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0" r:id="rId5"/>
    <p:sldMasterId id="2147484295" r:id="rId6"/>
    <p:sldMasterId id="2147484304" r:id="rId7"/>
    <p:sldMasterId id="2147484314" r:id="rId8"/>
    <p:sldMasterId id="2147484324" r:id="rId9"/>
    <p:sldMasterId id="2147484334" r:id="rId10"/>
  </p:sldMasterIdLst>
  <p:notesMasterIdLst>
    <p:notesMasterId r:id="rId33"/>
  </p:notesMasterIdLst>
  <p:handoutMasterIdLst>
    <p:handoutMasterId r:id="rId34"/>
  </p:handoutMasterIdLst>
  <p:sldIdLst>
    <p:sldId id="1381" r:id="rId11"/>
    <p:sldId id="1465" r:id="rId12"/>
    <p:sldId id="1452" r:id="rId13"/>
    <p:sldId id="1453" r:id="rId14"/>
    <p:sldId id="1454" r:id="rId15"/>
    <p:sldId id="1455" r:id="rId16"/>
    <p:sldId id="1456" r:id="rId17"/>
    <p:sldId id="1458" r:id="rId18"/>
    <p:sldId id="1457" r:id="rId19"/>
    <p:sldId id="1459" r:id="rId20"/>
    <p:sldId id="1467" r:id="rId21"/>
    <p:sldId id="1468" r:id="rId22"/>
    <p:sldId id="1460" r:id="rId23"/>
    <p:sldId id="1462" r:id="rId24"/>
    <p:sldId id="1463" r:id="rId25"/>
    <p:sldId id="1464" r:id="rId26"/>
    <p:sldId id="1413" r:id="rId27"/>
    <p:sldId id="1466" r:id="rId28"/>
    <p:sldId id="1416" r:id="rId29"/>
    <p:sldId id="1417" r:id="rId30"/>
    <p:sldId id="1414" r:id="rId31"/>
    <p:sldId id="1132"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65"/>
            <p14:sldId id="1452"/>
            <p14:sldId id="1453"/>
            <p14:sldId id="1454"/>
            <p14:sldId id="1455"/>
            <p14:sldId id="1456"/>
            <p14:sldId id="1458"/>
            <p14:sldId id="1457"/>
            <p14:sldId id="1459"/>
            <p14:sldId id="1467"/>
            <p14:sldId id="1468"/>
            <p14:sldId id="1460"/>
            <p14:sldId id="1462"/>
            <p14:sldId id="1463"/>
            <p14:sldId id="1464"/>
            <p14:sldId id="1413"/>
          </p14:sldIdLst>
        </p14:section>
        <p14:section name="Required TechEd Slides" id="{26AC01F7-B32B-44E9-BE5B-D21B17F99D23}">
          <p14:sldIdLst>
            <p14:sldId id="1466"/>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560"/>
    <a:srgbClr val="193661"/>
    <a:srgbClr val="009E49"/>
    <a:srgbClr val="FFFFFF"/>
    <a:srgbClr val="0072C6"/>
    <a:srgbClr val="00BCF2"/>
    <a:srgbClr val="7FBA00"/>
    <a:srgbClr val="002050"/>
    <a:srgbClr val="0000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5730" autoAdjust="0"/>
  </p:normalViewPr>
  <p:slideViewPr>
    <p:cSldViewPr snapToObjects="1">
      <p:cViewPr varScale="1">
        <p:scale>
          <a:sx n="116" d="100"/>
          <a:sy n="116" d="100"/>
        </p:scale>
        <p:origin x="84" y="24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smtClean="0"/>
              <a:t>JavaScript Performance</a:t>
            </a:r>
            <a:endParaRPr lang="en-US" sz="3200" dirty="0"/>
          </a:p>
        </c:rich>
      </c:tx>
      <c:layout>
        <c:manualLayout>
          <c:xMode val="edge"/>
          <c:yMode val="edge"/>
          <c:x val="0.14048267172539924"/>
          <c:y val="2.4644746943081112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IE8</c:v>
                </c:pt>
              </c:strCache>
            </c:strRef>
          </c:tx>
          <c:spPr>
            <a:solidFill>
              <a:srgbClr val="E8112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SunSpider 1.0.2 JavaScript Benchmark</c:v>
                </c:pt>
              </c:strCache>
            </c:strRef>
          </c:cat>
          <c:val>
            <c:numRef>
              <c:f>Sheet1!$B$2</c:f>
              <c:numCache>
                <c:formatCode>General</c:formatCode>
                <c:ptCount val="1"/>
                <c:pt idx="0">
                  <c:v>8.484</c:v>
                </c:pt>
              </c:numCache>
            </c:numRef>
          </c:val>
        </c:ser>
        <c:ser>
          <c:idx val="1"/>
          <c:order val="1"/>
          <c:tx>
            <c:strRef>
              <c:f>Sheet1!$C$1</c:f>
              <c:strCache>
                <c:ptCount val="1"/>
                <c:pt idx="0">
                  <c:v>IE11/EM</c:v>
                </c:pt>
              </c:strCache>
            </c:strRef>
          </c:tx>
          <c:spPr>
            <a:solidFill>
              <a:srgbClr val="92D050"/>
            </a:solidFill>
            <a:ln>
              <a:noFill/>
            </a:ln>
            <a:effectLst/>
          </c:spPr>
          <c:invertIfNegative val="0"/>
          <c:dLbls>
            <c:dLbl>
              <c:idx val="0"/>
              <c:layout>
                <c:manualLayout>
                  <c:x val="-6.2195925588991426E-3"/>
                  <c:y val="4.2467362204816089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solidFill>
                        <a:latin typeface="+mn-lt"/>
                        <a:ea typeface="+mn-ea"/>
                        <a:cs typeface="+mn-cs"/>
                      </a:defRPr>
                    </a:pPr>
                    <a:r>
                      <a:rPr lang="en-US" dirty="0" smtClean="0">
                        <a:solidFill>
                          <a:schemeClr val="tx1"/>
                        </a:solidFill>
                      </a:rPr>
                      <a:t>IE11 in EM</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0"/>
              <c:showCatName val="0"/>
              <c:showSerName val="1"/>
              <c:showPercent val="0"/>
              <c:showBubbleSize val="0"/>
              <c:extLst>
                <c:ext xmlns:c15="http://schemas.microsoft.com/office/drawing/2012/chart" uri="{CE6537A1-D6FC-4f65-9D91-7224C49458BB}">
                  <c15:layout>
                    <c:manualLayout>
                      <c:w val="0.22909257026082719"/>
                      <c:h val="0.33314768917657056"/>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SunSpider 1.0.2 JavaScript Benchmark</c:v>
                </c:pt>
              </c:strCache>
            </c:strRef>
          </c:cat>
          <c:val>
            <c:numRef>
              <c:f>Sheet1!$C$2</c:f>
              <c:numCache>
                <c:formatCode>General</c:formatCode>
                <c:ptCount val="1"/>
                <c:pt idx="0">
                  <c:v>0.79630000000000001</c:v>
                </c:pt>
              </c:numCache>
            </c:numRef>
          </c:val>
        </c:ser>
        <c:ser>
          <c:idx val="2"/>
          <c:order val="2"/>
          <c:tx>
            <c:strRef>
              <c:f>Sheet1!$D$1</c:f>
              <c:strCache>
                <c:ptCount val="1"/>
                <c:pt idx="0">
                  <c:v>IE11</c:v>
                </c:pt>
              </c:strCache>
            </c:strRef>
          </c:tx>
          <c:spPr>
            <a:solidFill>
              <a:srgbClr val="00B05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SunSpider 1.0.2 JavaScript Benchmark</c:v>
                </c:pt>
              </c:strCache>
            </c:strRef>
          </c:cat>
          <c:val>
            <c:numRef>
              <c:f>Sheet1!$D$2</c:f>
              <c:numCache>
                <c:formatCode>General</c:formatCode>
                <c:ptCount val="1"/>
                <c:pt idx="0">
                  <c:v>0.2576</c:v>
                </c:pt>
              </c:numCache>
            </c:numRef>
          </c:val>
        </c:ser>
        <c:dLbls>
          <c:dLblPos val="ctr"/>
          <c:showLegendKey val="0"/>
          <c:showVal val="1"/>
          <c:showCatName val="0"/>
          <c:showSerName val="0"/>
          <c:showPercent val="0"/>
          <c:showBubbleSize val="0"/>
        </c:dLbls>
        <c:gapWidth val="219"/>
        <c:overlap val="-27"/>
        <c:axId val="-516593984"/>
        <c:axId val="-516591264"/>
      </c:barChart>
      <c:catAx>
        <c:axId val="-516593984"/>
        <c:scaling>
          <c:orientation val="minMax"/>
        </c:scaling>
        <c:delete val="1"/>
        <c:axPos val="b"/>
        <c:numFmt formatCode="General" sourceLinked="1"/>
        <c:majorTickMark val="none"/>
        <c:minorTickMark val="none"/>
        <c:tickLblPos val="nextTo"/>
        <c:crossAx val="-516591264"/>
        <c:crosses val="autoZero"/>
        <c:auto val="1"/>
        <c:lblAlgn val="ctr"/>
        <c:lblOffset val="100"/>
        <c:noMultiLvlLbl val="0"/>
      </c:catAx>
      <c:valAx>
        <c:axId val="-51659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Seconds on </a:t>
                </a:r>
                <a:r>
                  <a:rPr lang="en-US" dirty="0" err="1" smtClean="0"/>
                  <a:t>SunSpider</a:t>
                </a:r>
                <a:r>
                  <a:rPr lang="en-US" dirty="0" smtClean="0"/>
                  <a:t> 1.0.2</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593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EAAE8-1018-43D8-88C0-429CE29D7BA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3334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49238"/>
            <a:ext cx="6396037" cy="3597275"/>
          </a:xfrm>
        </p:spPr>
      </p:sp>
      <p:sp>
        <p:nvSpPr>
          <p:cNvPr id="3" name="Notes Placeholder 2"/>
          <p:cNvSpPr>
            <a:spLocks noGrp="1"/>
          </p:cNvSpPr>
          <p:nvPr>
            <p:ph type="body" idx="1"/>
          </p:nvPr>
        </p:nvSpPr>
        <p:spPr>
          <a:xfrm>
            <a:off x="252663" y="4148060"/>
            <a:ext cx="6395794" cy="4878710"/>
          </a:xfrm>
        </p:spPr>
        <p:txBody>
          <a:bodyPr/>
          <a:lstStyle/>
          <a:p>
            <a:endParaRPr lang="en-US" dirty="0"/>
          </a:p>
        </p:txBody>
      </p:sp>
      <p:sp>
        <p:nvSpPr>
          <p:cNvPr id="5" name="Slide Number Placeholder 4"/>
          <p:cNvSpPr>
            <a:spLocks noGrp="1"/>
          </p:cNvSpPr>
          <p:nvPr>
            <p:ph type="sldNum" sz="quarter" idx="11"/>
          </p:nvPr>
        </p:nvSpPr>
        <p:spPr>
          <a:xfrm>
            <a:off x="2885634" y="11928094"/>
            <a:ext cx="2207563" cy="627909"/>
          </a:xfrm>
          <a:prstGeom prst="rect">
            <a:avLst/>
          </a:prstGeom>
        </p:spPr>
        <p:txBody>
          <a:bodyPr/>
          <a:lstStyle/>
          <a:p>
            <a:pPr defTabSz="1243147"/>
            <a:fld id="{B4008EB6-D09E-4580-8CD6-DDB14511944F}" type="slidenum">
              <a:rPr lang="en-US" sz="2400" smtClean="0">
                <a:solidFill>
                  <a:prstClr val="black"/>
                </a:solidFill>
              </a:rPr>
              <a:pPr defTabSz="1243147"/>
              <a:t>11</a:t>
            </a:fld>
            <a:endParaRPr lang="en-US" sz="2400" dirty="0">
              <a:solidFill>
                <a:prstClr val="black"/>
              </a:solidFill>
            </a:endParaRPr>
          </a:p>
        </p:txBody>
      </p:sp>
    </p:spTree>
    <p:extLst>
      <p:ext uri="{BB962C8B-B14F-4D97-AF65-F5344CB8AC3E}">
        <p14:creationId xmlns:p14="http://schemas.microsoft.com/office/powerpoint/2010/main" val="126998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263525"/>
            <a:ext cx="6200775" cy="3487738"/>
          </a:xfrm>
        </p:spPr>
      </p:sp>
      <p:sp>
        <p:nvSpPr>
          <p:cNvPr id="3" name="Notes Placeholder 2"/>
          <p:cNvSpPr>
            <a:spLocks noGrp="1"/>
          </p:cNvSpPr>
          <p:nvPr>
            <p:ph type="body" idx="1"/>
          </p:nvPr>
        </p:nvSpPr>
        <p:spPr>
          <a:xfrm>
            <a:off x="347691" y="4021016"/>
            <a:ext cx="6315019" cy="5017477"/>
          </a:xfrm>
        </p:spPr>
        <p:txBody>
          <a:bodyPr>
            <a:normAutofit/>
          </a:bodyPr>
          <a:lstStyle/>
          <a:p>
            <a:endParaRPr lang="en-US" dirty="0"/>
          </a:p>
        </p:txBody>
      </p:sp>
    </p:spTree>
    <p:extLst>
      <p:ext uri="{BB962C8B-B14F-4D97-AF65-F5344CB8AC3E}">
        <p14:creationId xmlns:p14="http://schemas.microsoft.com/office/powerpoint/2010/main" val="194977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651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EAAE8-1018-43D8-88C0-429CE29D7BA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48043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EAAE8-1018-43D8-88C0-429CE29D7BA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00820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846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70030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965709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9488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2885634" y="11928094"/>
            <a:ext cx="2207563" cy="627909"/>
          </a:xfrm>
          <a:prstGeom prst="rect">
            <a:avLst/>
          </a:prstGeom>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44233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49238"/>
            <a:ext cx="6396037" cy="3597275"/>
          </a:xfrm>
        </p:spPr>
      </p:sp>
      <p:sp>
        <p:nvSpPr>
          <p:cNvPr id="3" name="Notes Placeholder 2"/>
          <p:cNvSpPr>
            <a:spLocks noGrp="1"/>
          </p:cNvSpPr>
          <p:nvPr>
            <p:ph type="body" idx="1"/>
          </p:nvPr>
        </p:nvSpPr>
        <p:spPr>
          <a:xfrm>
            <a:off x="252663" y="4148060"/>
            <a:ext cx="6395794" cy="4878710"/>
          </a:xfrm>
        </p:spPr>
        <p:txBody>
          <a:bodyPr/>
          <a:lstStyle/>
          <a:p>
            <a:endParaRPr lang="en-US" dirty="0"/>
          </a:p>
        </p:txBody>
      </p:sp>
      <p:sp>
        <p:nvSpPr>
          <p:cNvPr id="5" name="Slide Number Placeholder 4"/>
          <p:cNvSpPr>
            <a:spLocks noGrp="1"/>
          </p:cNvSpPr>
          <p:nvPr>
            <p:ph type="sldNum" sz="quarter" idx="11"/>
          </p:nvPr>
        </p:nvSpPr>
        <p:spPr>
          <a:xfrm>
            <a:off x="2885634" y="11928094"/>
            <a:ext cx="2207563" cy="627909"/>
          </a:xfrm>
          <a:prstGeom prst="rect">
            <a:avLst/>
          </a:prstGeom>
        </p:spPr>
        <p:txBody>
          <a:bodyPr/>
          <a:lstStyle/>
          <a:p>
            <a:pPr defTabSz="1243147"/>
            <a:fld id="{B4008EB6-D09E-4580-8CD6-DDB14511944F}" type="slidenum">
              <a:rPr lang="en-US" sz="2400" smtClean="0">
                <a:solidFill>
                  <a:prstClr val="black"/>
                </a:solidFill>
              </a:rPr>
              <a:pPr defTabSz="1243147"/>
              <a:t>5</a:t>
            </a:fld>
            <a:endParaRPr lang="en-US" sz="2400" dirty="0">
              <a:solidFill>
                <a:prstClr val="black"/>
              </a:solidFill>
            </a:endParaRPr>
          </a:p>
        </p:txBody>
      </p:sp>
    </p:spTree>
    <p:extLst>
      <p:ext uri="{BB962C8B-B14F-4D97-AF65-F5344CB8AC3E}">
        <p14:creationId xmlns:p14="http://schemas.microsoft.com/office/powerpoint/2010/main" val="333854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268288"/>
            <a:ext cx="6199187" cy="3487737"/>
          </a:xfrm>
        </p:spPr>
      </p:sp>
      <p:sp>
        <p:nvSpPr>
          <p:cNvPr id="3" name="Notes Placeholder 2"/>
          <p:cNvSpPr>
            <a:spLocks noGrp="1"/>
          </p:cNvSpPr>
          <p:nvPr>
            <p:ph type="body" idx="1"/>
          </p:nvPr>
        </p:nvSpPr>
        <p:spPr>
          <a:xfrm>
            <a:off x="341313" y="3905250"/>
            <a:ext cx="6199187" cy="5133242"/>
          </a:xfrm>
        </p:spPr>
        <p:txBody>
          <a:bodyPr/>
          <a:lstStyle/>
          <a:p>
            <a:pPr marL="0" lvl="0" indent="0">
              <a:buFont typeface="Arial" panose="020B0604020202020204" pitchFamily="34" charset="0"/>
              <a:buNone/>
            </a:pPr>
            <a:endParaRPr lang="en-US" dirty="0"/>
          </a:p>
        </p:txBody>
      </p:sp>
    </p:spTree>
    <p:extLst>
      <p:ext uri="{BB962C8B-B14F-4D97-AF65-F5344CB8AC3E}">
        <p14:creationId xmlns:p14="http://schemas.microsoft.com/office/powerpoint/2010/main" val="348390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EAAE8-1018-43D8-88C0-429CE29D7BA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1952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413" y="249238"/>
            <a:ext cx="6396037" cy="3597275"/>
          </a:xfrm>
        </p:spPr>
      </p:sp>
      <p:sp>
        <p:nvSpPr>
          <p:cNvPr id="3" name="Notes Placeholder 2"/>
          <p:cNvSpPr>
            <a:spLocks noGrp="1"/>
          </p:cNvSpPr>
          <p:nvPr>
            <p:ph type="body" idx="1"/>
          </p:nvPr>
        </p:nvSpPr>
        <p:spPr>
          <a:xfrm>
            <a:off x="252663" y="4148060"/>
            <a:ext cx="6395794" cy="4878710"/>
          </a:xfrm>
        </p:spPr>
        <p:txBody>
          <a:bodyPr/>
          <a:lstStyle/>
          <a:p>
            <a:endParaRPr lang="en-US" dirty="0"/>
          </a:p>
        </p:txBody>
      </p:sp>
      <p:sp>
        <p:nvSpPr>
          <p:cNvPr id="5" name="Slide Number Placeholder 4"/>
          <p:cNvSpPr>
            <a:spLocks noGrp="1"/>
          </p:cNvSpPr>
          <p:nvPr>
            <p:ph type="sldNum" sz="quarter" idx="11"/>
          </p:nvPr>
        </p:nvSpPr>
        <p:spPr>
          <a:xfrm>
            <a:off x="2885634" y="11928094"/>
            <a:ext cx="2207563" cy="627909"/>
          </a:xfrm>
          <a:prstGeom prst="rect">
            <a:avLst/>
          </a:prstGeom>
        </p:spPr>
        <p:txBody>
          <a:bodyPr/>
          <a:lstStyle/>
          <a:p>
            <a:pPr defTabSz="1243147"/>
            <a:fld id="{B4008EB6-D09E-4580-8CD6-DDB14511944F}" type="slidenum">
              <a:rPr lang="en-US" sz="2400" smtClean="0">
                <a:solidFill>
                  <a:prstClr val="black"/>
                </a:solidFill>
              </a:rPr>
              <a:pPr defTabSz="1243147"/>
              <a:t>8</a:t>
            </a:fld>
            <a:endParaRPr lang="en-US" sz="2400" dirty="0">
              <a:solidFill>
                <a:prstClr val="black"/>
              </a:solidFill>
            </a:endParaRPr>
          </a:p>
        </p:txBody>
      </p:sp>
    </p:spTree>
    <p:extLst>
      <p:ext uri="{BB962C8B-B14F-4D97-AF65-F5344CB8AC3E}">
        <p14:creationId xmlns:p14="http://schemas.microsoft.com/office/powerpoint/2010/main" val="123125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263525"/>
            <a:ext cx="6200775" cy="3487738"/>
          </a:xfrm>
        </p:spPr>
      </p:sp>
      <p:sp>
        <p:nvSpPr>
          <p:cNvPr id="3" name="Notes Placeholder 2"/>
          <p:cNvSpPr>
            <a:spLocks noGrp="1"/>
          </p:cNvSpPr>
          <p:nvPr>
            <p:ph type="body" idx="1"/>
          </p:nvPr>
        </p:nvSpPr>
        <p:spPr>
          <a:xfrm>
            <a:off x="347691" y="4021016"/>
            <a:ext cx="6315019" cy="5017477"/>
          </a:xfrm>
        </p:spPr>
        <p:txBody>
          <a:bodyPr>
            <a:normAutofit/>
          </a:bodyPr>
          <a:lstStyle/>
          <a:p>
            <a:endParaRPr lang="en-US" dirty="0"/>
          </a:p>
        </p:txBody>
      </p:sp>
    </p:spTree>
    <p:extLst>
      <p:ext uri="{BB962C8B-B14F-4D97-AF65-F5344CB8AC3E}">
        <p14:creationId xmlns:p14="http://schemas.microsoft.com/office/powerpoint/2010/main" val="1510352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579932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06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40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377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489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994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639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2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757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575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377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1DED1-D707-4895-939F-4896E6116E88}" type="datetimeFigureOut">
              <a:rPr lang="en-US" smtClean="0">
                <a:solidFill>
                  <a:prstClr val="black">
                    <a:tint val="75000"/>
                  </a:prstClr>
                </a:solidFill>
              </a:rPr>
              <a:pPr/>
              <a:t>5/13/2014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A7436D-EC7D-4E4F-927A-4FD88B639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08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lor Shape &amp; White Background">
    <p:spTree>
      <p:nvGrpSpPr>
        <p:cNvPr id="1" name=""/>
        <p:cNvGrpSpPr/>
        <p:nvPr/>
      </p:nvGrpSpPr>
      <p:grpSpPr>
        <a:xfrm>
          <a:off x="0" y="0"/>
          <a:ext cx="0" cy="0"/>
          <a:chOff x="0" y="0"/>
          <a:chExt cx="0" cy="0"/>
        </a:xfrm>
      </p:grpSpPr>
      <p:sp>
        <p:nvSpPr>
          <p:cNvPr id="8" name="Text Placeholder 13"/>
          <p:cNvSpPr>
            <a:spLocks noGrp="1"/>
          </p:cNvSpPr>
          <p:nvPr>
            <p:ph type="body" sz="quarter" idx="15"/>
          </p:nvPr>
        </p:nvSpPr>
        <p:spPr>
          <a:xfrm>
            <a:off x="5071753" y="3299513"/>
            <a:ext cx="6865971" cy="395518"/>
          </a:xfrm>
        </p:spPr>
        <p:txBody>
          <a:bodyPr vert="horz" lIns="0" tIns="0" rIns="0" bIns="0" rtlCol="0" anchor="ctr">
            <a:spAutoFit/>
          </a:bodyPr>
          <a:lstStyle>
            <a:lvl1pPr>
              <a:defRPr lang="en-US" dirty="0" smtClean="0"/>
            </a:lvl1pPr>
          </a:lstStyle>
          <a:p>
            <a:pPr lvl="0"/>
            <a:r>
              <a:rPr lang="en-US" dirty="0" smtClean="0"/>
              <a:t>Click to edit Master text styles</a:t>
            </a:r>
          </a:p>
        </p:txBody>
      </p:sp>
      <p:sp>
        <p:nvSpPr>
          <p:cNvPr id="14"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505050">
              <a:alpha val="80000"/>
            </a:srgbClr>
          </a:solidFill>
          <a:ln>
            <a:noFill/>
          </a:ln>
          <a:extLst/>
        </p:spPr>
        <p:txBody>
          <a:bodyPr vert="horz" wrap="square" lIns="248630" tIns="0" rIns="248630" bIns="0" numCol="1" anchor="ctr" anchorCtr="0" compatLnSpc="1">
            <a:prstTxWarp prst="textNoShape">
              <a:avLst/>
            </a:prstTxWarp>
          </a:bodyPr>
          <a:lstStyle>
            <a:lvl1pPr>
              <a:lnSpc>
                <a:spcPct val="95000"/>
              </a:lnSpc>
              <a:defRPr lang="en-US" sz="3300" kern="1200" dirty="0" smtClean="0">
                <a:solidFill>
                  <a:schemeClr val="bg1"/>
                </a:solidFill>
                <a:latin typeface="Segoe UI Light"/>
                <a:ea typeface="ＭＳ Ｐゴシック" charset="0"/>
                <a:cs typeface="Segoe UI Light"/>
              </a:defRPr>
            </a:lvl1pPr>
          </a:lstStyle>
          <a:p>
            <a:pPr marL="0" lvl="0" indent="0" algn="l" defTabSz="124304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pic>
        <p:nvPicPr>
          <p:cNvPr id="4" name="Picture 3"/>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0684356" y="6175139"/>
            <a:ext cx="1368009" cy="46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230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1464" y="296865"/>
            <a:ext cx="11879340" cy="870135"/>
          </a:xfrm>
        </p:spPr>
        <p:txBody>
          <a:bodyPr vert="horz" wrap="square" lIns="149226" tIns="93266" rIns="149226" bIns="93266" rtlCol="0" anchor="t" anchorCtr="0">
            <a:spAutoFit/>
          </a:bodyPr>
          <a:lstStyle>
            <a:lvl1pPr>
              <a:lnSpc>
                <a:spcPct val="80000"/>
              </a:lnSpc>
              <a:spcAft>
                <a:spcPts val="0"/>
              </a:spcAft>
              <a:defRPr lang="en-US" sz="4800" spc="-102" dirty="0" smtClean="0">
                <a:solidFill>
                  <a:schemeClr val="tx1">
                    <a:lumMod val="65000"/>
                    <a:lumOff val="35000"/>
                  </a:schemeClr>
                </a:solidFill>
                <a:latin typeface="Segoe UI Light" pitchFamily="34" charset="0"/>
                <a:ea typeface="+mj-ea"/>
                <a:cs typeface="+mj-cs"/>
              </a:defRPr>
            </a:lvl1pPr>
          </a:lstStyle>
          <a:p>
            <a:pPr lvl="0" defTabSz="1242368">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177264509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r Shape &amp; Whit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7808" b="7722"/>
          <a:stretch/>
        </p:blipFill>
        <p:spPr>
          <a:xfrm>
            <a:off x="1111" y="1"/>
            <a:ext cx="12437427" cy="7001691"/>
          </a:xfrm>
          <a:prstGeom prst="rect">
            <a:avLst/>
          </a:prstGeom>
          <a:noFill/>
          <a:ln>
            <a:noFill/>
          </a:ln>
        </p:spPr>
      </p:pic>
      <p:sp>
        <p:nvSpPr>
          <p:cNvPr id="6" name="Rectangle 5"/>
          <p:cNvSpPr/>
          <p:nvPr userDrawn="1"/>
        </p:nvSpPr>
        <p:spPr>
          <a:xfrm flipV="1">
            <a:off x="1111" y="4865514"/>
            <a:ext cx="12434571" cy="2128880"/>
          </a:xfrm>
          <a:prstGeom prst="rect">
            <a:avLst/>
          </a:prstGeom>
          <a:gradFill>
            <a:gsLst>
              <a:gs pos="0">
                <a:schemeClr val="tx1">
                  <a:alpha val="50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3162"/>
            <a:endParaRPr lang="en-US" sz="2400" dirty="0" err="1">
              <a:solidFill>
                <a:srgbClr val="FFFFFF"/>
              </a:solidFill>
            </a:endParaRPr>
          </a:p>
        </p:txBody>
      </p:sp>
      <p:pic>
        <p:nvPicPr>
          <p:cNvPr id="7" name="Picture 6"/>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10685718" y="6175138"/>
            <a:ext cx="1368185" cy="462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maryba\Dropbox\ZumTeam\Team_Resources\Design Resources\2012\Microsoft_logotype\MSFT_logotype_rgb_CG11.png"/>
          <p:cNvPicPr>
            <a:picLocks noChangeAspect="1" noChangeArrowheads="1"/>
          </p:cNvPicPr>
          <p:nvPr userDrawn="1"/>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1368429" y="245838"/>
            <a:ext cx="892090" cy="34160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505050">
              <a:alpha val="80000"/>
            </a:srgbClr>
          </a:solidFill>
          <a:ln>
            <a:noFill/>
          </a:ln>
          <a:extLst/>
        </p:spPr>
        <p:txBody>
          <a:bodyPr vert="horz" wrap="square" lIns="248630" tIns="0" rIns="248630" bIns="0" numCol="1" anchor="ctr" anchorCtr="0" compatLnSpc="1">
            <a:prstTxWarp prst="textNoShape">
              <a:avLst/>
            </a:prstTxWarp>
          </a:bodyPr>
          <a:lstStyle>
            <a:lvl1pPr>
              <a:lnSpc>
                <a:spcPct val="95000"/>
              </a:lnSpc>
              <a:defRPr lang="en-US" sz="3300" kern="1200" dirty="0" smtClean="0">
                <a:solidFill>
                  <a:schemeClr val="bg1"/>
                </a:solidFill>
                <a:latin typeface="Segoe UI Light"/>
                <a:ea typeface="ＭＳ Ｐゴシック" charset="0"/>
                <a:cs typeface="Segoe UI Light"/>
              </a:defRPr>
            </a:lvl1pPr>
          </a:lstStyle>
          <a:p>
            <a:pPr marL="0" lvl="0" indent="0" algn="l" defTabSz="124303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pic>
        <p:nvPicPr>
          <p:cNvPr id="4" name="Picture 3"/>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10684356" y="6175139"/>
            <a:ext cx="1368009" cy="46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7671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1464" y="296865"/>
            <a:ext cx="11879340" cy="870135"/>
          </a:xfrm>
        </p:spPr>
        <p:txBody>
          <a:bodyPr vert="horz" wrap="square" lIns="149226" tIns="93266" rIns="149226" bIns="93266" rtlCol="0" anchor="t" anchorCtr="0">
            <a:spAutoFit/>
          </a:bodyPr>
          <a:lstStyle>
            <a:lvl1pPr>
              <a:lnSpc>
                <a:spcPct val="80000"/>
              </a:lnSpc>
              <a:spcAft>
                <a:spcPts val="0"/>
              </a:spcAft>
              <a:defRPr lang="en-US" sz="4800" spc="-102" dirty="0" smtClean="0">
                <a:solidFill>
                  <a:schemeClr val="tx1">
                    <a:lumMod val="65000"/>
                    <a:lumOff val="35000"/>
                  </a:schemeClr>
                </a:solidFill>
                <a:latin typeface="Segoe UI Light" pitchFamily="34" charset="0"/>
                <a:ea typeface="+mj-ea"/>
                <a:cs typeface="+mj-cs"/>
              </a:defRPr>
            </a:lvl1pPr>
          </a:lstStyle>
          <a:p>
            <a:pPr lvl="0" defTabSz="1242368">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34387590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1464" y="296865"/>
            <a:ext cx="11879340" cy="870135"/>
          </a:xfrm>
        </p:spPr>
        <p:txBody>
          <a:bodyPr vert="horz" wrap="square" lIns="149226" tIns="93266" rIns="149226" bIns="93266" rtlCol="0" anchor="t" anchorCtr="0">
            <a:spAutoFit/>
          </a:bodyPr>
          <a:lstStyle>
            <a:lvl1pPr>
              <a:lnSpc>
                <a:spcPct val="80000"/>
              </a:lnSpc>
              <a:spcAft>
                <a:spcPts val="0"/>
              </a:spcAft>
              <a:defRPr lang="en-US" sz="4800" spc="-102" dirty="0" smtClean="0">
                <a:solidFill>
                  <a:schemeClr val="tx1">
                    <a:lumMod val="65000"/>
                    <a:lumOff val="35000"/>
                  </a:schemeClr>
                </a:solidFill>
                <a:latin typeface="Segoe UI Light" pitchFamily="34" charset="0"/>
                <a:ea typeface="+mj-ea"/>
                <a:cs typeface="+mj-cs"/>
              </a:defRPr>
            </a:lvl1pPr>
          </a:lstStyle>
          <a:p>
            <a:pPr lvl="0" defTabSz="1242368">
              <a:lnSpc>
                <a:spcPct val="90000"/>
              </a:lnSpc>
              <a:spcBef>
                <a:spcPct val="0"/>
              </a:spcBef>
            </a:pPr>
            <a:r>
              <a:rPr lang="en-US" dirty="0" smtClean="0"/>
              <a:t>Click to edit Master text styles</a:t>
            </a:r>
          </a:p>
        </p:txBody>
      </p:sp>
      <p:sp>
        <p:nvSpPr>
          <p:cNvPr id="7" name="Rectangle 6"/>
          <p:cNvSpPr/>
          <p:nvPr/>
        </p:nvSpPr>
        <p:spPr bwMode="auto">
          <a:xfrm>
            <a:off x="444502" y="1894747"/>
            <a:ext cx="11704319" cy="4479988"/>
          </a:xfrm>
          <a:prstGeom prst="rect">
            <a:avLst/>
          </a:prstGeom>
          <a:solidFill>
            <a:schemeClr val="bg1">
              <a:lumMod val="9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300" tIns="62148" rIns="124300" bIns="62148" numCol="1" rtlCol="0" anchor="ctr" anchorCtr="0" compatLnSpc="1">
            <a:prstTxWarp prst="textNoShape">
              <a:avLst/>
            </a:prstTxWarp>
          </a:bodyPr>
          <a:lstStyle/>
          <a:p>
            <a:pPr algn="ctr" defTabSz="1242707"/>
            <a:endParaRPr lang="en-US" sz="3001" dirty="0">
              <a:solidFill>
                <a:srgbClr val="FF0097"/>
              </a:solidFill>
            </a:endParaRPr>
          </a:p>
        </p:txBody>
      </p:sp>
    </p:spTree>
    <p:extLst>
      <p:ext uri="{BB962C8B-B14F-4D97-AF65-F5344CB8AC3E}">
        <p14:creationId xmlns:p14="http://schemas.microsoft.com/office/powerpoint/2010/main" val="35275492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White Background">
    <p:spTree>
      <p:nvGrpSpPr>
        <p:cNvPr id="1" name=""/>
        <p:cNvGrpSpPr/>
        <p:nvPr/>
      </p:nvGrpSpPr>
      <p:grpSpPr>
        <a:xfrm>
          <a:off x="0" y="0"/>
          <a:ext cx="0" cy="0"/>
          <a:chOff x="0" y="0"/>
          <a:chExt cx="0" cy="0"/>
        </a:xfrm>
      </p:grpSpPr>
      <p:sp>
        <p:nvSpPr>
          <p:cNvPr id="8" name="Text Placeholder 13"/>
          <p:cNvSpPr>
            <a:spLocks noGrp="1"/>
          </p:cNvSpPr>
          <p:nvPr>
            <p:ph type="body" sz="quarter" idx="15"/>
          </p:nvPr>
        </p:nvSpPr>
        <p:spPr>
          <a:xfrm>
            <a:off x="5071753" y="3256611"/>
            <a:ext cx="6865972" cy="481319"/>
          </a:xfrm>
        </p:spPr>
        <p:txBody>
          <a:bodyPr vert="horz" lIns="0" tIns="0" rIns="0" bIns="0" rtlCol="0" anchor="ctr">
            <a:spAutoFit/>
          </a:bodyPr>
          <a:lstStyle>
            <a:lvl1pPr>
              <a:defRPr lang="en-US" dirty="0" smtClean="0"/>
            </a:lvl1pPr>
          </a:lstStyle>
          <a:p>
            <a:pPr lvl="0"/>
            <a:r>
              <a:rPr lang="en-US" dirty="0" smtClean="0"/>
              <a:t>Click to edit Master text styles</a:t>
            </a:r>
          </a:p>
        </p:txBody>
      </p:sp>
      <p:sp>
        <p:nvSpPr>
          <p:cNvPr id="14"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505050">
              <a:alpha val="80000"/>
            </a:srgbClr>
          </a:solidFill>
          <a:ln>
            <a:noFill/>
          </a:ln>
          <a:extLst/>
        </p:spPr>
        <p:txBody>
          <a:bodyPr vert="horz" wrap="square" lIns="248630" tIns="0" rIns="248630" bIns="0" numCol="1" anchor="ctr" anchorCtr="0" compatLnSpc="1">
            <a:prstTxWarp prst="textNoShape">
              <a:avLst/>
            </a:prstTxWarp>
          </a:bodyPr>
          <a:lstStyle>
            <a:lvl1pPr>
              <a:lnSpc>
                <a:spcPct val="95000"/>
              </a:lnSpc>
              <a:defRPr lang="en-US" sz="3300" kern="1200" dirty="0" smtClean="0">
                <a:solidFill>
                  <a:schemeClr val="bg1"/>
                </a:solidFill>
                <a:latin typeface="Segoe UI Light"/>
                <a:ea typeface="ＭＳ Ｐゴシック" charset="0"/>
                <a:cs typeface="Segoe UI Light"/>
              </a:defRPr>
            </a:lvl1pPr>
          </a:lstStyle>
          <a:p>
            <a:pPr marL="0" lvl="0" indent="0" algn="l" defTabSz="124303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pic>
        <p:nvPicPr>
          <p:cNvPr id="4" name="Picture 3"/>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0684356" y="6175139"/>
            <a:ext cx="1368009" cy="46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2236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2123974" y="2008654"/>
            <a:ext cx="8188527" cy="297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199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2">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biLevel thresh="25000"/>
            <a:extLst>
              <a:ext uri="{28A0092B-C50C-407E-A947-70E740481C1C}">
                <a14:useLocalDpi xmlns:a14="http://schemas.microsoft.com/office/drawing/2010/main" val="0"/>
              </a:ext>
            </a:extLst>
          </a:blip>
          <a:stretch>
            <a:fillRect/>
          </a:stretch>
        </p:blipFill>
        <p:spPr bwMode="auto">
          <a:xfrm>
            <a:off x="2445803" y="2125663"/>
            <a:ext cx="754487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305563"/>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45616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lor Shape &amp; Color Background">
    <p:bg>
      <p:bgPr>
        <a:solidFill>
          <a:schemeClr val="tx2"/>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071753" y="3162437"/>
            <a:ext cx="6865972" cy="669660"/>
          </a:xfrm>
        </p:spPr>
        <p:txBody>
          <a:bodyPr wrap="square" lIns="0" tIns="182832" rIns="0" bIns="0" anchor="ctr">
            <a:spAutoFit/>
          </a:bodyPr>
          <a:lstStyle>
            <a:lvl1pPr>
              <a:lnSpc>
                <a:spcPct val="95000"/>
              </a:lnSpc>
              <a:spcBef>
                <a:spcPts val="0"/>
              </a:spcBef>
              <a:spcAft>
                <a:spcPts val="1632"/>
              </a:spcAft>
              <a:defRPr sz="3264">
                <a:solidFill>
                  <a:srgbClr val="FFFFFF"/>
                </a:solidFill>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lvl="0"/>
            <a:r>
              <a:rPr lang="en-US" dirty="0" smtClean="0"/>
              <a:t>Click to edit Master text styles</a:t>
            </a:r>
          </a:p>
        </p:txBody>
      </p:sp>
      <p:sp>
        <p:nvSpPr>
          <p:cNvPr id="15"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777" tIns="0" rIns="243777" bIns="0" numCol="1" anchor="ctr" anchorCtr="0" compatLnSpc="1">
            <a:prstTxWarp prst="textNoShape">
              <a:avLst/>
            </a:prstTxWarp>
          </a:bodyPr>
          <a:lstStyle>
            <a:lvl1pPr>
              <a:lnSpc>
                <a:spcPct val="95000"/>
              </a:lnSpc>
              <a:defRPr lang="en-US" sz="3264" kern="1200" dirty="0" smtClean="0">
                <a:solidFill>
                  <a:schemeClr val="bg1"/>
                </a:solidFill>
                <a:latin typeface="Segoe UI Light"/>
                <a:ea typeface="ＭＳ Ｐゴシック" charset="0"/>
                <a:cs typeface="Segoe UI Light"/>
              </a:defRPr>
            </a:lvl1pPr>
          </a:lstStyle>
          <a:p>
            <a:pPr marL="0" lvl="0" indent="0" algn="l" defTabSz="124303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847504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2"/>
            <a:ext cx="11375537" cy="762786"/>
          </a:xfrm>
        </p:spPr>
        <p:txBody>
          <a:bodyPr/>
          <a:lstStyle>
            <a:lvl1pPr>
              <a:defRPr lang="en-US" sz="5506" kern="1200" spc="-102" baseline="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2"/>
            <a:ext cx="11375537"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2"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5273075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9" name="Rectangle 8"/>
          <p:cNvSpPr/>
          <p:nvPr userDrawn="1"/>
        </p:nvSpPr>
        <p:spPr bwMode="auto">
          <a:xfrm>
            <a:off x="0" y="2"/>
            <a:ext cx="12436475" cy="144403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133" fontAlgn="base">
              <a:spcBef>
                <a:spcPct val="0"/>
              </a:spcBef>
              <a:spcAft>
                <a:spcPct val="0"/>
              </a:spcAft>
            </a:pPr>
            <a:endParaRPr lang="en-US" sz="1836"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30469" y="1668409"/>
            <a:ext cx="11375537" cy="2956971"/>
          </a:xfrm>
        </p:spPr>
        <p:txBody>
          <a:bodyPr/>
          <a:lstStyle>
            <a:lvl1pPr marL="352902" indent="-352902" algn="l" defTabSz="932402" rtl="0" eaLnBrk="1" latinLnBrk="0" hangingPunct="1">
              <a:lnSpc>
                <a:spcPct val="90000"/>
              </a:lnSpc>
              <a:spcBef>
                <a:spcPct val="20000"/>
              </a:spcBef>
              <a:spcAft>
                <a:spcPts val="1224"/>
              </a:spcAft>
              <a:buClrTx/>
              <a:buSzPct val="90000"/>
              <a:buFont typeface="Arial" pitchFamily="34" charset="0"/>
              <a:buChar char="•"/>
              <a:defRPr lang="en-US" sz="2856" kern="12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352902" indent="-352902" algn="l" defTabSz="932402" rtl="0" eaLnBrk="1" latinLnBrk="0" hangingPunct="1">
              <a:lnSpc>
                <a:spcPct val="90000"/>
              </a:lnSpc>
              <a:spcBef>
                <a:spcPct val="20000"/>
              </a:spcBef>
              <a:spcAft>
                <a:spcPts val="1224"/>
              </a:spcAft>
              <a:buClrTx/>
              <a:buSzPct val="90000"/>
              <a:buFont typeface="Arial" pitchFamily="34" charset="0"/>
              <a:buChar char="•"/>
              <a:defRPr lang="en-US" sz="2856" kern="12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352902" indent="-352902" algn="l" defTabSz="932402" rtl="0" eaLnBrk="1" latinLnBrk="0" hangingPunct="1">
              <a:lnSpc>
                <a:spcPct val="90000"/>
              </a:lnSpc>
              <a:spcBef>
                <a:spcPct val="20000"/>
              </a:spcBef>
              <a:spcAft>
                <a:spcPts val="1224"/>
              </a:spcAft>
              <a:buClrTx/>
              <a:buSzPct val="90000"/>
              <a:buFont typeface="Arial" pitchFamily="34" charset="0"/>
              <a:buChar char="•"/>
              <a:defRPr lang="en-US" sz="2856" kern="12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352902" indent="-352902" algn="l" defTabSz="932402" rtl="0" eaLnBrk="1" latinLnBrk="0" hangingPunct="1">
              <a:lnSpc>
                <a:spcPct val="90000"/>
              </a:lnSpc>
              <a:spcBef>
                <a:spcPct val="20000"/>
              </a:spcBef>
              <a:spcAft>
                <a:spcPts val="1224"/>
              </a:spcAft>
              <a:buClrTx/>
              <a:buSzPct val="90000"/>
              <a:buFont typeface="Arial" pitchFamily="34" charset="0"/>
              <a:buChar char="•"/>
              <a:defRPr lang="en-US" sz="2856" kern="1200" dirty="0" smtClean="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352902" indent="-352902" algn="l" defTabSz="932402" rtl="0" eaLnBrk="1" latinLnBrk="0" hangingPunct="1">
              <a:lnSpc>
                <a:spcPct val="90000"/>
              </a:lnSpc>
              <a:spcBef>
                <a:spcPct val="20000"/>
              </a:spcBef>
              <a:spcAft>
                <a:spcPts val="1224"/>
              </a:spcAft>
              <a:buClrTx/>
              <a:buSzPct val="90000"/>
              <a:buFont typeface="Arial" pitchFamily="34" charset="0"/>
              <a:buChar char="•"/>
              <a:defRPr lang="en-US" sz="2856" kern="1200" dirty="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stStyle>
          <a:p>
            <a:pPr lvl="0"/>
            <a:r>
              <a:rPr lang="en-US" dirty="0" smtClean="0"/>
              <a:t>Click to edit Master text styles</a:t>
            </a:r>
          </a:p>
          <a:p>
            <a:pPr lvl="4"/>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29661" y="411252"/>
            <a:ext cx="11643572" cy="621530"/>
          </a:xfrm>
        </p:spPr>
        <p:txBody>
          <a:bodyPr anchor="ctr"/>
          <a:lstStyle>
            <a:lvl1pPr marL="0" algn="l" defTabSz="932402" rtl="0" eaLnBrk="1" latinLnBrk="0" hangingPunct="1">
              <a:lnSpc>
                <a:spcPct val="90000"/>
              </a:lnSpc>
              <a:spcBef>
                <a:spcPct val="0"/>
              </a:spcBef>
              <a:buNone/>
              <a:defRPr lang="en-US" sz="4488" b="0" kern="1200" cap="none" spc="-102" baseline="0" dirty="0">
                <a:ln w="3175">
                  <a:noFill/>
                </a:ln>
                <a:solidFill>
                  <a:schemeClr val="bg1"/>
                </a:solidFill>
                <a:effectLst/>
                <a:latin typeface="Segoe UI Light" pitchFamily="34" charset="0"/>
                <a:ea typeface="+mn-ea"/>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701774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29660" y="1476622"/>
            <a:ext cx="11375537" cy="20403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630655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34619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7" fontAlgn="base">
              <a:spcBef>
                <a:spcPct val="0"/>
              </a:spcBef>
              <a:spcAft>
                <a:spcPct val="0"/>
              </a:spcAft>
            </a:pPr>
            <a:endParaRPr lang="en-US" sz="2346"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31283" y="1476624"/>
            <a:ext cx="5543930" cy="1201902"/>
          </a:xfrm>
          <a:prstGeom prst="rect">
            <a:avLst/>
          </a:prstGeom>
        </p:spPr>
        <p:txBody>
          <a:bodyPr>
            <a:noAutofit/>
          </a:bodyPr>
          <a:lstStyle>
            <a:lvl1pPr marL="0" indent="0">
              <a:buNone/>
              <a:defRPr sz="4080" b="0" cap="none" baseline="0">
                <a:gradFill>
                  <a:gsLst>
                    <a:gs pos="100000">
                      <a:schemeClr val="bg1"/>
                    </a:gs>
                    <a:gs pos="0">
                      <a:schemeClr val="bg1"/>
                    </a:gs>
                  </a:gsLst>
                  <a:lin ang="5400000" scaled="0"/>
                </a:gradFill>
                <a:latin typeface="Segoe UI Light" pitchFamily="34" charset="0"/>
              </a:defRPr>
            </a:lvl1pPr>
            <a:lvl2pPr marL="621440" indent="0">
              <a:buNone/>
              <a:defRPr sz="2754" b="1"/>
            </a:lvl2pPr>
            <a:lvl3pPr marL="1242882" indent="0">
              <a:buNone/>
              <a:defRPr sz="2448" b="1"/>
            </a:lvl3pPr>
            <a:lvl4pPr marL="1864322" indent="0">
              <a:buNone/>
              <a:defRPr sz="2142" b="1"/>
            </a:lvl4pPr>
            <a:lvl5pPr marL="2485762" indent="0">
              <a:buNone/>
              <a:defRPr sz="2142" b="1"/>
            </a:lvl5pPr>
            <a:lvl6pPr marL="3107202" indent="0">
              <a:buNone/>
              <a:defRPr sz="2142" b="1"/>
            </a:lvl6pPr>
            <a:lvl7pPr marL="3728644" indent="0">
              <a:buNone/>
              <a:defRPr sz="2142" b="1"/>
            </a:lvl7pPr>
            <a:lvl8pPr marL="4350082" indent="0">
              <a:buNone/>
              <a:defRPr sz="2142" b="1"/>
            </a:lvl8pPr>
            <a:lvl9pPr marL="4971523" indent="0">
              <a:buNone/>
              <a:defRPr sz="2142" b="1"/>
            </a:lvl9pPr>
          </a:lstStyle>
          <a:p>
            <a:pPr lvl="0"/>
            <a:r>
              <a:rPr lang="en-US" dirty="0" smtClean="0"/>
              <a:t>Click to edit Master text styles.</a:t>
            </a:r>
          </a:p>
        </p:txBody>
      </p:sp>
      <p:sp>
        <p:nvSpPr>
          <p:cNvPr id="9" name="Content Placeholder 5"/>
          <p:cNvSpPr>
            <a:spLocks noGrp="1"/>
          </p:cNvSpPr>
          <p:nvPr>
            <p:ph sz="quarter" idx="13"/>
          </p:nvPr>
        </p:nvSpPr>
        <p:spPr>
          <a:xfrm>
            <a:off x="531286" y="2789437"/>
            <a:ext cx="5554778" cy="621530"/>
          </a:xfrm>
          <a:prstGeom prst="rect">
            <a:avLst/>
          </a:prstGeom>
        </p:spPr>
        <p:txBody>
          <a:bodyPr>
            <a:noAutofit/>
          </a:bodyPr>
          <a:lstStyle>
            <a:lvl1pPr marL="0" indent="0">
              <a:lnSpc>
                <a:spcPct val="100000"/>
              </a:lnSpc>
              <a:spcBef>
                <a:spcPts val="1224"/>
              </a:spcBef>
              <a:buFont typeface="Arial" pitchFamily="34" charset="0"/>
              <a:buNone/>
              <a:defRPr lang="en-US" sz="2040" kern="1200" spc="0" dirty="0" smtClean="0">
                <a:gradFill>
                  <a:gsLst>
                    <a:gs pos="100000">
                      <a:schemeClr val="bg1"/>
                    </a:gs>
                    <a:gs pos="0">
                      <a:schemeClr val="bg1"/>
                    </a:gs>
                  </a:gsLst>
                  <a:lin ang="5400000" scaled="0"/>
                </a:gradFill>
                <a:latin typeface="+mn-lt"/>
                <a:ea typeface="+mn-ea"/>
                <a:cs typeface="Segoe UI" pitchFamily="34" charset="0"/>
              </a:defRPr>
            </a:lvl1pPr>
            <a:lvl2pPr marL="932160" indent="-388399">
              <a:defRPr lang="en-US" sz="2142" kern="1200" dirty="0" smtClean="0">
                <a:solidFill>
                  <a:schemeClr val="bg2">
                    <a:lumMod val="50000"/>
                  </a:schemeClr>
                </a:solidFill>
                <a:latin typeface="+mn-lt"/>
                <a:ea typeface="+mn-ea"/>
                <a:cs typeface="Arial" pitchFamily="34" charset="0"/>
              </a:defRPr>
            </a:lvl2pPr>
            <a:lvl3pPr marL="932160" indent="-233041">
              <a:defRPr lang="en-US" sz="1938" kern="1200" dirty="0" smtClean="0">
                <a:solidFill>
                  <a:schemeClr val="bg2">
                    <a:lumMod val="50000"/>
                  </a:schemeClr>
                </a:solidFill>
                <a:latin typeface="+mn-lt"/>
                <a:ea typeface="+mn-ea"/>
                <a:cs typeface="Arial" pitchFamily="34" charset="0"/>
              </a:defRPr>
            </a:lvl3pPr>
            <a:lvl4pPr marL="1242882" indent="-233041">
              <a:defRPr lang="en-US" sz="1632" kern="1200" dirty="0" smtClean="0">
                <a:solidFill>
                  <a:schemeClr val="bg2">
                    <a:lumMod val="50000"/>
                  </a:schemeClr>
                </a:solidFill>
                <a:latin typeface="+mn-lt"/>
                <a:ea typeface="+mn-ea"/>
                <a:cs typeface="Arial" pitchFamily="34" charset="0"/>
              </a:defRPr>
            </a:lvl4pPr>
            <a:lvl5pPr marL="1475922" indent="-233041">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dirty="0" smtClean="0"/>
              <a:t>Click to edit Master text styles</a:t>
            </a:r>
          </a:p>
        </p:txBody>
      </p:sp>
    </p:spTree>
    <p:extLst>
      <p:ext uri="{BB962C8B-B14F-4D97-AF65-F5344CB8AC3E}">
        <p14:creationId xmlns:p14="http://schemas.microsoft.com/office/powerpoint/2010/main" val="251621981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0973244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44173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7" cy="204037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76306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7" cy="204037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3" y="6363077"/>
            <a:ext cx="12436476" cy="631451"/>
          </a:xfrm>
          <a:solidFill>
            <a:srgbClr val="FFFF99"/>
          </a:solidFill>
        </p:spPr>
        <p:txBody>
          <a:bodyPr wrap="square" lIns="152394" tIns="76197" rIns="152394" bIns="76197" anchor="b" anchorCtr="0">
            <a:noAutofit/>
          </a:bodyPr>
          <a:lstStyle>
            <a:lvl1pPr algn="r">
              <a:buFont typeface="Arial" pitchFamily="34" charset="0"/>
              <a:buNone/>
              <a:defRPr spc="-52"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82341732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1464" y="296865"/>
            <a:ext cx="11879340" cy="870135"/>
          </a:xfrm>
        </p:spPr>
        <p:txBody>
          <a:bodyPr vert="horz" wrap="square" lIns="149226" tIns="93266" rIns="149226" bIns="93266" rtlCol="0" anchor="t" anchorCtr="0">
            <a:spAutoFit/>
          </a:bodyPr>
          <a:lstStyle>
            <a:lvl1pPr>
              <a:lnSpc>
                <a:spcPct val="80000"/>
              </a:lnSpc>
              <a:spcAft>
                <a:spcPts val="0"/>
              </a:spcAft>
              <a:defRPr lang="en-US" sz="4800" spc="-102" dirty="0" smtClean="0">
                <a:solidFill>
                  <a:schemeClr val="tx1">
                    <a:lumMod val="65000"/>
                    <a:lumOff val="35000"/>
                  </a:schemeClr>
                </a:solidFill>
                <a:latin typeface="Segoe UI Light" pitchFamily="34" charset="0"/>
                <a:ea typeface="+mj-ea"/>
                <a:cs typeface="+mj-cs"/>
              </a:defRPr>
            </a:lvl1pPr>
          </a:lstStyle>
          <a:p>
            <a:pPr lvl="0" defTabSz="1242368">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418110511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94439" y="2841164"/>
            <a:ext cx="9199969" cy="802198"/>
          </a:xfrm>
        </p:spPr>
        <p:txBody>
          <a:bodyPr>
            <a:spAutoFit/>
          </a:bodyPr>
          <a:lstStyle>
            <a:lvl1pPr>
              <a:lnSpc>
                <a:spcPct val="95000"/>
              </a:lnSpc>
              <a:defRPr sz="5399">
                <a:latin typeface="Segoe UI Light"/>
                <a:cs typeface="Segoe UI Light"/>
              </a:defRPr>
            </a:lvl1pPr>
          </a:lstStyle>
          <a:p>
            <a:r>
              <a:rPr lang="en-US" dirty="0" smtClean="0"/>
              <a:t>Click to edit Master title style</a:t>
            </a:r>
            <a:endParaRPr lang="en-US" dirty="0"/>
          </a:p>
        </p:txBody>
      </p:sp>
      <p:sp>
        <p:nvSpPr>
          <p:cNvPr id="10" name="Content Placeholder 5"/>
          <p:cNvSpPr>
            <a:spLocks noGrp="1"/>
          </p:cNvSpPr>
          <p:nvPr>
            <p:ph sz="quarter" idx="12"/>
          </p:nvPr>
        </p:nvSpPr>
        <p:spPr>
          <a:xfrm>
            <a:off x="494441" y="6024910"/>
            <a:ext cx="6835015" cy="462300"/>
          </a:xfrm>
        </p:spPr>
        <p:txBody>
          <a:bodyPr anchor="b" anchorCtr="0">
            <a:normAutofit/>
          </a:bodyPr>
          <a:lstStyle>
            <a:lvl1pPr>
              <a:defRPr sz="1900">
                <a:solidFill>
                  <a:srgbClr val="505050"/>
                </a:solidFill>
                <a:latin typeface="+mn-lt"/>
              </a:defRPr>
            </a:lvl1pPr>
          </a:lstStyle>
          <a:p>
            <a:pPr lvl="0"/>
            <a:r>
              <a:rPr lang="en-US" dirty="0" smtClean="0"/>
              <a:t>Click to edit Master text styles</a:t>
            </a:r>
          </a:p>
        </p:txBody>
      </p:sp>
      <p:pic>
        <p:nvPicPr>
          <p:cNvPr id="8" name="Picture 7" descr="logo_80.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21913" y="3108550"/>
            <a:ext cx="1815812" cy="388994"/>
          </a:xfrm>
          <a:prstGeom prst="rect">
            <a:avLst/>
          </a:prstGeom>
        </p:spPr>
      </p:pic>
    </p:spTree>
    <p:extLst>
      <p:ext uri="{BB962C8B-B14F-4D97-AF65-F5344CB8AC3E}">
        <p14:creationId xmlns:p14="http://schemas.microsoft.com/office/powerpoint/2010/main" val="159883194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1464" y="296865"/>
            <a:ext cx="11879340" cy="870135"/>
          </a:xfrm>
        </p:spPr>
        <p:txBody>
          <a:bodyPr vert="horz" wrap="square" lIns="149226" tIns="93266" rIns="149226" bIns="93266" rtlCol="0" anchor="t" anchorCtr="0">
            <a:spAutoFit/>
          </a:bodyPr>
          <a:lstStyle>
            <a:lvl1pPr>
              <a:lnSpc>
                <a:spcPct val="80000"/>
              </a:lnSpc>
              <a:spcAft>
                <a:spcPts val="0"/>
              </a:spcAft>
              <a:defRPr lang="en-US" sz="4800" spc="-102" dirty="0" smtClean="0">
                <a:solidFill>
                  <a:schemeClr val="tx1">
                    <a:lumMod val="65000"/>
                    <a:lumOff val="35000"/>
                  </a:schemeClr>
                </a:solidFill>
                <a:latin typeface="Segoe UI Light" pitchFamily="34" charset="0"/>
                <a:ea typeface="+mj-ea"/>
                <a:cs typeface="+mj-cs"/>
              </a:defRPr>
            </a:lvl1pPr>
          </a:lstStyle>
          <a:p>
            <a:pPr lvl="0" defTabSz="1242368">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179183634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mall Text_for Exhibits">
    <p:spTree>
      <p:nvGrpSpPr>
        <p:cNvPr id="1" name=""/>
        <p:cNvGrpSpPr/>
        <p:nvPr/>
      </p:nvGrpSpPr>
      <p:grpSpPr>
        <a:xfrm>
          <a:off x="0" y="0"/>
          <a:ext cx="0" cy="0"/>
          <a:chOff x="0" y="0"/>
          <a:chExt cx="0" cy="0"/>
        </a:xfrm>
      </p:grpSpPr>
      <p:sp>
        <p:nvSpPr>
          <p:cNvPr id="3" name="Title 2"/>
          <p:cNvSpPr>
            <a:spLocks noGrp="1"/>
          </p:cNvSpPr>
          <p:nvPr>
            <p:ph type="title"/>
          </p:nvPr>
        </p:nvSpPr>
        <p:spPr>
          <a:xfrm>
            <a:off x="271464" y="2122491"/>
            <a:ext cx="2636277" cy="42290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5" name="Text Placeholder 8"/>
          <p:cNvSpPr>
            <a:spLocks noGrp="1"/>
          </p:cNvSpPr>
          <p:nvPr>
            <p:ph type="body" sz="quarter" idx="15"/>
          </p:nvPr>
        </p:nvSpPr>
        <p:spPr>
          <a:xfrm>
            <a:off x="271465" y="296865"/>
            <a:ext cx="11428171" cy="954758"/>
          </a:xfrm>
        </p:spPr>
        <p:txBody>
          <a:bodyPr vert="horz" wrap="square" lIns="149226" tIns="93266" rIns="149226" bIns="93266" rtlCol="0" anchor="t" anchorCtr="0">
            <a:spAutoFit/>
          </a:bodyPr>
          <a:lstStyle>
            <a:lvl1pPr>
              <a:defRPr lang="en-US" sz="5399" spc="-102" dirty="0" smtClean="0">
                <a:solidFill>
                  <a:schemeClr val="tx1">
                    <a:lumMod val="65000"/>
                    <a:lumOff val="35000"/>
                  </a:schemeClr>
                </a:solidFill>
                <a:latin typeface="Segoe UI Light" pitchFamily="34" charset="0"/>
                <a:ea typeface="+mj-ea"/>
                <a:cs typeface="+mj-cs"/>
              </a:defRPr>
            </a:lvl1pPr>
          </a:lstStyle>
          <a:p>
            <a:pPr lvl="0" defTabSz="1242368">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292776899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Shape &amp; Whit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7808" b="7722"/>
          <a:stretch/>
        </p:blipFill>
        <p:spPr>
          <a:xfrm>
            <a:off x="1111" y="1"/>
            <a:ext cx="12437427" cy="7001691"/>
          </a:xfrm>
          <a:prstGeom prst="rect">
            <a:avLst/>
          </a:prstGeom>
          <a:noFill/>
          <a:ln>
            <a:noFill/>
          </a:ln>
        </p:spPr>
      </p:pic>
      <p:sp>
        <p:nvSpPr>
          <p:cNvPr id="8" name="Text Placeholder 13"/>
          <p:cNvSpPr>
            <a:spLocks noGrp="1"/>
          </p:cNvSpPr>
          <p:nvPr>
            <p:ph type="body" sz="quarter" idx="15"/>
          </p:nvPr>
        </p:nvSpPr>
        <p:spPr>
          <a:xfrm>
            <a:off x="5071753" y="3256611"/>
            <a:ext cx="6865972" cy="481319"/>
          </a:xfrm>
        </p:spPr>
        <p:txBody>
          <a:bodyPr vert="horz" lIns="0" tIns="0" rIns="0" bIns="0" rtlCol="0" anchor="ctr">
            <a:spAutoFit/>
          </a:bodyPr>
          <a:lstStyle>
            <a:lvl1pPr>
              <a:defRPr lang="en-US" dirty="0" smtClean="0"/>
            </a:lvl1pPr>
          </a:lstStyle>
          <a:p>
            <a:pPr lvl="0"/>
            <a:r>
              <a:rPr lang="en-US" dirty="0" smtClean="0"/>
              <a:t>Click to edit Master text styles</a:t>
            </a:r>
          </a:p>
        </p:txBody>
      </p:sp>
      <p:sp>
        <p:nvSpPr>
          <p:cNvPr id="14"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505050">
              <a:alpha val="80000"/>
            </a:srgbClr>
          </a:solidFill>
          <a:ln>
            <a:noFill/>
          </a:ln>
          <a:extLst/>
        </p:spPr>
        <p:txBody>
          <a:bodyPr vert="horz" wrap="square" lIns="248630" tIns="0" rIns="248630" bIns="0" numCol="1" anchor="ctr" anchorCtr="0" compatLnSpc="1">
            <a:prstTxWarp prst="textNoShape">
              <a:avLst/>
            </a:prstTxWarp>
          </a:bodyPr>
          <a:lstStyle>
            <a:lvl1pPr>
              <a:lnSpc>
                <a:spcPct val="95000"/>
              </a:lnSpc>
              <a:defRPr lang="en-US" sz="3300" kern="1200" dirty="0" smtClean="0">
                <a:solidFill>
                  <a:schemeClr val="bg1"/>
                </a:solidFill>
                <a:latin typeface="Segoe UI Light"/>
                <a:ea typeface="ＭＳ Ｐゴシック" charset="0"/>
                <a:cs typeface="Segoe UI Light"/>
              </a:defRPr>
            </a:lvl1pPr>
          </a:lstStyle>
          <a:p>
            <a:pPr marL="0" lvl="0" indent="0" algn="l" defTabSz="124303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Rectangle 5"/>
          <p:cNvSpPr/>
          <p:nvPr userDrawn="1"/>
        </p:nvSpPr>
        <p:spPr>
          <a:xfrm flipV="1">
            <a:off x="1111" y="4865514"/>
            <a:ext cx="12434571" cy="2128880"/>
          </a:xfrm>
          <a:prstGeom prst="rect">
            <a:avLst/>
          </a:prstGeom>
          <a:gradFill>
            <a:gsLst>
              <a:gs pos="0">
                <a:schemeClr val="tx1">
                  <a:alpha val="50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3162"/>
            <a:endParaRPr lang="en-US" sz="2400" dirty="0" err="1">
              <a:solidFill>
                <a:srgbClr val="FFFFFF"/>
              </a:solidFill>
            </a:endParaRPr>
          </a:p>
        </p:txBody>
      </p:sp>
      <p:pic>
        <p:nvPicPr>
          <p:cNvPr id="7" name="Picture 6"/>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10685718" y="6175138"/>
            <a:ext cx="1368185" cy="462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maryba\Dropbox\ZumTeam\Team_Resources\Design Resources\2012\Microsoft_logotype\MSFT_logotype_rgb_CG11.png"/>
          <p:cNvPicPr>
            <a:picLocks noChangeAspect="1" noChangeArrowheads="1"/>
          </p:cNvPicPr>
          <p:nvPr userDrawn="1"/>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1368429" y="245838"/>
            <a:ext cx="892090" cy="34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9512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2123974" y="2008654"/>
            <a:ext cx="8188527" cy="297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3617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ogo-2">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biLevel thresh="25000"/>
            <a:extLst>
              <a:ext uri="{28A0092B-C50C-407E-A947-70E740481C1C}">
                <a14:useLocalDpi xmlns:a14="http://schemas.microsoft.com/office/drawing/2010/main" val="0"/>
              </a:ext>
            </a:extLst>
          </a:blip>
          <a:stretch>
            <a:fillRect/>
          </a:stretch>
        </p:blipFill>
        <p:spPr bwMode="auto">
          <a:xfrm>
            <a:off x="2445803" y="2125663"/>
            <a:ext cx="754487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5910"/>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144965" y="6513664"/>
            <a:ext cx="1005840" cy="36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70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lor Shape &amp; Picture Background">
    <p:spTree>
      <p:nvGrpSpPr>
        <p:cNvPr id="1" name=""/>
        <p:cNvGrpSpPr/>
        <p:nvPr/>
      </p:nvGrpSpPr>
      <p:grpSpPr>
        <a:xfrm>
          <a:off x="0" y="0"/>
          <a:ext cx="0" cy="0"/>
          <a:chOff x="0" y="0"/>
          <a:chExt cx="0" cy="0"/>
        </a:xfrm>
      </p:grpSpPr>
      <p:sp>
        <p:nvSpPr>
          <p:cNvPr id="7"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30" tIns="0" rIns="248630" bIns="0" numCol="1" anchor="ctr" anchorCtr="0" compatLnSpc="1">
            <a:prstTxWarp prst="textNoShape">
              <a:avLst/>
            </a:prstTxWarp>
          </a:bodyPr>
          <a:lstStyle>
            <a:lvl1pPr>
              <a:lnSpc>
                <a:spcPct val="95000"/>
              </a:lnSpc>
              <a:defRPr lang="en-US" sz="3300" kern="1200" dirty="0" smtClean="0">
                <a:solidFill>
                  <a:schemeClr val="bg1"/>
                </a:solidFill>
                <a:latin typeface="Segoe UI Light"/>
                <a:ea typeface="ＭＳ Ｐゴシック" charset="0"/>
                <a:cs typeface="Segoe UI Light"/>
              </a:defRPr>
            </a:lvl1pPr>
          </a:lstStyle>
          <a:p>
            <a:pPr marL="0" lvl="0" indent="0" algn="l" defTabSz="124303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pic>
        <p:nvPicPr>
          <p:cNvPr id="6" name="Picture 5"/>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0684356" y="6175139"/>
            <a:ext cx="1368009" cy="46249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3"/>
          <p:cNvSpPr>
            <a:spLocks noGrp="1"/>
          </p:cNvSpPr>
          <p:nvPr>
            <p:ph type="body" sz="quarter" idx="15"/>
          </p:nvPr>
        </p:nvSpPr>
        <p:spPr>
          <a:xfrm>
            <a:off x="5071753" y="3256611"/>
            <a:ext cx="6865972" cy="481319"/>
          </a:xfrm>
        </p:spPr>
        <p:txBody>
          <a:bodyPr vert="horz" lIns="0" tIns="0" rIns="0" bIns="0" rtlCol="0" anchor="ctr">
            <a:spAutoFit/>
          </a:bodyPr>
          <a:lstStyle>
            <a:lvl1pPr>
              <a:defRPr lang="en-US" dirty="0" smtClean="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798826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lor Shape &amp; Color Background">
    <p:bg>
      <p:bgPr>
        <a:solidFill>
          <a:schemeClr val="tx2"/>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071753" y="3162437"/>
            <a:ext cx="6865972" cy="669660"/>
          </a:xfrm>
        </p:spPr>
        <p:txBody>
          <a:bodyPr wrap="square" lIns="0" tIns="182832" rIns="0" bIns="0" anchor="ctr">
            <a:spAutoFit/>
          </a:bodyPr>
          <a:lstStyle>
            <a:lvl1pPr>
              <a:lnSpc>
                <a:spcPct val="95000"/>
              </a:lnSpc>
              <a:spcBef>
                <a:spcPts val="0"/>
              </a:spcBef>
              <a:spcAft>
                <a:spcPts val="1632"/>
              </a:spcAft>
              <a:defRPr sz="3264">
                <a:solidFill>
                  <a:srgbClr val="FFFFFF"/>
                </a:solidFill>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lvl="0"/>
            <a:r>
              <a:rPr lang="en-US" dirty="0" smtClean="0"/>
              <a:t>Click to edit Master text styles</a:t>
            </a:r>
          </a:p>
        </p:txBody>
      </p:sp>
      <p:sp>
        <p:nvSpPr>
          <p:cNvPr id="15"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777" tIns="0" rIns="243777" bIns="0" numCol="1" anchor="ctr" anchorCtr="0" compatLnSpc="1">
            <a:prstTxWarp prst="textNoShape">
              <a:avLst/>
            </a:prstTxWarp>
          </a:bodyPr>
          <a:lstStyle>
            <a:lvl1pPr>
              <a:lnSpc>
                <a:spcPct val="95000"/>
              </a:lnSpc>
              <a:defRPr lang="en-US" sz="3264" kern="1200" dirty="0" smtClean="0">
                <a:solidFill>
                  <a:schemeClr val="bg1"/>
                </a:solidFill>
                <a:latin typeface="Segoe UI Light"/>
                <a:ea typeface="ＭＳ Ｐゴシック" charset="0"/>
                <a:cs typeface="Segoe UI Light"/>
              </a:defRPr>
            </a:lvl1pPr>
          </a:lstStyle>
          <a:p>
            <a:pPr marL="0" lvl="0" indent="0" algn="l" defTabSz="124303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0812355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94439" y="2841164"/>
            <a:ext cx="9199969" cy="802198"/>
          </a:xfrm>
        </p:spPr>
        <p:txBody>
          <a:bodyPr>
            <a:spAutoFit/>
          </a:bodyPr>
          <a:lstStyle>
            <a:lvl1pPr>
              <a:lnSpc>
                <a:spcPct val="95000"/>
              </a:lnSpc>
              <a:defRPr sz="5399">
                <a:latin typeface="Segoe UI Light"/>
                <a:cs typeface="Segoe UI Light"/>
              </a:defRPr>
            </a:lvl1pPr>
          </a:lstStyle>
          <a:p>
            <a:r>
              <a:rPr lang="en-US" dirty="0" smtClean="0"/>
              <a:t>Click to edit Master title style</a:t>
            </a:r>
            <a:endParaRPr lang="en-US" dirty="0"/>
          </a:p>
        </p:txBody>
      </p:sp>
      <p:sp>
        <p:nvSpPr>
          <p:cNvPr id="10" name="Content Placeholder 5"/>
          <p:cNvSpPr>
            <a:spLocks noGrp="1"/>
          </p:cNvSpPr>
          <p:nvPr>
            <p:ph sz="quarter" idx="12"/>
          </p:nvPr>
        </p:nvSpPr>
        <p:spPr>
          <a:xfrm>
            <a:off x="494441" y="6024910"/>
            <a:ext cx="6835015" cy="462300"/>
          </a:xfrm>
        </p:spPr>
        <p:txBody>
          <a:bodyPr anchor="b" anchorCtr="0">
            <a:normAutofit/>
          </a:bodyPr>
          <a:lstStyle>
            <a:lvl1pPr>
              <a:defRPr sz="1900">
                <a:solidFill>
                  <a:srgbClr val="505050"/>
                </a:solidFill>
                <a:latin typeface="+mn-lt"/>
              </a:defRPr>
            </a:lvl1pPr>
          </a:lstStyle>
          <a:p>
            <a:pPr lvl="0"/>
            <a:r>
              <a:rPr lang="en-US" dirty="0" smtClean="0"/>
              <a:t>Click to edit Master text styles</a:t>
            </a:r>
          </a:p>
        </p:txBody>
      </p:sp>
      <p:pic>
        <p:nvPicPr>
          <p:cNvPr id="8" name="Picture 7" descr="logo_80.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121913" y="3108550"/>
            <a:ext cx="1815812" cy="388994"/>
          </a:xfrm>
          <a:prstGeom prst="rect">
            <a:avLst/>
          </a:prstGeom>
        </p:spPr>
      </p:pic>
    </p:spTree>
    <p:extLst>
      <p:ext uri="{BB962C8B-B14F-4D97-AF65-F5344CB8AC3E}">
        <p14:creationId xmlns:p14="http://schemas.microsoft.com/office/powerpoint/2010/main" val="403891965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1464" y="296865"/>
            <a:ext cx="11879340" cy="870135"/>
          </a:xfrm>
        </p:spPr>
        <p:txBody>
          <a:bodyPr vert="horz" wrap="square" lIns="149226" tIns="93266" rIns="149226" bIns="93266" rtlCol="0" anchor="t" anchorCtr="0">
            <a:spAutoFit/>
          </a:bodyPr>
          <a:lstStyle>
            <a:lvl1pPr>
              <a:lnSpc>
                <a:spcPct val="80000"/>
              </a:lnSpc>
              <a:spcAft>
                <a:spcPts val="0"/>
              </a:spcAft>
              <a:defRPr lang="en-US" sz="4800" spc="-102" dirty="0" smtClean="0">
                <a:solidFill>
                  <a:schemeClr val="tx1">
                    <a:lumMod val="65000"/>
                    <a:lumOff val="35000"/>
                  </a:schemeClr>
                </a:solidFill>
                <a:latin typeface="Segoe UI Light" pitchFamily="34" charset="0"/>
                <a:ea typeface="+mj-ea"/>
                <a:cs typeface="+mj-cs"/>
              </a:defRPr>
            </a:lvl1pPr>
          </a:lstStyle>
          <a:p>
            <a:pPr lvl="0" defTabSz="1242368">
              <a:lnSpc>
                <a:spcPct val="90000"/>
              </a:lnSpc>
              <a:spcBef>
                <a:spcPct val="0"/>
              </a:spcBef>
            </a:pPr>
            <a:r>
              <a:rPr lang="en-US" dirty="0" smtClean="0"/>
              <a:t>Click to edit Master text styles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152978" y="6355900"/>
            <a:ext cx="996326" cy="4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3059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ll Text_for Exhibits">
    <p:spTree>
      <p:nvGrpSpPr>
        <p:cNvPr id="1" name=""/>
        <p:cNvGrpSpPr/>
        <p:nvPr/>
      </p:nvGrpSpPr>
      <p:grpSpPr>
        <a:xfrm>
          <a:off x="0" y="0"/>
          <a:ext cx="0" cy="0"/>
          <a:chOff x="0" y="0"/>
          <a:chExt cx="0" cy="0"/>
        </a:xfrm>
      </p:grpSpPr>
      <p:sp>
        <p:nvSpPr>
          <p:cNvPr id="3" name="Title 2"/>
          <p:cNvSpPr>
            <a:spLocks noGrp="1"/>
          </p:cNvSpPr>
          <p:nvPr>
            <p:ph type="title"/>
          </p:nvPr>
        </p:nvSpPr>
        <p:spPr>
          <a:xfrm>
            <a:off x="271464" y="2122491"/>
            <a:ext cx="2636277" cy="42290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5" name="Text Placeholder 8"/>
          <p:cNvSpPr>
            <a:spLocks noGrp="1"/>
          </p:cNvSpPr>
          <p:nvPr>
            <p:ph type="body" sz="quarter" idx="15"/>
          </p:nvPr>
        </p:nvSpPr>
        <p:spPr>
          <a:xfrm>
            <a:off x="271465" y="296865"/>
            <a:ext cx="11428171" cy="954758"/>
          </a:xfrm>
        </p:spPr>
        <p:txBody>
          <a:bodyPr vert="horz" wrap="square" lIns="149226" tIns="93266" rIns="149226" bIns="93266" rtlCol="0" anchor="t" anchorCtr="0">
            <a:spAutoFit/>
          </a:bodyPr>
          <a:lstStyle>
            <a:lvl1pPr>
              <a:defRPr lang="en-US" sz="5399" spc="-102" dirty="0" smtClean="0">
                <a:solidFill>
                  <a:schemeClr val="tx1">
                    <a:lumMod val="65000"/>
                    <a:lumOff val="35000"/>
                  </a:schemeClr>
                </a:solidFill>
                <a:latin typeface="Segoe UI Light" pitchFamily="34" charset="0"/>
                <a:ea typeface="+mj-ea"/>
                <a:cs typeface="+mj-cs"/>
              </a:defRPr>
            </a:lvl1pPr>
          </a:lstStyle>
          <a:p>
            <a:pPr lvl="0" defTabSz="1242368">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217846400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 Shape &amp; Whit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7808" b="7722"/>
          <a:stretch/>
        </p:blipFill>
        <p:spPr>
          <a:xfrm>
            <a:off x="1111" y="1"/>
            <a:ext cx="12437427" cy="7001691"/>
          </a:xfrm>
          <a:prstGeom prst="rect">
            <a:avLst/>
          </a:prstGeom>
          <a:noFill/>
          <a:ln>
            <a:noFill/>
          </a:ln>
        </p:spPr>
      </p:pic>
      <p:sp>
        <p:nvSpPr>
          <p:cNvPr id="8" name="Text Placeholder 13"/>
          <p:cNvSpPr>
            <a:spLocks noGrp="1"/>
          </p:cNvSpPr>
          <p:nvPr>
            <p:ph type="body" sz="quarter" idx="15"/>
          </p:nvPr>
        </p:nvSpPr>
        <p:spPr>
          <a:xfrm>
            <a:off x="5071753" y="3256611"/>
            <a:ext cx="6865972" cy="481319"/>
          </a:xfrm>
        </p:spPr>
        <p:txBody>
          <a:bodyPr vert="horz" lIns="0" tIns="0" rIns="0" bIns="0" rtlCol="0" anchor="ctr">
            <a:spAutoFit/>
          </a:bodyPr>
          <a:lstStyle>
            <a:lvl1pPr>
              <a:defRPr lang="en-US" dirty="0" smtClean="0"/>
            </a:lvl1pPr>
          </a:lstStyle>
          <a:p>
            <a:pPr lvl="0"/>
            <a:r>
              <a:rPr lang="en-US" dirty="0" smtClean="0"/>
              <a:t>Click to edit Master text styles</a:t>
            </a:r>
          </a:p>
        </p:txBody>
      </p:sp>
      <p:sp>
        <p:nvSpPr>
          <p:cNvPr id="14"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505050">
              <a:alpha val="80000"/>
            </a:srgbClr>
          </a:solidFill>
          <a:ln>
            <a:noFill/>
          </a:ln>
          <a:extLst/>
        </p:spPr>
        <p:txBody>
          <a:bodyPr vert="horz" wrap="square" lIns="248630" tIns="0" rIns="248630" bIns="0" numCol="1" anchor="ctr" anchorCtr="0" compatLnSpc="1">
            <a:prstTxWarp prst="textNoShape">
              <a:avLst/>
            </a:prstTxWarp>
          </a:bodyPr>
          <a:lstStyle>
            <a:lvl1pPr>
              <a:lnSpc>
                <a:spcPct val="95000"/>
              </a:lnSpc>
              <a:defRPr lang="en-US" sz="3300" kern="1200" dirty="0" smtClean="0">
                <a:solidFill>
                  <a:schemeClr val="bg1"/>
                </a:solidFill>
                <a:latin typeface="Segoe UI Light"/>
                <a:ea typeface="ＭＳ Ｐゴシック" charset="0"/>
                <a:cs typeface="Segoe UI Light"/>
              </a:defRPr>
            </a:lvl1pPr>
          </a:lstStyle>
          <a:p>
            <a:pPr marL="0" lvl="0" indent="0" algn="l" defTabSz="124303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Rectangle 5"/>
          <p:cNvSpPr/>
          <p:nvPr userDrawn="1"/>
        </p:nvSpPr>
        <p:spPr>
          <a:xfrm flipV="1">
            <a:off x="1111" y="4865514"/>
            <a:ext cx="12434571" cy="2128880"/>
          </a:xfrm>
          <a:prstGeom prst="rect">
            <a:avLst/>
          </a:prstGeom>
          <a:gradFill>
            <a:gsLst>
              <a:gs pos="0">
                <a:schemeClr val="tx1">
                  <a:alpha val="50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3162"/>
            <a:endParaRPr lang="en-US" sz="2400" dirty="0" err="1">
              <a:solidFill>
                <a:srgbClr val="FFFFFF"/>
              </a:solidFill>
            </a:endParaRPr>
          </a:p>
        </p:txBody>
      </p:sp>
      <p:pic>
        <p:nvPicPr>
          <p:cNvPr id="7" name="Picture 6"/>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10685718" y="6175138"/>
            <a:ext cx="1368185" cy="462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v-maryba\Dropbox\ZumTeam\Team_Resources\Design Resources\2012\Microsoft_logotype\MSFT_logotype_rgb_CG11.png"/>
          <p:cNvPicPr>
            <a:picLocks noChangeAspect="1" noChangeArrowheads="1"/>
          </p:cNvPicPr>
          <p:nvPr userDrawn="1"/>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1368429" y="245838"/>
            <a:ext cx="892090" cy="34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6091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2123974" y="2008654"/>
            <a:ext cx="8188527" cy="297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5416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ogo-2">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biLevel thresh="25000"/>
            <a:extLst>
              <a:ext uri="{28A0092B-C50C-407E-A947-70E740481C1C}">
                <a14:useLocalDpi xmlns:a14="http://schemas.microsoft.com/office/drawing/2010/main" val="0"/>
              </a:ext>
            </a:extLst>
          </a:blip>
          <a:stretch>
            <a:fillRect/>
          </a:stretch>
        </p:blipFill>
        <p:spPr bwMode="auto">
          <a:xfrm>
            <a:off x="2445803" y="2125663"/>
            <a:ext cx="754487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50983"/>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144965" y="6513664"/>
            <a:ext cx="1005840" cy="36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7412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lor Shape &amp; Picture Background">
    <p:spTree>
      <p:nvGrpSpPr>
        <p:cNvPr id="1" name=""/>
        <p:cNvGrpSpPr/>
        <p:nvPr/>
      </p:nvGrpSpPr>
      <p:grpSpPr>
        <a:xfrm>
          <a:off x="0" y="0"/>
          <a:ext cx="0" cy="0"/>
          <a:chOff x="0" y="0"/>
          <a:chExt cx="0" cy="0"/>
        </a:xfrm>
      </p:grpSpPr>
      <p:sp>
        <p:nvSpPr>
          <p:cNvPr id="7"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30" tIns="0" rIns="248630" bIns="0" numCol="1" anchor="ctr" anchorCtr="0" compatLnSpc="1">
            <a:prstTxWarp prst="textNoShape">
              <a:avLst/>
            </a:prstTxWarp>
          </a:bodyPr>
          <a:lstStyle>
            <a:lvl1pPr>
              <a:lnSpc>
                <a:spcPct val="95000"/>
              </a:lnSpc>
              <a:defRPr lang="en-US" sz="3300" kern="1200" dirty="0" smtClean="0">
                <a:solidFill>
                  <a:schemeClr val="bg1"/>
                </a:solidFill>
                <a:latin typeface="Segoe UI Light"/>
                <a:ea typeface="ＭＳ Ｐゴシック" charset="0"/>
                <a:cs typeface="Segoe UI Light"/>
              </a:defRPr>
            </a:lvl1pPr>
          </a:lstStyle>
          <a:p>
            <a:pPr marL="0" lvl="0" indent="0" algn="l" defTabSz="124303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pic>
        <p:nvPicPr>
          <p:cNvPr id="6" name="Picture 5"/>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0684356" y="6175139"/>
            <a:ext cx="1368009" cy="46249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3"/>
          <p:cNvSpPr>
            <a:spLocks noGrp="1"/>
          </p:cNvSpPr>
          <p:nvPr>
            <p:ph type="body" sz="quarter" idx="15"/>
          </p:nvPr>
        </p:nvSpPr>
        <p:spPr>
          <a:xfrm>
            <a:off x="5071753" y="3256611"/>
            <a:ext cx="6865972" cy="481319"/>
          </a:xfrm>
        </p:spPr>
        <p:txBody>
          <a:bodyPr vert="horz" lIns="0" tIns="0" rIns="0" bIns="0" rtlCol="0" anchor="ctr">
            <a:spAutoFit/>
          </a:bodyPr>
          <a:lstStyle>
            <a:lvl1pPr>
              <a:defRPr lang="en-US" dirty="0" smtClean="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6386921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lor Shape &amp; Color Background">
    <p:bg>
      <p:bgPr>
        <a:solidFill>
          <a:schemeClr val="tx2"/>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071753" y="3162437"/>
            <a:ext cx="6865972" cy="669660"/>
          </a:xfrm>
        </p:spPr>
        <p:txBody>
          <a:bodyPr wrap="square" lIns="0" tIns="182832" rIns="0" bIns="0" anchor="ctr">
            <a:spAutoFit/>
          </a:bodyPr>
          <a:lstStyle>
            <a:lvl1pPr>
              <a:lnSpc>
                <a:spcPct val="95000"/>
              </a:lnSpc>
              <a:spcBef>
                <a:spcPts val="0"/>
              </a:spcBef>
              <a:spcAft>
                <a:spcPts val="1632"/>
              </a:spcAft>
              <a:defRPr sz="3264">
                <a:solidFill>
                  <a:srgbClr val="FFFFFF"/>
                </a:solidFill>
              </a:defRPr>
            </a:lvl1pPr>
            <a:lvl2pPr>
              <a:lnSpc>
                <a:spcPct val="100000"/>
              </a:lnSpc>
              <a:spcBef>
                <a:spcPts val="816"/>
              </a:spcBef>
              <a:defRPr sz="1938">
                <a:solidFill>
                  <a:srgbClr val="FFFFFF"/>
                </a:solidFill>
              </a:defRPr>
            </a:lvl2pPr>
            <a:lvl3pPr>
              <a:lnSpc>
                <a:spcPct val="100000"/>
              </a:lnSpc>
              <a:spcBef>
                <a:spcPts val="816"/>
              </a:spcBef>
              <a:defRPr sz="1938">
                <a:solidFill>
                  <a:srgbClr val="FFFFFF"/>
                </a:solidFill>
              </a:defRPr>
            </a:lvl3pPr>
            <a:lvl4pPr>
              <a:lnSpc>
                <a:spcPct val="100000"/>
              </a:lnSpc>
              <a:spcBef>
                <a:spcPts val="816"/>
              </a:spcBef>
              <a:defRPr sz="1938">
                <a:solidFill>
                  <a:srgbClr val="FFFFFF"/>
                </a:solidFill>
              </a:defRPr>
            </a:lvl4pPr>
            <a:lvl5pPr>
              <a:lnSpc>
                <a:spcPct val="100000"/>
              </a:lnSpc>
              <a:spcBef>
                <a:spcPts val="816"/>
              </a:spcBef>
              <a:defRPr sz="1938">
                <a:solidFill>
                  <a:srgbClr val="FFFFFF"/>
                </a:solidFill>
              </a:defRPr>
            </a:lvl5pPr>
          </a:lstStyle>
          <a:p>
            <a:pPr lvl="0"/>
            <a:r>
              <a:rPr lang="en-US" dirty="0" smtClean="0"/>
              <a:t>Click to edit Master text styles</a:t>
            </a:r>
          </a:p>
        </p:txBody>
      </p:sp>
      <p:sp>
        <p:nvSpPr>
          <p:cNvPr id="15" name="Title 1"/>
          <p:cNvSpPr>
            <a:spLocks noGrp="1"/>
          </p:cNvSpPr>
          <p:nvPr>
            <p:ph type="ctrTitle"/>
          </p:nvPr>
        </p:nvSpPr>
        <p:spPr>
          <a:xfrm>
            <a:off x="494443" y="1464188"/>
            <a:ext cx="4079164" cy="4066151"/>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3777" tIns="0" rIns="243777" bIns="0" numCol="1" anchor="ctr" anchorCtr="0" compatLnSpc="1">
            <a:prstTxWarp prst="textNoShape">
              <a:avLst/>
            </a:prstTxWarp>
          </a:bodyPr>
          <a:lstStyle>
            <a:lvl1pPr>
              <a:lnSpc>
                <a:spcPct val="95000"/>
              </a:lnSpc>
              <a:defRPr lang="en-US" sz="3264" kern="1200" dirty="0" smtClean="0">
                <a:solidFill>
                  <a:schemeClr val="bg1"/>
                </a:solidFill>
                <a:latin typeface="Segoe UI Light"/>
                <a:ea typeface="ＭＳ Ｐゴシック" charset="0"/>
                <a:cs typeface="Segoe UI Light"/>
              </a:defRPr>
            </a:lvl1pPr>
          </a:lstStyle>
          <a:p>
            <a:pPr marL="0" lvl="0" indent="0" algn="l" defTabSz="124303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3804342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1" y="1925529"/>
            <a:ext cx="10445795" cy="1243058"/>
          </a:xfrm>
        </p:spPr>
        <p:txBody>
          <a:bodyPr anchor="b" anchorCtr="0"/>
          <a:lstStyle>
            <a:lvl1pPr>
              <a:defRPr sz="8975" spc="-204" baseline="0">
                <a:solidFill>
                  <a:schemeClr val="tx1">
                    <a:alpha val="99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1" y="3494026"/>
            <a:ext cx="10445795" cy="508525"/>
          </a:xfrm>
        </p:spPr>
        <p:txBody>
          <a:bodyPr>
            <a:noAutofit/>
          </a:bodyPr>
          <a:lstStyle>
            <a:lvl1pPr marL="0" indent="0">
              <a:spcBef>
                <a:spcPts val="0"/>
              </a:spcBef>
              <a:buNone/>
              <a:defRPr spc="-95" baseline="0">
                <a:solidFill>
                  <a:schemeClr val="tx2">
                    <a:lumMod val="40000"/>
                    <a:lumOff val="60000"/>
                    <a:alpha val="99000"/>
                  </a:schemeClr>
                </a:solidFill>
                <a:latin typeface="+mj-lt"/>
              </a:defRPr>
            </a:lvl1pPr>
          </a:lstStyle>
          <a:p>
            <a:pPr lvl="0"/>
            <a:r>
              <a:rPr lang="en-US" dirty="0" smtClean="0"/>
              <a:t>Speaker Title</a:t>
            </a:r>
            <a:endParaRPr lang="en-US" dirty="0"/>
          </a:p>
        </p:txBody>
      </p:sp>
      <p:sp>
        <p:nvSpPr>
          <p:cNvPr id="452" name="Rectangle 451"/>
          <p:cNvSpPr/>
          <p:nvPr userDrawn="1"/>
        </p:nvSpPr>
        <p:spPr bwMode="auto">
          <a:xfrm>
            <a:off x="10048070" y="-163736"/>
            <a:ext cx="1865957" cy="1865207"/>
          </a:xfrm>
          <a:prstGeom prst="rect">
            <a:avLst/>
          </a:prstGeom>
          <a:noFill/>
          <a:ln w="28575">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3" name="Rectangle 452"/>
          <p:cNvSpPr/>
          <p:nvPr userDrawn="1"/>
        </p:nvSpPr>
        <p:spPr bwMode="auto">
          <a:xfrm>
            <a:off x="9450714" y="1324428"/>
            <a:ext cx="1194706" cy="1194226"/>
          </a:xfrm>
          <a:prstGeom prst="rect">
            <a:avLst/>
          </a:prstGeom>
          <a:noFill/>
          <a:ln w="57150">
            <a:solidFill>
              <a:schemeClr val="tx1">
                <a:alpha val="2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4" name="Rectangle 453"/>
          <p:cNvSpPr/>
          <p:nvPr userDrawn="1"/>
        </p:nvSpPr>
        <p:spPr bwMode="auto">
          <a:xfrm>
            <a:off x="9450716" y="-163735"/>
            <a:ext cx="892787" cy="892430"/>
          </a:xfrm>
          <a:prstGeom prst="rect">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5" name="Rectangle 454"/>
          <p:cNvSpPr/>
          <p:nvPr userDrawn="1"/>
        </p:nvSpPr>
        <p:spPr bwMode="auto">
          <a:xfrm>
            <a:off x="8386102" y="1451389"/>
            <a:ext cx="678952" cy="678679"/>
          </a:xfrm>
          <a:prstGeom prst="rect">
            <a:avLst/>
          </a:prstGeom>
          <a:noFill/>
          <a:ln w="2857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6" name="Rectangle 455"/>
          <p:cNvSpPr/>
          <p:nvPr userDrawn="1"/>
        </p:nvSpPr>
        <p:spPr bwMode="auto">
          <a:xfrm>
            <a:off x="9450714" y="5868095"/>
            <a:ext cx="1194706" cy="1194226"/>
          </a:xfrm>
          <a:prstGeom prst="rect">
            <a:avLst/>
          </a:prstGeom>
          <a:noFill/>
          <a:ln w="762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7" name="Rectangle 456"/>
          <p:cNvSpPr/>
          <p:nvPr userDrawn="1"/>
        </p:nvSpPr>
        <p:spPr bwMode="auto">
          <a:xfrm>
            <a:off x="10741726" y="5182575"/>
            <a:ext cx="789636" cy="789319"/>
          </a:xfrm>
          <a:prstGeom prst="rect">
            <a:avLst/>
          </a:prstGeom>
          <a:noFill/>
          <a:ln w="190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userDrawn="1"/>
        </p:nvSpPr>
        <p:spPr bwMode="auto">
          <a:xfrm>
            <a:off x="11444376" y="5721977"/>
            <a:ext cx="323147" cy="323017"/>
          </a:xfrm>
          <a:prstGeom prst="rect">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59" name="Rectangle 458"/>
          <p:cNvSpPr/>
          <p:nvPr userDrawn="1"/>
        </p:nvSpPr>
        <p:spPr bwMode="auto">
          <a:xfrm>
            <a:off x="10838717" y="6465208"/>
            <a:ext cx="2409262" cy="2408294"/>
          </a:xfrm>
          <a:prstGeom prst="rect">
            <a:avLst/>
          </a:prstGeom>
          <a:noFill/>
          <a:ln w="571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60" name="Rectangle 459"/>
          <p:cNvSpPr/>
          <p:nvPr userDrawn="1"/>
        </p:nvSpPr>
        <p:spPr bwMode="auto">
          <a:xfrm>
            <a:off x="695803" y="450912"/>
            <a:ext cx="1281084" cy="1280570"/>
          </a:xfrm>
          <a:prstGeom prst="rect">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61" name="Rectangle 460"/>
          <p:cNvSpPr/>
          <p:nvPr userDrawn="1"/>
        </p:nvSpPr>
        <p:spPr bwMode="auto">
          <a:xfrm>
            <a:off x="1904366" y="-163735"/>
            <a:ext cx="523617" cy="523407"/>
          </a:xfrm>
          <a:prstGeom prst="rect">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userDrawn="1"/>
        </p:nvSpPr>
        <p:spPr bwMode="auto">
          <a:xfrm>
            <a:off x="11988600" y="1258991"/>
            <a:ext cx="249440" cy="249342"/>
          </a:xfrm>
          <a:prstGeom prst="rect">
            <a:avLst/>
          </a:prstGeom>
          <a:noFill/>
          <a:ln w="190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63" name="Rectangle 462"/>
          <p:cNvSpPr/>
          <p:nvPr userDrawn="1"/>
        </p:nvSpPr>
        <p:spPr bwMode="auto">
          <a:xfrm>
            <a:off x="5942898" y="1956612"/>
            <a:ext cx="892787" cy="892430"/>
          </a:xfrm>
          <a:prstGeom prst="rect">
            <a:avLst/>
          </a:prstGeom>
          <a:noFill/>
          <a:ln w="952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64" name="Rectangle 463"/>
          <p:cNvSpPr/>
          <p:nvPr userDrawn="1"/>
        </p:nvSpPr>
        <p:spPr bwMode="auto">
          <a:xfrm>
            <a:off x="5074503" y="5517987"/>
            <a:ext cx="615664" cy="615416"/>
          </a:xfrm>
          <a:prstGeom prst="rect">
            <a:avLst/>
          </a:prstGeom>
          <a:noFill/>
          <a:ln w="381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65" name="Rectangle 464"/>
          <p:cNvSpPr/>
          <p:nvPr userDrawn="1"/>
        </p:nvSpPr>
        <p:spPr bwMode="auto">
          <a:xfrm>
            <a:off x="5743810" y="4775079"/>
            <a:ext cx="1051037" cy="1050615"/>
          </a:xfrm>
          <a:prstGeom prst="rect">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2918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79" y="2875735"/>
            <a:ext cx="10906617" cy="1243058"/>
          </a:xfrm>
        </p:spPr>
        <p:txBody>
          <a:bodyPr anchor="ctr" anchorCtr="0"/>
          <a:lstStyle>
            <a:lvl1pPr>
              <a:defRPr sz="8975" spc="-408" baseline="0">
                <a:solidFill>
                  <a:schemeClr val="tx1">
                    <a:alpha val="99000"/>
                  </a:schemeClr>
                </a:solidFill>
              </a:defRPr>
            </a:lvl1pPr>
          </a:lstStyle>
          <a:p>
            <a:r>
              <a:rPr lang="en-US" dirty="0" smtClean="0"/>
              <a:t>Click to edit title style</a:t>
            </a:r>
            <a:endParaRPr lang="en-US" dirty="0"/>
          </a:p>
        </p:txBody>
      </p:sp>
      <p:sp>
        <p:nvSpPr>
          <p:cNvPr id="3" name="Oval 2"/>
          <p:cNvSpPr/>
          <p:nvPr userDrawn="1"/>
        </p:nvSpPr>
        <p:spPr bwMode="auto">
          <a:xfrm>
            <a:off x="10409714" y="-391056"/>
            <a:ext cx="1865957" cy="1865207"/>
          </a:xfrm>
          <a:prstGeom prst="ellipse">
            <a:avLst/>
          </a:prstGeom>
          <a:noFill/>
          <a:ln w="28575">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Oval 3"/>
          <p:cNvSpPr/>
          <p:nvPr userDrawn="1"/>
        </p:nvSpPr>
        <p:spPr bwMode="auto">
          <a:xfrm>
            <a:off x="9812359" y="1097109"/>
            <a:ext cx="1194706" cy="1194226"/>
          </a:xfrm>
          <a:prstGeom prst="ellipse">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userDrawn="1"/>
        </p:nvSpPr>
        <p:spPr bwMode="auto">
          <a:xfrm>
            <a:off x="9812359" y="-391055"/>
            <a:ext cx="892787" cy="892430"/>
          </a:xfrm>
          <a:prstGeom prst="ellipse">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userDrawn="1"/>
        </p:nvSpPr>
        <p:spPr bwMode="auto">
          <a:xfrm>
            <a:off x="8747746" y="1224071"/>
            <a:ext cx="678952" cy="678679"/>
          </a:xfrm>
          <a:prstGeom prst="ellipse">
            <a:avLst/>
          </a:prstGeom>
          <a:noFill/>
          <a:ln w="2857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Oval 6"/>
          <p:cNvSpPr/>
          <p:nvPr userDrawn="1"/>
        </p:nvSpPr>
        <p:spPr bwMode="auto">
          <a:xfrm>
            <a:off x="9683036" y="5609391"/>
            <a:ext cx="1194706" cy="1194226"/>
          </a:xfrm>
          <a:prstGeom prst="ellipse">
            <a:avLst/>
          </a:prstGeom>
          <a:noFill/>
          <a:ln w="762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userDrawn="1"/>
        </p:nvSpPr>
        <p:spPr bwMode="auto">
          <a:xfrm>
            <a:off x="10974048" y="4923871"/>
            <a:ext cx="789636" cy="789319"/>
          </a:xfrm>
          <a:prstGeom prst="ellipse">
            <a:avLst/>
          </a:prstGeom>
          <a:noFill/>
          <a:ln w="190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userDrawn="1"/>
        </p:nvSpPr>
        <p:spPr bwMode="auto">
          <a:xfrm>
            <a:off x="11676697" y="5463273"/>
            <a:ext cx="323147" cy="323017"/>
          </a:xfrm>
          <a:prstGeom prst="ellipse">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userDrawn="1"/>
        </p:nvSpPr>
        <p:spPr bwMode="auto">
          <a:xfrm>
            <a:off x="11071038" y="6206503"/>
            <a:ext cx="2409262" cy="2408294"/>
          </a:xfrm>
          <a:prstGeom prst="ellipse">
            <a:avLst/>
          </a:prstGeom>
          <a:noFill/>
          <a:ln w="571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userDrawn="1"/>
        </p:nvSpPr>
        <p:spPr bwMode="auto">
          <a:xfrm>
            <a:off x="1534016" y="1137811"/>
            <a:ext cx="1281084" cy="1280570"/>
          </a:xfrm>
          <a:prstGeom prst="ellipse">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userDrawn="1"/>
        </p:nvSpPr>
        <p:spPr bwMode="auto">
          <a:xfrm>
            <a:off x="2742578" y="523165"/>
            <a:ext cx="523617" cy="523407"/>
          </a:xfrm>
          <a:prstGeom prst="ellipse">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userDrawn="1"/>
        </p:nvSpPr>
        <p:spPr bwMode="auto">
          <a:xfrm>
            <a:off x="12350246" y="1031674"/>
            <a:ext cx="249440" cy="249342"/>
          </a:xfrm>
          <a:prstGeom prst="ellipse">
            <a:avLst/>
          </a:prstGeom>
          <a:noFill/>
          <a:ln w="190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userDrawn="1"/>
        </p:nvSpPr>
        <p:spPr bwMode="auto">
          <a:xfrm>
            <a:off x="11382882" y="1916439"/>
            <a:ext cx="892787" cy="892430"/>
          </a:xfrm>
          <a:prstGeom prst="ellipse">
            <a:avLst/>
          </a:prstGeom>
          <a:noFill/>
          <a:ln w="9525">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userDrawn="1"/>
        </p:nvSpPr>
        <p:spPr bwMode="auto">
          <a:xfrm>
            <a:off x="5074503" y="5517987"/>
            <a:ext cx="615664" cy="615416"/>
          </a:xfrm>
          <a:prstGeom prst="ellipse">
            <a:avLst/>
          </a:prstGeom>
          <a:noFill/>
          <a:ln w="381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userDrawn="1"/>
        </p:nvSpPr>
        <p:spPr bwMode="auto">
          <a:xfrm>
            <a:off x="5743810" y="4775079"/>
            <a:ext cx="1051037" cy="1050615"/>
          </a:xfrm>
          <a:prstGeom prst="ellipse">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9432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g_Lin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79" y="2988740"/>
            <a:ext cx="10906617" cy="1017048"/>
          </a:xfrm>
        </p:spPr>
        <p:txBody>
          <a:bodyPr anchor="ctr" anchorCtr="0"/>
          <a:lstStyle>
            <a:lvl1pPr>
              <a:defRPr sz="7343" spc="0" baseline="0">
                <a:solidFill>
                  <a:schemeClr val="tx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299964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accent3"/>
        </a:solidFill>
        <a:effectLst/>
      </p:bgPr>
    </p:bg>
    <p:spTree>
      <p:nvGrpSpPr>
        <p:cNvPr id="1" name=""/>
        <p:cNvGrpSpPr/>
        <p:nvPr/>
      </p:nvGrpSpPr>
      <p:grpSpPr>
        <a:xfrm>
          <a:off x="0" y="0"/>
          <a:ext cx="0" cy="0"/>
          <a:chOff x="0" y="0"/>
          <a:chExt cx="0" cy="0"/>
        </a:xfrm>
      </p:grpSpPr>
      <p:sp>
        <p:nvSpPr>
          <p:cNvPr id="8" name="Teardrop 7"/>
          <p:cNvSpPr/>
          <p:nvPr userDrawn="1"/>
        </p:nvSpPr>
        <p:spPr bwMode="auto">
          <a:xfrm>
            <a:off x="10048070" y="-163736"/>
            <a:ext cx="1865957" cy="1865207"/>
          </a:xfrm>
          <a:prstGeom prst="teardrop">
            <a:avLst/>
          </a:prstGeom>
          <a:noFill/>
          <a:ln w="28575">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ardrop 8"/>
          <p:cNvSpPr/>
          <p:nvPr userDrawn="1"/>
        </p:nvSpPr>
        <p:spPr bwMode="auto">
          <a:xfrm>
            <a:off x="9450714" y="1324428"/>
            <a:ext cx="1194706" cy="1194226"/>
          </a:xfrm>
          <a:prstGeom prst="teardrop">
            <a:avLst/>
          </a:prstGeom>
          <a:noFill/>
          <a:ln w="57150">
            <a:solidFill>
              <a:schemeClr val="tx1">
                <a:alpha val="2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ardrop 9"/>
          <p:cNvSpPr/>
          <p:nvPr userDrawn="1"/>
        </p:nvSpPr>
        <p:spPr bwMode="auto">
          <a:xfrm>
            <a:off x="9450716" y="-163735"/>
            <a:ext cx="892787" cy="892430"/>
          </a:xfrm>
          <a:prstGeom prst="teardrop">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ardrop 10"/>
          <p:cNvSpPr/>
          <p:nvPr userDrawn="1"/>
        </p:nvSpPr>
        <p:spPr bwMode="auto">
          <a:xfrm>
            <a:off x="8386102" y="1451389"/>
            <a:ext cx="678952" cy="678679"/>
          </a:xfrm>
          <a:prstGeom prst="teardrop">
            <a:avLst/>
          </a:prstGeom>
          <a:noFill/>
          <a:ln w="2857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Teardrop 11"/>
          <p:cNvSpPr/>
          <p:nvPr userDrawn="1"/>
        </p:nvSpPr>
        <p:spPr bwMode="auto">
          <a:xfrm>
            <a:off x="9450714" y="5868095"/>
            <a:ext cx="1194706" cy="1194226"/>
          </a:xfrm>
          <a:prstGeom prst="teardrop">
            <a:avLst/>
          </a:prstGeom>
          <a:noFill/>
          <a:ln w="762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ardrop 12"/>
          <p:cNvSpPr/>
          <p:nvPr userDrawn="1"/>
        </p:nvSpPr>
        <p:spPr bwMode="auto">
          <a:xfrm>
            <a:off x="10741726" y="5182575"/>
            <a:ext cx="789636" cy="789319"/>
          </a:xfrm>
          <a:prstGeom prst="teardrop">
            <a:avLst/>
          </a:prstGeom>
          <a:noFill/>
          <a:ln w="190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eardrop 13"/>
          <p:cNvSpPr/>
          <p:nvPr userDrawn="1"/>
        </p:nvSpPr>
        <p:spPr bwMode="auto">
          <a:xfrm>
            <a:off x="11444376" y="5721977"/>
            <a:ext cx="323147" cy="323017"/>
          </a:xfrm>
          <a:prstGeom prst="teardrop">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eardrop 14"/>
          <p:cNvSpPr/>
          <p:nvPr userDrawn="1"/>
        </p:nvSpPr>
        <p:spPr bwMode="auto">
          <a:xfrm>
            <a:off x="10838717" y="6465208"/>
            <a:ext cx="2409262" cy="2408294"/>
          </a:xfrm>
          <a:prstGeom prst="teardrop">
            <a:avLst/>
          </a:prstGeom>
          <a:noFill/>
          <a:ln w="571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Teardrop 15"/>
          <p:cNvSpPr/>
          <p:nvPr userDrawn="1"/>
        </p:nvSpPr>
        <p:spPr bwMode="auto">
          <a:xfrm>
            <a:off x="695803" y="450912"/>
            <a:ext cx="1281084" cy="1280570"/>
          </a:xfrm>
          <a:prstGeom prst="teardrop">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eardrop 16"/>
          <p:cNvSpPr/>
          <p:nvPr userDrawn="1"/>
        </p:nvSpPr>
        <p:spPr bwMode="auto">
          <a:xfrm>
            <a:off x="1904366" y="-163735"/>
            <a:ext cx="523617" cy="523407"/>
          </a:xfrm>
          <a:prstGeom prst="teardrop">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Teardrop 17"/>
          <p:cNvSpPr/>
          <p:nvPr userDrawn="1"/>
        </p:nvSpPr>
        <p:spPr bwMode="auto">
          <a:xfrm>
            <a:off x="11988600" y="1258991"/>
            <a:ext cx="249440" cy="249342"/>
          </a:xfrm>
          <a:prstGeom prst="teardrop">
            <a:avLst/>
          </a:prstGeom>
          <a:noFill/>
          <a:ln w="190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Teardrop 18"/>
          <p:cNvSpPr/>
          <p:nvPr userDrawn="1"/>
        </p:nvSpPr>
        <p:spPr bwMode="auto">
          <a:xfrm>
            <a:off x="5942898" y="1956612"/>
            <a:ext cx="892787" cy="892430"/>
          </a:xfrm>
          <a:prstGeom prst="teardrop">
            <a:avLst/>
          </a:prstGeom>
          <a:noFill/>
          <a:ln w="952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Teardrop 19"/>
          <p:cNvSpPr/>
          <p:nvPr userDrawn="1"/>
        </p:nvSpPr>
        <p:spPr bwMode="auto">
          <a:xfrm>
            <a:off x="5074503" y="5517987"/>
            <a:ext cx="615664" cy="615416"/>
          </a:xfrm>
          <a:prstGeom prst="teardrop">
            <a:avLst/>
          </a:prstGeom>
          <a:noFill/>
          <a:ln w="381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Teardrop 20"/>
          <p:cNvSpPr/>
          <p:nvPr userDrawn="1"/>
        </p:nvSpPr>
        <p:spPr bwMode="auto">
          <a:xfrm>
            <a:off x="5743810" y="4775079"/>
            <a:ext cx="1051037" cy="1050615"/>
          </a:xfrm>
          <a:prstGeom prst="teardrop">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Subtitle 2"/>
          <p:cNvSpPr>
            <a:spLocks noGrp="1"/>
          </p:cNvSpPr>
          <p:nvPr>
            <p:ph type="subTitle" idx="1"/>
          </p:nvPr>
        </p:nvSpPr>
        <p:spPr>
          <a:xfrm>
            <a:off x="992911" y="4429868"/>
            <a:ext cx="10445795" cy="470856"/>
          </a:xfrm>
        </p:spPr>
        <p:txBody>
          <a:bodyPr>
            <a:noAutofit/>
          </a:bodyPr>
          <a:lstStyle>
            <a:lvl1pPr marL="0" indent="0" algn="l">
              <a:lnSpc>
                <a:spcPct val="90000"/>
              </a:lnSpc>
              <a:spcBef>
                <a:spcPts val="0"/>
              </a:spcBef>
              <a:buNone/>
              <a:defRPr lang="en-US" sz="4896" kern="1200" spc="-95" baseline="0" dirty="0">
                <a:gradFill>
                  <a:gsLst>
                    <a:gs pos="2083">
                      <a:schemeClr val="tx1"/>
                    </a:gs>
                    <a:gs pos="99000">
                      <a:schemeClr val="tx1"/>
                    </a:gs>
                  </a:gsLst>
                  <a:lin ang="5400000" scaled="0"/>
                </a:gradFill>
                <a:latin typeface="+mj-lt"/>
                <a:ea typeface="+mn-ea"/>
                <a:cs typeface="+mn-cs"/>
              </a:defRPr>
            </a:lvl1pPr>
            <a:lvl2pPr marL="621691" indent="0" algn="ctr">
              <a:buNone/>
              <a:defRPr>
                <a:solidFill>
                  <a:schemeClr val="tx1">
                    <a:tint val="75000"/>
                  </a:schemeClr>
                </a:solidFill>
              </a:defRPr>
            </a:lvl2pPr>
            <a:lvl3pPr marL="1243380" indent="0" algn="ctr">
              <a:buNone/>
              <a:defRPr>
                <a:solidFill>
                  <a:schemeClr val="tx1">
                    <a:tint val="75000"/>
                  </a:schemeClr>
                </a:solidFill>
              </a:defRPr>
            </a:lvl3pPr>
            <a:lvl4pPr marL="1865072" indent="0" algn="ctr">
              <a:buNone/>
              <a:defRPr>
                <a:solidFill>
                  <a:schemeClr val="tx1">
                    <a:tint val="75000"/>
                  </a:schemeClr>
                </a:solidFill>
              </a:defRPr>
            </a:lvl4pPr>
            <a:lvl5pPr marL="2486763" indent="0" algn="ctr">
              <a:buNone/>
              <a:defRPr>
                <a:solidFill>
                  <a:schemeClr val="tx1">
                    <a:tint val="75000"/>
                  </a:schemeClr>
                </a:solidFill>
              </a:defRPr>
            </a:lvl5pPr>
            <a:lvl6pPr marL="3108453" indent="0" algn="ctr">
              <a:buNone/>
              <a:defRPr>
                <a:solidFill>
                  <a:schemeClr val="tx1">
                    <a:tint val="75000"/>
                  </a:schemeClr>
                </a:solidFill>
              </a:defRPr>
            </a:lvl6pPr>
            <a:lvl7pPr marL="3730144" indent="0" algn="ctr">
              <a:buNone/>
              <a:defRPr>
                <a:solidFill>
                  <a:schemeClr val="tx1">
                    <a:tint val="75000"/>
                  </a:schemeClr>
                </a:solidFill>
              </a:defRPr>
            </a:lvl7pPr>
            <a:lvl8pPr marL="4351835" indent="0" algn="ctr">
              <a:buNone/>
              <a:defRPr>
                <a:solidFill>
                  <a:schemeClr val="tx1">
                    <a:tint val="75000"/>
                  </a:schemeClr>
                </a:solidFill>
              </a:defRPr>
            </a:lvl8pPr>
            <a:lvl9pPr marL="4973525" indent="0" algn="ctr">
              <a:buNone/>
              <a:defRPr>
                <a:solidFill>
                  <a:schemeClr val="tx1">
                    <a:tint val="75000"/>
                  </a:schemeClr>
                </a:solidFill>
              </a:defRPr>
            </a:lvl9pPr>
          </a:lstStyle>
          <a:p>
            <a:pPr marL="0" marR="0" lvl="0" indent="0" algn="l" defTabSz="1243380"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6150" y="2794219"/>
            <a:ext cx="10450657"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13055" b="0" kern="1200" cap="none" spc="-544" baseline="0" dirty="0" smtClean="0">
                <a:ln w="3175">
                  <a:noFill/>
                </a:ln>
                <a:solidFill>
                  <a:schemeClr val="accent3">
                    <a:lumMod val="40000"/>
                    <a:lumOff val="60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102" y="1476622"/>
            <a:ext cx="10445795" cy="932293"/>
          </a:xfrm>
        </p:spPr>
        <p:txBody>
          <a:bodyPr wrap="square" anchor="ctr">
            <a:noAutofit/>
          </a:bodyPr>
          <a:lstStyle>
            <a:lvl1pPr marL="0" indent="0">
              <a:buNone/>
              <a:defRPr sz="8975" spc="-204">
                <a:solidFill>
                  <a:schemeClr val="tx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175749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3"/>
            <a:ext cx="11375536" cy="904042"/>
          </a:xfrm>
        </p:spPr>
        <p:txBody>
          <a:bodyPr/>
          <a:lstStyle>
            <a:lvl1pPr>
              <a:defRPr sz="6527"/>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1" y="1476624"/>
            <a:ext cx="11375536" cy="5284753"/>
          </a:xfrm>
          <a:prstGeom prst="rect">
            <a:avLst/>
          </a:prstGeom>
        </p:spPr>
        <p:txBody>
          <a:bodyPr/>
          <a:lstStyle>
            <a:lvl1pPr marL="386415" indent="-386415">
              <a:buFont typeface="Wingdings" pitchFamily="2" charset="2"/>
              <a:buChar char=""/>
              <a:defRPr sz="5439">
                <a:latin typeface="+mn-lt"/>
              </a:defRPr>
            </a:lvl1pPr>
            <a:lvl2pPr marL="703747" indent="-317335">
              <a:buFont typeface="Wingdings" pitchFamily="2" charset="2"/>
              <a:buChar char=""/>
              <a:defRPr>
                <a:latin typeface="+mn-lt"/>
              </a:defRPr>
            </a:lvl2pPr>
            <a:lvl3pPr marL="1008129" indent="-304382">
              <a:buFont typeface="Wingdings" pitchFamily="2" charset="2"/>
              <a:buChar char=""/>
              <a:tabLst/>
              <a:defRPr>
                <a:latin typeface="+mn-lt"/>
              </a:defRPr>
            </a:lvl3pPr>
            <a:lvl4pPr marL="1243431" indent="-235303">
              <a:buFont typeface="Wingdings" pitchFamily="2" charset="2"/>
              <a:buChar char=""/>
              <a:defRPr>
                <a:latin typeface="+mn-lt"/>
              </a:defRPr>
            </a:lvl4pPr>
            <a:lvl5pPr marL="1478734" indent="-235303">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322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4"/>
            <a:ext cx="11375536" cy="5284753"/>
          </a:xfrm>
          <a:prstGeom prst="rect">
            <a:avLst/>
          </a:prstGeom>
        </p:spPr>
        <p:txBody>
          <a:bodyPr/>
          <a:lstStyle>
            <a:lvl1pPr marL="0" indent="0">
              <a:spcBef>
                <a:spcPts val="3264"/>
              </a:spcBef>
              <a:buNone/>
              <a:defRPr sz="5439">
                <a:solidFill>
                  <a:schemeClr val="bg1">
                    <a:lumMod val="75000"/>
                    <a:lumOff val="25000"/>
                  </a:schemeClr>
                </a:solidFill>
                <a:latin typeface="+mn-lt"/>
              </a:defRPr>
            </a:lvl1pPr>
            <a:lvl2pPr marL="0" indent="0">
              <a:buNone/>
              <a:defRPr sz="2720">
                <a:solidFill>
                  <a:schemeClr val="bg1">
                    <a:lumMod val="75000"/>
                    <a:lumOff val="25000"/>
                  </a:schemeClr>
                </a:solidFill>
                <a:latin typeface="+mn-lt"/>
              </a:defRPr>
            </a:lvl2pPr>
            <a:lvl3pPr marL="315176" indent="0">
              <a:buNone/>
              <a:defRPr sz="2720">
                <a:solidFill>
                  <a:schemeClr val="bg1">
                    <a:lumMod val="75000"/>
                    <a:lumOff val="25000"/>
                  </a:schemeClr>
                </a:solidFill>
                <a:latin typeface="+mn-lt"/>
              </a:defRPr>
            </a:lvl3pPr>
            <a:lvl4pPr marL="621716" indent="0">
              <a:buNone/>
              <a:defRPr sz="2720">
                <a:solidFill>
                  <a:schemeClr val="bg1">
                    <a:lumMod val="75000"/>
                    <a:lumOff val="25000"/>
                  </a:schemeClr>
                </a:solidFill>
                <a:latin typeface="+mn-lt"/>
              </a:defRPr>
            </a:lvl4pPr>
            <a:lvl5pPr marL="943368" indent="0">
              <a:buNone/>
              <a:defRPr sz="2720">
                <a:solidFill>
                  <a:schemeClr val="bg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a:xfrm>
            <a:off x="529661" y="233153"/>
            <a:ext cx="11375536" cy="904042"/>
          </a:xfrm>
        </p:spPr>
        <p:txBody>
          <a:bodyPr/>
          <a:lstStyle>
            <a:lvl1pPr>
              <a:defRPr sz="6527"/>
            </a:lvl1pPr>
          </a:lstStyle>
          <a:p>
            <a:r>
              <a:rPr lang="en-US" smtClean="0"/>
              <a:t>Click to edit Master title style</a:t>
            </a:r>
            <a:endParaRPr lang="en-US"/>
          </a:p>
        </p:txBody>
      </p:sp>
    </p:spTree>
    <p:extLst>
      <p:ext uri="{BB962C8B-B14F-4D97-AF65-F5344CB8AC3E}">
        <p14:creationId xmlns:p14="http://schemas.microsoft.com/office/powerpoint/2010/main" val="411866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1" y="1476624"/>
            <a:ext cx="11375536" cy="5284753"/>
          </a:xfrm>
          <a:prstGeom prst="rect">
            <a:avLst/>
          </a:prstGeom>
        </p:spPr>
        <p:txBody>
          <a:bodyPr/>
          <a:lstStyle>
            <a:lvl1pPr marL="0" indent="0">
              <a:spcBef>
                <a:spcPts val="3264"/>
              </a:spcBef>
              <a:buNone/>
              <a:defRPr sz="5439">
                <a:solidFill>
                  <a:schemeClr val="bg1">
                    <a:lumMod val="75000"/>
                    <a:lumOff val="25000"/>
                  </a:schemeClr>
                </a:solidFill>
                <a:latin typeface="+mn-lt"/>
              </a:defRPr>
            </a:lvl1pPr>
            <a:lvl2pPr marL="0" indent="0">
              <a:buNone/>
              <a:defRPr sz="2720">
                <a:solidFill>
                  <a:schemeClr val="bg1">
                    <a:lumMod val="75000"/>
                    <a:lumOff val="25000"/>
                  </a:schemeClr>
                </a:solidFill>
                <a:latin typeface="+mn-lt"/>
              </a:defRPr>
            </a:lvl2pPr>
            <a:lvl3pPr marL="315176" indent="0">
              <a:buNone/>
              <a:defRPr sz="2720">
                <a:solidFill>
                  <a:schemeClr val="bg1">
                    <a:lumMod val="75000"/>
                    <a:lumOff val="25000"/>
                  </a:schemeClr>
                </a:solidFill>
                <a:latin typeface="+mn-lt"/>
              </a:defRPr>
            </a:lvl3pPr>
            <a:lvl4pPr marL="621716" indent="0">
              <a:buNone/>
              <a:defRPr sz="2720">
                <a:solidFill>
                  <a:schemeClr val="bg1">
                    <a:lumMod val="75000"/>
                    <a:lumOff val="25000"/>
                  </a:schemeClr>
                </a:solidFill>
                <a:latin typeface="+mn-lt"/>
              </a:defRPr>
            </a:lvl4pPr>
            <a:lvl5pPr marL="943368" indent="0">
              <a:buNone/>
              <a:defRPr sz="2720">
                <a:solidFill>
                  <a:schemeClr val="bg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058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31281" y="1476622"/>
            <a:ext cx="5504573" cy="5284752"/>
          </a:xfrm>
        </p:spPr>
        <p:txBody>
          <a:bodyPr>
            <a:noAutofit/>
          </a:bodyPr>
          <a:lstStyle>
            <a:lvl1pPr marL="397207" indent="-397207">
              <a:spcBef>
                <a:spcPts val="1632"/>
              </a:spcBef>
              <a:buClr>
                <a:schemeClr val="tx1"/>
              </a:buClr>
              <a:buFont typeface="Wingdings" pitchFamily="2" charset="2"/>
              <a:buChar char=""/>
              <a:defRPr>
                <a:solidFill>
                  <a:schemeClr val="bg1">
                    <a:lumMod val="75000"/>
                    <a:lumOff val="25000"/>
                  </a:schemeClr>
                </a:solidFill>
              </a:defRPr>
            </a:lvl1pPr>
            <a:lvl2pPr marL="708065" indent="-310857">
              <a:defRPr sz="2720">
                <a:solidFill>
                  <a:schemeClr val="bg1">
                    <a:lumMod val="75000"/>
                    <a:lumOff val="25000"/>
                  </a:schemeClr>
                </a:solidFill>
              </a:defRPr>
            </a:lvl2pPr>
            <a:lvl3pPr marL="932573" indent="-224509">
              <a:tabLst/>
              <a:defRPr sz="2720">
                <a:solidFill>
                  <a:schemeClr val="bg1">
                    <a:lumMod val="75000"/>
                    <a:lumOff val="25000"/>
                  </a:schemeClr>
                </a:solidFill>
              </a:defRPr>
            </a:lvl3pPr>
            <a:lvl4pPr marL="1174352" indent="-241779">
              <a:defRPr>
                <a:solidFill>
                  <a:schemeClr val="bg1">
                    <a:lumMod val="75000"/>
                    <a:lumOff val="25000"/>
                  </a:schemeClr>
                </a:solidFill>
              </a:defRPr>
            </a:lvl4pPr>
            <a:lvl5pPr marL="1398860" indent="-224509">
              <a:tabLst/>
              <a:defRPr>
                <a:solidFill>
                  <a:schemeClr val="bg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2" y="1476622"/>
            <a:ext cx="5504573" cy="5284752"/>
          </a:xfrm>
        </p:spPr>
        <p:txBody>
          <a:bodyPr>
            <a:noAutofit/>
          </a:bodyPr>
          <a:lstStyle>
            <a:lvl1pPr marL="461969" indent="-461969">
              <a:spcBef>
                <a:spcPts val="1632"/>
              </a:spcBef>
              <a:buFont typeface="Wingdings" pitchFamily="2" charset="2"/>
              <a:buChar char=""/>
              <a:defRPr lang="en-US" sz="4896" kern="1200" spc="-95" baseline="0" dirty="0" smtClean="0">
                <a:solidFill>
                  <a:schemeClr val="bg1">
                    <a:lumMod val="75000"/>
                    <a:lumOff val="25000"/>
                  </a:schemeClr>
                </a:solidFill>
                <a:latin typeface="+mj-lt"/>
                <a:ea typeface="+mn-ea"/>
                <a:cs typeface="+mn-cs"/>
              </a:defRPr>
            </a:lvl1pPr>
            <a:lvl2pPr marL="863494" indent="-466287">
              <a:defRPr lang="en-US" sz="2720" kern="1200" spc="0" baseline="0" dirty="0" smtClean="0">
                <a:solidFill>
                  <a:schemeClr val="bg1">
                    <a:lumMod val="75000"/>
                    <a:lumOff val="25000"/>
                  </a:schemeClr>
                </a:solidFill>
                <a:latin typeface="+mn-lt"/>
                <a:ea typeface="+mn-ea"/>
                <a:cs typeface="+mn-cs"/>
              </a:defRPr>
            </a:lvl2pPr>
            <a:lvl3pPr marL="1174352" indent="-466287">
              <a:defRPr lang="en-US" sz="2720" kern="1200" spc="0" baseline="0" dirty="0" smtClean="0">
                <a:solidFill>
                  <a:schemeClr val="bg1">
                    <a:lumMod val="75000"/>
                    <a:lumOff val="25000"/>
                  </a:schemeClr>
                </a:solidFill>
                <a:latin typeface="+mn-lt"/>
                <a:ea typeface="+mn-ea"/>
                <a:cs typeface="+mn-cs"/>
              </a:defRPr>
            </a:lvl3pPr>
            <a:lvl4pPr marL="1398860" indent="-466287">
              <a:defRPr lang="en-US" sz="2720" kern="1200" spc="0" baseline="0" dirty="0" smtClean="0">
                <a:solidFill>
                  <a:schemeClr val="bg1">
                    <a:lumMod val="75000"/>
                    <a:lumOff val="25000"/>
                  </a:schemeClr>
                </a:solidFill>
                <a:latin typeface="+mn-lt"/>
                <a:ea typeface="+mn-ea"/>
                <a:cs typeface="+mn-cs"/>
              </a:defRPr>
            </a:lvl4pPr>
            <a:lvl5pPr marL="1640638" indent="-466287">
              <a:defRPr lang="en-US" sz="2720" kern="1200" spc="0" baseline="0" dirty="0">
                <a:solidFill>
                  <a:schemeClr val="bg1">
                    <a:lumMod val="75000"/>
                    <a:lumOff val="25000"/>
                  </a:schemeClr>
                </a:solidFill>
                <a:latin typeface="+mn-lt"/>
                <a:ea typeface="+mn-ea"/>
                <a:cs typeface="+mn-cs"/>
              </a:defRPr>
            </a:lvl5pPr>
          </a:lstStyle>
          <a:p>
            <a:pPr marL="397207" marR="0" lvl="0" indent="-397207" algn="l" defTabSz="124338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397207" marR="0" lvl="1" indent="-397207" algn="l" defTabSz="124338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Second level</a:t>
            </a:r>
          </a:p>
          <a:p>
            <a:pPr marL="397207" marR="0" lvl="2" indent="-397207" algn="l" defTabSz="124338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Third level</a:t>
            </a:r>
          </a:p>
          <a:p>
            <a:pPr marL="397207" marR="0" lvl="3" indent="-397207" algn="l" defTabSz="124338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Fourth level</a:t>
            </a:r>
          </a:p>
          <a:p>
            <a:pPr marL="397207" marR="0" lvl="4" indent="-397207" algn="l" defTabSz="124338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22946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31281" y="1476622"/>
            <a:ext cx="5504573" cy="5284752"/>
          </a:xfrm>
        </p:spPr>
        <p:txBody>
          <a:bodyPr/>
          <a:lstStyle>
            <a:lvl1pPr marL="0" indent="0">
              <a:spcBef>
                <a:spcPts val="1632"/>
              </a:spcBef>
              <a:buNone/>
              <a:defRPr sz="5439">
                <a:solidFill>
                  <a:schemeClr val="bg1">
                    <a:lumMod val="75000"/>
                    <a:lumOff val="25000"/>
                  </a:schemeClr>
                </a:solidFill>
                <a:latin typeface="+mn-lt"/>
              </a:defRPr>
            </a:lvl1pPr>
            <a:lvl2pPr marL="0" indent="0">
              <a:buNone/>
              <a:defRPr sz="2720">
                <a:solidFill>
                  <a:schemeClr val="bg1">
                    <a:lumMod val="75000"/>
                    <a:lumOff val="25000"/>
                  </a:schemeClr>
                </a:solidFill>
                <a:latin typeface="+mn-lt"/>
              </a:defRPr>
            </a:lvl2pPr>
            <a:lvl3pPr marL="317335" indent="0">
              <a:buNone/>
              <a:defRPr sz="2720">
                <a:solidFill>
                  <a:schemeClr val="bg1">
                    <a:lumMod val="75000"/>
                    <a:lumOff val="25000"/>
                  </a:schemeClr>
                </a:solidFill>
                <a:latin typeface="+mn-lt"/>
              </a:defRPr>
            </a:lvl3pPr>
            <a:lvl4pPr marL="621716" indent="0">
              <a:buNone/>
              <a:defRPr sz="2720">
                <a:solidFill>
                  <a:schemeClr val="bg1">
                    <a:lumMod val="75000"/>
                    <a:lumOff val="25000"/>
                  </a:schemeClr>
                </a:solidFill>
                <a:latin typeface="+mn-lt"/>
              </a:defRPr>
            </a:lvl4pPr>
            <a:lvl5pPr marL="943368" indent="0">
              <a:buNone/>
              <a:defRPr sz="2720">
                <a:solidFill>
                  <a:schemeClr val="bg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405482" y="1476622"/>
            <a:ext cx="5504573" cy="5284752"/>
          </a:xfrm>
        </p:spPr>
        <p:txBody>
          <a:bodyPr/>
          <a:lstStyle>
            <a:lvl1pPr marL="0" indent="0">
              <a:spcBef>
                <a:spcPts val="1632"/>
              </a:spcBef>
              <a:buNone/>
              <a:defRPr lang="en-US" sz="5439" kern="1200" spc="-95" baseline="0" dirty="0" smtClean="0">
                <a:solidFill>
                  <a:schemeClr val="bg1">
                    <a:lumMod val="75000"/>
                    <a:lumOff val="25000"/>
                  </a:schemeClr>
                </a:solidFill>
                <a:latin typeface="+mn-lt"/>
                <a:ea typeface="+mn-ea"/>
                <a:cs typeface="+mn-cs"/>
              </a:defRPr>
            </a:lvl1pPr>
            <a:lvl2pPr marL="4317" marR="0" indent="0" algn="l" defTabSz="1243380" rtl="0" eaLnBrk="1" fontAlgn="auto" latinLnBrk="0" hangingPunct="1">
              <a:lnSpc>
                <a:spcPct val="90000"/>
              </a:lnSpc>
              <a:spcBef>
                <a:spcPct val="20000"/>
              </a:spcBef>
              <a:spcAft>
                <a:spcPts val="0"/>
              </a:spcAft>
              <a:buClrTx/>
              <a:buSzPct val="90000"/>
              <a:buFont typeface="Arial" pitchFamily="34" charset="0"/>
              <a:buNone/>
              <a:tabLst/>
              <a:defRPr lang="en-US" sz="2720" kern="1200" spc="-95" baseline="0" dirty="0" smtClean="0">
                <a:solidFill>
                  <a:schemeClr val="bg1">
                    <a:lumMod val="75000"/>
                    <a:lumOff val="25000"/>
                  </a:schemeClr>
                </a:solidFill>
                <a:latin typeface="+mn-lt"/>
                <a:ea typeface="+mn-ea"/>
                <a:cs typeface="+mn-cs"/>
              </a:defRPr>
            </a:lvl2pPr>
            <a:lvl3pPr marL="317335" marR="0" indent="0" algn="l" defTabSz="1243380" rtl="0" eaLnBrk="1" fontAlgn="auto" latinLnBrk="0" hangingPunct="1">
              <a:lnSpc>
                <a:spcPct val="90000"/>
              </a:lnSpc>
              <a:spcBef>
                <a:spcPct val="20000"/>
              </a:spcBef>
              <a:spcAft>
                <a:spcPts val="0"/>
              </a:spcAft>
              <a:buClrTx/>
              <a:buSzPct val="90000"/>
              <a:buFont typeface="Arial" pitchFamily="34" charset="0"/>
              <a:buNone/>
              <a:tabLst/>
              <a:defRPr lang="en-US" sz="2720" kern="1200" spc="-95" baseline="0" dirty="0" smtClean="0">
                <a:solidFill>
                  <a:schemeClr val="bg1">
                    <a:lumMod val="75000"/>
                    <a:lumOff val="25000"/>
                  </a:schemeClr>
                </a:solidFill>
                <a:latin typeface="+mn-lt"/>
                <a:ea typeface="+mn-ea"/>
                <a:cs typeface="+mn-cs"/>
              </a:defRPr>
            </a:lvl3pPr>
            <a:lvl4pPr marL="626033" marR="0" indent="0" algn="l" defTabSz="1243380" rtl="0" eaLnBrk="1" fontAlgn="auto" latinLnBrk="0" hangingPunct="1">
              <a:lnSpc>
                <a:spcPct val="90000"/>
              </a:lnSpc>
              <a:spcBef>
                <a:spcPct val="20000"/>
              </a:spcBef>
              <a:spcAft>
                <a:spcPts val="0"/>
              </a:spcAft>
              <a:buClrTx/>
              <a:buSzPct val="90000"/>
              <a:buFont typeface="Arial" pitchFamily="34" charset="0"/>
              <a:buNone/>
              <a:tabLst/>
              <a:defRPr lang="en-US" sz="2720" kern="1200" spc="-95" baseline="0" dirty="0" smtClean="0">
                <a:solidFill>
                  <a:schemeClr val="bg1">
                    <a:lumMod val="75000"/>
                    <a:lumOff val="25000"/>
                  </a:schemeClr>
                </a:solidFill>
                <a:latin typeface="+mn-lt"/>
                <a:ea typeface="+mn-ea"/>
                <a:cs typeface="+mn-cs"/>
              </a:defRPr>
            </a:lvl4pPr>
            <a:lvl5pPr marL="934732" marR="0" indent="0" algn="l" defTabSz="1243380" rtl="0" eaLnBrk="1" fontAlgn="auto" latinLnBrk="0" hangingPunct="1">
              <a:lnSpc>
                <a:spcPct val="90000"/>
              </a:lnSpc>
              <a:spcBef>
                <a:spcPct val="20000"/>
              </a:spcBef>
              <a:spcAft>
                <a:spcPts val="0"/>
              </a:spcAft>
              <a:buClrTx/>
              <a:buSzPct val="90000"/>
              <a:buFont typeface="Arial" pitchFamily="34" charset="0"/>
              <a:buNone/>
              <a:tabLst/>
              <a:defRPr lang="en-US" sz="2720" kern="1200" spc="-95" baseline="0" dirty="0">
                <a:solidFill>
                  <a:schemeClr val="bg1">
                    <a:lumMod val="75000"/>
                    <a:lumOff val="25000"/>
                  </a:schemeClr>
                </a:solidFill>
                <a:latin typeface="+mn-lt"/>
                <a:ea typeface="+mn-ea"/>
                <a:cs typeface="+mn-cs"/>
              </a:defRPr>
            </a:lvl5pPr>
          </a:lstStyle>
          <a:p>
            <a:pPr marL="0" marR="0" lvl="0" indent="0" algn="l" defTabSz="1243380"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1243380"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1243380"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1243380"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1243380"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Tree>
    <p:extLst>
      <p:ext uri="{BB962C8B-B14F-4D97-AF65-F5344CB8AC3E}">
        <p14:creationId xmlns:p14="http://schemas.microsoft.com/office/powerpoint/2010/main" val="3759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0483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ext_box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852850" y="2576874"/>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1" name="Text Placeholder 8"/>
          <p:cNvSpPr>
            <a:spLocks noGrp="1"/>
          </p:cNvSpPr>
          <p:nvPr>
            <p:ph type="body" sz="quarter" idx="12"/>
          </p:nvPr>
        </p:nvSpPr>
        <p:spPr>
          <a:xfrm>
            <a:off x="4852850" y="3509477"/>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2" name="Text Placeholder 8"/>
          <p:cNvSpPr>
            <a:spLocks noGrp="1"/>
          </p:cNvSpPr>
          <p:nvPr>
            <p:ph type="body" sz="quarter" idx="13"/>
          </p:nvPr>
        </p:nvSpPr>
        <p:spPr>
          <a:xfrm>
            <a:off x="7686459" y="2576874"/>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3" name="Text Placeholder 8"/>
          <p:cNvSpPr>
            <a:spLocks noGrp="1"/>
          </p:cNvSpPr>
          <p:nvPr>
            <p:ph type="body" sz="quarter" idx="14"/>
          </p:nvPr>
        </p:nvSpPr>
        <p:spPr>
          <a:xfrm>
            <a:off x="7686459" y="3509477"/>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4" name="Text Placeholder 8"/>
          <p:cNvSpPr>
            <a:spLocks noGrp="1"/>
          </p:cNvSpPr>
          <p:nvPr>
            <p:ph type="body" sz="quarter" idx="15"/>
          </p:nvPr>
        </p:nvSpPr>
        <p:spPr>
          <a:xfrm>
            <a:off x="2022387" y="2576874"/>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5" name="Text Placeholder 8"/>
          <p:cNvSpPr>
            <a:spLocks noGrp="1"/>
          </p:cNvSpPr>
          <p:nvPr>
            <p:ph type="body" sz="quarter" idx="16"/>
          </p:nvPr>
        </p:nvSpPr>
        <p:spPr>
          <a:xfrm>
            <a:off x="2022387" y="3509477"/>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Tree>
    <p:extLst>
      <p:ext uri="{BB962C8B-B14F-4D97-AF65-F5344CB8AC3E}">
        <p14:creationId xmlns:p14="http://schemas.microsoft.com/office/powerpoint/2010/main" val="263613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ext_box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6266101" y="1422721"/>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1" name="Text Placeholder 8"/>
          <p:cNvSpPr>
            <a:spLocks noGrp="1"/>
          </p:cNvSpPr>
          <p:nvPr>
            <p:ph type="body" sz="quarter" idx="12"/>
          </p:nvPr>
        </p:nvSpPr>
        <p:spPr>
          <a:xfrm>
            <a:off x="6266101" y="2355324"/>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4" name="Text Placeholder 8"/>
          <p:cNvSpPr>
            <a:spLocks noGrp="1"/>
          </p:cNvSpPr>
          <p:nvPr>
            <p:ph type="body" sz="quarter" idx="15"/>
          </p:nvPr>
        </p:nvSpPr>
        <p:spPr>
          <a:xfrm>
            <a:off x="3435638" y="1422721"/>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5" name="Text Placeholder 8"/>
          <p:cNvSpPr>
            <a:spLocks noGrp="1"/>
          </p:cNvSpPr>
          <p:nvPr>
            <p:ph type="body" sz="quarter" idx="16"/>
          </p:nvPr>
        </p:nvSpPr>
        <p:spPr>
          <a:xfrm>
            <a:off x="3435638" y="2355324"/>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0" name="Text Placeholder 8"/>
          <p:cNvSpPr>
            <a:spLocks noGrp="1"/>
          </p:cNvSpPr>
          <p:nvPr>
            <p:ph type="body" sz="quarter" idx="17"/>
          </p:nvPr>
        </p:nvSpPr>
        <p:spPr>
          <a:xfrm>
            <a:off x="6266101" y="4040506"/>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6" name="Text Placeholder 8"/>
          <p:cNvSpPr>
            <a:spLocks noGrp="1"/>
          </p:cNvSpPr>
          <p:nvPr>
            <p:ph type="body" sz="quarter" idx="18"/>
          </p:nvPr>
        </p:nvSpPr>
        <p:spPr>
          <a:xfrm>
            <a:off x="6266101" y="4973109"/>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9" name="Text Placeholder 8"/>
          <p:cNvSpPr>
            <a:spLocks noGrp="1"/>
          </p:cNvSpPr>
          <p:nvPr>
            <p:ph type="body" sz="quarter" idx="21"/>
          </p:nvPr>
        </p:nvSpPr>
        <p:spPr>
          <a:xfrm>
            <a:off x="3435638" y="4040506"/>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20" name="Text Placeholder 8"/>
          <p:cNvSpPr>
            <a:spLocks noGrp="1"/>
          </p:cNvSpPr>
          <p:nvPr>
            <p:ph type="body" sz="quarter" idx="22"/>
          </p:nvPr>
        </p:nvSpPr>
        <p:spPr>
          <a:xfrm>
            <a:off x="3435638" y="4973109"/>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Tree>
    <p:extLst>
      <p:ext uri="{BB962C8B-B14F-4D97-AF65-F5344CB8AC3E}">
        <p14:creationId xmlns:p14="http://schemas.microsoft.com/office/powerpoint/2010/main" val="37682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text_box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852850" y="1422721"/>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1" name="Text Placeholder 8"/>
          <p:cNvSpPr>
            <a:spLocks noGrp="1"/>
          </p:cNvSpPr>
          <p:nvPr>
            <p:ph type="body" sz="quarter" idx="12"/>
          </p:nvPr>
        </p:nvSpPr>
        <p:spPr>
          <a:xfrm>
            <a:off x="4852850" y="2355324"/>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2" name="Text Placeholder 8"/>
          <p:cNvSpPr>
            <a:spLocks noGrp="1"/>
          </p:cNvSpPr>
          <p:nvPr>
            <p:ph type="body" sz="quarter" idx="13"/>
          </p:nvPr>
        </p:nvSpPr>
        <p:spPr>
          <a:xfrm>
            <a:off x="7686459" y="1422721"/>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3" name="Text Placeholder 8"/>
          <p:cNvSpPr>
            <a:spLocks noGrp="1"/>
          </p:cNvSpPr>
          <p:nvPr>
            <p:ph type="body" sz="quarter" idx="14"/>
          </p:nvPr>
        </p:nvSpPr>
        <p:spPr>
          <a:xfrm>
            <a:off x="7686459" y="2355324"/>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4" name="Text Placeholder 8"/>
          <p:cNvSpPr>
            <a:spLocks noGrp="1"/>
          </p:cNvSpPr>
          <p:nvPr>
            <p:ph type="body" sz="quarter" idx="15"/>
          </p:nvPr>
        </p:nvSpPr>
        <p:spPr>
          <a:xfrm>
            <a:off x="2022387" y="1422721"/>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5" name="Text Placeholder 8"/>
          <p:cNvSpPr>
            <a:spLocks noGrp="1"/>
          </p:cNvSpPr>
          <p:nvPr>
            <p:ph type="body" sz="quarter" idx="16"/>
          </p:nvPr>
        </p:nvSpPr>
        <p:spPr>
          <a:xfrm>
            <a:off x="2022387" y="2355324"/>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0" name="Text Placeholder 8"/>
          <p:cNvSpPr>
            <a:spLocks noGrp="1"/>
          </p:cNvSpPr>
          <p:nvPr>
            <p:ph type="body" sz="quarter" idx="17"/>
          </p:nvPr>
        </p:nvSpPr>
        <p:spPr>
          <a:xfrm>
            <a:off x="4852850" y="4040506"/>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6" name="Text Placeholder 8"/>
          <p:cNvSpPr>
            <a:spLocks noGrp="1"/>
          </p:cNvSpPr>
          <p:nvPr>
            <p:ph type="body" sz="quarter" idx="18"/>
          </p:nvPr>
        </p:nvSpPr>
        <p:spPr>
          <a:xfrm>
            <a:off x="4852850" y="4973109"/>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7" name="Text Placeholder 8"/>
          <p:cNvSpPr>
            <a:spLocks noGrp="1"/>
          </p:cNvSpPr>
          <p:nvPr>
            <p:ph type="body" sz="quarter" idx="19"/>
          </p:nvPr>
        </p:nvSpPr>
        <p:spPr>
          <a:xfrm>
            <a:off x="7686459" y="4040506"/>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18" name="Text Placeholder 8"/>
          <p:cNvSpPr>
            <a:spLocks noGrp="1"/>
          </p:cNvSpPr>
          <p:nvPr>
            <p:ph type="body" sz="quarter" idx="20"/>
          </p:nvPr>
        </p:nvSpPr>
        <p:spPr>
          <a:xfrm>
            <a:off x="7686459" y="4973109"/>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
        <p:nvSpPr>
          <p:cNvPr id="19" name="Text Placeholder 8"/>
          <p:cNvSpPr>
            <a:spLocks noGrp="1"/>
          </p:cNvSpPr>
          <p:nvPr>
            <p:ph type="body" sz="quarter" idx="21"/>
          </p:nvPr>
        </p:nvSpPr>
        <p:spPr>
          <a:xfrm>
            <a:off x="2022387" y="4040506"/>
            <a:ext cx="2724298"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3264" smtClean="0">
                <a:solidFill>
                  <a:schemeClr val="tx1">
                    <a:alpha val="99000"/>
                  </a:schemeClr>
                </a:solidFill>
                <a:ea typeface="Segoe UI" pitchFamily="34" charset="0"/>
                <a:cs typeface="Segoe UI" pitchFamily="34" charset="0"/>
              </a:defRPr>
            </a:lvl1pPr>
            <a:lvl2pPr>
              <a:defRPr lang="en-US" sz="2448" smtClean="0">
                <a:solidFill>
                  <a:schemeClr val="lt1"/>
                </a:solidFill>
              </a:defRPr>
            </a:lvl2pPr>
            <a:lvl3pPr>
              <a:defRPr lang="en-US" sz="2448" smtClean="0">
                <a:solidFill>
                  <a:schemeClr val="lt1"/>
                </a:solidFill>
              </a:defRPr>
            </a:lvl3pPr>
            <a:lvl4pPr>
              <a:defRPr lang="en-US" sz="2448" smtClean="0">
                <a:solidFill>
                  <a:schemeClr val="lt1"/>
                </a:solidFill>
              </a:defRPr>
            </a:lvl4pPr>
            <a:lvl5pPr>
              <a:defRPr lang="en-US" sz="2448">
                <a:solidFill>
                  <a:schemeClr val="lt1"/>
                </a:solidFill>
              </a:defRPr>
            </a:lvl5pPr>
          </a:lstStyle>
          <a:p>
            <a:pPr marL="0" lvl="0" defTabSz="1243021" fontAlgn="base">
              <a:spcBef>
                <a:spcPct val="0"/>
              </a:spcBef>
              <a:spcAft>
                <a:spcPct val="0"/>
              </a:spcAft>
            </a:pPr>
            <a:r>
              <a:rPr lang="en-US" dirty="0" smtClean="0"/>
              <a:t>Click to edit Master text styles</a:t>
            </a:r>
          </a:p>
        </p:txBody>
      </p:sp>
      <p:sp>
        <p:nvSpPr>
          <p:cNvPr id="20" name="Text Placeholder 8"/>
          <p:cNvSpPr>
            <a:spLocks noGrp="1"/>
          </p:cNvSpPr>
          <p:nvPr>
            <p:ph type="body" sz="quarter" idx="22"/>
          </p:nvPr>
        </p:nvSpPr>
        <p:spPr>
          <a:xfrm>
            <a:off x="2022387" y="4973109"/>
            <a:ext cx="2724298"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2175" dirty="0" smtClean="0">
                <a:solidFill>
                  <a:srgbClr val="0072C6">
                    <a:lumMod val="50000"/>
                    <a:alpha val="99000"/>
                  </a:srgbClr>
                </a:solidFill>
              </a:defRPr>
            </a:lvl1pPr>
          </a:lstStyle>
          <a:p>
            <a:pPr marL="0" lvl="0">
              <a:spcBef>
                <a:spcPts val="1632"/>
              </a:spcBef>
            </a:pPr>
            <a:r>
              <a:rPr lang="en-US" dirty="0" smtClean="0"/>
              <a:t>Click to edit Master text styles</a:t>
            </a:r>
          </a:p>
        </p:txBody>
      </p:sp>
    </p:spTree>
    <p:extLst>
      <p:ext uri="{BB962C8B-B14F-4D97-AF65-F5344CB8AC3E}">
        <p14:creationId xmlns:p14="http://schemas.microsoft.com/office/powerpoint/2010/main" val="300474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47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flipV="1">
            <a:off x="0" y="1"/>
            <a:ext cx="12436475" cy="11789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1243021" fontAlgn="base">
              <a:spcBef>
                <a:spcPct val="0"/>
              </a:spcBef>
              <a:spcAft>
                <a:spcPct val="0"/>
              </a:spcAft>
            </a:pPr>
            <a:endParaRPr lang="en-US" sz="2448" dirty="0" err="1">
              <a:solidFill>
                <a:srgbClr val="FFFFFF">
                  <a:alpha val="99000"/>
                </a:srgbClr>
              </a:solidFill>
              <a:ea typeface="Segoe UI" pitchFamily="34" charset="0"/>
              <a:cs typeface="Segoe UI" pitchFamily="34" charset="0"/>
            </a:endParaRPr>
          </a:p>
        </p:txBody>
      </p:sp>
      <p:sp>
        <p:nvSpPr>
          <p:cNvPr id="2" name="Title 1"/>
          <p:cNvSpPr>
            <a:spLocks noGrp="1"/>
          </p:cNvSpPr>
          <p:nvPr>
            <p:ph type="title" hasCustomPrompt="1"/>
          </p:nvPr>
        </p:nvSpPr>
        <p:spPr/>
        <p:txBody>
          <a:bodyPr>
            <a:normAutofit/>
          </a:bodyPr>
          <a:lstStyle>
            <a:lvl1pPr>
              <a:defRPr>
                <a:solidFill>
                  <a:schemeClr val="tx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28851" y="1476622"/>
            <a:ext cx="11378776" cy="5284752"/>
          </a:xfrm>
        </p:spPr>
        <p:txBody>
          <a:bodyPr/>
          <a:lstStyle>
            <a:lvl1pPr marL="0" indent="0">
              <a:buNone/>
              <a:defRPr sz="4352">
                <a:gradFill>
                  <a:gsLst>
                    <a:gs pos="1250">
                      <a:srgbClr val="000000"/>
                    </a:gs>
                    <a:gs pos="100000">
                      <a:srgbClr val="000000"/>
                    </a:gs>
                  </a:gsLst>
                  <a:lin ang="5400000" scaled="0"/>
                </a:gradFill>
                <a:latin typeface="Consolas" pitchFamily="49" charset="0"/>
                <a:cs typeface="Consolas" pitchFamily="49" charset="0"/>
              </a:defRPr>
            </a:lvl1pPr>
            <a:lvl2pPr marL="461969" indent="0">
              <a:buNone/>
              <a:defRPr>
                <a:gradFill>
                  <a:gsLst>
                    <a:gs pos="1250">
                      <a:srgbClr val="000000"/>
                    </a:gs>
                    <a:gs pos="100000">
                      <a:srgbClr val="000000"/>
                    </a:gs>
                  </a:gsLst>
                  <a:lin ang="5400000" scaled="0"/>
                </a:gradFill>
                <a:latin typeface="Consolas" pitchFamily="49" charset="0"/>
                <a:cs typeface="Consolas" pitchFamily="49" charset="0"/>
              </a:defRPr>
            </a:lvl2pPr>
            <a:lvl3pPr marL="779304" indent="0">
              <a:buNone/>
              <a:defRPr>
                <a:gradFill>
                  <a:gsLst>
                    <a:gs pos="1250">
                      <a:srgbClr val="000000"/>
                    </a:gs>
                    <a:gs pos="100000">
                      <a:srgbClr val="000000"/>
                    </a:gs>
                  </a:gsLst>
                  <a:lin ang="5400000" scaled="0"/>
                </a:gradFill>
                <a:latin typeface="Consolas" pitchFamily="49" charset="0"/>
                <a:cs typeface="Consolas" pitchFamily="49" charset="0"/>
              </a:defRPr>
            </a:lvl3pPr>
            <a:lvl4pPr marL="1085844" indent="0">
              <a:buNone/>
              <a:defRPr>
                <a:gradFill>
                  <a:gsLst>
                    <a:gs pos="1250">
                      <a:srgbClr val="000000"/>
                    </a:gs>
                    <a:gs pos="100000">
                      <a:srgbClr val="000000"/>
                    </a:gs>
                  </a:gsLst>
                  <a:lin ang="5400000" scaled="0"/>
                </a:gradFill>
                <a:latin typeface="Consolas" pitchFamily="49" charset="0"/>
                <a:cs typeface="Consolas" pitchFamily="49" charset="0"/>
              </a:defRPr>
            </a:lvl4pPr>
            <a:lvl5pPr marL="1401019"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238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80" y="233153"/>
            <a:ext cx="11378776" cy="904042"/>
          </a:xfrm>
        </p:spPr>
        <p:txBody>
          <a:bodyPr/>
          <a:lstStyle>
            <a:lvl1pPr>
              <a:defRPr sz="6527"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1" y="1476621"/>
            <a:ext cx="11375536" cy="2084319"/>
          </a:xfrm>
          <a:prstGeom prst="rect">
            <a:avLst/>
          </a:prstGeom>
        </p:spPr>
        <p:txBody>
          <a:bodyPr/>
          <a:lstStyle>
            <a:lvl1pPr marL="466287" indent="-46628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854859" indent="-38857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1243431" indent="-38857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554289" indent="-31085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865146" indent="-31085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5" y="6363078"/>
            <a:ext cx="12436476" cy="631450"/>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4896" spc="-6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7925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8.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8.png"/><Relationship Id="rId4" Type="http://schemas.openxmlformats.org/officeDocument/2006/relationships/slideLayout" Target="../slideLayouts/slideLayout4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8.png"/><Relationship Id="rId5" Type="http://schemas.openxmlformats.org/officeDocument/2006/relationships/slideLayout" Target="../slideLayouts/slideLayout58.xml"/><Relationship Id="rId10"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8.png"/><Relationship Id="rId5" Type="http://schemas.openxmlformats.org/officeDocument/2006/relationships/slideLayout" Target="../slideLayouts/slideLayout67.xml"/><Relationship Id="rId10" Type="http://schemas.openxmlformats.org/officeDocument/2006/relationships/theme" Target="../theme/theme5.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theme" Target="../theme/theme6.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8.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351"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2351DED1-D707-4895-939F-4896E6116E88}" type="datetimeFigureOut">
              <a:rPr lang="en-US" smtClean="0">
                <a:solidFill>
                  <a:prstClr val="black">
                    <a:tint val="75000"/>
                  </a:prstClr>
                </a:solidFill>
              </a:rPr>
              <a:pPr defTabSz="932597"/>
              <a:t>5/13/2014</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D1A7436D-EC7D-4E4F-927A-4FD88B639917}" type="slidenum">
              <a:rPr lang="en-US" smtClean="0">
                <a:solidFill>
                  <a:prstClr val="black">
                    <a:tint val="75000"/>
                  </a:prstClr>
                </a:solidFill>
              </a:rPr>
              <a:pPr defTabSz="932597"/>
              <a:t>‹#›</a:t>
            </a:fld>
            <a:endParaRPr lang="en-US">
              <a:solidFill>
                <a:prstClr val="black">
                  <a:tint val="75000"/>
                </a:prstClr>
              </a:solidFill>
            </a:endParaRPr>
          </a:p>
        </p:txBody>
      </p:sp>
      <p:pic>
        <p:nvPicPr>
          <p:cNvPr id="7"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11152978" y="6355900"/>
            <a:ext cx="996326" cy="4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743197"/>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4" r:id="rId13"/>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BFB">
            <a:alpha val="0"/>
          </a:srgbClr>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4439" y="1736801"/>
            <a:ext cx="2637713" cy="422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US" dirty="0"/>
          </a:p>
        </p:txBody>
      </p:sp>
      <p:sp>
        <p:nvSpPr>
          <p:cNvPr id="17" name="Text Placeholder 16"/>
          <p:cNvSpPr>
            <a:spLocks noGrp="1"/>
          </p:cNvSpPr>
          <p:nvPr>
            <p:ph type="body" idx="1"/>
          </p:nvPr>
        </p:nvSpPr>
        <p:spPr>
          <a:xfrm>
            <a:off x="3730950" y="1736809"/>
            <a:ext cx="8206780" cy="145476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11152978" y="6355900"/>
            <a:ext cx="996326" cy="4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25718"/>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Lst>
  <p:timing>
    <p:tnLst>
      <p:par>
        <p:cTn id="1" dur="indefinite" restart="never" nodeType="tmRoot"/>
      </p:par>
    </p:tnLst>
  </p:timing>
  <p:hf hdr="0" dt="0"/>
  <p:txStyles>
    <p:titleStyle>
      <a:lvl1pPr algn="l" defTabSz="1243038" rtl="0" eaLnBrk="1" latinLnBrk="0" hangingPunct="1">
        <a:spcBef>
          <a:spcPct val="0"/>
        </a:spcBef>
        <a:spcAft>
          <a:spcPts val="1632"/>
        </a:spcAft>
        <a:buNone/>
        <a:defRPr lang="en-US" sz="1900" kern="1200" dirty="0">
          <a:solidFill>
            <a:srgbClr val="505050"/>
          </a:solidFill>
          <a:latin typeface="+mj-lt"/>
          <a:ea typeface="ＭＳ Ｐゴシック" charset="0"/>
          <a:cs typeface="Segoe UI" pitchFamily="34" charset="0"/>
        </a:defRPr>
      </a:lvl1pPr>
    </p:titleStyle>
    <p:bodyStyle>
      <a:lvl1pPr marL="0" indent="0" algn="l" defTabSz="1243038" rtl="0" eaLnBrk="1" fontAlgn="base" latinLnBrk="0" hangingPunct="1">
        <a:lnSpc>
          <a:spcPct val="95000"/>
        </a:lnSpc>
        <a:spcBef>
          <a:spcPts val="0"/>
        </a:spcBef>
        <a:spcAft>
          <a:spcPts val="1632"/>
        </a:spcAft>
        <a:buClr>
          <a:schemeClr val="accent1"/>
        </a:buClr>
        <a:buSzPct val="110000"/>
        <a:buFont typeface="Avenir LT Pro 45 Book" charset="0"/>
        <a:buNone/>
        <a:defRPr lang="en-US" sz="3300" b="0" kern="1200" cap="none" baseline="0" dirty="0" smtClean="0">
          <a:solidFill>
            <a:srgbClr val="505050"/>
          </a:solidFill>
          <a:latin typeface="Segoe UI Light"/>
          <a:ea typeface="ＭＳ Ｐゴシック" charset="0"/>
          <a:cs typeface="Segoe UI Light"/>
        </a:defRPr>
      </a:lvl1pPr>
      <a:lvl2pPr marL="0" marR="0" indent="0" algn="l" defTabSz="1243038" rtl="0" eaLnBrk="1" fontAlgn="auto" latinLnBrk="0" hangingPunct="1">
        <a:lnSpc>
          <a:spcPct val="95000"/>
        </a:lnSpc>
        <a:spcBef>
          <a:spcPts val="0"/>
        </a:spcBef>
        <a:spcAft>
          <a:spcPts val="1632"/>
        </a:spcAft>
        <a:buClrTx/>
        <a:buSzTx/>
        <a:buFont typeface="Arial" pitchFamily="34" charset="0"/>
        <a:buNone/>
        <a:tabLst/>
        <a:defRPr lang="en-US" sz="1900" b="0" kern="1200" dirty="0" smtClean="0">
          <a:solidFill>
            <a:srgbClr val="505050"/>
          </a:solidFill>
          <a:latin typeface="+mn-lt"/>
          <a:ea typeface="+mn-ea"/>
          <a:cs typeface="+mn-cs"/>
        </a:defRPr>
      </a:lvl2pPr>
      <a:lvl3pPr marL="621519" indent="-310761" algn="l" defTabSz="1243038" rtl="0" eaLnBrk="1" latinLnBrk="0" hangingPunct="1">
        <a:lnSpc>
          <a:spcPct val="95000"/>
        </a:lnSpc>
        <a:spcBef>
          <a:spcPts val="0"/>
        </a:spcBef>
        <a:spcAft>
          <a:spcPts val="1632"/>
        </a:spcAft>
        <a:buFont typeface="Lucida Grande"/>
        <a:buChar char="-"/>
        <a:defRPr lang="en-US" sz="1900" b="0" kern="1200" dirty="0" smtClean="0">
          <a:solidFill>
            <a:srgbClr val="505050"/>
          </a:solidFill>
          <a:latin typeface="+mn-lt"/>
          <a:ea typeface="+mn-ea"/>
          <a:cs typeface="+mn-cs"/>
        </a:defRPr>
      </a:lvl3pPr>
      <a:lvl4pPr marL="852431" indent="-230911" algn="l" defTabSz="1243038" rtl="0" eaLnBrk="1" latinLnBrk="0" hangingPunct="1">
        <a:lnSpc>
          <a:spcPct val="95000"/>
        </a:lnSpc>
        <a:spcBef>
          <a:spcPts val="0"/>
        </a:spcBef>
        <a:spcAft>
          <a:spcPts val="0"/>
        </a:spcAft>
        <a:buFont typeface="Arial" pitchFamily="34" charset="0"/>
        <a:buChar char="•"/>
        <a:defRPr lang="en-US" sz="1900" b="0" kern="1200" dirty="0" smtClean="0">
          <a:solidFill>
            <a:srgbClr val="505050"/>
          </a:solidFill>
          <a:latin typeface="+mn-lt"/>
          <a:ea typeface="+mn-ea"/>
          <a:cs typeface="+mn-cs"/>
        </a:defRPr>
      </a:lvl4pPr>
      <a:lvl5pPr marL="1243038" indent="-310761" algn="l" defTabSz="1243038" rtl="0" eaLnBrk="1" latinLnBrk="0" hangingPunct="1">
        <a:lnSpc>
          <a:spcPct val="95000"/>
        </a:lnSpc>
        <a:spcBef>
          <a:spcPts val="0"/>
        </a:spcBef>
        <a:spcAft>
          <a:spcPts val="0"/>
        </a:spcAft>
        <a:buFont typeface="Lucida Grande"/>
        <a:buChar char="-"/>
        <a:defRPr lang="en-US" sz="1900" b="0" kern="1200" dirty="0">
          <a:solidFill>
            <a:srgbClr val="505050"/>
          </a:solidFill>
          <a:latin typeface="+mn-lt"/>
          <a:ea typeface="+mn-ea"/>
          <a:cs typeface="+mn-cs"/>
        </a:defRPr>
      </a:lvl5pPr>
      <a:lvl6pPr marL="3418350"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039869"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661388"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282906"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243038" rtl="0" eaLnBrk="1" latinLnBrk="0" hangingPunct="1">
        <a:defRPr sz="2400" kern="1200">
          <a:solidFill>
            <a:schemeClr val="tx1"/>
          </a:solidFill>
          <a:latin typeface="+mn-lt"/>
          <a:ea typeface="+mn-ea"/>
          <a:cs typeface="+mn-cs"/>
        </a:defRPr>
      </a:lvl1pPr>
      <a:lvl2pPr marL="621519" algn="l" defTabSz="1243038" rtl="0" eaLnBrk="1" latinLnBrk="0" hangingPunct="1">
        <a:defRPr sz="2400" kern="1200">
          <a:solidFill>
            <a:schemeClr val="tx1"/>
          </a:solidFill>
          <a:latin typeface="+mn-lt"/>
          <a:ea typeface="+mn-ea"/>
          <a:cs typeface="+mn-cs"/>
        </a:defRPr>
      </a:lvl2pPr>
      <a:lvl3pPr marL="1243038" algn="l" defTabSz="1243038" rtl="0" eaLnBrk="1" latinLnBrk="0" hangingPunct="1">
        <a:defRPr sz="2400" kern="1200">
          <a:solidFill>
            <a:schemeClr val="tx1"/>
          </a:solidFill>
          <a:latin typeface="+mn-lt"/>
          <a:ea typeface="+mn-ea"/>
          <a:cs typeface="+mn-cs"/>
        </a:defRPr>
      </a:lvl3pPr>
      <a:lvl4pPr marL="1864556" algn="l" defTabSz="1243038" rtl="0" eaLnBrk="1" latinLnBrk="0" hangingPunct="1">
        <a:defRPr sz="2400" kern="1200">
          <a:solidFill>
            <a:schemeClr val="tx1"/>
          </a:solidFill>
          <a:latin typeface="+mn-lt"/>
          <a:ea typeface="+mn-ea"/>
          <a:cs typeface="+mn-cs"/>
        </a:defRPr>
      </a:lvl4pPr>
      <a:lvl5pPr marL="2486073" algn="l" defTabSz="1243038" rtl="0" eaLnBrk="1" latinLnBrk="0" hangingPunct="1">
        <a:defRPr sz="2400" kern="1200">
          <a:solidFill>
            <a:schemeClr val="tx1"/>
          </a:solidFill>
          <a:latin typeface="+mn-lt"/>
          <a:ea typeface="+mn-ea"/>
          <a:cs typeface="+mn-cs"/>
        </a:defRPr>
      </a:lvl5pPr>
      <a:lvl6pPr marL="3107590" algn="l" defTabSz="1243038" rtl="0" eaLnBrk="1" latinLnBrk="0" hangingPunct="1">
        <a:defRPr sz="2400" kern="1200">
          <a:solidFill>
            <a:schemeClr val="tx1"/>
          </a:solidFill>
          <a:latin typeface="+mn-lt"/>
          <a:ea typeface="+mn-ea"/>
          <a:cs typeface="+mn-cs"/>
        </a:defRPr>
      </a:lvl6pPr>
      <a:lvl7pPr marL="3729108" algn="l" defTabSz="1243038" rtl="0" eaLnBrk="1" latinLnBrk="0" hangingPunct="1">
        <a:defRPr sz="2400" kern="1200">
          <a:solidFill>
            <a:schemeClr val="tx1"/>
          </a:solidFill>
          <a:latin typeface="+mn-lt"/>
          <a:ea typeface="+mn-ea"/>
          <a:cs typeface="+mn-cs"/>
        </a:defRPr>
      </a:lvl7pPr>
      <a:lvl8pPr marL="4350628" algn="l" defTabSz="1243038" rtl="0" eaLnBrk="1" latinLnBrk="0" hangingPunct="1">
        <a:defRPr sz="2400" kern="1200">
          <a:solidFill>
            <a:schemeClr val="tx1"/>
          </a:solidFill>
          <a:latin typeface="+mn-lt"/>
          <a:ea typeface="+mn-ea"/>
          <a:cs typeface="+mn-cs"/>
        </a:defRPr>
      </a:lvl8pPr>
      <a:lvl9pPr marL="4972146" algn="l" defTabSz="1243038"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2"/>
            <a:ext cx="11375537" cy="762786"/>
          </a:xfrm>
          <a:prstGeom prst="rect">
            <a:avLst/>
          </a:prstGeom>
        </p:spPr>
        <p:txBody>
          <a:bodyPr vert="horz" wrap="square" lIns="0" tIns="0" rIns="0" bIns="0" rtlCol="0" anchor="t">
            <a:sp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529661" y="1476622"/>
            <a:ext cx="11375535" cy="2040374"/>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11152978" y="6355900"/>
            <a:ext cx="996326" cy="4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75565"/>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Lst>
  <p:transition>
    <p:fade/>
  </p:transition>
  <p:timing>
    <p:tnLst>
      <p:par>
        <p:cTn id="1" dur="indefinite" restart="never" nodeType="tmRoot"/>
      </p:par>
    </p:tnLst>
  </p:timing>
  <p:hf hdr="0" ftr="0" dt="0"/>
  <p:txStyles>
    <p:titleStyle>
      <a:lvl1pPr algn="l" defTabSz="932402" rtl="0" eaLnBrk="1" latinLnBrk="0" hangingPunct="1">
        <a:lnSpc>
          <a:spcPct val="90000"/>
        </a:lnSpc>
        <a:spcBef>
          <a:spcPct val="0"/>
        </a:spcBef>
        <a:buNone/>
        <a:defRPr lang="en-US" sz="5506" b="0" kern="1200" cap="none" spc="-102" baseline="0" dirty="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p:titleStyle>
    <p:bodyStyle>
      <a:lvl1pPr marL="352902" indent="-352902" algn="l" defTabSz="932402" rtl="0" eaLnBrk="1" latinLnBrk="0" hangingPunct="1">
        <a:lnSpc>
          <a:spcPct val="90000"/>
        </a:lnSpc>
        <a:spcBef>
          <a:spcPct val="20000"/>
        </a:spcBef>
        <a:buClrTx/>
        <a:buSzPct val="90000"/>
        <a:buFont typeface="Arial" pitchFamily="34" charset="0"/>
        <a:buChar char="•"/>
        <a:defRPr sz="3264"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42673" indent="-289769" algn="l" defTabSz="932402" rtl="0" eaLnBrk="1" latinLnBrk="0" hangingPunct="1">
        <a:lnSpc>
          <a:spcPct val="90000"/>
        </a:lnSpc>
        <a:spcBef>
          <a:spcPct val="20000"/>
        </a:spcBef>
        <a:buClrTx/>
        <a:buSzPct val="90000"/>
        <a:buFont typeface="Arial" pitchFamily="34" charset="0"/>
        <a:buChar char="•"/>
        <a:tabLst>
          <a:tab pos="642673" algn="l"/>
        </a:tabLst>
        <a:defRPr sz="285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32439" indent="-289769" algn="l" defTabSz="932402" rtl="0" eaLnBrk="1" latinLnBrk="0" hangingPunct="1">
        <a:lnSpc>
          <a:spcPct val="90000"/>
        </a:lnSpc>
        <a:spcBef>
          <a:spcPct val="20000"/>
        </a:spcBef>
        <a:buClrTx/>
        <a:buSzPct val="90000"/>
        <a:buFont typeface="Arial" pitchFamily="34" charset="0"/>
        <a:buChar char="•"/>
        <a:defRPr sz="2448"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511978" indent="-228256" algn="l" defTabSz="932402" rtl="0" eaLnBrk="1" latinLnBrk="0" hangingPunct="1">
        <a:lnSpc>
          <a:spcPct val="90000"/>
        </a:lnSpc>
        <a:spcBef>
          <a:spcPct val="20000"/>
        </a:spcBef>
        <a:buClrTx/>
        <a:buSzPct val="90000"/>
        <a:buFont typeface="Arial" pitchFamily="34" charset="0"/>
        <a:buChar char="•"/>
        <a:tabLst>
          <a:tab pos="932439" algn="l"/>
        </a:tabLst>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46707" indent="-234729" algn="l" defTabSz="932402" rtl="0" eaLnBrk="1" latinLnBrk="0" hangingPunct="1">
        <a:lnSpc>
          <a:spcPct val="90000"/>
        </a:lnSpc>
        <a:spcBef>
          <a:spcPct val="20000"/>
        </a:spcBef>
        <a:buClrTx/>
        <a:buSzPct val="90000"/>
        <a:buFont typeface="Arial" pitchFamily="34" charset="0"/>
        <a:buChar char="•"/>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64107" indent="-233100" algn="l" defTabSz="932402"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310" indent="-233100" algn="l" defTabSz="932402"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511" indent="-233100" algn="l" defTabSz="932402"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714" indent="-233100" algn="l" defTabSz="932402"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402" rtl="0" eaLnBrk="1" latinLnBrk="0" hangingPunct="1">
        <a:defRPr sz="1836" kern="1200">
          <a:solidFill>
            <a:schemeClr val="tx1"/>
          </a:solidFill>
          <a:latin typeface="+mn-lt"/>
          <a:ea typeface="+mn-ea"/>
          <a:cs typeface="+mn-cs"/>
        </a:defRPr>
      </a:lvl1pPr>
      <a:lvl2pPr marL="466202" algn="l" defTabSz="932402" rtl="0" eaLnBrk="1" latinLnBrk="0" hangingPunct="1">
        <a:defRPr sz="1836" kern="1200">
          <a:solidFill>
            <a:schemeClr val="tx1"/>
          </a:solidFill>
          <a:latin typeface="+mn-lt"/>
          <a:ea typeface="+mn-ea"/>
          <a:cs typeface="+mn-cs"/>
        </a:defRPr>
      </a:lvl2pPr>
      <a:lvl3pPr marL="932402" algn="l" defTabSz="932402" rtl="0" eaLnBrk="1" latinLnBrk="0" hangingPunct="1">
        <a:defRPr sz="1836" kern="1200">
          <a:solidFill>
            <a:schemeClr val="tx1"/>
          </a:solidFill>
          <a:latin typeface="+mn-lt"/>
          <a:ea typeface="+mn-ea"/>
          <a:cs typeface="+mn-cs"/>
        </a:defRPr>
      </a:lvl3pPr>
      <a:lvl4pPr marL="1398604" algn="l" defTabSz="932402" rtl="0" eaLnBrk="1" latinLnBrk="0" hangingPunct="1">
        <a:defRPr sz="1836" kern="1200">
          <a:solidFill>
            <a:schemeClr val="tx1"/>
          </a:solidFill>
          <a:latin typeface="+mn-lt"/>
          <a:ea typeface="+mn-ea"/>
          <a:cs typeface="+mn-cs"/>
        </a:defRPr>
      </a:lvl4pPr>
      <a:lvl5pPr marL="1864806" algn="l" defTabSz="932402" rtl="0" eaLnBrk="1" latinLnBrk="0" hangingPunct="1">
        <a:defRPr sz="1836" kern="1200">
          <a:solidFill>
            <a:schemeClr val="tx1"/>
          </a:solidFill>
          <a:latin typeface="+mn-lt"/>
          <a:ea typeface="+mn-ea"/>
          <a:cs typeface="+mn-cs"/>
        </a:defRPr>
      </a:lvl5pPr>
      <a:lvl6pPr marL="2331008" algn="l" defTabSz="932402" rtl="0" eaLnBrk="1" latinLnBrk="0" hangingPunct="1">
        <a:defRPr sz="1836" kern="1200">
          <a:solidFill>
            <a:schemeClr val="tx1"/>
          </a:solidFill>
          <a:latin typeface="+mn-lt"/>
          <a:ea typeface="+mn-ea"/>
          <a:cs typeface="+mn-cs"/>
        </a:defRPr>
      </a:lvl6pPr>
      <a:lvl7pPr marL="2797209" algn="l" defTabSz="932402" rtl="0" eaLnBrk="1" latinLnBrk="0" hangingPunct="1">
        <a:defRPr sz="1836" kern="1200">
          <a:solidFill>
            <a:schemeClr val="tx1"/>
          </a:solidFill>
          <a:latin typeface="+mn-lt"/>
          <a:ea typeface="+mn-ea"/>
          <a:cs typeface="+mn-cs"/>
        </a:defRPr>
      </a:lvl7pPr>
      <a:lvl8pPr marL="3263410" algn="l" defTabSz="932402" rtl="0" eaLnBrk="1" latinLnBrk="0" hangingPunct="1">
        <a:defRPr sz="1836" kern="1200">
          <a:solidFill>
            <a:schemeClr val="tx1"/>
          </a:solidFill>
          <a:latin typeface="+mn-lt"/>
          <a:ea typeface="+mn-ea"/>
          <a:cs typeface="+mn-cs"/>
        </a:defRPr>
      </a:lvl8pPr>
      <a:lvl9pPr marL="3729613" algn="l" defTabSz="932402" rtl="0" eaLnBrk="1" latinLnBrk="0" hangingPunct="1">
        <a:defRPr sz="18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BFB">
            <a:alpha val="0"/>
          </a:srgbClr>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4439" y="1736801"/>
            <a:ext cx="2637713" cy="422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US" dirty="0"/>
          </a:p>
        </p:txBody>
      </p:sp>
      <p:sp>
        <p:nvSpPr>
          <p:cNvPr id="17" name="Text Placeholder 16"/>
          <p:cNvSpPr>
            <a:spLocks noGrp="1"/>
          </p:cNvSpPr>
          <p:nvPr>
            <p:ph type="body" idx="1"/>
          </p:nvPr>
        </p:nvSpPr>
        <p:spPr>
          <a:xfrm>
            <a:off x="3730950" y="1736809"/>
            <a:ext cx="8206780" cy="145476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11152978" y="6355900"/>
            <a:ext cx="996326" cy="4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74489"/>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Lst>
  <p:timing>
    <p:tnLst>
      <p:par>
        <p:cTn id="1" dur="indefinite" restart="never" nodeType="tmRoot"/>
      </p:par>
    </p:tnLst>
  </p:timing>
  <p:hf hdr="0" dt="0"/>
  <p:txStyles>
    <p:titleStyle>
      <a:lvl1pPr algn="l" defTabSz="1243038" rtl="0" eaLnBrk="1" latinLnBrk="0" hangingPunct="1">
        <a:spcBef>
          <a:spcPct val="0"/>
        </a:spcBef>
        <a:spcAft>
          <a:spcPts val="1632"/>
        </a:spcAft>
        <a:buNone/>
        <a:defRPr lang="en-US" sz="1900" kern="1200" dirty="0">
          <a:solidFill>
            <a:srgbClr val="505050"/>
          </a:solidFill>
          <a:latin typeface="+mj-lt"/>
          <a:ea typeface="ＭＳ Ｐゴシック" charset="0"/>
          <a:cs typeface="Segoe UI" pitchFamily="34" charset="0"/>
        </a:defRPr>
      </a:lvl1pPr>
    </p:titleStyle>
    <p:bodyStyle>
      <a:lvl1pPr marL="0" indent="0" algn="l" defTabSz="1243038" rtl="0" eaLnBrk="1" fontAlgn="base" latinLnBrk="0" hangingPunct="1">
        <a:lnSpc>
          <a:spcPct val="95000"/>
        </a:lnSpc>
        <a:spcBef>
          <a:spcPts val="0"/>
        </a:spcBef>
        <a:spcAft>
          <a:spcPts val="1632"/>
        </a:spcAft>
        <a:buClr>
          <a:schemeClr val="accent1"/>
        </a:buClr>
        <a:buSzPct val="110000"/>
        <a:buFont typeface="Avenir LT Pro 45 Book" charset="0"/>
        <a:buNone/>
        <a:defRPr lang="en-US" sz="3300" b="0" kern="1200" cap="none" baseline="0" dirty="0" smtClean="0">
          <a:solidFill>
            <a:srgbClr val="505050"/>
          </a:solidFill>
          <a:latin typeface="Segoe UI Light"/>
          <a:ea typeface="ＭＳ Ｐゴシック" charset="0"/>
          <a:cs typeface="Segoe UI Light"/>
        </a:defRPr>
      </a:lvl1pPr>
      <a:lvl2pPr marL="0" marR="0" indent="0" algn="l" defTabSz="1243038" rtl="0" eaLnBrk="1" fontAlgn="auto" latinLnBrk="0" hangingPunct="1">
        <a:lnSpc>
          <a:spcPct val="95000"/>
        </a:lnSpc>
        <a:spcBef>
          <a:spcPts val="0"/>
        </a:spcBef>
        <a:spcAft>
          <a:spcPts val="1632"/>
        </a:spcAft>
        <a:buClrTx/>
        <a:buSzTx/>
        <a:buFont typeface="Arial" pitchFamily="34" charset="0"/>
        <a:buNone/>
        <a:tabLst/>
        <a:defRPr lang="en-US" sz="1900" b="0" kern="1200" dirty="0" smtClean="0">
          <a:solidFill>
            <a:srgbClr val="505050"/>
          </a:solidFill>
          <a:latin typeface="+mn-lt"/>
          <a:ea typeface="+mn-ea"/>
          <a:cs typeface="+mn-cs"/>
        </a:defRPr>
      </a:lvl2pPr>
      <a:lvl3pPr marL="621519" indent="-310761" algn="l" defTabSz="1243038" rtl="0" eaLnBrk="1" latinLnBrk="0" hangingPunct="1">
        <a:lnSpc>
          <a:spcPct val="95000"/>
        </a:lnSpc>
        <a:spcBef>
          <a:spcPts val="0"/>
        </a:spcBef>
        <a:spcAft>
          <a:spcPts val="1632"/>
        </a:spcAft>
        <a:buFont typeface="Lucida Grande"/>
        <a:buChar char="-"/>
        <a:defRPr lang="en-US" sz="1900" b="0" kern="1200" dirty="0" smtClean="0">
          <a:solidFill>
            <a:srgbClr val="505050"/>
          </a:solidFill>
          <a:latin typeface="+mn-lt"/>
          <a:ea typeface="+mn-ea"/>
          <a:cs typeface="+mn-cs"/>
        </a:defRPr>
      </a:lvl3pPr>
      <a:lvl4pPr marL="852431" indent="-230911" algn="l" defTabSz="1243038" rtl="0" eaLnBrk="1" latinLnBrk="0" hangingPunct="1">
        <a:lnSpc>
          <a:spcPct val="95000"/>
        </a:lnSpc>
        <a:spcBef>
          <a:spcPts val="0"/>
        </a:spcBef>
        <a:spcAft>
          <a:spcPts val="0"/>
        </a:spcAft>
        <a:buFont typeface="Arial" pitchFamily="34" charset="0"/>
        <a:buChar char="•"/>
        <a:defRPr lang="en-US" sz="1900" b="0" kern="1200" dirty="0" smtClean="0">
          <a:solidFill>
            <a:srgbClr val="505050"/>
          </a:solidFill>
          <a:latin typeface="+mn-lt"/>
          <a:ea typeface="+mn-ea"/>
          <a:cs typeface="+mn-cs"/>
        </a:defRPr>
      </a:lvl4pPr>
      <a:lvl5pPr marL="1243038" indent="-310761" algn="l" defTabSz="1243038" rtl="0" eaLnBrk="1" latinLnBrk="0" hangingPunct="1">
        <a:lnSpc>
          <a:spcPct val="95000"/>
        </a:lnSpc>
        <a:spcBef>
          <a:spcPts val="0"/>
        </a:spcBef>
        <a:spcAft>
          <a:spcPts val="0"/>
        </a:spcAft>
        <a:buFont typeface="Lucida Grande"/>
        <a:buChar char="-"/>
        <a:defRPr lang="en-US" sz="1900" b="0" kern="1200" dirty="0">
          <a:solidFill>
            <a:srgbClr val="505050"/>
          </a:solidFill>
          <a:latin typeface="+mn-lt"/>
          <a:ea typeface="+mn-ea"/>
          <a:cs typeface="+mn-cs"/>
        </a:defRPr>
      </a:lvl5pPr>
      <a:lvl6pPr marL="3418350"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039869"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661388"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282906"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243038" rtl="0" eaLnBrk="1" latinLnBrk="0" hangingPunct="1">
        <a:defRPr sz="2400" kern="1200">
          <a:solidFill>
            <a:schemeClr val="tx1"/>
          </a:solidFill>
          <a:latin typeface="+mn-lt"/>
          <a:ea typeface="+mn-ea"/>
          <a:cs typeface="+mn-cs"/>
        </a:defRPr>
      </a:lvl1pPr>
      <a:lvl2pPr marL="621519" algn="l" defTabSz="1243038" rtl="0" eaLnBrk="1" latinLnBrk="0" hangingPunct="1">
        <a:defRPr sz="2400" kern="1200">
          <a:solidFill>
            <a:schemeClr val="tx1"/>
          </a:solidFill>
          <a:latin typeface="+mn-lt"/>
          <a:ea typeface="+mn-ea"/>
          <a:cs typeface="+mn-cs"/>
        </a:defRPr>
      </a:lvl2pPr>
      <a:lvl3pPr marL="1243038" algn="l" defTabSz="1243038" rtl="0" eaLnBrk="1" latinLnBrk="0" hangingPunct="1">
        <a:defRPr sz="2400" kern="1200">
          <a:solidFill>
            <a:schemeClr val="tx1"/>
          </a:solidFill>
          <a:latin typeface="+mn-lt"/>
          <a:ea typeface="+mn-ea"/>
          <a:cs typeface="+mn-cs"/>
        </a:defRPr>
      </a:lvl3pPr>
      <a:lvl4pPr marL="1864556" algn="l" defTabSz="1243038" rtl="0" eaLnBrk="1" latinLnBrk="0" hangingPunct="1">
        <a:defRPr sz="2400" kern="1200">
          <a:solidFill>
            <a:schemeClr val="tx1"/>
          </a:solidFill>
          <a:latin typeface="+mn-lt"/>
          <a:ea typeface="+mn-ea"/>
          <a:cs typeface="+mn-cs"/>
        </a:defRPr>
      </a:lvl4pPr>
      <a:lvl5pPr marL="2486073" algn="l" defTabSz="1243038" rtl="0" eaLnBrk="1" latinLnBrk="0" hangingPunct="1">
        <a:defRPr sz="2400" kern="1200">
          <a:solidFill>
            <a:schemeClr val="tx1"/>
          </a:solidFill>
          <a:latin typeface="+mn-lt"/>
          <a:ea typeface="+mn-ea"/>
          <a:cs typeface="+mn-cs"/>
        </a:defRPr>
      </a:lvl5pPr>
      <a:lvl6pPr marL="3107590" algn="l" defTabSz="1243038" rtl="0" eaLnBrk="1" latinLnBrk="0" hangingPunct="1">
        <a:defRPr sz="2400" kern="1200">
          <a:solidFill>
            <a:schemeClr val="tx1"/>
          </a:solidFill>
          <a:latin typeface="+mn-lt"/>
          <a:ea typeface="+mn-ea"/>
          <a:cs typeface="+mn-cs"/>
        </a:defRPr>
      </a:lvl6pPr>
      <a:lvl7pPr marL="3729108" algn="l" defTabSz="1243038" rtl="0" eaLnBrk="1" latinLnBrk="0" hangingPunct="1">
        <a:defRPr sz="2400" kern="1200">
          <a:solidFill>
            <a:schemeClr val="tx1"/>
          </a:solidFill>
          <a:latin typeface="+mn-lt"/>
          <a:ea typeface="+mn-ea"/>
          <a:cs typeface="+mn-cs"/>
        </a:defRPr>
      </a:lvl7pPr>
      <a:lvl8pPr marL="4350628" algn="l" defTabSz="1243038" rtl="0" eaLnBrk="1" latinLnBrk="0" hangingPunct="1">
        <a:defRPr sz="2400" kern="1200">
          <a:solidFill>
            <a:schemeClr val="tx1"/>
          </a:solidFill>
          <a:latin typeface="+mn-lt"/>
          <a:ea typeface="+mn-ea"/>
          <a:cs typeface="+mn-cs"/>
        </a:defRPr>
      </a:lvl8pPr>
      <a:lvl9pPr marL="4972146" algn="l" defTabSz="1243038"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BFBFB">
            <a:alpha val="0"/>
          </a:srgbClr>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4439" y="1736801"/>
            <a:ext cx="2637713" cy="422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US" dirty="0"/>
          </a:p>
        </p:txBody>
      </p:sp>
      <p:sp>
        <p:nvSpPr>
          <p:cNvPr id="17" name="Text Placeholder 16"/>
          <p:cNvSpPr>
            <a:spLocks noGrp="1"/>
          </p:cNvSpPr>
          <p:nvPr>
            <p:ph type="body" idx="1"/>
          </p:nvPr>
        </p:nvSpPr>
        <p:spPr>
          <a:xfrm>
            <a:off x="3730950" y="1736809"/>
            <a:ext cx="8206780" cy="145476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5449131"/>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Lst>
  <p:timing>
    <p:tnLst>
      <p:par>
        <p:cTn id="1" dur="indefinite" restart="never" nodeType="tmRoot"/>
      </p:par>
    </p:tnLst>
  </p:timing>
  <p:hf hdr="0" dt="0"/>
  <p:txStyles>
    <p:titleStyle>
      <a:lvl1pPr algn="l" defTabSz="1243038" rtl="0" eaLnBrk="1" latinLnBrk="0" hangingPunct="1">
        <a:spcBef>
          <a:spcPct val="0"/>
        </a:spcBef>
        <a:spcAft>
          <a:spcPts val="1632"/>
        </a:spcAft>
        <a:buNone/>
        <a:defRPr lang="en-US" sz="1900" kern="1200" dirty="0">
          <a:solidFill>
            <a:srgbClr val="505050"/>
          </a:solidFill>
          <a:latin typeface="+mj-lt"/>
          <a:ea typeface="ＭＳ Ｐゴシック" charset="0"/>
          <a:cs typeface="Segoe UI" pitchFamily="34" charset="0"/>
        </a:defRPr>
      </a:lvl1pPr>
    </p:titleStyle>
    <p:bodyStyle>
      <a:lvl1pPr marL="0" indent="0" algn="l" defTabSz="1243038" rtl="0" eaLnBrk="1" fontAlgn="base" latinLnBrk="0" hangingPunct="1">
        <a:lnSpc>
          <a:spcPct val="95000"/>
        </a:lnSpc>
        <a:spcBef>
          <a:spcPts val="0"/>
        </a:spcBef>
        <a:spcAft>
          <a:spcPts val="1632"/>
        </a:spcAft>
        <a:buClr>
          <a:schemeClr val="accent1"/>
        </a:buClr>
        <a:buSzPct val="110000"/>
        <a:buFont typeface="Avenir LT Pro 45 Book" charset="0"/>
        <a:buNone/>
        <a:defRPr lang="en-US" sz="3300" b="0" kern="1200" cap="none" baseline="0" dirty="0" smtClean="0">
          <a:solidFill>
            <a:srgbClr val="505050"/>
          </a:solidFill>
          <a:latin typeface="Segoe UI Light"/>
          <a:ea typeface="ＭＳ Ｐゴシック" charset="0"/>
          <a:cs typeface="Segoe UI Light"/>
        </a:defRPr>
      </a:lvl1pPr>
      <a:lvl2pPr marL="0" marR="0" indent="0" algn="l" defTabSz="1243038" rtl="0" eaLnBrk="1" fontAlgn="auto" latinLnBrk="0" hangingPunct="1">
        <a:lnSpc>
          <a:spcPct val="95000"/>
        </a:lnSpc>
        <a:spcBef>
          <a:spcPts val="0"/>
        </a:spcBef>
        <a:spcAft>
          <a:spcPts val="1632"/>
        </a:spcAft>
        <a:buClrTx/>
        <a:buSzTx/>
        <a:buFont typeface="Arial" pitchFamily="34" charset="0"/>
        <a:buNone/>
        <a:tabLst/>
        <a:defRPr lang="en-US" sz="1900" b="0" kern="1200" dirty="0" smtClean="0">
          <a:solidFill>
            <a:srgbClr val="505050"/>
          </a:solidFill>
          <a:latin typeface="+mn-lt"/>
          <a:ea typeface="+mn-ea"/>
          <a:cs typeface="+mn-cs"/>
        </a:defRPr>
      </a:lvl2pPr>
      <a:lvl3pPr marL="621519" indent="-310761" algn="l" defTabSz="1243038" rtl="0" eaLnBrk="1" latinLnBrk="0" hangingPunct="1">
        <a:lnSpc>
          <a:spcPct val="95000"/>
        </a:lnSpc>
        <a:spcBef>
          <a:spcPts val="0"/>
        </a:spcBef>
        <a:spcAft>
          <a:spcPts val="1632"/>
        </a:spcAft>
        <a:buFont typeface="Lucida Grande"/>
        <a:buChar char="-"/>
        <a:defRPr lang="en-US" sz="1900" b="0" kern="1200" dirty="0" smtClean="0">
          <a:solidFill>
            <a:srgbClr val="505050"/>
          </a:solidFill>
          <a:latin typeface="+mn-lt"/>
          <a:ea typeface="+mn-ea"/>
          <a:cs typeface="+mn-cs"/>
        </a:defRPr>
      </a:lvl3pPr>
      <a:lvl4pPr marL="852431" indent="-230911" algn="l" defTabSz="1243038" rtl="0" eaLnBrk="1" latinLnBrk="0" hangingPunct="1">
        <a:lnSpc>
          <a:spcPct val="95000"/>
        </a:lnSpc>
        <a:spcBef>
          <a:spcPts val="0"/>
        </a:spcBef>
        <a:spcAft>
          <a:spcPts val="0"/>
        </a:spcAft>
        <a:buFont typeface="Arial" pitchFamily="34" charset="0"/>
        <a:buChar char="•"/>
        <a:defRPr lang="en-US" sz="1900" b="0" kern="1200" dirty="0" smtClean="0">
          <a:solidFill>
            <a:srgbClr val="505050"/>
          </a:solidFill>
          <a:latin typeface="+mn-lt"/>
          <a:ea typeface="+mn-ea"/>
          <a:cs typeface="+mn-cs"/>
        </a:defRPr>
      </a:lvl4pPr>
      <a:lvl5pPr marL="1243038" indent="-310761" algn="l" defTabSz="1243038" rtl="0" eaLnBrk="1" latinLnBrk="0" hangingPunct="1">
        <a:lnSpc>
          <a:spcPct val="95000"/>
        </a:lnSpc>
        <a:spcBef>
          <a:spcPts val="0"/>
        </a:spcBef>
        <a:spcAft>
          <a:spcPts val="0"/>
        </a:spcAft>
        <a:buFont typeface="Lucida Grande"/>
        <a:buChar char="-"/>
        <a:defRPr lang="en-US" sz="1900" b="0" kern="1200" dirty="0">
          <a:solidFill>
            <a:srgbClr val="505050"/>
          </a:solidFill>
          <a:latin typeface="+mn-lt"/>
          <a:ea typeface="+mn-ea"/>
          <a:cs typeface="+mn-cs"/>
        </a:defRPr>
      </a:lvl5pPr>
      <a:lvl6pPr marL="3418350"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039869"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661388"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282906" indent="-310761" algn="l" defTabSz="1243038"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243038" rtl="0" eaLnBrk="1" latinLnBrk="0" hangingPunct="1">
        <a:defRPr sz="2400" kern="1200">
          <a:solidFill>
            <a:schemeClr val="tx1"/>
          </a:solidFill>
          <a:latin typeface="+mn-lt"/>
          <a:ea typeface="+mn-ea"/>
          <a:cs typeface="+mn-cs"/>
        </a:defRPr>
      </a:lvl1pPr>
      <a:lvl2pPr marL="621519" algn="l" defTabSz="1243038" rtl="0" eaLnBrk="1" latinLnBrk="0" hangingPunct="1">
        <a:defRPr sz="2400" kern="1200">
          <a:solidFill>
            <a:schemeClr val="tx1"/>
          </a:solidFill>
          <a:latin typeface="+mn-lt"/>
          <a:ea typeface="+mn-ea"/>
          <a:cs typeface="+mn-cs"/>
        </a:defRPr>
      </a:lvl2pPr>
      <a:lvl3pPr marL="1243038" algn="l" defTabSz="1243038" rtl="0" eaLnBrk="1" latinLnBrk="0" hangingPunct="1">
        <a:defRPr sz="2400" kern="1200">
          <a:solidFill>
            <a:schemeClr val="tx1"/>
          </a:solidFill>
          <a:latin typeface="+mn-lt"/>
          <a:ea typeface="+mn-ea"/>
          <a:cs typeface="+mn-cs"/>
        </a:defRPr>
      </a:lvl3pPr>
      <a:lvl4pPr marL="1864556" algn="l" defTabSz="1243038" rtl="0" eaLnBrk="1" latinLnBrk="0" hangingPunct="1">
        <a:defRPr sz="2400" kern="1200">
          <a:solidFill>
            <a:schemeClr val="tx1"/>
          </a:solidFill>
          <a:latin typeface="+mn-lt"/>
          <a:ea typeface="+mn-ea"/>
          <a:cs typeface="+mn-cs"/>
        </a:defRPr>
      </a:lvl4pPr>
      <a:lvl5pPr marL="2486073" algn="l" defTabSz="1243038" rtl="0" eaLnBrk="1" latinLnBrk="0" hangingPunct="1">
        <a:defRPr sz="2400" kern="1200">
          <a:solidFill>
            <a:schemeClr val="tx1"/>
          </a:solidFill>
          <a:latin typeface="+mn-lt"/>
          <a:ea typeface="+mn-ea"/>
          <a:cs typeface="+mn-cs"/>
        </a:defRPr>
      </a:lvl5pPr>
      <a:lvl6pPr marL="3107590" algn="l" defTabSz="1243038" rtl="0" eaLnBrk="1" latinLnBrk="0" hangingPunct="1">
        <a:defRPr sz="2400" kern="1200">
          <a:solidFill>
            <a:schemeClr val="tx1"/>
          </a:solidFill>
          <a:latin typeface="+mn-lt"/>
          <a:ea typeface="+mn-ea"/>
          <a:cs typeface="+mn-cs"/>
        </a:defRPr>
      </a:lvl6pPr>
      <a:lvl7pPr marL="3729108" algn="l" defTabSz="1243038" rtl="0" eaLnBrk="1" latinLnBrk="0" hangingPunct="1">
        <a:defRPr sz="2400" kern="1200">
          <a:solidFill>
            <a:schemeClr val="tx1"/>
          </a:solidFill>
          <a:latin typeface="+mn-lt"/>
          <a:ea typeface="+mn-ea"/>
          <a:cs typeface="+mn-cs"/>
        </a:defRPr>
      </a:lvl7pPr>
      <a:lvl8pPr marL="4350628" algn="l" defTabSz="1243038" rtl="0" eaLnBrk="1" latinLnBrk="0" hangingPunct="1">
        <a:defRPr sz="2400" kern="1200">
          <a:solidFill>
            <a:schemeClr val="tx1"/>
          </a:solidFill>
          <a:latin typeface="+mn-lt"/>
          <a:ea typeface="+mn-ea"/>
          <a:cs typeface="+mn-cs"/>
        </a:defRPr>
      </a:lvl8pPr>
      <a:lvl9pPr marL="4972146" algn="l" defTabSz="1243038"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3"/>
            <a:ext cx="11375536" cy="90404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2"/>
            <a:ext cx="11378776" cy="5284752"/>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11152978" y="6355900"/>
            <a:ext cx="996326" cy="4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09308"/>
      </p:ext>
    </p:extLst>
  </p:cSld>
  <p:clrMap bg1="dk1" tx1="lt1" bg2="dk2" tx2="lt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Lst>
  <p:transition>
    <p:fade/>
  </p:transition>
  <p:timing>
    <p:tnLst>
      <p:par>
        <p:cTn id="1" dur="indefinite" restart="never" nodeType="tmRoot"/>
      </p:par>
    </p:tnLst>
  </p:timing>
  <p:txStyles>
    <p:titleStyle>
      <a:lvl1pPr algn="l" defTabSz="1243380" rtl="0" eaLnBrk="1" latinLnBrk="0" hangingPunct="1">
        <a:lnSpc>
          <a:spcPct val="90000"/>
        </a:lnSpc>
        <a:spcBef>
          <a:spcPct val="0"/>
        </a:spcBef>
        <a:buNone/>
        <a:defRPr lang="en-US" sz="6527" b="0" kern="1200" cap="none" spc="-136" baseline="0" dirty="0" smtClean="0">
          <a:ln w="3175">
            <a:noFill/>
          </a:ln>
          <a:solidFill>
            <a:schemeClr val="bg2">
              <a:alpha val="99000"/>
            </a:schemeClr>
          </a:solidFill>
          <a:effectLst/>
          <a:latin typeface="+mj-lt"/>
          <a:ea typeface="+mn-ea"/>
          <a:cs typeface="Arial" charset="0"/>
        </a:defRPr>
      </a:lvl1pPr>
    </p:titleStyle>
    <p:bodyStyle>
      <a:lvl1pPr marL="461969" marR="0" indent="-461969" algn="l" defTabSz="1243380" rtl="0" eaLnBrk="1" fontAlgn="auto" latinLnBrk="0" hangingPunct="1">
        <a:lnSpc>
          <a:spcPct val="90000"/>
        </a:lnSpc>
        <a:spcBef>
          <a:spcPct val="20000"/>
        </a:spcBef>
        <a:spcAft>
          <a:spcPts val="0"/>
        </a:spcAft>
        <a:buClrTx/>
        <a:buSzPct val="90000"/>
        <a:buFont typeface="Arial" pitchFamily="34" charset="0"/>
        <a:buChar char="•"/>
        <a:tabLst/>
        <a:defRPr sz="4896" kern="1200" spc="-95" baseline="0">
          <a:solidFill>
            <a:schemeClr val="bg1">
              <a:lumMod val="75000"/>
              <a:lumOff val="25000"/>
              <a:alpha val="99000"/>
            </a:schemeClr>
          </a:solidFill>
          <a:latin typeface="+mn-lt"/>
          <a:ea typeface="+mn-ea"/>
          <a:cs typeface="+mn-cs"/>
        </a:defRPr>
      </a:lvl1pPr>
      <a:lvl2pPr marL="779304" marR="0" indent="-317335" algn="l" defTabSz="1243380" rtl="0" eaLnBrk="1" fontAlgn="auto" latinLnBrk="0" hangingPunct="1">
        <a:lnSpc>
          <a:spcPct val="90000"/>
        </a:lnSpc>
        <a:spcBef>
          <a:spcPct val="20000"/>
        </a:spcBef>
        <a:spcAft>
          <a:spcPts val="0"/>
        </a:spcAft>
        <a:buClrTx/>
        <a:buSzPct val="90000"/>
        <a:buFont typeface="Wingdings" pitchFamily="2" charset="2"/>
        <a:buChar char=""/>
        <a:tabLst/>
        <a:defRPr sz="3264" kern="1200" spc="0" baseline="0">
          <a:solidFill>
            <a:schemeClr val="bg1">
              <a:lumMod val="75000"/>
              <a:lumOff val="25000"/>
              <a:alpha val="99000"/>
            </a:schemeClr>
          </a:solidFill>
          <a:latin typeface="+mn-lt"/>
          <a:ea typeface="+mn-ea"/>
          <a:cs typeface="+mn-cs"/>
        </a:defRPr>
      </a:lvl2pPr>
      <a:lvl3pPr marL="1085844" marR="0" indent="-306540" algn="l" defTabSz="1243380" rtl="0" eaLnBrk="1" fontAlgn="auto" latinLnBrk="0" hangingPunct="1">
        <a:lnSpc>
          <a:spcPct val="90000"/>
        </a:lnSpc>
        <a:spcBef>
          <a:spcPct val="20000"/>
        </a:spcBef>
        <a:spcAft>
          <a:spcPts val="0"/>
        </a:spcAft>
        <a:buClrTx/>
        <a:buSzPct val="90000"/>
        <a:buFont typeface="Wingdings" pitchFamily="2" charset="2"/>
        <a:buChar char=""/>
        <a:tabLst>
          <a:tab pos="1085844" algn="l"/>
        </a:tabLst>
        <a:defRPr sz="3264" kern="1200" spc="0" baseline="0">
          <a:solidFill>
            <a:schemeClr val="bg1">
              <a:lumMod val="75000"/>
              <a:lumOff val="25000"/>
              <a:alpha val="99000"/>
            </a:schemeClr>
          </a:solidFill>
          <a:latin typeface="+mn-lt"/>
          <a:ea typeface="+mn-ea"/>
          <a:cs typeface="+mn-cs"/>
        </a:defRPr>
      </a:lvl3pPr>
      <a:lvl4pPr marL="1401019" marR="0" indent="-315176" algn="l" defTabSz="1243380" rtl="0" eaLnBrk="1" fontAlgn="auto" latinLnBrk="0" hangingPunct="1">
        <a:lnSpc>
          <a:spcPct val="90000"/>
        </a:lnSpc>
        <a:spcBef>
          <a:spcPct val="20000"/>
        </a:spcBef>
        <a:spcAft>
          <a:spcPts val="0"/>
        </a:spcAft>
        <a:buClrTx/>
        <a:buSzPct val="90000"/>
        <a:buFont typeface="Wingdings" pitchFamily="2" charset="2"/>
        <a:buChar char=""/>
        <a:tabLst/>
        <a:defRPr sz="2720" kern="1200" spc="0" baseline="0">
          <a:solidFill>
            <a:schemeClr val="bg1">
              <a:lumMod val="75000"/>
              <a:lumOff val="25000"/>
              <a:alpha val="99000"/>
            </a:schemeClr>
          </a:solidFill>
          <a:latin typeface="+mn-lt"/>
          <a:ea typeface="+mn-ea"/>
          <a:cs typeface="+mn-cs"/>
        </a:defRPr>
      </a:lvl4pPr>
      <a:lvl5pPr marL="1707559" marR="0" indent="-306540" algn="l" defTabSz="1243380" rtl="0" eaLnBrk="1" fontAlgn="auto" latinLnBrk="0" hangingPunct="1">
        <a:lnSpc>
          <a:spcPct val="90000"/>
        </a:lnSpc>
        <a:spcBef>
          <a:spcPct val="20000"/>
        </a:spcBef>
        <a:spcAft>
          <a:spcPts val="0"/>
        </a:spcAft>
        <a:buClrTx/>
        <a:buSzPct val="90000"/>
        <a:buFont typeface="Wingdings" pitchFamily="2" charset="2"/>
        <a:buChar char=""/>
        <a:tabLst>
          <a:tab pos="1707559" algn="l"/>
        </a:tabLst>
        <a:defRPr sz="2720" kern="1200" spc="0" baseline="0">
          <a:solidFill>
            <a:schemeClr val="bg1">
              <a:lumMod val="75000"/>
              <a:lumOff val="25000"/>
              <a:alpha val="99000"/>
            </a:schemeClr>
          </a:solidFill>
          <a:latin typeface="+mn-lt"/>
          <a:ea typeface="+mn-ea"/>
          <a:cs typeface="+mn-cs"/>
        </a:defRPr>
      </a:lvl5pPr>
      <a:lvl6pPr marL="3419298" indent="-310845" algn="l" defTabSz="1243380" rtl="0" eaLnBrk="1" latinLnBrk="0" hangingPunct="1">
        <a:spcBef>
          <a:spcPct val="20000"/>
        </a:spcBef>
        <a:buFont typeface="Arial" pitchFamily="34" charset="0"/>
        <a:buChar char="•"/>
        <a:defRPr sz="2720" kern="1200">
          <a:solidFill>
            <a:schemeClr val="tx1"/>
          </a:solidFill>
          <a:latin typeface="+mn-lt"/>
          <a:ea typeface="+mn-ea"/>
          <a:cs typeface="+mn-cs"/>
        </a:defRPr>
      </a:lvl6pPr>
      <a:lvl7pPr marL="4040989" indent="-310845" algn="l" defTabSz="1243380" rtl="0" eaLnBrk="1" latinLnBrk="0" hangingPunct="1">
        <a:spcBef>
          <a:spcPct val="20000"/>
        </a:spcBef>
        <a:buFont typeface="Arial" pitchFamily="34" charset="0"/>
        <a:buChar char="•"/>
        <a:defRPr sz="2720" kern="1200">
          <a:solidFill>
            <a:schemeClr val="tx1"/>
          </a:solidFill>
          <a:latin typeface="+mn-lt"/>
          <a:ea typeface="+mn-ea"/>
          <a:cs typeface="+mn-cs"/>
        </a:defRPr>
      </a:lvl7pPr>
      <a:lvl8pPr marL="4662680" indent="-310845" algn="l" defTabSz="1243380" rtl="0" eaLnBrk="1" latinLnBrk="0" hangingPunct="1">
        <a:spcBef>
          <a:spcPct val="20000"/>
        </a:spcBef>
        <a:buFont typeface="Arial" pitchFamily="34" charset="0"/>
        <a:buChar char="•"/>
        <a:defRPr sz="2720" kern="1200">
          <a:solidFill>
            <a:schemeClr val="tx1"/>
          </a:solidFill>
          <a:latin typeface="+mn-lt"/>
          <a:ea typeface="+mn-ea"/>
          <a:cs typeface="+mn-cs"/>
        </a:defRPr>
      </a:lvl8pPr>
      <a:lvl9pPr marL="5284371" indent="-310845" algn="l" defTabSz="1243380" rtl="0" eaLnBrk="1" latinLnBrk="0" hangingPunct="1">
        <a:spcBef>
          <a:spcPct val="20000"/>
        </a:spcBef>
        <a:buFont typeface="Arial" pitchFamily="34" charset="0"/>
        <a:buChar char="•"/>
        <a:defRPr sz="2720" kern="1200">
          <a:solidFill>
            <a:schemeClr val="tx1"/>
          </a:solidFill>
          <a:latin typeface="+mn-lt"/>
          <a:ea typeface="+mn-ea"/>
          <a:cs typeface="+mn-cs"/>
        </a:defRPr>
      </a:lvl9pPr>
    </p:bodyStyle>
    <p:otherStyle>
      <a:defPPr>
        <a:defRPr lang="en-US"/>
      </a:defPPr>
      <a:lvl1pPr marL="0" algn="l" defTabSz="1243380" rtl="0" eaLnBrk="1" latinLnBrk="0" hangingPunct="1">
        <a:defRPr sz="2448" kern="1200">
          <a:solidFill>
            <a:schemeClr val="tx1"/>
          </a:solidFill>
          <a:latin typeface="+mn-lt"/>
          <a:ea typeface="+mn-ea"/>
          <a:cs typeface="+mn-cs"/>
        </a:defRPr>
      </a:lvl1pPr>
      <a:lvl2pPr marL="621691" algn="l" defTabSz="1243380" rtl="0" eaLnBrk="1" latinLnBrk="0" hangingPunct="1">
        <a:defRPr sz="2448" kern="1200">
          <a:solidFill>
            <a:schemeClr val="tx1"/>
          </a:solidFill>
          <a:latin typeface="+mn-lt"/>
          <a:ea typeface="+mn-ea"/>
          <a:cs typeface="+mn-cs"/>
        </a:defRPr>
      </a:lvl2pPr>
      <a:lvl3pPr marL="1243380" algn="l" defTabSz="1243380" rtl="0" eaLnBrk="1" latinLnBrk="0" hangingPunct="1">
        <a:defRPr sz="2448" kern="1200">
          <a:solidFill>
            <a:schemeClr val="tx1"/>
          </a:solidFill>
          <a:latin typeface="+mn-lt"/>
          <a:ea typeface="+mn-ea"/>
          <a:cs typeface="+mn-cs"/>
        </a:defRPr>
      </a:lvl3pPr>
      <a:lvl4pPr marL="1865072" algn="l" defTabSz="1243380" rtl="0" eaLnBrk="1" latinLnBrk="0" hangingPunct="1">
        <a:defRPr sz="2448" kern="1200">
          <a:solidFill>
            <a:schemeClr val="tx1"/>
          </a:solidFill>
          <a:latin typeface="+mn-lt"/>
          <a:ea typeface="+mn-ea"/>
          <a:cs typeface="+mn-cs"/>
        </a:defRPr>
      </a:lvl4pPr>
      <a:lvl5pPr marL="2486763" algn="l" defTabSz="1243380" rtl="0" eaLnBrk="1" latinLnBrk="0" hangingPunct="1">
        <a:defRPr sz="2448" kern="1200">
          <a:solidFill>
            <a:schemeClr val="tx1"/>
          </a:solidFill>
          <a:latin typeface="+mn-lt"/>
          <a:ea typeface="+mn-ea"/>
          <a:cs typeface="+mn-cs"/>
        </a:defRPr>
      </a:lvl5pPr>
      <a:lvl6pPr marL="3108453" algn="l" defTabSz="1243380" rtl="0" eaLnBrk="1" latinLnBrk="0" hangingPunct="1">
        <a:defRPr sz="2448" kern="1200">
          <a:solidFill>
            <a:schemeClr val="tx1"/>
          </a:solidFill>
          <a:latin typeface="+mn-lt"/>
          <a:ea typeface="+mn-ea"/>
          <a:cs typeface="+mn-cs"/>
        </a:defRPr>
      </a:lvl6pPr>
      <a:lvl7pPr marL="3730144" algn="l" defTabSz="1243380" rtl="0" eaLnBrk="1" latinLnBrk="0" hangingPunct="1">
        <a:defRPr sz="2448" kern="1200">
          <a:solidFill>
            <a:schemeClr val="tx1"/>
          </a:solidFill>
          <a:latin typeface="+mn-lt"/>
          <a:ea typeface="+mn-ea"/>
          <a:cs typeface="+mn-cs"/>
        </a:defRPr>
      </a:lvl7pPr>
      <a:lvl8pPr marL="4351835" algn="l" defTabSz="1243380" rtl="0" eaLnBrk="1" latinLnBrk="0" hangingPunct="1">
        <a:defRPr sz="2448" kern="1200">
          <a:solidFill>
            <a:schemeClr val="tx1"/>
          </a:solidFill>
          <a:latin typeface="+mn-lt"/>
          <a:ea typeface="+mn-ea"/>
          <a:cs typeface="+mn-cs"/>
        </a:defRPr>
      </a:lvl8pPr>
      <a:lvl9pPr marL="4973525" algn="l" defTabSz="1243380" rtl="0" eaLnBrk="1" latinLnBrk="0" hangingPunct="1">
        <a:defRPr sz="24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4.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7.png"/><Relationship Id="rId4" Type="http://schemas.openxmlformats.org/officeDocument/2006/relationships/image" Target="../media/image17.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81" y="-1"/>
            <a:ext cx="12500853" cy="6994525"/>
          </a:xfrm>
          <a:prstGeom prst="rect">
            <a:avLst/>
          </a:prstGeom>
        </p:spPr>
      </p:pic>
      <p:sp>
        <p:nvSpPr>
          <p:cNvPr id="5" name="Title 3"/>
          <p:cNvSpPr txBox="1">
            <a:spLocks/>
          </p:cNvSpPr>
          <p:nvPr/>
        </p:nvSpPr>
        <p:spPr>
          <a:xfrm>
            <a:off x="81978" y="713503"/>
            <a:ext cx="12313067" cy="6179653"/>
          </a:xfrm>
          <a:prstGeom prst="rect">
            <a:avLst/>
          </a:prstGeom>
          <a:solidFill>
            <a:schemeClr val="bg1"/>
          </a:solidFill>
        </p:spPr>
        <p:txBody>
          <a:bodyPr vert="horz" wrap="square" lIns="932603" tIns="0" rIns="0" bIns="0" rtlCol="0" anchor="ctr">
            <a:noAutofit/>
          </a:bodyPr>
          <a:lstStyle>
            <a:lvl1pPr algn="l" defTabSz="685772" rtl="0" eaLnBrk="1" latinLnBrk="0" hangingPunct="1">
              <a:lnSpc>
                <a:spcPct val="90000"/>
              </a:lnSpc>
              <a:spcBef>
                <a:spcPct val="0"/>
              </a:spcBef>
              <a:buNone/>
              <a:defRPr lang="en-US" sz="3999" b="1" kern="1200" cap="all" spc="-75" baseline="0">
                <a:ln w="3175">
                  <a:noFill/>
                </a:ln>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effectLst/>
                <a:latin typeface="Segoe UI Light" pitchFamily="34" charset="0"/>
                <a:ea typeface="+mn-ea"/>
                <a:cs typeface="+mn-cs"/>
              </a:defRPr>
            </a:lvl1pPr>
          </a:lstStyle>
          <a:p>
            <a:pPr>
              <a:defRPr/>
            </a:pPr>
            <a:r>
              <a:rPr sz="9791" b="0" cap="none" dirty="0">
                <a:solidFill>
                  <a:srgbClr val="000000">
                    <a:lumMod val="85000"/>
                    <a:lumOff val="15000"/>
                  </a:srgbClr>
                </a:solidFill>
              </a:rPr>
              <a:t>Enterprise Mode </a:t>
            </a:r>
          </a:p>
          <a:p>
            <a:pPr>
              <a:defRPr/>
            </a:pPr>
            <a:r>
              <a:rPr sz="9791" b="0" cap="none" dirty="0">
                <a:solidFill>
                  <a:srgbClr val="000000">
                    <a:lumMod val="85000"/>
                    <a:lumOff val="15000"/>
                  </a:srgbClr>
                </a:solidFill>
              </a:rPr>
              <a:t>Demo</a:t>
            </a:r>
          </a:p>
          <a:p>
            <a:pPr>
              <a:defRPr/>
            </a:pPr>
            <a:endParaRPr sz="9791" b="0" cap="none" dirty="0">
              <a:solidFill>
                <a:srgbClr val="000000">
                  <a:lumMod val="85000"/>
                  <a:lumOff val="15000"/>
                </a:srgbClr>
              </a:solidFill>
            </a:endParaRPr>
          </a:p>
        </p:txBody>
      </p:sp>
    </p:spTree>
    <p:extLst>
      <p:ext uri="{BB962C8B-B14F-4D97-AF65-F5344CB8AC3E}">
        <p14:creationId xmlns:p14="http://schemas.microsoft.com/office/powerpoint/2010/main" val="10497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259685" y="1220949"/>
            <a:ext cx="11890277" cy="5093448"/>
          </a:xfrm>
          <a:prstGeom prst="rect">
            <a:avLst/>
          </a:prstGeom>
          <a:solidFill>
            <a:schemeClr val="bg1">
              <a:lumMod val="9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300" tIns="62148" rIns="124300" bIns="62148" numCol="1" rtlCol="0" anchor="ctr" anchorCtr="0" compatLnSpc="1">
            <a:prstTxWarp prst="textNoShape">
              <a:avLst/>
            </a:prstTxWarp>
          </a:bodyPr>
          <a:lstStyle/>
          <a:p>
            <a:pPr algn="ctr" defTabSz="1242707"/>
            <a:endParaRPr lang="en-US" sz="3001" dirty="0">
              <a:solidFill>
                <a:srgbClr val="FF0097"/>
              </a:solidFill>
            </a:endParaRPr>
          </a:p>
        </p:txBody>
      </p:sp>
      <p:sp>
        <p:nvSpPr>
          <p:cNvPr id="2" name="Text Placeholder 1"/>
          <p:cNvSpPr>
            <a:spLocks noGrp="1"/>
          </p:cNvSpPr>
          <p:nvPr>
            <p:ph type="body" sz="quarter" idx="15"/>
          </p:nvPr>
        </p:nvSpPr>
        <p:spPr/>
        <p:txBody>
          <a:bodyPr/>
          <a:lstStyle/>
          <a:p>
            <a:pPr>
              <a:lnSpc>
                <a:spcPct val="90000"/>
              </a:lnSpc>
            </a:pPr>
            <a:r>
              <a:rPr lang="en-US" dirty="0" smtClean="0"/>
              <a:t>Easier Web App Testing &amp; Remediation</a:t>
            </a:r>
            <a:endParaRPr lang="en-US" sz="3600" dirty="0">
              <a:solidFill>
                <a:schemeClr val="tx2"/>
              </a:solidFill>
            </a:endParaRPr>
          </a:p>
        </p:txBody>
      </p:sp>
      <p:cxnSp>
        <p:nvCxnSpPr>
          <p:cNvPr id="107" name="Straight Arrow Connector 106"/>
          <p:cNvCxnSpPr/>
          <p:nvPr/>
        </p:nvCxnSpPr>
        <p:spPr>
          <a:xfrm flipH="1">
            <a:off x="4963736" y="4055546"/>
            <a:ext cx="480056" cy="1"/>
          </a:xfrm>
          <a:prstGeom prst="straightConnector1">
            <a:avLst/>
          </a:prstGeom>
          <a:noFill/>
          <a:ln w="22225" cap="flat" cmpd="sng" algn="ctr">
            <a:solidFill>
              <a:schemeClr val="accent1"/>
            </a:solidFill>
            <a:prstDash val="sysDash"/>
            <a:headEnd type="triangle" w="med" len="med"/>
            <a:tailEnd type="none" w="med" len="med"/>
          </a:ln>
          <a:effectLst/>
        </p:spPr>
      </p:cxnSp>
      <p:sp>
        <p:nvSpPr>
          <p:cNvPr id="163" name="Rectangle 162"/>
          <p:cNvSpPr/>
          <p:nvPr/>
        </p:nvSpPr>
        <p:spPr>
          <a:xfrm>
            <a:off x="565469" y="4435438"/>
            <a:ext cx="1131540" cy="16606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Web Apps</a:t>
            </a:r>
          </a:p>
        </p:txBody>
      </p:sp>
      <p:grpSp>
        <p:nvGrpSpPr>
          <p:cNvPr id="61" name="Group 60"/>
          <p:cNvGrpSpPr/>
          <p:nvPr/>
        </p:nvGrpSpPr>
        <p:grpSpPr>
          <a:xfrm>
            <a:off x="3849543" y="3621295"/>
            <a:ext cx="1131540" cy="963866"/>
            <a:chOff x="-347454" y="1136225"/>
            <a:chExt cx="1401830" cy="1063196"/>
          </a:xfrm>
        </p:grpSpPr>
        <p:sp>
          <p:nvSpPr>
            <p:cNvPr id="62" name="Rectangle 61"/>
            <p:cNvSpPr/>
            <p:nvPr/>
          </p:nvSpPr>
          <p:spPr>
            <a:xfrm>
              <a:off x="-347454" y="2016237"/>
              <a:ext cx="1401830" cy="183184"/>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Enterprise Mode</a:t>
              </a:r>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97" y="1136225"/>
              <a:ext cx="952381" cy="819048"/>
            </a:xfrm>
            <a:prstGeom prst="rect">
              <a:avLst/>
            </a:prstGeom>
            <a:solidFill>
              <a:srgbClr val="FBFBFB">
                <a:alpha val="0"/>
              </a:srgbClr>
            </a:solidFill>
          </p:spPr>
        </p:pic>
        <p:grpSp>
          <p:nvGrpSpPr>
            <p:cNvPr id="64" name="Group 63"/>
            <p:cNvGrpSpPr/>
            <p:nvPr/>
          </p:nvGrpSpPr>
          <p:grpSpPr>
            <a:xfrm>
              <a:off x="-50607" y="1347889"/>
              <a:ext cx="808151" cy="504998"/>
              <a:chOff x="8734269" y="5451929"/>
              <a:chExt cx="1441360" cy="948871"/>
            </a:xfrm>
          </p:grpSpPr>
          <p:grpSp>
            <p:nvGrpSpPr>
              <p:cNvPr id="65" name="Group 64"/>
              <p:cNvGrpSpPr/>
              <p:nvPr/>
            </p:nvGrpSpPr>
            <p:grpSpPr>
              <a:xfrm>
                <a:off x="9226349" y="5943600"/>
                <a:ext cx="457200" cy="457200"/>
                <a:chOff x="10133012" y="2612571"/>
                <a:chExt cx="457200" cy="457200"/>
              </a:xfrm>
            </p:grpSpPr>
            <p:sp>
              <p:nvSpPr>
                <p:cNvPr id="81" name="Rectangle 80"/>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2" name="Picture 8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66" name="Group 65"/>
              <p:cNvGrpSpPr/>
              <p:nvPr/>
            </p:nvGrpSpPr>
            <p:grpSpPr>
              <a:xfrm>
                <a:off x="9718429" y="5943600"/>
                <a:ext cx="457200" cy="457200"/>
                <a:chOff x="10133012" y="2612571"/>
                <a:chExt cx="457200" cy="457200"/>
              </a:xfrm>
            </p:grpSpPr>
            <p:sp>
              <p:nvSpPr>
                <p:cNvPr id="79" name="Rectangle 78"/>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0" name="Picture 79"/>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67" name="Group 66"/>
              <p:cNvGrpSpPr/>
              <p:nvPr/>
            </p:nvGrpSpPr>
            <p:grpSpPr>
              <a:xfrm>
                <a:off x="9718429" y="5451929"/>
                <a:ext cx="457200" cy="457200"/>
                <a:chOff x="10133012" y="2612571"/>
                <a:chExt cx="457200" cy="457200"/>
              </a:xfrm>
            </p:grpSpPr>
            <p:sp>
              <p:nvSpPr>
                <p:cNvPr id="77" name="Rectangle 76"/>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8" name="Picture 77"/>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68" name="Group 67"/>
              <p:cNvGrpSpPr/>
              <p:nvPr/>
            </p:nvGrpSpPr>
            <p:grpSpPr>
              <a:xfrm>
                <a:off x="8734269" y="5451929"/>
                <a:ext cx="457200" cy="457200"/>
                <a:chOff x="9599612" y="2133600"/>
                <a:chExt cx="457200" cy="457200"/>
              </a:xfrm>
            </p:grpSpPr>
            <p:sp>
              <p:nvSpPr>
                <p:cNvPr id="75" name="Rectangle 74"/>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6" name="Picture 75"/>
                <p:cNvPicPr>
                  <a:picLocks noChangeAspect="1"/>
                </p:cNvPicPr>
                <p:nvPr/>
              </p:nvPicPr>
              <p:blipFill rotWithShape="1">
                <a:blip r:embed="rId7"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a:ln>
                  <a:noFill/>
                </a:ln>
              </p:spPr>
            </p:pic>
          </p:grpSp>
          <p:grpSp>
            <p:nvGrpSpPr>
              <p:cNvPr id="69" name="Group 68"/>
              <p:cNvGrpSpPr/>
              <p:nvPr/>
            </p:nvGrpSpPr>
            <p:grpSpPr>
              <a:xfrm>
                <a:off x="8734269" y="5943600"/>
                <a:ext cx="457200" cy="457200"/>
                <a:chOff x="9599612" y="2133600"/>
                <a:chExt cx="457200" cy="457200"/>
              </a:xfrm>
            </p:grpSpPr>
            <p:sp>
              <p:nvSpPr>
                <p:cNvPr id="73" name="Rectangle 72"/>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4" name="Picture 73"/>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a:ln>
                  <a:noFill/>
                </a:ln>
              </p:spPr>
            </p:pic>
          </p:grpSp>
          <p:grpSp>
            <p:nvGrpSpPr>
              <p:cNvPr id="70" name="Group 69"/>
              <p:cNvGrpSpPr/>
              <p:nvPr/>
            </p:nvGrpSpPr>
            <p:grpSpPr>
              <a:xfrm>
                <a:off x="9226349" y="5451929"/>
                <a:ext cx="457200" cy="457200"/>
                <a:chOff x="10133012" y="2133600"/>
                <a:chExt cx="457200" cy="457200"/>
              </a:xfrm>
            </p:grpSpPr>
            <p:sp>
              <p:nvSpPr>
                <p:cNvPr id="71" name="Rectangle 70"/>
                <p:cNvSpPr/>
                <p:nvPr/>
              </p:nvSpPr>
              <p:spPr bwMode="auto">
                <a:xfrm>
                  <a:off x="101330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72"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solidFill>
                    <a:schemeClr val="bg2"/>
                  </a:solidFill>
                </a:ln>
                <a:extLst/>
              </p:spPr>
              <p:txBody>
                <a:bodyPr vert="horz" wrap="square" lIns="91414" tIns="45707" rIns="91414" bIns="45707" numCol="1" anchor="t" anchorCtr="0" compatLnSpc="1">
                  <a:prstTxWarp prst="textNoShape">
                    <a:avLst/>
                  </a:prstTxWarp>
                </a:bodyPr>
                <a:lstStyle/>
                <a:p>
                  <a:pPr defTabSz="932597"/>
                  <a:endParaRPr lang="en-US" dirty="0">
                    <a:solidFill>
                      <a:srgbClr val="000000"/>
                    </a:solidFill>
                  </a:endParaRPr>
                </a:p>
              </p:txBody>
            </p:sp>
          </p:grpSp>
        </p:grpSp>
      </p:grpSp>
      <p:grpSp>
        <p:nvGrpSpPr>
          <p:cNvPr id="9" name="Group 8"/>
          <p:cNvGrpSpPr/>
          <p:nvPr/>
        </p:nvGrpSpPr>
        <p:grpSpPr>
          <a:xfrm rot="10800000">
            <a:off x="1779131" y="3347389"/>
            <a:ext cx="603531" cy="1416314"/>
            <a:chOff x="9895557" y="3648771"/>
            <a:chExt cx="591751" cy="1388669"/>
          </a:xfrm>
        </p:grpSpPr>
        <p:cxnSp>
          <p:nvCxnSpPr>
            <p:cNvPr id="88" name="Straight Connector 87"/>
            <p:cNvCxnSpPr/>
            <p:nvPr/>
          </p:nvCxnSpPr>
          <p:spPr>
            <a:xfrm>
              <a:off x="9902567" y="3648771"/>
              <a:ext cx="584741" cy="289594"/>
            </a:xfrm>
            <a:prstGeom prst="line">
              <a:avLst/>
            </a:prstGeom>
            <a:noFill/>
            <a:ln w="22225" cap="flat" cmpd="sng" algn="ctr">
              <a:solidFill>
                <a:schemeClr val="accent1"/>
              </a:solidFill>
              <a:prstDash val="sysDash"/>
              <a:headEnd type="triangle" w="med" len="med"/>
              <a:tailEnd type="triangle" w="med" len="med"/>
            </a:ln>
            <a:effectLst/>
          </p:spPr>
        </p:cxnSp>
        <p:cxnSp>
          <p:nvCxnSpPr>
            <p:cNvPr id="89" name="Straight Connector 88"/>
            <p:cNvCxnSpPr/>
            <p:nvPr/>
          </p:nvCxnSpPr>
          <p:spPr>
            <a:xfrm>
              <a:off x="9895557" y="4349338"/>
              <a:ext cx="440996" cy="0"/>
            </a:xfrm>
            <a:prstGeom prst="line">
              <a:avLst/>
            </a:prstGeom>
            <a:noFill/>
            <a:ln w="22225" cap="flat" cmpd="sng" algn="ctr">
              <a:solidFill>
                <a:schemeClr val="accent1"/>
              </a:solidFill>
              <a:prstDash val="sysDash"/>
              <a:headEnd type="triangle" w="med" len="med"/>
              <a:tailEnd type="triangle" w="med" len="med"/>
            </a:ln>
            <a:effectLst/>
          </p:spPr>
        </p:cxnSp>
        <p:cxnSp>
          <p:nvCxnSpPr>
            <p:cNvPr id="90" name="Straight Connector 89"/>
            <p:cNvCxnSpPr/>
            <p:nvPr/>
          </p:nvCxnSpPr>
          <p:spPr>
            <a:xfrm flipV="1">
              <a:off x="9895557" y="4854409"/>
              <a:ext cx="583049" cy="183031"/>
            </a:xfrm>
            <a:prstGeom prst="line">
              <a:avLst/>
            </a:prstGeom>
            <a:noFill/>
            <a:ln w="22225" cap="flat" cmpd="sng" algn="ctr">
              <a:solidFill>
                <a:schemeClr val="accent1"/>
              </a:solidFill>
              <a:prstDash val="sysDash"/>
              <a:headEnd type="triangle" w="med" len="med"/>
              <a:tailEnd type="triangle" w="med" len="med"/>
            </a:ln>
            <a:effectLst/>
          </p:spPr>
        </p:cxnSp>
      </p:grpSp>
      <p:grpSp>
        <p:nvGrpSpPr>
          <p:cNvPr id="10" name="Group 9"/>
          <p:cNvGrpSpPr/>
          <p:nvPr/>
        </p:nvGrpSpPr>
        <p:grpSpPr>
          <a:xfrm>
            <a:off x="5570876" y="3762122"/>
            <a:ext cx="855951" cy="596067"/>
            <a:chOff x="6444640" y="2478357"/>
            <a:chExt cx="839244" cy="584432"/>
          </a:xfrm>
        </p:grpSpPr>
        <p:grpSp>
          <p:nvGrpSpPr>
            <p:cNvPr id="96" name="Group 95"/>
            <p:cNvGrpSpPr/>
            <p:nvPr/>
          </p:nvGrpSpPr>
          <p:grpSpPr>
            <a:xfrm>
              <a:off x="6444640" y="2478357"/>
              <a:ext cx="839244" cy="584432"/>
              <a:chOff x="3850091" y="0"/>
              <a:chExt cx="921859" cy="641963"/>
            </a:xfrm>
          </p:grpSpPr>
          <p:sp>
            <p:nvSpPr>
              <p:cNvPr id="97" name="Rectangle 96"/>
              <p:cNvSpPr/>
              <p:nvPr/>
            </p:nvSpPr>
            <p:spPr>
              <a:xfrm>
                <a:off x="3850091" y="0"/>
                <a:ext cx="893645" cy="635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err="1">
                  <a:solidFill>
                    <a:srgbClr val="FFFFFF"/>
                  </a:solidFill>
                </a:endParaRPr>
              </a:p>
            </p:txBody>
          </p:sp>
          <p:sp>
            <p:nvSpPr>
              <p:cNvPr id="98" name="Freeform 6"/>
              <p:cNvSpPr>
                <a:spLocks noChangeAspect="1" noEditPoints="1"/>
              </p:cNvSpPr>
              <p:nvPr/>
            </p:nvSpPr>
            <p:spPr bwMode="auto">
              <a:xfrm>
                <a:off x="3878305" y="5979"/>
                <a:ext cx="893645" cy="635984"/>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accent1"/>
              </a:solidFill>
              <a:ln>
                <a:noFill/>
              </a:ln>
            </p:spPr>
            <p:txBody>
              <a:bodyPr vert="horz" wrap="square" lIns="93190" tIns="46595" rIns="93190" bIns="46595" numCol="1" anchor="t" anchorCtr="0" compatLnSpc="1">
                <a:prstTxWarp prst="textNoShape">
                  <a:avLst/>
                </a:prstTxWarp>
              </a:bodyPr>
              <a:lstStyle/>
              <a:p>
                <a:pPr defTabSz="931923"/>
                <a:endParaRPr lang="en-US" sz="2447" kern="0" dirty="0">
                  <a:gradFill>
                    <a:gsLst>
                      <a:gs pos="0">
                        <a:srgbClr val="FFFFFF"/>
                      </a:gs>
                      <a:gs pos="100000">
                        <a:srgbClr val="FFFFFF"/>
                      </a:gs>
                    </a:gsLst>
                    <a:lin ang="5400000" scaled="0"/>
                  </a:gradFill>
                </a:endParaRPr>
              </a:p>
            </p:txBody>
          </p:sp>
        </p:grpSp>
        <p:sp>
          <p:nvSpPr>
            <p:cNvPr id="95" name="Can 94"/>
            <p:cNvSpPr/>
            <p:nvPr/>
          </p:nvSpPr>
          <p:spPr>
            <a:xfrm>
              <a:off x="6571393" y="2535631"/>
              <a:ext cx="363547" cy="455455"/>
            </a:xfrm>
            <a:prstGeom prst="can">
              <a:avLst/>
            </a:prstGeom>
            <a:solidFill>
              <a:schemeClr val="bg2"/>
            </a:solidFill>
            <a:ln w="12700" cap="flat" cmpd="sng" algn="ctr">
              <a:solidFill>
                <a:schemeClr val="accent1"/>
              </a:solidFill>
              <a:prstDash val="solid"/>
            </a:ln>
            <a:effectLst/>
          </p:spPr>
          <p:txBody>
            <a:bodyPr lIns="95110" tIns="47555" rIns="95110" bIns="47555" rtlCol="0" anchor="ctr"/>
            <a:lstStyle/>
            <a:p>
              <a:pPr algn="ctr" defTabSz="932384">
                <a:defRPr/>
              </a:pPr>
              <a:endParaRPr lang="en-US" sz="1428" kern="0">
                <a:solidFill>
                  <a:prstClr val="white"/>
                </a:solidFill>
              </a:endParaRPr>
            </a:p>
          </p:txBody>
        </p:sp>
      </p:grpSp>
      <p:sp>
        <p:nvSpPr>
          <p:cNvPr id="100" name="Rectangle 99"/>
          <p:cNvSpPr/>
          <p:nvPr/>
        </p:nvSpPr>
        <p:spPr>
          <a:xfrm>
            <a:off x="5432724" y="4424268"/>
            <a:ext cx="1131540" cy="16606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Collection Point</a:t>
            </a:r>
          </a:p>
        </p:txBody>
      </p:sp>
      <p:sp>
        <p:nvSpPr>
          <p:cNvPr id="101" name="TextBox 100"/>
          <p:cNvSpPr txBox="1"/>
          <p:nvPr/>
        </p:nvSpPr>
        <p:spPr>
          <a:xfrm>
            <a:off x="2617485" y="2087000"/>
            <a:ext cx="7466139" cy="785805"/>
          </a:xfrm>
          <a:prstGeom prst="rect">
            <a:avLst/>
          </a:prstGeom>
          <a:noFill/>
        </p:spPr>
        <p:txBody>
          <a:bodyPr wrap="square" rtlCol="0" anchor="ctr">
            <a:spAutoFit/>
          </a:bodyPr>
          <a:lstStyle>
            <a:defPPr>
              <a:defRPr lang="en-US"/>
            </a:defPPr>
            <a:lvl2pPr lvl="1" indent="-457200" defTabSz="914192" fontAlgn="base">
              <a:lnSpc>
                <a:spcPct val="90000"/>
              </a:lnSpc>
              <a:spcBef>
                <a:spcPts val="204"/>
              </a:spcBef>
              <a:spcAft>
                <a:spcPts val="408"/>
              </a:spcAft>
              <a:buClr>
                <a:srgbClr val="FFFFFF"/>
              </a:buClr>
              <a:buSzPct val="90000"/>
              <a:buFont typeface="+mj-lt"/>
              <a:buAutoNum type="arabicPeriod"/>
              <a:tabLst>
                <a:tab pos="642759" algn="l"/>
              </a:tabLst>
              <a:defRPr sz="2400" b="1" spc="-29">
                <a:solidFill>
                  <a:srgbClr val="00BCF2"/>
                </a:solidFill>
              </a:defRPr>
            </a:lvl2pPr>
          </a:lstStyle>
          <a:p>
            <a:pPr marL="466298" lvl="1">
              <a:buClr>
                <a:srgbClr val="00BCF2"/>
              </a:buClr>
              <a:buFont typeface="+mj-lt"/>
              <a:buAutoNum type="arabicPeriod" startAt="2"/>
            </a:pPr>
            <a:r>
              <a:rPr lang="en-US" sz="2448" dirty="0"/>
              <a:t>Optionally, when Enterprise Mode is turned on or off, a collection point can be notified</a:t>
            </a:r>
          </a:p>
        </p:txBody>
      </p:sp>
      <p:pic>
        <p:nvPicPr>
          <p:cNvPr id="11" name="Picture 10"/>
          <p:cNvPicPr>
            <a:picLocks noChangeAspect="1"/>
          </p:cNvPicPr>
          <p:nvPr/>
        </p:nvPicPr>
        <p:blipFill>
          <a:blip r:embed="rId9"/>
          <a:stretch>
            <a:fillRect/>
          </a:stretch>
        </p:blipFill>
        <p:spPr>
          <a:xfrm>
            <a:off x="7298171" y="3238621"/>
            <a:ext cx="2633054" cy="1642120"/>
          </a:xfrm>
          <a:prstGeom prst="rect">
            <a:avLst/>
          </a:prstGeom>
        </p:spPr>
      </p:pic>
      <p:cxnSp>
        <p:nvCxnSpPr>
          <p:cNvPr id="103" name="Straight Arrow Connector 102"/>
          <p:cNvCxnSpPr/>
          <p:nvPr/>
        </p:nvCxnSpPr>
        <p:spPr>
          <a:xfrm flipH="1">
            <a:off x="6609885" y="4055546"/>
            <a:ext cx="480056" cy="1"/>
          </a:xfrm>
          <a:prstGeom prst="straightConnector1">
            <a:avLst/>
          </a:prstGeom>
          <a:noFill/>
          <a:ln w="22225" cap="flat" cmpd="sng" algn="ctr">
            <a:solidFill>
              <a:schemeClr val="accent1"/>
            </a:solidFill>
            <a:prstDash val="sysDash"/>
            <a:headEnd type="triangle" w="med" len="med"/>
            <a:tailEnd type="none" w="med" len="med"/>
          </a:ln>
          <a:effectLst/>
        </p:spPr>
      </p:cxnSp>
      <p:sp>
        <p:nvSpPr>
          <p:cNvPr id="12" name="Rectangle 11"/>
          <p:cNvSpPr/>
          <p:nvPr/>
        </p:nvSpPr>
        <p:spPr>
          <a:xfrm>
            <a:off x="4314070" y="5259981"/>
            <a:ext cx="7144942" cy="770467"/>
          </a:xfrm>
          <a:prstGeom prst="rect">
            <a:avLst/>
          </a:prstGeom>
        </p:spPr>
        <p:txBody>
          <a:bodyPr wrap="square">
            <a:spAutoFit/>
          </a:bodyPr>
          <a:lstStyle/>
          <a:p>
            <a:pPr marL="466298" lvl="1" indent="-466298" defTabSz="932384" fontAlgn="base">
              <a:lnSpc>
                <a:spcPct val="90000"/>
              </a:lnSpc>
              <a:spcBef>
                <a:spcPts val="208"/>
              </a:spcBef>
              <a:spcAft>
                <a:spcPts val="416"/>
              </a:spcAft>
              <a:buClr>
                <a:srgbClr val="00BCF2"/>
              </a:buClr>
              <a:buSzPct val="90000"/>
              <a:buFont typeface="+mj-lt"/>
              <a:buAutoNum type="arabicPeriod" startAt="3"/>
              <a:tabLst>
                <a:tab pos="655550" algn="l"/>
              </a:tabLst>
              <a:defRPr/>
            </a:pPr>
            <a:r>
              <a:rPr lang="en-US" sz="2448" b="1" spc="-30" dirty="0">
                <a:solidFill>
                  <a:srgbClr val="00BCF2"/>
                </a:solidFill>
              </a:rPr>
              <a:t>Crowd-sourced submissions can be evaluated for inclusion in the Enterprise Mode Site List </a:t>
            </a:r>
          </a:p>
        </p:txBody>
      </p:sp>
      <p:cxnSp>
        <p:nvCxnSpPr>
          <p:cNvPr id="105" name="Straight Arrow Connector 104"/>
          <p:cNvCxnSpPr/>
          <p:nvPr/>
        </p:nvCxnSpPr>
        <p:spPr>
          <a:xfrm flipH="1">
            <a:off x="10203805" y="4051772"/>
            <a:ext cx="480056" cy="1"/>
          </a:xfrm>
          <a:prstGeom prst="straightConnector1">
            <a:avLst/>
          </a:prstGeom>
          <a:noFill/>
          <a:ln w="22225" cap="flat" cmpd="sng" algn="ctr">
            <a:solidFill>
              <a:schemeClr val="accent1"/>
            </a:solidFill>
            <a:prstDash val="sysDash"/>
            <a:headEnd type="triangle" w="med" len="med"/>
            <a:tailEnd type="none" w="med" len="med"/>
          </a:ln>
          <a:effectLst/>
        </p:spPr>
      </p:cxnSp>
      <p:grpSp>
        <p:nvGrpSpPr>
          <p:cNvPr id="111" name="Group 110"/>
          <p:cNvGrpSpPr/>
          <p:nvPr/>
        </p:nvGrpSpPr>
        <p:grpSpPr>
          <a:xfrm>
            <a:off x="601374" y="3568244"/>
            <a:ext cx="1074683" cy="784393"/>
            <a:chOff x="8734269" y="5451929"/>
            <a:chExt cx="1441360" cy="948871"/>
          </a:xfrm>
        </p:grpSpPr>
        <p:grpSp>
          <p:nvGrpSpPr>
            <p:cNvPr id="112" name="Group 111"/>
            <p:cNvGrpSpPr/>
            <p:nvPr/>
          </p:nvGrpSpPr>
          <p:grpSpPr>
            <a:xfrm>
              <a:off x="9226349" y="5943600"/>
              <a:ext cx="457200" cy="457200"/>
              <a:chOff x="10133012" y="2612571"/>
              <a:chExt cx="457200" cy="457200"/>
            </a:xfrm>
          </p:grpSpPr>
          <p:sp>
            <p:nvSpPr>
              <p:cNvPr id="128" name="Rectangle 127"/>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9" name="Picture 12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13" name="Group 112"/>
            <p:cNvGrpSpPr/>
            <p:nvPr/>
          </p:nvGrpSpPr>
          <p:grpSpPr>
            <a:xfrm>
              <a:off x="9718429" y="5943600"/>
              <a:ext cx="457200" cy="457200"/>
              <a:chOff x="10133012" y="2612571"/>
              <a:chExt cx="457200" cy="457200"/>
            </a:xfrm>
          </p:grpSpPr>
          <p:sp>
            <p:nvSpPr>
              <p:cNvPr id="126" name="Rectangle 125"/>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7" name="Picture 12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14" name="Group 113"/>
            <p:cNvGrpSpPr/>
            <p:nvPr/>
          </p:nvGrpSpPr>
          <p:grpSpPr>
            <a:xfrm>
              <a:off x="9718429" y="5451929"/>
              <a:ext cx="457200" cy="457200"/>
              <a:chOff x="10133012" y="2612571"/>
              <a:chExt cx="457200" cy="457200"/>
            </a:xfrm>
          </p:grpSpPr>
          <p:sp>
            <p:nvSpPr>
              <p:cNvPr id="124" name="Rectangle 123"/>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5" name="Picture 12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15" name="Group 114"/>
            <p:cNvGrpSpPr/>
            <p:nvPr/>
          </p:nvGrpSpPr>
          <p:grpSpPr>
            <a:xfrm>
              <a:off x="8734269" y="5451929"/>
              <a:ext cx="457200" cy="457200"/>
              <a:chOff x="9599612" y="2133600"/>
              <a:chExt cx="457200" cy="457200"/>
            </a:xfrm>
          </p:grpSpPr>
          <p:sp>
            <p:nvSpPr>
              <p:cNvPr id="122" name="Rectangle 121"/>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3" name="Picture 122"/>
              <p:cNvPicPr>
                <a:picLocks noChangeAspect="1"/>
              </p:cNvPicPr>
              <p:nvPr/>
            </p:nvPicPr>
            <p:blipFill rotWithShape="1">
              <a:blip r:embed="rId10"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a:ln>
                <a:noFill/>
              </a:ln>
            </p:spPr>
          </p:pic>
        </p:grpSp>
        <p:grpSp>
          <p:nvGrpSpPr>
            <p:cNvPr id="116" name="Group 115"/>
            <p:cNvGrpSpPr/>
            <p:nvPr/>
          </p:nvGrpSpPr>
          <p:grpSpPr>
            <a:xfrm>
              <a:off x="8734269" y="5943600"/>
              <a:ext cx="457200" cy="457200"/>
              <a:chOff x="9599612" y="2133600"/>
              <a:chExt cx="457200" cy="457200"/>
            </a:xfrm>
          </p:grpSpPr>
          <p:sp>
            <p:nvSpPr>
              <p:cNvPr id="120" name="Rectangle 119"/>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1" name="Picture 120"/>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a:ln>
                <a:noFill/>
              </a:ln>
            </p:spPr>
          </p:pic>
        </p:grpSp>
        <p:grpSp>
          <p:nvGrpSpPr>
            <p:cNvPr id="117" name="Group 116"/>
            <p:cNvGrpSpPr/>
            <p:nvPr/>
          </p:nvGrpSpPr>
          <p:grpSpPr>
            <a:xfrm>
              <a:off x="9226349" y="5451929"/>
              <a:ext cx="457200" cy="457200"/>
              <a:chOff x="10133012" y="2133600"/>
              <a:chExt cx="457200" cy="457200"/>
            </a:xfrm>
          </p:grpSpPr>
          <p:sp>
            <p:nvSpPr>
              <p:cNvPr id="118" name="Rectangle 117"/>
              <p:cNvSpPr/>
              <p:nvPr/>
            </p:nvSpPr>
            <p:spPr bwMode="auto">
              <a:xfrm>
                <a:off x="101330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119"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solidFill>
                  <a:schemeClr val="bg2"/>
                </a:solidFill>
              </a:ln>
              <a:extLst/>
            </p:spPr>
            <p:txBody>
              <a:bodyPr vert="horz" wrap="square" lIns="93236" tIns="46618" rIns="93236" bIns="46618" numCol="1" anchor="t" anchorCtr="0" compatLnSpc="1">
                <a:prstTxWarp prst="textNoShape">
                  <a:avLst/>
                </a:prstTxWarp>
              </a:bodyPr>
              <a:lstStyle/>
              <a:p>
                <a:pPr defTabSz="932597"/>
                <a:endParaRPr lang="en-US" sz="1836" dirty="0">
                  <a:solidFill>
                    <a:srgbClr val="000000"/>
                  </a:solidFill>
                </a:endParaRPr>
              </a:p>
            </p:txBody>
          </p:sp>
        </p:grpSp>
      </p:grpSp>
      <p:sp>
        <p:nvSpPr>
          <p:cNvPr id="131" name="Freeform 123"/>
          <p:cNvSpPr>
            <a:spLocks noEditPoints="1"/>
          </p:cNvSpPr>
          <p:nvPr/>
        </p:nvSpPr>
        <p:spPr bwMode="auto">
          <a:xfrm>
            <a:off x="10956442" y="3732452"/>
            <a:ext cx="489828" cy="668611"/>
          </a:xfrm>
          <a:custGeom>
            <a:avLst/>
            <a:gdLst>
              <a:gd name="T0" fmla="*/ 0 w 1743"/>
              <a:gd name="T1" fmla="*/ 0 h 2310"/>
              <a:gd name="T2" fmla="*/ 0 w 1743"/>
              <a:gd name="T3" fmla="*/ 2310 h 2310"/>
              <a:gd name="T4" fmla="*/ 1219 w 1743"/>
              <a:gd name="T5" fmla="*/ 2310 h 2310"/>
              <a:gd name="T6" fmla="*/ 1743 w 1743"/>
              <a:gd name="T7" fmla="*/ 1786 h 2310"/>
              <a:gd name="T8" fmla="*/ 1743 w 1743"/>
              <a:gd name="T9" fmla="*/ 0 h 2310"/>
              <a:gd name="T10" fmla="*/ 0 w 1743"/>
              <a:gd name="T11" fmla="*/ 0 h 2310"/>
              <a:gd name="T12" fmla="*/ 158 w 1743"/>
              <a:gd name="T13" fmla="*/ 158 h 2310"/>
              <a:gd name="T14" fmla="*/ 1585 w 1743"/>
              <a:gd name="T15" fmla="*/ 158 h 2310"/>
              <a:gd name="T16" fmla="*/ 1585 w 1743"/>
              <a:gd name="T17" fmla="*/ 1672 h 2310"/>
              <a:gd name="T18" fmla="*/ 1105 w 1743"/>
              <a:gd name="T19" fmla="*/ 1672 h 2310"/>
              <a:gd name="T20" fmla="*/ 1105 w 1743"/>
              <a:gd name="T21" fmla="*/ 2152 h 2310"/>
              <a:gd name="T22" fmla="*/ 158 w 1743"/>
              <a:gd name="T23" fmla="*/ 2152 h 2310"/>
              <a:gd name="T24" fmla="*/ 158 w 1743"/>
              <a:gd name="T25" fmla="*/ 158 h 2310"/>
              <a:gd name="T26" fmla="*/ 1471 w 1743"/>
              <a:gd name="T27" fmla="*/ 1833 h 2310"/>
              <a:gd name="T28" fmla="*/ 1266 w 1743"/>
              <a:gd name="T29" fmla="*/ 2038 h 2310"/>
              <a:gd name="T30" fmla="*/ 1266 w 1743"/>
              <a:gd name="T31" fmla="*/ 1833 h 2310"/>
              <a:gd name="T32" fmla="*/ 1471 w 1743"/>
              <a:gd name="T33" fmla="*/ 1833 h 2310"/>
              <a:gd name="T34" fmla="*/ 1422 w 1743"/>
              <a:gd name="T35" fmla="*/ 477 h 2310"/>
              <a:gd name="T36" fmla="*/ 321 w 1743"/>
              <a:gd name="T37" fmla="*/ 477 h 2310"/>
              <a:gd name="T38" fmla="*/ 321 w 1743"/>
              <a:gd name="T39" fmla="*/ 317 h 2310"/>
              <a:gd name="T40" fmla="*/ 1422 w 1743"/>
              <a:gd name="T41" fmla="*/ 317 h 2310"/>
              <a:gd name="T42" fmla="*/ 1422 w 1743"/>
              <a:gd name="T43" fmla="*/ 477 h 2310"/>
              <a:gd name="T44" fmla="*/ 1422 w 1743"/>
              <a:gd name="T45" fmla="*/ 737 h 2310"/>
              <a:gd name="T46" fmla="*/ 321 w 1743"/>
              <a:gd name="T47" fmla="*/ 737 h 2310"/>
              <a:gd name="T48" fmla="*/ 321 w 1743"/>
              <a:gd name="T49" fmla="*/ 576 h 2310"/>
              <a:gd name="T50" fmla="*/ 1422 w 1743"/>
              <a:gd name="T51" fmla="*/ 576 h 2310"/>
              <a:gd name="T52" fmla="*/ 1422 w 1743"/>
              <a:gd name="T53" fmla="*/ 737 h 2310"/>
              <a:gd name="T54" fmla="*/ 1422 w 1743"/>
              <a:gd name="T55" fmla="*/ 997 h 2310"/>
              <a:gd name="T56" fmla="*/ 321 w 1743"/>
              <a:gd name="T57" fmla="*/ 997 h 2310"/>
              <a:gd name="T58" fmla="*/ 321 w 1743"/>
              <a:gd name="T59" fmla="*/ 836 h 2310"/>
              <a:gd name="T60" fmla="*/ 1422 w 1743"/>
              <a:gd name="T61" fmla="*/ 836 h 2310"/>
              <a:gd name="T62" fmla="*/ 1422 w 1743"/>
              <a:gd name="T63" fmla="*/ 997 h 2310"/>
              <a:gd name="T64" fmla="*/ 1422 w 1743"/>
              <a:gd name="T65" fmla="*/ 1257 h 2310"/>
              <a:gd name="T66" fmla="*/ 321 w 1743"/>
              <a:gd name="T67" fmla="*/ 1257 h 2310"/>
              <a:gd name="T68" fmla="*/ 321 w 1743"/>
              <a:gd name="T69" fmla="*/ 1098 h 2310"/>
              <a:gd name="T70" fmla="*/ 1422 w 1743"/>
              <a:gd name="T71" fmla="*/ 1098 h 2310"/>
              <a:gd name="T72" fmla="*/ 1422 w 1743"/>
              <a:gd name="T73" fmla="*/ 1257 h 2310"/>
              <a:gd name="T74" fmla="*/ 1422 w 1743"/>
              <a:gd name="T75" fmla="*/ 1516 h 2310"/>
              <a:gd name="T76" fmla="*/ 321 w 1743"/>
              <a:gd name="T77" fmla="*/ 1516 h 2310"/>
              <a:gd name="T78" fmla="*/ 321 w 1743"/>
              <a:gd name="T79" fmla="*/ 1358 h 2310"/>
              <a:gd name="T80" fmla="*/ 1422 w 1743"/>
              <a:gd name="T81" fmla="*/ 1358 h 2310"/>
              <a:gd name="T82" fmla="*/ 1422 w 1743"/>
              <a:gd name="T83" fmla="*/ 1516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3" h="2310">
                <a:moveTo>
                  <a:pt x="0" y="0"/>
                </a:moveTo>
                <a:lnTo>
                  <a:pt x="0" y="2310"/>
                </a:lnTo>
                <a:lnTo>
                  <a:pt x="1219" y="2310"/>
                </a:lnTo>
                <a:lnTo>
                  <a:pt x="1743" y="1786"/>
                </a:lnTo>
                <a:lnTo>
                  <a:pt x="1743" y="0"/>
                </a:lnTo>
                <a:lnTo>
                  <a:pt x="0" y="0"/>
                </a:lnTo>
                <a:close/>
                <a:moveTo>
                  <a:pt x="158" y="158"/>
                </a:moveTo>
                <a:lnTo>
                  <a:pt x="1585" y="158"/>
                </a:lnTo>
                <a:lnTo>
                  <a:pt x="1585" y="1672"/>
                </a:lnTo>
                <a:lnTo>
                  <a:pt x="1105" y="1672"/>
                </a:lnTo>
                <a:lnTo>
                  <a:pt x="1105" y="2152"/>
                </a:lnTo>
                <a:lnTo>
                  <a:pt x="158" y="2152"/>
                </a:lnTo>
                <a:lnTo>
                  <a:pt x="158" y="158"/>
                </a:lnTo>
                <a:close/>
                <a:moveTo>
                  <a:pt x="1471" y="1833"/>
                </a:moveTo>
                <a:lnTo>
                  <a:pt x="1266" y="2038"/>
                </a:lnTo>
                <a:lnTo>
                  <a:pt x="1266" y="1833"/>
                </a:lnTo>
                <a:lnTo>
                  <a:pt x="1471" y="1833"/>
                </a:lnTo>
                <a:close/>
                <a:moveTo>
                  <a:pt x="1422" y="477"/>
                </a:moveTo>
                <a:lnTo>
                  <a:pt x="321" y="477"/>
                </a:lnTo>
                <a:lnTo>
                  <a:pt x="321" y="317"/>
                </a:lnTo>
                <a:lnTo>
                  <a:pt x="1422" y="317"/>
                </a:lnTo>
                <a:lnTo>
                  <a:pt x="1422" y="477"/>
                </a:lnTo>
                <a:close/>
                <a:moveTo>
                  <a:pt x="1422" y="737"/>
                </a:moveTo>
                <a:lnTo>
                  <a:pt x="321" y="737"/>
                </a:lnTo>
                <a:lnTo>
                  <a:pt x="321" y="576"/>
                </a:lnTo>
                <a:lnTo>
                  <a:pt x="1422" y="576"/>
                </a:lnTo>
                <a:lnTo>
                  <a:pt x="1422" y="737"/>
                </a:lnTo>
                <a:close/>
                <a:moveTo>
                  <a:pt x="1422" y="997"/>
                </a:moveTo>
                <a:lnTo>
                  <a:pt x="321" y="997"/>
                </a:lnTo>
                <a:lnTo>
                  <a:pt x="321" y="836"/>
                </a:lnTo>
                <a:lnTo>
                  <a:pt x="1422" y="836"/>
                </a:lnTo>
                <a:lnTo>
                  <a:pt x="1422" y="997"/>
                </a:lnTo>
                <a:close/>
                <a:moveTo>
                  <a:pt x="1422" y="1257"/>
                </a:moveTo>
                <a:lnTo>
                  <a:pt x="321" y="1257"/>
                </a:lnTo>
                <a:lnTo>
                  <a:pt x="321" y="1098"/>
                </a:lnTo>
                <a:lnTo>
                  <a:pt x="1422" y="1098"/>
                </a:lnTo>
                <a:lnTo>
                  <a:pt x="1422" y="1257"/>
                </a:lnTo>
                <a:close/>
                <a:moveTo>
                  <a:pt x="1422" y="1516"/>
                </a:moveTo>
                <a:lnTo>
                  <a:pt x="321" y="1516"/>
                </a:lnTo>
                <a:lnTo>
                  <a:pt x="321" y="1358"/>
                </a:lnTo>
                <a:lnTo>
                  <a:pt x="1422" y="1358"/>
                </a:lnTo>
                <a:lnTo>
                  <a:pt x="1422" y="1516"/>
                </a:lnTo>
                <a:close/>
              </a:path>
            </a:pathLst>
          </a:custGeom>
          <a:solidFill>
            <a:schemeClr val="accent1"/>
          </a:solidFill>
          <a:ln>
            <a:noFill/>
          </a:ln>
        </p:spPr>
        <p:txBody>
          <a:bodyPr vert="horz" wrap="square" lIns="93251" tIns="46626" rIns="93251" bIns="46626" numCol="1" anchor="t" anchorCtr="0" compatLnSpc="1">
            <a:prstTxWarp prst="textNoShape">
              <a:avLst/>
            </a:prstTxWarp>
          </a:bodyPr>
          <a:lstStyle/>
          <a:p>
            <a:pPr defTabSz="932597"/>
            <a:endParaRPr lang="en-US" sz="1836">
              <a:gradFill>
                <a:gsLst>
                  <a:gs pos="0">
                    <a:srgbClr val="FFFFFF"/>
                  </a:gs>
                  <a:gs pos="100000">
                    <a:srgbClr val="FFFFFF"/>
                  </a:gs>
                </a:gsLst>
                <a:lin ang="5400000" scaled="0"/>
              </a:gradFill>
            </a:endParaRPr>
          </a:p>
        </p:txBody>
      </p:sp>
      <p:sp>
        <p:nvSpPr>
          <p:cNvPr id="132" name="Rectangle 131"/>
          <p:cNvSpPr/>
          <p:nvPr/>
        </p:nvSpPr>
        <p:spPr>
          <a:xfrm>
            <a:off x="10461235" y="4441016"/>
            <a:ext cx="1480240" cy="171080"/>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Site List </a:t>
            </a:r>
          </a:p>
          <a:p>
            <a:pPr algn="ctr" defTabSz="931692" fontAlgn="base">
              <a:spcBef>
                <a:spcPct val="0"/>
              </a:spcBef>
              <a:spcAft>
                <a:spcPct val="0"/>
              </a:spcAft>
            </a:pPr>
            <a:r>
              <a:rPr lang="en-US" sz="1428" b="1" spc="-30" dirty="0">
                <a:solidFill>
                  <a:srgbClr val="00BCF2"/>
                </a:solidFill>
              </a:rPr>
              <a:t>XML File</a:t>
            </a:r>
          </a:p>
        </p:txBody>
      </p:sp>
      <p:sp>
        <p:nvSpPr>
          <p:cNvPr id="134" name="Freeform 237"/>
          <p:cNvSpPr>
            <a:spLocks noChangeAspect="1"/>
          </p:cNvSpPr>
          <p:nvPr/>
        </p:nvSpPr>
        <p:spPr bwMode="auto">
          <a:xfrm>
            <a:off x="6901194" y="4304431"/>
            <a:ext cx="899619" cy="803552"/>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2"/>
          </a:solidFill>
          <a:ln w="9525" cap="flat" cmpd="sng" algn="ctr">
            <a:noFill/>
            <a:prstDash val="solid"/>
            <a:headEnd type="none" w="med" len="med"/>
            <a:tailEnd type="none" w="med" len="med"/>
          </a:ln>
          <a:effectLst/>
          <a:extLst/>
        </p:spPr>
        <p:txBody>
          <a:bodyPr rot="0" spcFirstLastPara="0" vertOverflow="overflow" horzOverflow="overflow" vert="horz" wrap="square" lIns="47550" tIns="47550" rIns="47550" bIns="47550" numCol="1" spcCol="0" rtlCol="0" fromWordArt="0" anchor="ctr" anchorCtr="0" forceAA="0" compatLnSpc="1">
            <a:prstTxWarp prst="textNoShape">
              <a:avLst/>
            </a:prstTxWarp>
            <a:noAutofit/>
          </a:bodyPr>
          <a:lstStyle/>
          <a:p>
            <a:pPr algn="ctr" defTabSz="950719" fontAlgn="base">
              <a:spcBef>
                <a:spcPct val="0"/>
              </a:spcBef>
              <a:spcAft>
                <a:spcPct val="0"/>
              </a:spcAft>
              <a:defRPr/>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35" name="TextBox 134"/>
          <p:cNvSpPr txBox="1"/>
          <p:nvPr/>
        </p:nvSpPr>
        <p:spPr>
          <a:xfrm>
            <a:off x="7238571" y="4853755"/>
            <a:ext cx="217444" cy="259298"/>
          </a:xfrm>
          <a:prstGeom prst="rect">
            <a:avLst/>
          </a:prstGeom>
          <a:noFill/>
        </p:spPr>
        <p:txBody>
          <a:bodyPr wrap="none" lIns="0" tIns="0" rIns="0" bIns="0" rtlCol="0">
            <a:spAutoFit/>
          </a:bodyPr>
          <a:lstStyle/>
          <a:p>
            <a:pPr algn="ctr" defTabSz="951087">
              <a:lnSpc>
                <a:spcPct val="90000"/>
              </a:lnSpc>
              <a:defRPr/>
            </a:pPr>
            <a:r>
              <a:rPr lang="en-US" sz="1836" b="1" kern="0" dirty="0">
                <a:solidFill>
                  <a:srgbClr val="E8F0F8"/>
                </a:solidFill>
              </a:rPr>
              <a:t>IT</a:t>
            </a:r>
          </a:p>
        </p:txBody>
      </p:sp>
      <p:grpSp>
        <p:nvGrpSpPr>
          <p:cNvPr id="49" name="Group 112"/>
          <p:cNvGrpSpPr/>
          <p:nvPr/>
        </p:nvGrpSpPr>
        <p:grpSpPr>
          <a:xfrm>
            <a:off x="490931" y="1465325"/>
            <a:ext cx="9864500" cy="3303644"/>
            <a:chOff x="5914811" y="1330328"/>
            <a:chExt cx="3161002" cy="998714"/>
          </a:xfrm>
        </p:grpSpPr>
        <p:sp>
          <p:nvSpPr>
            <p:cNvPr id="56" name="TextBox 55"/>
            <p:cNvSpPr txBox="1"/>
            <p:nvPr/>
          </p:nvSpPr>
          <p:spPr>
            <a:xfrm>
              <a:off x="5914811" y="1330328"/>
              <a:ext cx="3161002" cy="133011"/>
            </a:xfrm>
            <a:prstGeom prst="rect">
              <a:avLst/>
            </a:prstGeom>
            <a:noFill/>
          </p:spPr>
          <p:txBody>
            <a:bodyPr wrap="square" rtlCol="0" anchor="ctr">
              <a:spAutoFit/>
            </a:bodyPr>
            <a:lstStyle>
              <a:defPPr>
                <a:defRPr lang="en-US"/>
              </a:defPPr>
              <a:lvl2pPr lvl="1" indent="-457200" defTabSz="914192" fontAlgn="base">
                <a:lnSpc>
                  <a:spcPct val="90000"/>
                </a:lnSpc>
                <a:spcBef>
                  <a:spcPts val="204"/>
                </a:spcBef>
                <a:spcAft>
                  <a:spcPts val="408"/>
                </a:spcAft>
                <a:buClr>
                  <a:srgbClr val="FFFFFF"/>
                </a:buClr>
                <a:buSzPct val="90000"/>
                <a:buFont typeface="+mj-lt"/>
                <a:buAutoNum type="arabicPeriod"/>
                <a:tabLst>
                  <a:tab pos="642759" algn="l"/>
                </a:tabLst>
                <a:defRPr sz="2400" b="1" spc="-29">
                  <a:solidFill>
                    <a:srgbClr val="00BCF2"/>
                  </a:solidFill>
                </a:defRPr>
              </a:lvl2pPr>
            </a:lstStyle>
            <a:p>
              <a:pPr marL="466298" lvl="1">
                <a:buClr>
                  <a:srgbClr val="00BCF2"/>
                </a:buClr>
              </a:pPr>
              <a:r>
                <a:rPr lang="en-US" sz="2448" dirty="0"/>
                <a:t>Pilot users test web apps, using Enterprise Mode as needed</a:t>
              </a:r>
            </a:p>
          </p:txBody>
        </p:sp>
        <p:cxnSp>
          <p:nvCxnSpPr>
            <p:cNvPr id="57" name="Straight Connector 56"/>
            <p:cNvCxnSpPr/>
            <p:nvPr/>
          </p:nvCxnSpPr>
          <p:spPr>
            <a:xfrm>
              <a:off x="6759534" y="1900881"/>
              <a:ext cx="191106" cy="89289"/>
            </a:xfrm>
            <a:prstGeom prst="line">
              <a:avLst/>
            </a:prstGeom>
            <a:noFill/>
          </p:spPr>
        </p:cxnSp>
        <p:cxnSp>
          <p:nvCxnSpPr>
            <p:cNvPr id="59" name="Straight Connector 58"/>
            <p:cNvCxnSpPr/>
            <p:nvPr/>
          </p:nvCxnSpPr>
          <p:spPr>
            <a:xfrm>
              <a:off x="6757243" y="2116883"/>
              <a:ext cx="144127" cy="0"/>
            </a:xfrm>
            <a:prstGeom prst="line">
              <a:avLst/>
            </a:prstGeom>
            <a:noFill/>
          </p:spPr>
        </p:cxnSp>
        <p:cxnSp>
          <p:nvCxnSpPr>
            <p:cNvPr id="60" name="Straight Connector 59"/>
            <p:cNvCxnSpPr/>
            <p:nvPr/>
          </p:nvCxnSpPr>
          <p:spPr>
            <a:xfrm flipV="1">
              <a:off x="6757243" y="2272609"/>
              <a:ext cx="190553" cy="56433"/>
            </a:xfrm>
            <a:prstGeom prst="line">
              <a:avLst/>
            </a:prstGeom>
            <a:noFill/>
          </p:spPr>
        </p:cxnSp>
      </p:grpSp>
      <p:grpSp>
        <p:nvGrpSpPr>
          <p:cNvPr id="147" name="Group 106"/>
          <p:cNvGrpSpPr/>
          <p:nvPr/>
        </p:nvGrpSpPr>
        <p:grpSpPr>
          <a:xfrm>
            <a:off x="2617485" y="2975162"/>
            <a:ext cx="386595" cy="2183191"/>
            <a:chOff x="6118306" y="2247038"/>
            <a:chExt cx="158572" cy="800157"/>
          </a:xfrm>
        </p:grpSpPr>
        <p:sp>
          <p:nvSpPr>
            <p:cNvPr id="149" name="Round Same Side Corner Rectangle 13335"/>
            <p:cNvSpPr/>
            <p:nvPr/>
          </p:nvSpPr>
          <p:spPr>
            <a:xfrm>
              <a:off x="6118306" y="2247038"/>
              <a:ext cx="158572" cy="198482"/>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accent1"/>
            </a:solidFill>
            <a:ln w="9525" cap="flat" cmpd="sng" algn="ctr">
              <a:noFill/>
              <a:prstDash val="solid"/>
            </a:ln>
            <a:effectLst/>
          </p:spPr>
          <p:txBody>
            <a:bodyPr rtlCol="0" anchor="ctr"/>
            <a:lstStyle/>
            <a:p>
              <a:pPr algn="ctr" defTabSz="932384">
                <a:defRPr/>
              </a:pPr>
              <a:endParaRPr lang="en-US" sz="1836" kern="0">
                <a:solidFill>
                  <a:prstClr val="white"/>
                </a:solidFill>
              </a:endParaRPr>
            </a:p>
          </p:txBody>
        </p:sp>
        <p:sp>
          <p:nvSpPr>
            <p:cNvPr id="150" name="Round Same Side Corner Rectangle 13335"/>
            <p:cNvSpPr/>
            <p:nvPr/>
          </p:nvSpPr>
          <p:spPr>
            <a:xfrm>
              <a:off x="6118306" y="2541938"/>
              <a:ext cx="158572" cy="198482"/>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accent1"/>
            </a:solidFill>
            <a:ln w="9525" cap="flat" cmpd="sng" algn="ctr">
              <a:noFill/>
              <a:prstDash val="solid"/>
            </a:ln>
            <a:effectLst/>
          </p:spPr>
          <p:txBody>
            <a:bodyPr rtlCol="0" anchor="ctr"/>
            <a:lstStyle/>
            <a:p>
              <a:pPr algn="ctr" defTabSz="932384">
                <a:defRPr/>
              </a:pPr>
              <a:endParaRPr lang="en-US" sz="1836" kern="0">
                <a:solidFill>
                  <a:prstClr val="white"/>
                </a:solidFill>
              </a:endParaRPr>
            </a:p>
          </p:txBody>
        </p:sp>
        <p:sp>
          <p:nvSpPr>
            <p:cNvPr id="151" name="Round Same Side Corner Rectangle 13335"/>
            <p:cNvSpPr/>
            <p:nvPr/>
          </p:nvSpPr>
          <p:spPr>
            <a:xfrm>
              <a:off x="6118306" y="2848713"/>
              <a:ext cx="158572" cy="198482"/>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accent1"/>
            </a:solidFill>
            <a:ln w="9525" cap="flat" cmpd="sng" algn="ctr">
              <a:noFill/>
              <a:prstDash val="solid"/>
            </a:ln>
            <a:effectLst/>
          </p:spPr>
          <p:txBody>
            <a:bodyPr rtlCol="0" anchor="ctr"/>
            <a:lstStyle/>
            <a:p>
              <a:pPr algn="ctr" defTabSz="932384">
                <a:defRPr/>
              </a:pPr>
              <a:endParaRPr lang="en-US" sz="1836" kern="0">
                <a:solidFill>
                  <a:prstClr val="white"/>
                </a:solidFill>
              </a:endParaRPr>
            </a:p>
          </p:txBody>
        </p:sp>
      </p:grpSp>
      <p:grpSp>
        <p:nvGrpSpPr>
          <p:cNvPr id="165" name="Group 164"/>
          <p:cNvGrpSpPr/>
          <p:nvPr/>
        </p:nvGrpSpPr>
        <p:grpSpPr>
          <a:xfrm>
            <a:off x="3272290" y="3347389"/>
            <a:ext cx="603531" cy="1416314"/>
            <a:chOff x="9895557" y="3648771"/>
            <a:chExt cx="591751" cy="1388669"/>
          </a:xfrm>
        </p:grpSpPr>
        <p:cxnSp>
          <p:nvCxnSpPr>
            <p:cNvPr id="166" name="Straight Connector 165"/>
            <p:cNvCxnSpPr/>
            <p:nvPr/>
          </p:nvCxnSpPr>
          <p:spPr>
            <a:xfrm>
              <a:off x="9902567" y="3648771"/>
              <a:ext cx="584741" cy="289594"/>
            </a:xfrm>
            <a:prstGeom prst="line">
              <a:avLst/>
            </a:prstGeom>
            <a:noFill/>
            <a:ln w="22225" cap="flat" cmpd="sng" algn="ctr">
              <a:solidFill>
                <a:schemeClr val="accent1"/>
              </a:solidFill>
              <a:prstDash val="sysDash"/>
              <a:headEnd type="none" w="med" len="med"/>
              <a:tailEnd type="triangle" w="med" len="med"/>
            </a:ln>
            <a:effectLst/>
          </p:spPr>
        </p:cxnSp>
        <p:cxnSp>
          <p:nvCxnSpPr>
            <p:cNvPr id="167" name="Straight Connector 166"/>
            <p:cNvCxnSpPr/>
            <p:nvPr/>
          </p:nvCxnSpPr>
          <p:spPr>
            <a:xfrm>
              <a:off x="9895557" y="4349338"/>
              <a:ext cx="440996" cy="0"/>
            </a:xfrm>
            <a:prstGeom prst="line">
              <a:avLst/>
            </a:prstGeom>
            <a:noFill/>
            <a:ln w="22225" cap="flat" cmpd="sng" algn="ctr">
              <a:solidFill>
                <a:schemeClr val="accent1"/>
              </a:solidFill>
              <a:prstDash val="sysDash"/>
              <a:headEnd type="none" w="med" len="med"/>
              <a:tailEnd type="triangle" w="med" len="med"/>
            </a:ln>
            <a:effectLst/>
          </p:spPr>
        </p:cxnSp>
        <p:cxnSp>
          <p:nvCxnSpPr>
            <p:cNvPr id="168" name="Straight Connector 167"/>
            <p:cNvCxnSpPr/>
            <p:nvPr/>
          </p:nvCxnSpPr>
          <p:spPr>
            <a:xfrm flipV="1">
              <a:off x="9895557" y="4854409"/>
              <a:ext cx="583049" cy="183031"/>
            </a:xfrm>
            <a:prstGeom prst="line">
              <a:avLst/>
            </a:prstGeom>
            <a:noFill/>
            <a:ln w="22225" cap="flat" cmpd="sng" algn="ctr">
              <a:solidFill>
                <a:schemeClr val="accent1"/>
              </a:solidFill>
              <a:prstDash val="sysDash"/>
              <a:headEnd type="none" w="med" len="med"/>
              <a:tailEnd type="triangle" w="med" len="med"/>
            </a:ln>
            <a:effectLst/>
          </p:spPr>
        </p:cxnSp>
      </p:grpSp>
      <p:sp>
        <p:nvSpPr>
          <p:cNvPr id="169" name="Rectangle 168"/>
          <p:cNvSpPr/>
          <p:nvPr/>
        </p:nvSpPr>
        <p:spPr>
          <a:xfrm>
            <a:off x="2245011" y="5361921"/>
            <a:ext cx="1131540" cy="16606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Pilot Users</a:t>
            </a:r>
          </a:p>
        </p:txBody>
      </p:sp>
    </p:spTree>
    <p:extLst>
      <p:ext uri="{BB962C8B-B14F-4D97-AF65-F5344CB8AC3E}">
        <p14:creationId xmlns:p14="http://schemas.microsoft.com/office/powerpoint/2010/main" val="20921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4062" y="1667784"/>
            <a:ext cx="12431531" cy="4477836"/>
          </a:xfrm>
          <a:prstGeom prst="rect">
            <a:avLst/>
          </a:prstGeom>
          <a:solidFill>
            <a:schemeClr val="bg1">
              <a:lumMod val="9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234" tIns="62115" rIns="124234" bIns="62115" numCol="1" rtlCol="0" anchor="ctr" anchorCtr="0" compatLnSpc="1">
            <a:prstTxWarp prst="textNoShape">
              <a:avLst/>
            </a:prstTxWarp>
          </a:bodyPr>
          <a:lstStyle/>
          <a:p>
            <a:pPr algn="ctr" defTabSz="1242091"/>
            <a:endParaRPr lang="en-US" sz="3000" dirty="0">
              <a:solidFill>
                <a:srgbClr val="FF0097"/>
              </a:solidFill>
            </a:endParaRPr>
          </a:p>
        </p:txBody>
      </p:sp>
      <p:sp>
        <p:nvSpPr>
          <p:cNvPr id="12" name="Text Placeholder 11"/>
          <p:cNvSpPr>
            <a:spLocks noGrp="1"/>
          </p:cNvSpPr>
          <p:nvPr>
            <p:ph type="body" sz="quarter" idx="15"/>
          </p:nvPr>
        </p:nvSpPr>
        <p:spPr>
          <a:xfrm>
            <a:off x="359612" y="201965"/>
            <a:ext cx="11645652" cy="1347465"/>
          </a:xfrm>
        </p:spPr>
        <p:txBody>
          <a:bodyPr vert="horz" wrap="square" lIns="152197" tIns="95123" rIns="152197" bIns="95123" rtlCol="0" anchor="t" anchorCtr="0">
            <a:spAutoFit/>
          </a:bodyPr>
          <a:lstStyle/>
          <a:p>
            <a:pPr marL="0" indent="0" defTabSz="932597">
              <a:spcBef>
                <a:spcPts val="1020"/>
              </a:spcBef>
              <a:buNone/>
            </a:pPr>
            <a:r>
              <a:rPr lang="en-US" sz="4896" spc="-104" dirty="0"/>
              <a:t>Seamless Web Browsing</a:t>
            </a:r>
          </a:p>
          <a:p>
            <a:pPr marL="0" indent="0" defTabSz="932597">
              <a:spcBef>
                <a:spcPts val="1020"/>
              </a:spcBef>
              <a:buNone/>
            </a:pPr>
            <a:r>
              <a:rPr lang="en-US" sz="3264" dirty="0">
                <a:solidFill>
                  <a:srgbClr val="00BCF2"/>
                </a:solidFill>
                <a:ea typeface="+mn-ea"/>
                <a:cs typeface="+mn-cs"/>
              </a:rPr>
              <a:t>Internet Explorer 11 switches modes dynamically</a:t>
            </a:r>
          </a:p>
        </p:txBody>
      </p:sp>
      <p:sp>
        <p:nvSpPr>
          <p:cNvPr id="67" name="Rounded Rectangle 66"/>
          <p:cNvSpPr/>
          <p:nvPr/>
        </p:nvSpPr>
        <p:spPr>
          <a:xfrm>
            <a:off x="8915797" y="1948619"/>
            <a:ext cx="3171355" cy="3907517"/>
          </a:xfrm>
          <a:prstGeom prst="roundRect">
            <a:avLst>
              <a:gd name="adj" fmla="val 10482"/>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421"/>
            <a:endParaRPr lang="en-US" sz="2399" dirty="0" err="1">
              <a:solidFill>
                <a:srgbClr val="FFFFFF"/>
              </a:solidFill>
            </a:endParaRPr>
          </a:p>
        </p:txBody>
      </p:sp>
      <p:sp>
        <p:nvSpPr>
          <p:cNvPr id="69" name="Rectangle 68"/>
          <p:cNvSpPr/>
          <p:nvPr/>
        </p:nvSpPr>
        <p:spPr>
          <a:xfrm>
            <a:off x="8860943" y="2058175"/>
            <a:ext cx="3171150" cy="334280"/>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60" tIns="0" rIns="93260" bIns="0" numCol="1" rtlCol="0" anchor="t" anchorCtr="0" compatLnSpc="1">
            <a:prstTxWarp prst="textNoShape">
              <a:avLst/>
            </a:prstTxWarp>
          </a:bodyPr>
          <a:lstStyle/>
          <a:p>
            <a:pPr algn="ctr" defTabSz="931692" fontAlgn="base">
              <a:spcBef>
                <a:spcPct val="0"/>
              </a:spcBef>
              <a:spcAft>
                <a:spcPct val="0"/>
              </a:spcAft>
            </a:pPr>
            <a:r>
              <a:rPr lang="en-US" sz="2448" b="1" spc="-30" dirty="0">
                <a:solidFill>
                  <a:srgbClr val="00BCF2"/>
                </a:solidFill>
              </a:rPr>
              <a:t>Enterprise Mode </a:t>
            </a:r>
          </a:p>
          <a:p>
            <a:pPr algn="ctr" defTabSz="931692" fontAlgn="base">
              <a:spcBef>
                <a:spcPct val="0"/>
              </a:spcBef>
              <a:spcAft>
                <a:spcPct val="0"/>
              </a:spcAft>
            </a:pPr>
            <a:r>
              <a:rPr lang="en-US" sz="2448" b="1" spc="-30" dirty="0">
                <a:solidFill>
                  <a:srgbClr val="00BCF2"/>
                </a:solidFill>
              </a:rPr>
              <a:t>Site List</a:t>
            </a:r>
          </a:p>
        </p:txBody>
      </p:sp>
      <p:grpSp>
        <p:nvGrpSpPr>
          <p:cNvPr id="123" name="Group 122"/>
          <p:cNvGrpSpPr/>
          <p:nvPr/>
        </p:nvGrpSpPr>
        <p:grpSpPr>
          <a:xfrm>
            <a:off x="4010269" y="4519811"/>
            <a:ext cx="2677500" cy="639862"/>
            <a:chOff x="3512862" y="3434662"/>
            <a:chExt cx="2731656" cy="652804"/>
          </a:xfrm>
        </p:grpSpPr>
        <p:sp>
          <p:nvSpPr>
            <p:cNvPr id="124" name="Freeform 67"/>
            <p:cNvSpPr>
              <a:spLocks noEditPoints="1"/>
            </p:cNvSpPr>
            <p:nvPr/>
          </p:nvSpPr>
          <p:spPr bwMode="auto">
            <a:xfrm>
              <a:off x="5213416" y="3434662"/>
              <a:ext cx="1031102" cy="652804"/>
            </a:xfrm>
            <a:custGeom>
              <a:avLst/>
              <a:gdLst>
                <a:gd name="T0" fmla="*/ 12 w 1195"/>
                <a:gd name="T1" fmla="*/ 0 h 757"/>
                <a:gd name="T2" fmla="*/ 0 w 1195"/>
                <a:gd name="T3" fmla="*/ 680 h 757"/>
                <a:gd name="T4" fmla="*/ 555 w 1195"/>
                <a:gd name="T5" fmla="*/ 692 h 757"/>
                <a:gd name="T6" fmla="*/ 555 w 1195"/>
                <a:gd name="T7" fmla="*/ 712 h 757"/>
                <a:gd name="T8" fmla="*/ 304 w 1195"/>
                <a:gd name="T9" fmla="*/ 724 h 757"/>
                <a:gd name="T10" fmla="*/ 296 w 1195"/>
                <a:gd name="T11" fmla="*/ 757 h 757"/>
                <a:gd name="T12" fmla="*/ 894 w 1195"/>
                <a:gd name="T13" fmla="*/ 745 h 757"/>
                <a:gd name="T14" fmla="*/ 860 w 1195"/>
                <a:gd name="T15" fmla="*/ 712 h 757"/>
                <a:gd name="T16" fmla="*/ 620 w 1195"/>
                <a:gd name="T17" fmla="*/ 693 h 757"/>
                <a:gd name="T18" fmla="*/ 1182 w 1195"/>
                <a:gd name="T19" fmla="*/ 692 h 757"/>
                <a:gd name="T20" fmla="*/ 1195 w 1195"/>
                <a:gd name="T21" fmla="*/ 13 h 757"/>
                <a:gd name="T22" fmla="*/ 969 w 1195"/>
                <a:gd name="T23" fmla="*/ 673 h 757"/>
                <a:gd name="T24" fmla="*/ 952 w 1195"/>
                <a:gd name="T25" fmla="*/ 670 h 757"/>
                <a:gd name="T26" fmla="*/ 969 w 1195"/>
                <a:gd name="T27" fmla="*/ 667 h 757"/>
                <a:gd name="T28" fmla="*/ 969 w 1195"/>
                <a:gd name="T29" fmla="*/ 673 h 757"/>
                <a:gd name="T30" fmla="*/ 984 w 1195"/>
                <a:gd name="T31" fmla="*/ 673 h 757"/>
                <a:gd name="T32" fmla="*/ 984 w 1195"/>
                <a:gd name="T33" fmla="*/ 667 h 757"/>
                <a:gd name="T34" fmla="*/ 1001 w 1195"/>
                <a:gd name="T35" fmla="*/ 670 h 757"/>
                <a:gd name="T36" fmla="*/ 1027 w 1195"/>
                <a:gd name="T37" fmla="*/ 673 h 757"/>
                <a:gd name="T38" fmla="*/ 1009 w 1195"/>
                <a:gd name="T39" fmla="*/ 670 h 757"/>
                <a:gd name="T40" fmla="*/ 1027 w 1195"/>
                <a:gd name="T41" fmla="*/ 667 h 757"/>
                <a:gd name="T42" fmla="*/ 1027 w 1195"/>
                <a:gd name="T43" fmla="*/ 673 h 757"/>
                <a:gd name="T44" fmla="*/ 1041 w 1195"/>
                <a:gd name="T45" fmla="*/ 673 h 757"/>
                <a:gd name="T46" fmla="*/ 1041 w 1195"/>
                <a:gd name="T47" fmla="*/ 667 h 757"/>
                <a:gd name="T48" fmla="*/ 1059 w 1195"/>
                <a:gd name="T49" fmla="*/ 670 h 757"/>
                <a:gd name="T50" fmla="*/ 1085 w 1195"/>
                <a:gd name="T51" fmla="*/ 673 h 757"/>
                <a:gd name="T52" fmla="*/ 1067 w 1195"/>
                <a:gd name="T53" fmla="*/ 670 h 757"/>
                <a:gd name="T54" fmla="*/ 1085 w 1195"/>
                <a:gd name="T55" fmla="*/ 667 h 757"/>
                <a:gd name="T56" fmla="*/ 1085 w 1195"/>
                <a:gd name="T57" fmla="*/ 673 h 757"/>
                <a:gd name="T58" fmla="*/ 1099 w 1195"/>
                <a:gd name="T59" fmla="*/ 673 h 757"/>
                <a:gd name="T60" fmla="*/ 1099 w 1195"/>
                <a:gd name="T61" fmla="*/ 667 h 757"/>
                <a:gd name="T62" fmla="*/ 1117 w 1195"/>
                <a:gd name="T63" fmla="*/ 670 h 757"/>
                <a:gd name="T64" fmla="*/ 1132 w 1195"/>
                <a:gd name="T65" fmla="*/ 678 h 757"/>
                <a:gd name="T66" fmla="*/ 1132 w 1195"/>
                <a:gd name="T67" fmla="*/ 662 h 757"/>
                <a:gd name="T68" fmla="*/ 1132 w 1195"/>
                <a:gd name="T69" fmla="*/ 678 h 757"/>
                <a:gd name="T70" fmla="*/ 1140 w 1195"/>
                <a:gd name="T71" fmla="*/ 650 h 757"/>
                <a:gd name="T72" fmla="*/ 42 w 1195"/>
                <a:gd name="T73" fmla="*/ 638 h 757"/>
                <a:gd name="T74" fmla="*/ 54 w 1195"/>
                <a:gd name="T75" fmla="*/ 42 h 757"/>
                <a:gd name="T76" fmla="*/ 1153 w 1195"/>
                <a:gd name="T77" fmla="*/ 55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5" h="757">
                  <a:moveTo>
                    <a:pt x="1182" y="0"/>
                  </a:moveTo>
                  <a:cubicBezTo>
                    <a:pt x="12" y="0"/>
                    <a:pt x="12" y="0"/>
                    <a:pt x="12" y="0"/>
                  </a:cubicBezTo>
                  <a:cubicBezTo>
                    <a:pt x="5" y="0"/>
                    <a:pt x="0" y="6"/>
                    <a:pt x="0" y="13"/>
                  </a:cubicBezTo>
                  <a:cubicBezTo>
                    <a:pt x="0" y="680"/>
                    <a:pt x="0" y="680"/>
                    <a:pt x="0" y="680"/>
                  </a:cubicBezTo>
                  <a:cubicBezTo>
                    <a:pt x="0" y="687"/>
                    <a:pt x="5" y="692"/>
                    <a:pt x="12" y="692"/>
                  </a:cubicBezTo>
                  <a:cubicBezTo>
                    <a:pt x="555" y="692"/>
                    <a:pt x="555" y="692"/>
                    <a:pt x="555" y="692"/>
                  </a:cubicBezTo>
                  <a:cubicBezTo>
                    <a:pt x="555" y="692"/>
                    <a:pt x="555" y="693"/>
                    <a:pt x="555" y="693"/>
                  </a:cubicBezTo>
                  <a:cubicBezTo>
                    <a:pt x="555" y="712"/>
                    <a:pt x="555" y="712"/>
                    <a:pt x="555" y="712"/>
                  </a:cubicBezTo>
                  <a:cubicBezTo>
                    <a:pt x="317" y="712"/>
                    <a:pt x="317" y="712"/>
                    <a:pt x="317" y="712"/>
                  </a:cubicBezTo>
                  <a:cubicBezTo>
                    <a:pt x="310" y="712"/>
                    <a:pt x="304" y="717"/>
                    <a:pt x="304" y="724"/>
                  </a:cubicBezTo>
                  <a:cubicBezTo>
                    <a:pt x="283" y="745"/>
                    <a:pt x="283" y="745"/>
                    <a:pt x="283" y="745"/>
                  </a:cubicBezTo>
                  <a:cubicBezTo>
                    <a:pt x="283" y="752"/>
                    <a:pt x="289" y="757"/>
                    <a:pt x="296" y="757"/>
                  </a:cubicBezTo>
                  <a:cubicBezTo>
                    <a:pt x="881" y="757"/>
                    <a:pt x="881" y="757"/>
                    <a:pt x="881" y="757"/>
                  </a:cubicBezTo>
                  <a:cubicBezTo>
                    <a:pt x="888" y="757"/>
                    <a:pt x="894" y="752"/>
                    <a:pt x="894" y="745"/>
                  </a:cubicBezTo>
                  <a:cubicBezTo>
                    <a:pt x="873" y="724"/>
                    <a:pt x="873" y="724"/>
                    <a:pt x="873" y="724"/>
                  </a:cubicBezTo>
                  <a:cubicBezTo>
                    <a:pt x="873" y="717"/>
                    <a:pt x="867" y="712"/>
                    <a:pt x="860" y="712"/>
                  </a:cubicBezTo>
                  <a:cubicBezTo>
                    <a:pt x="620" y="712"/>
                    <a:pt x="620" y="712"/>
                    <a:pt x="620" y="712"/>
                  </a:cubicBezTo>
                  <a:cubicBezTo>
                    <a:pt x="620" y="693"/>
                    <a:pt x="620" y="693"/>
                    <a:pt x="620" y="693"/>
                  </a:cubicBezTo>
                  <a:cubicBezTo>
                    <a:pt x="620" y="693"/>
                    <a:pt x="620" y="692"/>
                    <a:pt x="620" y="692"/>
                  </a:cubicBezTo>
                  <a:cubicBezTo>
                    <a:pt x="1182" y="692"/>
                    <a:pt x="1182" y="692"/>
                    <a:pt x="1182" y="692"/>
                  </a:cubicBezTo>
                  <a:cubicBezTo>
                    <a:pt x="1189" y="692"/>
                    <a:pt x="1195" y="687"/>
                    <a:pt x="1195" y="680"/>
                  </a:cubicBezTo>
                  <a:cubicBezTo>
                    <a:pt x="1195" y="13"/>
                    <a:pt x="1195" y="13"/>
                    <a:pt x="1195" y="13"/>
                  </a:cubicBezTo>
                  <a:cubicBezTo>
                    <a:pt x="1195" y="6"/>
                    <a:pt x="1189" y="0"/>
                    <a:pt x="1182" y="0"/>
                  </a:cubicBezTo>
                  <a:close/>
                  <a:moveTo>
                    <a:pt x="969" y="673"/>
                  </a:moveTo>
                  <a:cubicBezTo>
                    <a:pt x="955" y="673"/>
                    <a:pt x="955" y="673"/>
                    <a:pt x="955" y="673"/>
                  </a:cubicBezTo>
                  <a:cubicBezTo>
                    <a:pt x="953" y="673"/>
                    <a:pt x="952" y="672"/>
                    <a:pt x="952" y="670"/>
                  </a:cubicBezTo>
                  <a:cubicBezTo>
                    <a:pt x="952" y="669"/>
                    <a:pt x="953" y="667"/>
                    <a:pt x="955" y="667"/>
                  </a:cubicBezTo>
                  <a:cubicBezTo>
                    <a:pt x="969" y="667"/>
                    <a:pt x="969" y="667"/>
                    <a:pt x="969" y="667"/>
                  </a:cubicBezTo>
                  <a:cubicBezTo>
                    <a:pt x="971" y="667"/>
                    <a:pt x="972" y="669"/>
                    <a:pt x="972" y="670"/>
                  </a:cubicBezTo>
                  <a:cubicBezTo>
                    <a:pt x="972" y="672"/>
                    <a:pt x="971" y="673"/>
                    <a:pt x="969" y="673"/>
                  </a:cubicBezTo>
                  <a:close/>
                  <a:moveTo>
                    <a:pt x="998" y="673"/>
                  </a:moveTo>
                  <a:cubicBezTo>
                    <a:pt x="984" y="673"/>
                    <a:pt x="984" y="673"/>
                    <a:pt x="984" y="673"/>
                  </a:cubicBezTo>
                  <a:cubicBezTo>
                    <a:pt x="982" y="673"/>
                    <a:pt x="981" y="672"/>
                    <a:pt x="981" y="670"/>
                  </a:cubicBezTo>
                  <a:cubicBezTo>
                    <a:pt x="981" y="669"/>
                    <a:pt x="982" y="667"/>
                    <a:pt x="984" y="667"/>
                  </a:cubicBezTo>
                  <a:cubicBezTo>
                    <a:pt x="998" y="667"/>
                    <a:pt x="998" y="667"/>
                    <a:pt x="998" y="667"/>
                  </a:cubicBezTo>
                  <a:cubicBezTo>
                    <a:pt x="1000" y="667"/>
                    <a:pt x="1001" y="669"/>
                    <a:pt x="1001" y="670"/>
                  </a:cubicBezTo>
                  <a:cubicBezTo>
                    <a:pt x="1001" y="672"/>
                    <a:pt x="1000" y="673"/>
                    <a:pt x="998" y="673"/>
                  </a:cubicBezTo>
                  <a:close/>
                  <a:moveTo>
                    <a:pt x="1027" y="673"/>
                  </a:moveTo>
                  <a:cubicBezTo>
                    <a:pt x="1013" y="673"/>
                    <a:pt x="1013" y="673"/>
                    <a:pt x="1013" y="673"/>
                  </a:cubicBezTo>
                  <a:cubicBezTo>
                    <a:pt x="1011" y="673"/>
                    <a:pt x="1009" y="672"/>
                    <a:pt x="1009" y="670"/>
                  </a:cubicBezTo>
                  <a:cubicBezTo>
                    <a:pt x="1009" y="669"/>
                    <a:pt x="1011" y="667"/>
                    <a:pt x="1013" y="667"/>
                  </a:cubicBezTo>
                  <a:cubicBezTo>
                    <a:pt x="1027" y="667"/>
                    <a:pt x="1027" y="667"/>
                    <a:pt x="1027" y="667"/>
                  </a:cubicBezTo>
                  <a:cubicBezTo>
                    <a:pt x="1029" y="667"/>
                    <a:pt x="1030" y="669"/>
                    <a:pt x="1030" y="670"/>
                  </a:cubicBezTo>
                  <a:cubicBezTo>
                    <a:pt x="1030" y="672"/>
                    <a:pt x="1029" y="673"/>
                    <a:pt x="1027" y="673"/>
                  </a:cubicBezTo>
                  <a:close/>
                  <a:moveTo>
                    <a:pt x="1056" y="673"/>
                  </a:moveTo>
                  <a:cubicBezTo>
                    <a:pt x="1041" y="673"/>
                    <a:pt x="1041" y="673"/>
                    <a:pt x="1041" y="673"/>
                  </a:cubicBezTo>
                  <a:cubicBezTo>
                    <a:pt x="1040" y="673"/>
                    <a:pt x="1038" y="672"/>
                    <a:pt x="1038" y="670"/>
                  </a:cubicBezTo>
                  <a:cubicBezTo>
                    <a:pt x="1038" y="669"/>
                    <a:pt x="1040" y="667"/>
                    <a:pt x="1041" y="667"/>
                  </a:cubicBezTo>
                  <a:cubicBezTo>
                    <a:pt x="1056" y="667"/>
                    <a:pt x="1056" y="667"/>
                    <a:pt x="1056" y="667"/>
                  </a:cubicBezTo>
                  <a:cubicBezTo>
                    <a:pt x="1058" y="667"/>
                    <a:pt x="1059" y="669"/>
                    <a:pt x="1059" y="670"/>
                  </a:cubicBezTo>
                  <a:cubicBezTo>
                    <a:pt x="1059" y="672"/>
                    <a:pt x="1058" y="673"/>
                    <a:pt x="1056" y="673"/>
                  </a:cubicBezTo>
                  <a:close/>
                  <a:moveTo>
                    <a:pt x="1085" y="673"/>
                  </a:moveTo>
                  <a:cubicBezTo>
                    <a:pt x="1070" y="673"/>
                    <a:pt x="1070" y="673"/>
                    <a:pt x="1070" y="673"/>
                  </a:cubicBezTo>
                  <a:cubicBezTo>
                    <a:pt x="1069" y="673"/>
                    <a:pt x="1067" y="672"/>
                    <a:pt x="1067" y="670"/>
                  </a:cubicBezTo>
                  <a:cubicBezTo>
                    <a:pt x="1067" y="669"/>
                    <a:pt x="1069" y="667"/>
                    <a:pt x="1070" y="667"/>
                  </a:cubicBezTo>
                  <a:cubicBezTo>
                    <a:pt x="1085" y="667"/>
                    <a:pt x="1085" y="667"/>
                    <a:pt x="1085" y="667"/>
                  </a:cubicBezTo>
                  <a:cubicBezTo>
                    <a:pt x="1087" y="667"/>
                    <a:pt x="1088" y="669"/>
                    <a:pt x="1088" y="670"/>
                  </a:cubicBezTo>
                  <a:cubicBezTo>
                    <a:pt x="1088" y="672"/>
                    <a:pt x="1087" y="673"/>
                    <a:pt x="1085" y="673"/>
                  </a:cubicBezTo>
                  <a:close/>
                  <a:moveTo>
                    <a:pt x="1114" y="673"/>
                  </a:moveTo>
                  <a:cubicBezTo>
                    <a:pt x="1099" y="673"/>
                    <a:pt x="1099" y="673"/>
                    <a:pt x="1099" y="673"/>
                  </a:cubicBezTo>
                  <a:cubicBezTo>
                    <a:pt x="1098" y="673"/>
                    <a:pt x="1096" y="672"/>
                    <a:pt x="1096" y="670"/>
                  </a:cubicBezTo>
                  <a:cubicBezTo>
                    <a:pt x="1096" y="669"/>
                    <a:pt x="1098" y="667"/>
                    <a:pt x="1099" y="667"/>
                  </a:cubicBezTo>
                  <a:cubicBezTo>
                    <a:pt x="1114" y="667"/>
                    <a:pt x="1114" y="667"/>
                    <a:pt x="1114" y="667"/>
                  </a:cubicBezTo>
                  <a:cubicBezTo>
                    <a:pt x="1116" y="667"/>
                    <a:pt x="1117" y="669"/>
                    <a:pt x="1117" y="670"/>
                  </a:cubicBezTo>
                  <a:cubicBezTo>
                    <a:pt x="1117" y="672"/>
                    <a:pt x="1116" y="673"/>
                    <a:pt x="1114" y="673"/>
                  </a:cubicBezTo>
                  <a:close/>
                  <a:moveTo>
                    <a:pt x="1132" y="678"/>
                  </a:moveTo>
                  <a:cubicBezTo>
                    <a:pt x="1128" y="678"/>
                    <a:pt x="1124" y="675"/>
                    <a:pt x="1124" y="670"/>
                  </a:cubicBezTo>
                  <a:cubicBezTo>
                    <a:pt x="1124" y="666"/>
                    <a:pt x="1128" y="662"/>
                    <a:pt x="1132" y="662"/>
                  </a:cubicBezTo>
                  <a:cubicBezTo>
                    <a:pt x="1136" y="662"/>
                    <a:pt x="1140" y="666"/>
                    <a:pt x="1140" y="670"/>
                  </a:cubicBezTo>
                  <a:cubicBezTo>
                    <a:pt x="1140" y="675"/>
                    <a:pt x="1136" y="678"/>
                    <a:pt x="1132" y="678"/>
                  </a:cubicBezTo>
                  <a:close/>
                  <a:moveTo>
                    <a:pt x="1153" y="638"/>
                  </a:moveTo>
                  <a:cubicBezTo>
                    <a:pt x="1153" y="645"/>
                    <a:pt x="1147" y="650"/>
                    <a:pt x="1140" y="650"/>
                  </a:cubicBezTo>
                  <a:cubicBezTo>
                    <a:pt x="54" y="650"/>
                    <a:pt x="54" y="650"/>
                    <a:pt x="54" y="650"/>
                  </a:cubicBezTo>
                  <a:cubicBezTo>
                    <a:pt x="47" y="650"/>
                    <a:pt x="42" y="645"/>
                    <a:pt x="42" y="638"/>
                  </a:cubicBezTo>
                  <a:cubicBezTo>
                    <a:pt x="42" y="55"/>
                    <a:pt x="42" y="55"/>
                    <a:pt x="42" y="55"/>
                  </a:cubicBezTo>
                  <a:cubicBezTo>
                    <a:pt x="42" y="48"/>
                    <a:pt x="47" y="42"/>
                    <a:pt x="54" y="42"/>
                  </a:cubicBezTo>
                  <a:cubicBezTo>
                    <a:pt x="1140" y="42"/>
                    <a:pt x="1140" y="42"/>
                    <a:pt x="1140" y="42"/>
                  </a:cubicBezTo>
                  <a:cubicBezTo>
                    <a:pt x="1147" y="42"/>
                    <a:pt x="1153" y="48"/>
                    <a:pt x="1153" y="55"/>
                  </a:cubicBezTo>
                  <a:lnTo>
                    <a:pt x="1153" y="638"/>
                  </a:lnTo>
                  <a:close/>
                </a:path>
              </a:pathLst>
            </a:custGeom>
            <a:solidFill>
              <a:schemeClr val="accent1"/>
            </a:solidFill>
            <a:ln>
              <a:noFill/>
            </a:ln>
          </p:spPr>
          <p:txBody>
            <a:bodyPr vert="horz" wrap="square" lIns="93226" tIns="46614" rIns="93226" bIns="46614" numCol="1" anchor="t" anchorCtr="0" compatLnSpc="1">
              <a:prstTxWarp prst="textNoShape">
                <a:avLst/>
              </a:prstTxWarp>
            </a:bodyPr>
            <a:lstStyle/>
            <a:p>
              <a:pPr defTabSz="932384"/>
              <a:endParaRPr lang="en-US" sz="1836">
                <a:solidFill>
                  <a:srgbClr val="3C3C3C"/>
                </a:solidFill>
              </a:endParaRPr>
            </a:p>
          </p:txBody>
        </p:sp>
        <p:sp>
          <p:nvSpPr>
            <p:cNvPr id="125" name="Rounded Rectangle 18"/>
            <p:cNvSpPr>
              <a:spLocks noChangeAspect="1"/>
            </p:cNvSpPr>
            <p:nvPr/>
          </p:nvSpPr>
          <p:spPr bwMode="auto">
            <a:xfrm>
              <a:off x="4399030" y="3626546"/>
              <a:ext cx="739861" cy="460920"/>
            </a:xfrm>
            <a:custGeom>
              <a:avLst/>
              <a:gdLst/>
              <a:ahLst/>
              <a:cxnLst/>
              <a:rect l="l" t="t" r="r" b="b"/>
              <a:pathLst>
                <a:path w="9825135" h="6120881">
                  <a:moveTo>
                    <a:pt x="4912567" y="5615311"/>
                  </a:moveTo>
                  <a:cubicBezTo>
                    <a:pt x="4803990" y="5615311"/>
                    <a:pt x="4715971" y="5703330"/>
                    <a:pt x="4715971" y="5811907"/>
                  </a:cubicBezTo>
                  <a:cubicBezTo>
                    <a:pt x="4715971" y="5920484"/>
                    <a:pt x="4803990" y="6008503"/>
                    <a:pt x="4912567" y="6008503"/>
                  </a:cubicBezTo>
                  <a:cubicBezTo>
                    <a:pt x="5021144" y="6008503"/>
                    <a:pt x="5109163" y="5920484"/>
                    <a:pt x="5109163" y="5811907"/>
                  </a:cubicBezTo>
                  <a:cubicBezTo>
                    <a:pt x="5109163" y="5703330"/>
                    <a:pt x="5021144" y="5615311"/>
                    <a:pt x="4912567" y="5615311"/>
                  </a:cubicBezTo>
                  <a:close/>
                  <a:moveTo>
                    <a:pt x="583163" y="629816"/>
                  </a:moveTo>
                  <a:lnTo>
                    <a:pt x="583163" y="5491065"/>
                  </a:lnTo>
                  <a:lnTo>
                    <a:pt x="9241971" y="5491065"/>
                  </a:lnTo>
                  <a:lnTo>
                    <a:pt x="9241971" y="629816"/>
                  </a:lnTo>
                  <a:close/>
                  <a:moveTo>
                    <a:pt x="236388" y="0"/>
                  </a:moveTo>
                  <a:lnTo>
                    <a:pt x="9588747" y="0"/>
                  </a:lnTo>
                  <a:cubicBezTo>
                    <a:pt x="9719300" y="0"/>
                    <a:pt x="9825135" y="105835"/>
                    <a:pt x="9825135" y="236388"/>
                  </a:cubicBezTo>
                  <a:lnTo>
                    <a:pt x="9825135" y="5884493"/>
                  </a:lnTo>
                  <a:cubicBezTo>
                    <a:pt x="9825135" y="6015046"/>
                    <a:pt x="9719300" y="6120881"/>
                    <a:pt x="9588747" y="6120881"/>
                  </a:cubicBezTo>
                  <a:lnTo>
                    <a:pt x="236388" y="6120881"/>
                  </a:lnTo>
                  <a:cubicBezTo>
                    <a:pt x="105835" y="6120881"/>
                    <a:pt x="0" y="6015046"/>
                    <a:pt x="0" y="5884493"/>
                  </a:cubicBezTo>
                  <a:lnTo>
                    <a:pt x="0" y="236388"/>
                  </a:lnTo>
                  <a:cubicBezTo>
                    <a:pt x="0" y="105835"/>
                    <a:pt x="105835" y="0"/>
                    <a:pt x="236388"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1" tIns="149177" rIns="186471" bIns="149177"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126" name="Round Same Side Corner Rectangle 11"/>
            <p:cNvSpPr>
              <a:spLocks noChangeAspect="1"/>
            </p:cNvSpPr>
            <p:nvPr/>
          </p:nvSpPr>
          <p:spPr>
            <a:xfrm>
              <a:off x="3512862" y="3507161"/>
              <a:ext cx="811642" cy="580305"/>
            </a:xfrm>
            <a:custGeom>
              <a:avLst/>
              <a:gdLst/>
              <a:ahLst/>
              <a:cxnLst/>
              <a:rect l="l" t="t" r="r" b="b"/>
              <a:pathLst>
                <a:path w="3179644" h="2273370">
                  <a:moveTo>
                    <a:pt x="1413" y="2142481"/>
                  </a:moveTo>
                  <a:lnTo>
                    <a:pt x="3178226" y="2142481"/>
                  </a:lnTo>
                  <a:lnTo>
                    <a:pt x="3178226" y="2273370"/>
                  </a:lnTo>
                  <a:lnTo>
                    <a:pt x="1413" y="2273370"/>
                  </a:lnTo>
                  <a:close/>
                  <a:moveTo>
                    <a:pt x="1230984" y="1985580"/>
                  </a:moveTo>
                  <a:lnTo>
                    <a:pt x="1153519" y="2116469"/>
                  </a:lnTo>
                  <a:lnTo>
                    <a:pt x="2026120" y="2116469"/>
                  </a:lnTo>
                  <a:lnTo>
                    <a:pt x="1948656" y="1985580"/>
                  </a:lnTo>
                  <a:close/>
                  <a:moveTo>
                    <a:pt x="237556" y="1734808"/>
                  </a:moveTo>
                  <a:lnTo>
                    <a:pt x="2942089" y="1734808"/>
                  </a:lnTo>
                  <a:lnTo>
                    <a:pt x="3179644" y="2136213"/>
                  </a:lnTo>
                  <a:lnTo>
                    <a:pt x="0" y="2136213"/>
                  </a:lnTo>
                  <a:close/>
                  <a:moveTo>
                    <a:pt x="343794" y="92375"/>
                  </a:moveTo>
                  <a:lnTo>
                    <a:pt x="343794" y="1648974"/>
                  </a:lnTo>
                  <a:lnTo>
                    <a:pt x="2835855" y="1648974"/>
                  </a:lnTo>
                  <a:lnTo>
                    <a:pt x="2835855" y="92375"/>
                  </a:lnTo>
                  <a:close/>
                  <a:moveTo>
                    <a:pt x="326721" y="0"/>
                  </a:moveTo>
                  <a:lnTo>
                    <a:pt x="2852923" y="0"/>
                  </a:lnTo>
                  <a:cubicBezTo>
                    <a:pt x="2899144" y="0"/>
                    <a:pt x="2936609" y="37466"/>
                    <a:pt x="2936609" y="83687"/>
                  </a:cubicBezTo>
                  <a:lnTo>
                    <a:pt x="2936609" y="1726195"/>
                  </a:lnTo>
                  <a:lnTo>
                    <a:pt x="243035" y="1726195"/>
                  </a:lnTo>
                  <a:lnTo>
                    <a:pt x="243035" y="83687"/>
                  </a:lnTo>
                  <a:cubicBezTo>
                    <a:pt x="243035" y="37466"/>
                    <a:pt x="280500" y="0"/>
                    <a:pt x="32672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84"/>
              <a:endParaRPr lang="en-US" sz="1836">
                <a:solidFill>
                  <a:srgbClr val="FFFFFF"/>
                </a:solidFill>
              </a:endParaRPr>
            </a:p>
          </p:txBody>
        </p:sp>
      </p:grpSp>
      <p:sp>
        <p:nvSpPr>
          <p:cNvPr id="75" name="Freeform 237"/>
          <p:cNvSpPr>
            <a:spLocks noChangeAspect="1"/>
          </p:cNvSpPr>
          <p:nvPr/>
        </p:nvSpPr>
        <p:spPr bwMode="auto">
          <a:xfrm>
            <a:off x="1415216" y="4054643"/>
            <a:ext cx="1951546" cy="1479551"/>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accent1"/>
          </a:solidFill>
          <a:ln>
            <a:noFill/>
          </a:ln>
          <a:extLst/>
        </p:spPr>
        <p:txBody>
          <a:bodyPr vert="horz" wrap="square" lIns="91366" tIns="45684" rIns="91366" bIns="45684" numCol="1" anchor="t" anchorCtr="0" compatLnSpc="1">
            <a:prstTxWarp prst="textNoShape">
              <a:avLst/>
            </a:prstTxWarp>
          </a:bodyPr>
          <a:lstStyle/>
          <a:p>
            <a:pPr defTabSz="913713"/>
            <a:endParaRPr lang="en-US" sz="2399" dirty="0">
              <a:solidFill>
                <a:srgbClr val="979796"/>
              </a:solidFill>
            </a:endParaRPr>
          </a:p>
        </p:txBody>
      </p:sp>
      <p:grpSp>
        <p:nvGrpSpPr>
          <p:cNvPr id="47" name="Group 46"/>
          <p:cNvGrpSpPr>
            <a:grpSpLocks noChangeAspect="1"/>
          </p:cNvGrpSpPr>
          <p:nvPr/>
        </p:nvGrpSpPr>
        <p:grpSpPr>
          <a:xfrm>
            <a:off x="2665117" y="2512765"/>
            <a:ext cx="1030306" cy="873999"/>
            <a:chOff x="8614893" y="214588"/>
            <a:chExt cx="607017" cy="514926"/>
          </a:xfrm>
          <a:solidFill>
            <a:schemeClr val="accent1"/>
          </a:solidFill>
        </p:grpSpPr>
        <p:sp>
          <p:nvSpPr>
            <p:cNvPr id="48" name="Rounded Rectangle 2067"/>
            <p:cNvSpPr>
              <a:spLocks noChangeAspect="1"/>
            </p:cNvSpPr>
            <p:nvPr/>
          </p:nvSpPr>
          <p:spPr bwMode="auto">
            <a:xfrm>
              <a:off x="8614893" y="214588"/>
              <a:ext cx="548640" cy="473350"/>
            </a:xfrm>
            <a:custGeom>
              <a:avLst/>
              <a:gdLst/>
              <a:ahLst/>
              <a:cxnLst/>
              <a:rect l="l" t="t" r="r" b="b"/>
              <a:pathLst>
                <a:path w="548640" h="473350">
                  <a:moveTo>
                    <a:pt x="154174" y="22487"/>
                  </a:moveTo>
                  <a:cubicBezTo>
                    <a:pt x="141656" y="22487"/>
                    <a:pt x="131507" y="32635"/>
                    <a:pt x="131507" y="45154"/>
                  </a:cubicBezTo>
                  <a:cubicBezTo>
                    <a:pt x="131507" y="57672"/>
                    <a:pt x="141656" y="67821"/>
                    <a:pt x="154174" y="67821"/>
                  </a:cubicBezTo>
                  <a:cubicBezTo>
                    <a:pt x="166692" y="67821"/>
                    <a:pt x="176841" y="57672"/>
                    <a:pt x="176841" y="45154"/>
                  </a:cubicBezTo>
                  <a:cubicBezTo>
                    <a:pt x="176841" y="32635"/>
                    <a:pt x="166692" y="22487"/>
                    <a:pt x="154174" y="22487"/>
                  </a:cubicBezTo>
                  <a:close/>
                  <a:moveTo>
                    <a:pt x="96600" y="22487"/>
                  </a:moveTo>
                  <a:cubicBezTo>
                    <a:pt x="84081" y="22487"/>
                    <a:pt x="73933" y="32635"/>
                    <a:pt x="73933" y="45154"/>
                  </a:cubicBezTo>
                  <a:cubicBezTo>
                    <a:pt x="73933" y="57672"/>
                    <a:pt x="84081" y="67821"/>
                    <a:pt x="96600" y="67821"/>
                  </a:cubicBezTo>
                  <a:cubicBezTo>
                    <a:pt x="109118" y="67821"/>
                    <a:pt x="119266" y="57672"/>
                    <a:pt x="119266" y="45154"/>
                  </a:cubicBezTo>
                  <a:cubicBezTo>
                    <a:pt x="119266" y="32635"/>
                    <a:pt x="109118" y="22487"/>
                    <a:pt x="96600" y="22487"/>
                  </a:cubicBezTo>
                  <a:close/>
                  <a:moveTo>
                    <a:pt x="39025" y="22487"/>
                  </a:moveTo>
                  <a:cubicBezTo>
                    <a:pt x="26506" y="22487"/>
                    <a:pt x="16358" y="32635"/>
                    <a:pt x="16358" y="45154"/>
                  </a:cubicBezTo>
                  <a:cubicBezTo>
                    <a:pt x="16358" y="57672"/>
                    <a:pt x="26506" y="67821"/>
                    <a:pt x="39025" y="67821"/>
                  </a:cubicBezTo>
                  <a:cubicBezTo>
                    <a:pt x="51543" y="67821"/>
                    <a:pt x="61691" y="57672"/>
                    <a:pt x="61691" y="45154"/>
                  </a:cubicBezTo>
                  <a:cubicBezTo>
                    <a:pt x="61691" y="32635"/>
                    <a:pt x="51543" y="22487"/>
                    <a:pt x="39025" y="22487"/>
                  </a:cubicBezTo>
                  <a:close/>
                  <a:moveTo>
                    <a:pt x="19303" y="0"/>
                  </a:moveTo>
                  <a:lnTo>
                    <a:pt x="529337" y="0"/>
                  </a:lnTo>
                  <a:cubicBezTo>
                    <a:pt x="539998" y="0"/>
                    <a:pt x="548640" y="8642"/>
                    <a:pt x="548640" y="19303"/>
                  </a:cubicBezTo>
                  <a:lnTo>
                    <a:pt x="548640" y="212397"/>
                  </a:lnTo>
                  <a:lnTo>
                    <a:pt x="532283" y="200907"/>
                  </a:lnTo>
                  <a:lnTo>
                    <a:pt x="532283" y="89238"/>
                  </a:lnTo>
                  <a:lnTo>
                    <a:pt x="16358" y="89238"/>
                  </a:lnTo>
                  <a:lnTo>
                    <a:pt x="16358" y="456484"/>
                  </a:lnTo>
                  <a:lnTo>
                    <a:pt x="302594" y="456484"/>
                  </a:lnTo>
                  <a:lnTo>
                    <a:pt x="319591" y="473350"/>
                  </a:lnTo>
                  <a:lnTo>
                    <a:pt x="19303" y="473350"/>
                  </a:lnTo>
                  <a:cubicBezTo>
                    <a:pt x="8642" y="473350"/>
                    <a:pt x="0" y="464708"/>
                    <a:pt x="0" y="454047"/>
                  </a:cubicBezTo>
                  <a:lnTo>
                    <a:pt x="0" y="19303"/>
                  </a:lnTo>
                  <a:cubicBezTo>
                    <a:pt x="0" y="8642"/>
                    <a:pt x="8642" y="0"/>
                    <a:pt x="19303"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4019" fontAlgn="base">
                <a:spcBef>
                  <a:spcPct val="0"/>
                </a:spcBef>
                <a:spcAft>
                  <a:spcPct val="0"/>
                </a:spcAft>
                <a:defRPr/>
              </a:pPr>
              <a:endParaRPr lang="en-US" kern="0"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Freeform 62"/>
            <p:cNvSpPr>
              <a:spLocks noChangeAspect="1" noEditPoints="1"/>
            </p:cNvSpPr>
            <p:nvPr/>
          </p:nvSpPr>
          <p:spPr bwMode="black">
            <a:xfrm>
              <a:off x="8883494" y="391186"/>
              <a:ext cx="338416" cy="338328"/>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grpFill/>
            <a:ln>
              <a:noFill/>
            </a:ln>
          </p:spPr>
          <p:txBody>
            <a:bodyPr vert="horz" wrap="square" lIns="82293" tIns="41147" rIns="82293" bIns="41147" numCol="1" anchor="t" anchorCtr="0" compatLnSpc="1">
              <a:prstTxWarp prst="textNoShape">
                <a:avLst/>
              </a:prstTxWarp>
            </a:bodyPr>
            <a:lstStyle/>
            <a:p>
              <a:pPr defTabSz="914283">
                <a:defRPr/>
              </a:pPr>
              <a:endParaRPr lang="en-US" sz="1600" kern="0">
                <a:solidFill>
                  <a:srgbClr val="FFFFFF"/>
                </a:solidFill>
              </a:endParaRPr>
            </a:p>
          </p:txBody>
        </p:sp>
      </p:grpSp>
      <p:sp>
        <p:nvSpPr>
          <p:cNvPr id="50" name="Rectangle 49"/>
          <p:cNvSpPr/>
          <p:nvPr/>
        </p:nvSpPr>
        <p:spPr>
          <a:xfrm>
            <a:off x="1080387" y="3412023"/>
            <a:ext cx="1429737" cy="186831"/>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Enterprise Mode</a:t>
            </a:r>
          </a:p>
        </p:txBody>
      </p:sp>
      <p:sp>
        <p:nvSpPr>
          <p:cNvPr id="51" name="Rectangle 50"/>
          <p:cNvSpPr/>
          <p:nvPr/>
        </p:nvSpPr>
        <p:spPr>
          <a:xfrm>
            <a:off x="2135812" y="3412636"/>
            <a:ext cx="2012663" cy="23770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Edge Mode</a:t>
            </a:r>
          </a:p>
        </p:txBody>
      </p:sp>
      <p:sp>
        <p:nvSpPr>
          <p:cNvPr id="61" name="Rectangle 60"/>
          <p:cNvSpPr/>
          <p:nvPr/>
        </p:nvSpPr>
        <p:spPr>
          <a:xfrm>
            <a:off x="4235133" y="5261986"/>
            <a:ext cx="2012663" cy="23770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2448" b="1" spc="-30" dirty="0">
                <a:solidFill>
                  <a:srgbClr val="00BCF2"/>
                </a:solidFill>
              </a:rPr>
              <a:t>Windows 8.1 or Windows 7</a:t>
            </a:r>
          </a:p>
        </p:txBody>
      </p:sp>
      <p:sp>
        <p:nvSpPr>
          <p:cNvPr id="6" name="Rectangle 5"/>
          <p:cNvSpPr/>
          <p:nvPr/>
        </p:nvSpPr>
        <p:spPr>
          <a:xfrm rot="19795559">
            <a:off x="6609069" y="3518360"/>
            <a:ext cx="2067933" cy="670445"/>
          </a:xfrm>
          <a:prstGeom prst="rect">
            <a:avLst/>
          </a:prstGeom>
        </p:spPr>
        <p:txBody>
          <a:bodyPr wrap="square">
            <a:spAutoFit/>
          </a:bodyPr>
          <a:lstStyle/>
          <a:p>
            <a:pPr algn="ctr" defTabSz="931692" fontAlgn="base">
              <a:spcBef>
                <a:spcPct val="0"/>
              </a:spcBef>
              <a:spcAft>
                <a:spcPct val="0"/>
              </a:spcAft>
            </a:pPr>
            <a:r>
              <a:rPr lang="en-US" sz="1836" b="1" spc="-30" dirty="0">
                <a:solidFill>
                  <a:srgbClr val="00BCF2"/>
                </a:solidFill>
              </a:rPr>
              <a:t>List Location Set via Group Policy</a:t>
            </a:r>
          </a:p>
        </p:txBody>
      </p:sp>
      <p:sp>
        <p:nvSpPr>
          <p:cNvPr id="56" name="Rectangle 55"/>
          <p:cNvSpPr/>
          <p:nvPr/>
        </p:nvSpPr>
        <p:spPr>
          <a:xfrm>
            <a:off x="968954" y="2297471"/>
            <a:ext cx="2963759" cy="1484422"/>
          </a:xfrm>
          <a:prstGeom prst="rect">
            <a:avLst/>
          </a:prstGeom>
          <a:noFill/>
          <a:ln w="28575" cap="sq">
            <a:solidFill>
              <a:schemeClr val="accent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cxnSp>
        <p:nvCxnSpPr>
          <p:cNvPr id="59" name="Straight Connector 58"/>
          <p:cNvCxnSpPr/>
          <p:nvPr/>
        </p:nvCxnSpPr>
        <p:spPr>
          <a:xfrm flipH="1" flipV="1">
            <a:off x="4084286" y="3316197"/>
            <a:ext cx="1157179" cy="1172362"/>
          </a:xfrm>
          <a:prstGeom prst="line">
            <a:avLst/>
          </a:prstGeom>
          <a:ln w="28575" cap="rnd" cmpd="sng">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557" y="2514493"/>
            <a:ext cx="971340" cy="835353"/>
          </a:xfrm>
          <a:prstGeom prst="rect">
            <a:avLst/>
          </a:prstGeom>
          <a:solidFill>
            <a:srgbClr val="FBFBFB">
              <a:alpha val="0"/>
            </a:srgbClr>
          </a:solidFill>
        </p:spPr>
      </p:pic>
      <p:cxnSp>
        <p:nvCxnSpPr>
          <p:cNvPr id="62" name="Straight Connector 61"/>
          <p:cNvCxnSpPr/>
          <p:nvPr/>
        </p:nvCxnSpPr>
        <p:spPr>
          <a:xfrm flipH="1">
            <a:off x="6845737" y="3628150"/>
            <a:ext cx="1857240" cy="1079740"/>
          </a:xfrm>
          <a:prstGeom prst="line">
            <a:avLst/>
          </a:prstGeom>
          <a:ln w="28575" cap="rnd" cmpd="sng">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383144" y="2730370"/>
            <a:ext cx="824239" cy="515051"/>
            <a:chOff x="8734269" y="5451929"/>
            <a:chExt cx="1441360" cy="948871"/>
          </a:xfrm>
        </p:grpSpPr>
        <p:grpSp>
          <p:nvGrpSpPr>
            <p:cNvPr id="28" name="Group 27"/>
            <p:cNvGrpSpPr/>
            <p:nvPr/>
          </p:nvGrpSpPr>
          <p:grpSpPr>
            <a:xfrm>
              <a:off x="9226349" y="5943600"/>
              <a:ext cx="457200" cy="457200"/>
              <a:chOff x="10133012" y="2612571"/>
              <a:chExt cx="457200" cy="457200"/>
            </a:xfrm>
          </p:grpSpPr>
          <p:sp>
            <p:nvSpPr>
              <p:cNvPr id="45" name="Rectangle 44"/>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6" name="Picture 4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29" name="Group 28"/>
            <p:cNvGrpSpPr/>
            <p:nvPr/>
          </p:nvGrpSpPr>
          <p:grpSpPr>
            <a:xfrm>
              <a:off x="9718429" y="5943600"/>
              <a:ext cx="457200" cy="457200"/>
              <a:chOff x="10133012" y="2612571"/>
              <a:chExt cx="457200" cy="457200"/>
            </a:xfrm>
          </p:grpSpPr>
          <p:sp>
            <p:nvSpPr>
              <p:cNvPr id="43" name="Rectangle 42"/>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43"/>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30" name="Group 29"/>
            <p:cNvGrpSpPr/>
            <p:nvPr/>
          </p:nvGrpSpPr>
          <p:grpSpPr>
            <a:xfrm>
              <a:off x="9718429" y="5451929"/>
              <a:ext cx="457200" cy="457200"/>
              <a:chOff x="10133012" y="2612571"/>
              <a:chExt cx="457200" cy="457200"/>
            </a:xfrm>
          </p:grpSpPr>
          <p:sp>
            <p:nvSpPr>
              <p:cNvPr id="41" name="Rectangle 40"/>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2" name="Picture 41"/>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32" name="Group 31"/>
            <p:cNvGrpSpPr/>
            <p:nvPr/>
          </p:nvGrpSpPr>
          <p:grpSpPr>
            <a:xfrm>
              <a:off x="8734269" y="5451929"/>
              <a:ext cx="457200" cy="457200"/>
              <a:chOff x="9599612" y="2133600"/>
              <a:chExt cx="457200" cy="457200"/>
            </a:xfrm>
          </p:grpSpPr>
          <p:sp>
            <p:nvSpPr>
              <p:cNvPr id="39" name="Rectangle 38"/>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a:ln>
                <a:noFill/>
              </a:ln>
            </p:spPr>
          </p:pic>
        </p:grpSp>
        <p:grpSp>
          <p:nvGrpSpPr>
            <p:cNvPr id="33" name="Group 32"/>
            <p:cNvGrpSpPr/>
            <p:nvPr/>
          </p:nvGrpSpPr>
          <p:grpSpPr>
            <a:xfrm>
              <a:off x="8734269" y="5943600"/>
              <a:ext cx="457200" cy="457200"/>
              <a:chOff x="9599612" y="2133600"/>
              <a:chExt cx="457200" cy="457200"/>
            </a:xfrm>
          </p:grpSpPr>
          <p:sp>
            <p:nvSpPr>
              <p:cNvPr id="37" name="Rectangle 36"/>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37"/>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a:ln>
                <a:noFill/>
              </a:ln>
            </p:spPr>
          </p:pic>
        </p:grpSp>
        <p:grpSp>
          <p:nvGrpSpPr>
            <p:cNvPr id="34" name="Group 33"/>
            <p:cNvGrpSpPr/>
            <p:nvPr/>
          </p:nvGrpSpPr>
          <p:grpSpPr>
            <a:xfrm>
              <a:off x="9226349" y="5451929"/>
              <a:ext cx="457200" cy="457200"/>
              <a:chOff x="10133012" y="2133600"/>
              <a:chExt cx="457200" cy="457200"/>
            </a:xfrm>
          </p:grpSpPr>
          <p:sp>
            <p:nvSpPr>
              <p:cNvPr id="35" name="Rectangle 34"/>
              <p:cNvSpPr/>
              <p:nvPr/>
            </p:nvSpPr>
            <p:spPr bwMode="auto">
              <a:xfrm>
                <a:off x="101330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solidFill>
                  <a:schemeClr val="bg2"/>
                </a:solidFill>
              </a:ln>
              <a:extLst/>
            </p:spPr>
            <p:txBody>
              <a:bodyPr vert="horz" wrap="square" lIns="91414" tIns="45707" rIns="91414" bIns="45707" numCol="1" anchor="t" anchorCtr="0" compatLnSpc="1">
                <a:prstTxWarp prst="textNoShape">
                  <a:avLst/>
                </a:prstTxWarp>
              </a:bodyPr>
              <a:lstStyle/>
              <a:p>
                <a:pPr defTabSz="932597"/>
                <a:endParaRPr lang="en-US" dirty="0">
                  <a:solidFill>
                    <a:srgbClr val="000000"/>
                  </a:solidFill>
                </a:endParaRPr>
              </a:p>
            </p:txBody>
          </p:sp>
        </p:grpSp>
      </p:grpSp>
      <p:sp>
        <p:nvSpPr>
          <p:cNvPr id="66" name="Rectangle 65"/>
          <p:cNvSpPr/>
          <p:nvPr/>
        </p:nvSpPr>
        <p:spPr>
          <a:xfrm>
            <a:off x="877362" y="1836778"/>
            <a:ext cx="3146943" cy="172122"/>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2448" b="1" spc="-30" dirty="0">
                <a:solidFill>
                  <a:srgbClr val="00BCF2"/>
                </a:solidFill>
              </a:rPr>
              <a:t>Internet Explorer 11</a:t>
            </a:r>
          </a:p>
        </p:txBody>
      </p:sp>
      <p:pic>
        <p:nvPicPr>
          <p:cNvPr id="9" name="Picture 8"/>
          <p:cNvPicPr>
            <a:picLocks noChangeAspect="1"/>
          </p:cNvPicPr>
          <p:nvPr/>
        </p:nvPicPr>
        <p:blipFill rotWithShape="1">
          <a:blip r:embed="rId9"/>
          <a:srcRect l="1" r="28686"/>
          <a:stretch/>
        </p:blipFill>
        <p:spPr>
          <a:xfrm>
            <a:off x="9081788" y="2879936"/>
            <a:ext cx="2950306" cy="2783263"/>
          </a:xfrm>
          <a:prstGeom prst="rect">
            <a:avLst/>
          </a:prstGeom>
        </p:spPr>
      </p:pic>
    </p:spTree>
    <p:extLst>
      <p:ext uri="{BB962C8B-B14F-4D97-AF65-F5344CB8AC3E}">
        <p14:creationId xmlns:p14="http://schemas.microsoft.com/office/powerpoint/2010/main" val="414504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882" y="2699566"/>
            <a:ext cx="12434711" cy="3598356"/>
          </a:xfrm>
          <a:prstGeom prst="rect">
            <a:avLst/>
          </a:prstGeom>
          <a:solidFill>
            <a:schemeClr val="bg1">
              <a:lumMod val="9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300" tIns="62148" rIns="124300" bIns="62148" numCol="1" rtlCol="0" anchor="ctr" anchorCtr="0" compatLnSpc="1">
            <a:prstTxWarp prst="textNoShape">
              <a:avLst/>
            </a:prstTxWarp>
          </a:bodyPr>
          <a:lstStyle/>
          <a:p>
            <a:pPr algn="ctr" defTabSz="1242707"/>
            <a:endParaRPr lang="en-US" sz="3001" dirty="0">
              <a:solidFill>
                <a:srgbClr val="FF0097"/>
              </a:solidFill>
            </a:endParaRPr>
          </a:p>
        </p:txBody>
      </p:sp>
      <p:sp>
        <p:nvSpPr>
          <p:cNvPr id="5" name="TextBox 4"/>
          <p:cNvSpPr txBox="1"/>
          <p:nvPr/>
        </p:nvSpPr>
        <p:spPr>
          <a:xfrm>
            <a:off x="938818" y="3986487"/>
            <a:ext cx="2436215" cy="360989"/>
          </a:xfrm>
          <a:prstGeom prst="rect">
            <a:avLst/>
          </a:prstGeom>
          <a:noFill/>
        </p:spPr>
        <p:txBody>
          <a:bodyPr wrap="square" lIns="0" tIns="0" rIns="0" bIns="0" rtlCol="0">
            <a:spAutoFit/>
          </a:bodyPr>
          <a:lstStyle/>
          <a:p>
            <a:pPr defTabSz="1243456"/>
            <a:r>
              <a:rPr lang="en-US" sz="1600" b="1" dirty="0">
                <a:solidFill>
                  <a:srgbClr val="000000">
                    <a:lumMod val="65000"/>
                    <a:lumOff val="35000"/>
                  </a:srgbClr>
                </a:solidFill>
                <a:ea typeface="Segoe UI" pitchFamily="34" charset="0"/>
                <a:cs typeface="Segoe UI" pitchFamily="34" charset="0"/>
              </a:rPr>
              <a:t>Modern Web Standards</a:t>
            </a:r>
          </a:p>
          <a:p>
            <a:pPr marL="176215" indent="-176215" defTabSz="1243456"/>
            <a:endParaRPr lang="en-US" sz="700" b="1" dirty="0">
              <a:solidFill>
                <a:srgbClr val="000000">
                  <a:lumMod val="65000"/>
                  <a:lumOff val="35000"/>
                </a:srgbClr>
              </a:solidFill>
              <a:ea typeface="Segoe UI" pitchFamily="34" charset="0"/>
              <a:cs typeface="Segoe UI" pitchFamily="34" charset="0"/>
            </a:endParaRPr>
          </a:p>
        </p:txBody>
      </p:sp>
      <p:sp>
        <p:nvSpPr>
          <p:cNvPr id="34" name="TextBox 33"/>
          <p:cNvSpPr txBox="1"/>
          <p:nvPr/>
        </p:nvSpPr>
        <p:spPr>
          <a:xfrm>
            <a:off x="3659577" y="3986487"/>
            <a:ext cx="2462272" cy="360989"/>
          </a:xfrm>
          <a:prstGeom prst="rect">
            <a:avLst/>
          </a:prstGeom>
          <a:noFill/>
        </p:spPr>
        <p:txBody>
          <a:bodyPr wrap="square" lIns="0" tIns="0" rIns="0" bIns="0" rtlCol="0">
            <a:spAutoFit/>
          </a:bodyPr>
          <a:lstStyle/>
          <a:p>
            <a:pPr defTabSz="1243456"/>
            <a:r>
              <a:rPr lang="en-US" sz="1600" b="1" dirty="0">
                <a:solidFill>
                  <a:srgbClr val="000000">
                    <a:lumMod val="65000"/>
                    <a:lumOff val="35000"/>
                  </a:srgbClr>
                </a:solidFill>
                <a:ea typeface="Segoe UI" pitchFamily="34" charset="0"/>
                <a:cs typeface="Segoe UI" pitchFamily="34" charset="0"/>
              </a:rPr>
              <a:t>Increased Performance</a:t>
            </a:r>
          </a:p>
          <a:p>
            <a:pPr defTabSz="1243456"/>
            <a:endParaRPr lang="en-US" sz="700" b="1" dirty="0">
              <a:solidFill>
                <a:srgbClr val="000000">
                  <a:lumMod val="65000"/>
                  <a:lumOff val="35000"/>
                </a:srgbClr>
              </a:solidFill>
              <a:ea typeface="Segoe UI" pitchFamily="34" charset="0"/>
              <a:cs typeface="Segoe UI" pitchFamily="34" charset="0"/>
            </a:endParaRPr>
          </a:p>
        </p:txBody>
      </p:sp>
      <p:sp>
        <p:nvSpPr>
          <p:cNvPr id="39" name="TextBox 38"/>
          <p:cNvSpPr txBox="1"/>
          <p:nvPr/>
        </p:nvSpPr>
        <p:spPr>
          <a:xfrm>
            <a:off x="6406392" y="3986485"/>
            <a:ext cx="2664409" cy="345294"/>
          </a:xfrm>
          <a:prstGeom prst="rect">
            <a:avLst/>
          </a:prstGeom>
          <a:noFill/>
        </p:spPr>
        <p:txBody>
          <a:bodyPr wrap="square" lIns="0" tIns="0" rIns="0" bIns="0" rtlCol="0">
            <a:spAutoFit/>
          </a:bodyPr>
          <a:lstStyle/>
          <a:p>
            <a:pPr defTabSz="1243456"/>
            <a:r>
              <a:rPr lang="en-US" sz="1600" b="1" dirty="0">
                <a:solidFill>
                  <a:srgbClr val="000000">
                    <a:lumMod val="65000"/>
                    <a:lumOff val="35000"/>
                  </a:srgbClr>
                </a:solidFill>
                <a:ea typeface="Segoe UI" pitchFamily="34" charset="0"/>
                <a:cs typeface="Segoe UI" pitchFamily="34" charset="0"/>
              </a:rPr>
              <a:t>Improved Security</a:t>
            </a:r>
          </a:p>
          <a:p>
            <a:pPr defTabSz="1243456"/>
            <a:endParaRPr lang="en-US" sz="600" b="1" dirty="0">
              <a:solidFill>
                <a:srgbClr val="000000">
                  <a:lumMod val="65000"/>
                  <a:lumOff val="35000"/>
                </a:srgbClr>
              </a:solidFill>
              <a:ea typeface="Segoe UI" pitchFamily="34" charset="0"/>
              <a:cs typeface="Segoe UI" pitchFamily="34" charset="0"/>
            </a:endParaRPr>
          </a:p>
        </p:txBody>
      </p:sp>
      <p:sp>
        <p:nvSpPr>
          <p:cNvPr id="42" name="TextBox 41"/>
          <p:cNvSpPr txBox="1"/>
          <p:nvPr/>
        </p:nvSpPr>
        <p:spPr>
          <a:xfrm>
            <a:off x="9354066" y="3986486"/>
            <a:ext cx="2582388" cy="251123"/>
          </a:xfrm>
          <a:prstGeom prst="rect">
            <a:avLst/>
          </a:prstGeom>
          <a:noFill/>
        </p:spPr>
        <p:txBody>
          <a:bodyPr wrap="square" lIns="0" tIns="0" rIns="0" bIns="0" rtlCol="0">
            <a:spAutoFit/>
          </a:bodyPr>
          <a:lstStyle/>
          <a:p>
            <a:pPr defTabSz="1243456"/>
            <a:r>
              <a:rPr lang="en-US" sz="1600" b="1" dirty="0">
                <a:solidFill>
                  <a:srgbClr val="000000">
                    <a:lumMod val="65000"/>
                    <a:lumOff val="35000"/>
                  </a:srgbClr>
                </a:solidFill>
                <a:ea typeface="Segoe UI" pitchFamily="34" charset="0"/>
                <a:cs typeface="Segoe UI" pitchFamily="34" charset="0"/>
              </a:rPr>
              <a:t>Better Reliability</a:t>
            </a:r>
          </a:p>
        </p:txBody>
      </p:sp>
      <p:sp>
        <p:nvSpPr>
          <p:cNvPr id="7" name="Rectangle 6"/>
          <p:cNvSpPr/>
          <p:nvPr/>
        </p:nvSpPr>
        <p:spPr>
          <a:xfrm>
            <a:off x="938819" y="4326908"/>
            <a:ext cx="1949146" cy="1506738"/>
          </a:xfrm>
          <a:prstGeom prst="rect">
            <a:avLst/>
          </a:prstGeom>
        </p:spPr>
        <p:txBody>
          <a:bodyPr wrap="none">
            <a:spAutoFit/>
          </a:bodyPr>
          <a:lstStyle/>
          <a:p>
            <a:pPr defTabSz="1243456">
              <a:spcAft>
                <a:spcPts val="600"/>
              </a:spcAft>
            </a:pPr>
            <a:r>
              <a:rPr lang="en-US" sz="1400" dirty="0">
                <a:solidFill>
                  <a:srgbClr val="000000">
                    <a:lumMod val="65000"/>
                    <a:lumOff val="35000"/>
                  </a:srgbClr>
                </a:solidFill>
                <a:ea typeface="Segoe UI" pitchFamily="34" charset="0"/>
                <a:cs typeface="Segoe UI" pitchFamily="34" charset="0"/>
              </a:rPr>
              <a:t>HTML5</a:t>
            </a:r>
          </a:p>
          <a:p>
            <a:pPr defTabSz="1243456">
              <a:spcAft>
                <a:spcPts val="600"/>
              </a:spcAft>
            </a:pPr>
            <a:r>
              <a:rPr lang="en-US" sz="1400" dirty="0">
                <a:solidFill>
                  <a:srgbClr val="000000">
                    <a:lumMod val="65000"/>
                    <a:lumOff val="35000"/>
                  </a:srgbClr>
                </a:solidFill>
                <a:ea typeface="Segoe UI" pitchFamily="34" charset="0"/>
                <a:cs typeface="Segoe UI" pitchFamily="34" charset="0"/>
              </a:rPr>
              <a:t>CSS Level 3</a:t>
            </a:r>
          </a:p>
          <a:p>
            <a:pPr defTabSz="1243456">
              <a:spcAft>
                <a:spcPts val="600"/>
              </a:spcAft>
            </a:pPr>
            <a:r>
              <a:rPr lang="en-US" sz="1400" dirty="0">
                <a:solidFill>
                  <a:srgbClr val="000000">
                    <a:lumMod val="65000"/>
                    <a:lumOff val="35000"/>
                  </a:srgbClr>
                </a:solidFill>
                <a:ea typeface="Segoe UI" pitchFamily="34" charset="0"/>
                <a:cs typeface="Segoe UI" pitchFamily="34" charset="0"/>
              </a:rPr>
              <a:t>SVG 1.1 2nd Edition</a:t>
            </a:r>
          </a:p>
          <a:p>
            <a:pPr defTabSz="1243456">
              <a:spcAft>
                <a:spcPts val="600"/>
              </a:spcAft>
            </a:pPr>
            <a:r>
              <a:rPr lang="en-US" sz="1400" dirty="0" err="1">
                <a:solidFill>
                  <a:srgbClr val="000000">
                    <a:lumMod val="65000"/>
                    <a:lumOff val="35000"/>
                  </a:srgbClr>
                </a:solidFill>
                <a:ea typeface="Segoe UI" pitchFamily="34" charset="0"/>
                <a:cs typeface="Segoe UI" pitchFamily="34" charset="0"/>
              </a:rPr>
              <a:t>WebGL</a:t>
            </a:r>
            <a:endParaRPr lang="en-US" sz="1400" dirty="0">
              <a:solidFill>
                <a:srgbClr val="000000">
                  <a:lumMod val="65000"/>
                  <a:lumOff val="35000"/>
                </a:srgbClr>
              </a:solidFill>
              <a:ea typeface="Segoe UI" pitchFamily="34" charset="0"/>
              <a:cs typeface="Segoe UI" pitchFamily="34" charset="0"/>
            </a:endParaRPr>
          </a:p>
          <a:p>
            <a:pPr defTabSz="1243456">
              <a:spcAft>
                <a:spcPts val="600"/>
              </a:spcAft>
            </a:pPr>
            <a:r>
              <a:rPr lang="en-US" sz="1400" dirty="0" err="1">
                <a:solidFill>
                  <a:srgbClr val="000000">
                    <a:lumMod val="65000"/>
                    <a:lumOff val="35000"/>
                  </a:srgbClr>
                </a:solidFill>
                <a:ea typeface="Segoe UI" pitchFamily="34" charset="0"/>
                <a:cs typeface="Segoe UI" pitchFamily="34" charset="0"/>
              </a:rPr>
              <a:t>EcmaScript</a:t>
            </a:r>
            <a:r>
              <a:rPr lang="en-US" sz="1400" dirty="0">
                <a:solidFill>
                  <a:srgbClr val="000000">
                    <a:lumMod val="65000"/>
                    <a:lumOff val="35000"/>
                  </a:srgbClr>
                </a:solidFill>
                <a:ea typeface="Segoe UI" pitchFamily="34" charset="0"/>
                <a:cs typeface="Segoe UI" pitchFamily="34" charset="0"/>
              </a:rPr>
              <a:t> 6</a:t>
            </a:r>
            <a:r>
              <a:rPr lang="en-US" sz="1400" baseline="30000" dirty="0">
                <a:solidFill>
                  <a:srgbClr val="000000">
                    <a:lumMod val="65000"/>
                    <a:lumOff val="35000"/>
                  </a:srgbClr>
                </a:solidFill>
                <a:ea typeface="Segoe UI" pitchFamily="34" charset="0"/>
                <a:cs typeface="Segoe UI" pitchFamily="34" charset="0"/>
              </a:rPr>
              <a:t>th</a:t>
            </a:r>
            <a:r>
              <a:rPr lang="en-US" sz="1400" dirty="0">
                <a:solidFill>
                  <a:srgbClr val="000000">
                    <a:lumMod val="65000"/>
                    <a:lumOff val="35000"/>
                  </a:srgbClr>
                </a:solidFill>
                <a:ea typeface="Segoe UI" pitchFamily="34" charset="0"/>
                <a:cs typeface="Segoe UI" pitchFamily="34" charset="0"/>
              </a:rPr>
              <a:t> Edition</a:t>
            </a:r>
          </a:p>
        </p:txBody>
      </p:sp>
      <p:sp>
        <p:nvSpPr>
          <p:cNvPr id="8" name="Rectangle 7"/>
          <p:cNvSpPr/>
          <p:nvPr/>
        </p:nvSpPr>
        <p:spPr>
          <a:xfrm>
            <a:off x="3659578" y="4326908"/>
            <a:ext cx="2775889" cy="2103154"/>
          </a:xfrm>
          <a:prstGeom prst="rect">
            <a:avLst/>
          </a:prstGeom>
        </p:spPr>
        <p:txBody>
          <a:bodyPr wrap="none">
            <a:spAutoFit/>
          </a:bodyPr>
          <a:lstStyle/>
          <a:p>
            <a:pPr defTabSz="1243456">
              <a:spcAft>
                <a:spcPts val="600"/>
              </a:spcAft>
            </a:pPr>
            <a:r>
              <a:rPr lang="en-US" sz="1400" dirty="0">
                <a:solidFill>
                  <a:srgbClr val="000000">
                    <a:lumMod val="65000"/>
                    <a:lumOff val="35000"/>
                  </a:srgbClr>
                </a:solidFill>
                <a:ea typeface="Segoe UI" pitchFamily="34" charset="0"/>
                <a:cs typeface="Segoe UI" pitchFamily="34" charset="0"/>
              </a:rPr>
              <a:t>Hardware-Accelerated Browsing</a:t>
            </a:r>
          </a:p>
          <a:p>
            <a:pPr defTabSz="1243456">
              <a:spcAft>
                <a:spcPts val="600"/>
              </a:spcAft>
            </a:pPr>
            <a:r>
              <a:rPr lang="en-US" sz="1400" dirty="0">
                <a:solidFill>
                  <a:srgbClr val="000000">
                    <a:lumMod val="65000"/>
                    <a:lumOff val="35000"/>
                  </a:srgbClr>
                </a:solidFill>
                <a:ea typeface="Segoe UI" pitchFamily="34" charset="0"/>
                <a:cs typeface="Segoe UI" pitchFamily="34" charset="0"/>
              </a:rPr>
              <a:t>New Script Engine</a:t>
            </a:r>
          </a:p>
          <a:p>
            <a:pPr defTabSz="1243456">
              <a:spcAft>
                <a:spcPts val="600"/>
              </a:spcAft>
            </a:pPr>
            <a:r>
              <a:rPr lang="en-US" sz="1400" dirty="0">
                <a:solidFill>
                  <a:srgbClr val="000000">
                    <a:lumMod val="65000"/>
                    <a:lumOff val="35000"/>
                  </a:srgbClr>
                </a:solidFill>
                <a:ea typeface="Segoe UI" pitchFamily="34" charset="0"/>
                <a:cs typeface="Segoe UI" pitchFamily="34" charset="0"/>
              </a:rPr>
              <a:t>New Layout Engine</a:t>
            </a:r>
          </a:p>
          <a:p>
            <a:pPr defTabSz="1243456">
              <a:spcAft>
                <a:spcPts val="600"/>
              </a:spcAft>
            </a:pPr>
            <a:r>
              <a:rPr lang="en-US" sz="1400" dirty="0">
                <a:solidFill>
                  <a:srgbClr val="000000">
                    <a:lumMod val="65000"/>
                    <a:lumOff val="35000"/>
                  </a:srgbClr>
                </a:solidFill>
                <a:ea typeface="Segoe UI" pitchFamily="34" charset="0"/>
                <a:cs typeface="Segoe UI" pitchFamily="34" charset="0"/>
              </a:rPr>
              <a:t>Pre-Fetching &amp; Pre-Rendering</a:t>
            </a:r>
          </a:p>
          <a:p>
            <a:pPr defTabSz="1243456">
              <a:spcAft>
                <a:spcPts val="600"/>
              </a:spcAft>
            </a:pPr>
            <a:r>
              <a:rPr lang="en-US" sz="1400" dirty="0">
                <a:solidFill>
                  <a:srgbClr val="000000">
                    <a:lumMod val="65000"/>
                    <a:lumOff val="35000"/>
                  </a:srgbClr>
                </a:solidFill>
                <a:ea typeface="Segoe UI" pitchFamily="34" charset="0"/>
                <a:cs typeface="Segoe UI" pitchFamily="34" charset="0"/>
              </a:rPr>
              <a:t>Network Improvements</a:t>
            </a:r>
          </a:p>
          <a:p>
            <a:pPr defTabSz="1243456">
              <a:spcAft>
                <a:spcPts val="600"/>
              </a:spcAft>
            </a:pPr>
            <a:r>
              <a:rPr lang="en-US" sz="1400" dirty="0">
                <a:solidFill>
                  <a:srgbClr val="000000">
                    <a:lumMod val="65000"/>
                    <a:lumOff val="35000"/>
                  </a:srgbClr>
                </a:solidFill>
                <a:ea typeface="Segoe UI" pitchFamily="34" charset="0"/>
                <a:cs typeface="Segoe UI" pitchFamily="34" charset="0"/>
              </a:rPr>
              <a:t>Network Prioritization</a:t>
            </a:r>
          </a:p>
          <a:p>
            <a:pPr defTabSz="1243456">
              <a:spcAft>
                <a:spcPts val="600"/>
              </a:spcAft>
            </a:pPr>
            <a:endParaRPr lang="en-US" sz="1400" dirty="0">
              <a:solidFill>
                <a:srgbClr val="000000">
                  <a:lumMod val="65000"/>
                  <a:lumOff val="35000"/>
                </a:srgbClr>
              </a:solidFill>
              <a:ea typeface="Segoe UI" pitchFamily="34" charset="0"/>
              <a:cs typeface="Segoe UI" pitchFamily="34" charset="0"/>
            </a:endParaRPr>
          </a:p>
        </p:txBody>
      </p:sp>
      <p:sp>
        <p:nvSpPr>
          <p:cNvPr id="9" name="Rectangle 8"/>
          <p:cNvSpPr/>
          <p:nvPr/>
        </p:nvSpPr>
        <p:spPr>
          <a:xfrm>
            <a:off x="6406392" y="4326908"/>
            <a:ext cx="2984177" cy="1804945"/>
          </a:xfrm>
          <a:prstGeom prst="rect">
            <a:avLst/>
          </a:prstGeom>
        </p:spPr>
        <p:txBody>
          <a:bodyPr wrap="none">
            <a:spAutoFit/>
          </a:bodyPr>
          <a:lstStyle/>
          <a:p>
            <a:pPr defTabSz="1243456">
              <a:spcAft>
                <a:spcPts val="600"/>
              </a:spcAft>
            </a:pPr>
            <a:r>
              <a:rPr lang="en-US" sz="1400" dirty="0">
                <a:solidFill>
                  <a:srgbClr val="000000">
                    <a:lumMod val="65000"/>
                    <a:lumOff val="35000"/>
                  </a:srgbClr>
                </a:solidFill>
                <a:ea typeface="Segoe UI" pitchFamily="34" charset="0"/>
                <a:cs typeface="Segoe UI" pitchFamily="34" charset="0"/>
              </a:rPr>
              <a:t>SmartScreen Filter Improvements</a:t>
            </a:r>
          </a:p>
          <a:p>
            <a:pPr defTabSz="1243456">
              <a:spcAft>
                <a:spcPts val="600"/>
              </a:spcAft>
            </a:pPr>
            <a:r>
              <a:rPr lang="en-US" sz="1400" dirty="0">
                <a:solidFill>
                  <a:srgbClr val="000000">
                    <a:lumMod val="65000"/>
                    <a:lumOff val="35000"/>
                  </a:srgbClr>
                </a:solidFill>
                <a:ea typeface="Segoe UI" pitchFamily="34" charset="0"/>
                <a:cs typeface="Segoe UI" pitchFamily="34" charset="0"/>
              </a:rPr>
              <a:t>Tracking Protection</a:t>
            </a:r>
          </a:p>
          <a:p>
            <a:pPr defTabSz="1243456">
              <a:spcAft>
                <a:spcPts val="600"/>
              </a:spcAft>
            </a:pPr>
            <a:r>
              <a:rPr lang="en-US" sz="1400" dirty="0">
                <a:solidFill>
                  <a:srgbClr val="000000">
                    <a:lumMod val="65000"/>
                    <a:lumOff val="35000"/>
                  </a:srgbClr>
                </a:solidFill>
                <a:ea typeface="Segoe UI" pitchFamily="34" charset="0"/>
                <a:cs typeface="Segoe UI" pitchFamily="34" charset="0"/>
              </a:rPr>
              <a:t>Enhanced Protected Mode</a:t>
            </a:r>
          </a:p>
          <a:p>
            <a:pPr defTabSz="1243456">
              <a:spcAft>
                <a:spcPts val="600"/>
              </a:spcAft>
            </a:pPr>
            <a:r>
              <a:rPr lang="en-US" sz="1400" dirty="0">
                <a:solidFill>
                  <a:srgbClr val="000000">
                    <a:lumMod val="65000"/>
                    <a:lumOff val="35000"/>
                  </a:srgbClr>
                </a:solidFill>
                <a:ea typeface="Segoe UI" pitchFamily="34" charset="0"/>
                <a:cs typeface="Segoe UI" pitchFamily="34" charset="0"/>
              </a:rPr>
              <a:t>TLS 1.2 Enabled by Default</a:t>
            </a:r>
          </a:p>
          <a:p>
            <a:pPr defTabSz="1243456">
              <a:spcAft>
                <a:spcPts val="600"/>
              </a:spcAft>
            </a:pPr>
            <a:r>
              <a:rPr lang="en-US" sz="1400" dirty="0">
                <a:solidFill>
                  <a:srgbClr val="000000">
                    <a:lumMod val="65000"/>
                    <a:lumOff val="35000"/>
                  </a:srgbClr>
                </a:solidFill>
                <a:ea typeface="Segoe UI" pitchFamily="34" charset="0"/>
                <a:cs typeface="Segoe UI" pitchFamily="34" charset="0"/>
              </a:rPr>
              <a:t>Password Manager Enhancements</a:t>
            </a:r>
          </a:p>
          <a:p>
            <a:pPr defTabSz="1243456">
              <a:spcAft>
                <a:spcPts val="600"/>
              </a:spcAft>
            </a:pPr>
            <a:r>
              <a:rPr lang="en-US" sz="1400" dirty="0" err="1">
                <a:solidFill>
                  <a:srgbClr val="000000">
                    <a:lumMod val="65000"/>
                    <a:lumOff val="35000"/>
                  </a:srgbClr>
                </a:solidFill>
                <a:ea typeface="Segoe UI" pitchFamily="34" charset="0"/>
                <a:cs typeface="Segoe UI" pitchFamily="34" charset="0"/>
              </a:rPr>
              <a:t>IExtensionValidation</a:t>
            </a:r>
            <a:r>
              <a:rPr lang="en-US" sz="1400" dirty="0">
                <a:solidFill>
                  <a:srgbClr val="000000">
                    <a:lumMod val="65000"/>
                    <a:lumOff val="35000"/>
                  </a:srgbClr>
                </a:solidFill>
                <a:ea typeface="Segoe UI" pitchFamily="34" charset="0"/>
                <a:cs typeface="Segoe UI" pitchFamily="34" charset="0"/>
              </a:rPr>
              <a:t> Anti-Virus API</a:t>
            </a:r>
          </a:p>
        </p:txBody>
      </p:sp>
      <p:sp>
        <p:nvSpPr>
          <p:cNvPr id="10" name="Rectangle 9"/>
          <p:cNvSpPr/>
          <p:nvPr/>
        </p:nvSpPr>
        <p:spPr>
          <a:xfrm>
            <a:off x="9354066" y="4326909"/>
            <a:ext cx="2359247" cy="1506738"/>
          </a:xfrm>
          <a:prstGeom prst="rect">
            <a:avLst/>
          </a:prstGeom>
        </p:spPr>
        <p:txBody>
          <a:bodyPr wrap="none">
            <a:spAutoFit/>
          </a:bodyPr>
          <a:lstStyle/>
          <a:p>
            <a:pPr defTabSz="1243456">
              <a:spcAft>
                <a:spcPts val="600"/>
              </a:spcAft>
            </a:pPr>
            <a:r>
              <a:rPr lang="en-US" sz="1400" dirty="0">
                <a:solidFill>
                  <a:srgbClr val="000000">
                    <a:lumMod val="65000"/>
                    <a:lumOff val="35000"/>
                  </a:srgbClr>
                </a:solidFill>
                <a:ea typeface="Segoe UI" pitchFamily="34" charset="0"/>
                <a:cs typeface="Segoe UI" pitchFamily="34" charset="0"/>
              </a:rPr>
              <a:t>Improved Compatibility</a:t>
            </a:r>
          </a:p>
          <a:p>
            <a:pPr defTabSz="1243456">
              <a:spcAft>
                <a:spcPts val="600"/>
              </a:spcAft>
            </a:pPr>
            <a:r>
              <a:rPr lang="en-US" sz="1400" dirty="0">
                <a:solidFill>
                  <a:srgbClr val="000000">
                    <a:lumMod val="65000"/>
                    <a:lumOff val="35000"/>
                  </a:srgbClr>
                </a:solidFill>
                <a:ea typeface="Segoe UI" pitchFamily="34" charset="0"/>
                <a:cs typeface="Segoe UI" pitchFamily="34" charset="0"/>
              </a:rPr>
              <a:t>Process Isolation</a:t>
            </a:r>
          </a:p>
          <a:p>
            <a:pPr defTabSz="1243456">
              <a:spcAft>
                <a:spcPts val="600"/>
              </a:spcAft>
            </a:pPr>
            <a:r>
              <a:rPr lang="en-US" sz="1400" dirty="0">
                <a:solidFill>
                  <a:srgbClr val="000000">
                    <a:lumMod val="65000"/>
                    <a:lumOff val="35000"/>
                  </a:srgbClr>
                </a:solidFill>
                <a:ea typeface="Segoe UI" pitchFamily="34" charset="0"/>
                <a:cs typeface="Segoe UI" pitchFamily="34" charset="0"/>
              </a:rPr>
              <a:t>Script Debugging</a:t>
            </a:r>
          </a:p>
          <a:p>
            <a:pPr defTabSz="1243456">
              <a:spcAft>
                <a:spcPts val="600"/>
              </a:spcAft>
            </a:pPr>
            <a:r>
              <a:rPr lang="en-US" sz="1400" dirty="0">
                <a:solidFill>
                  <a:srgbClr val="000000">
                    <a:lumMod val="65000"/>
                    <a:lumOff val="35000"/>
                  </a:srgbClr>
                </a:solidFill>
                <a:ea typeface="Segoe UI" pitchFamily="34" charset="0"/>
                <a:cs typeface="Segoe UI" pitchFamily="34" charset="0"/>
              </a:rPr>
              <a:t>Automatic Crash Recovery </a:t>
            </a:r>
          </a:p>
          <a:p>
            <a:pPr defTabSz="1243456">
              <a:spcAft>
                <a:spcPts val="600"/>
              </a:spcAft>
            </a:pPr>
            <a:r>
              <a:rPr lang="en-US" sz="1400" dirty="0">
                <a:solidFill>
                  <a:srgbClr val="000000">
                    <a:lumMod val="65000"/>
                    <a:lumOff val="35000"/>
                  </a:srgbClr>
                </a:solidFill>
                <a:ea typeface="Segoe UI" pitchFamily="34" charset="0"/>
                <a:cs typeface="Segoe UI" pitchFamily="34" charset="0"/>
              </a:rPr>
              <a:t>Integrated Flash Player</a:t>
            </a:r>
          </a:p>
        </p:txBody>
      </p:sp>
      <p:sp>
        <p:nvSpPr>
          <p:cNvPr id="20" name="Freeform 46"/>
          <p:cNvSpPr>
            <a:spLocks noChangeAspect="1" noEditPoints="1"/>
          </p:cNvSpPr>
          <p:nvPr/>
        </p:nvSpPr>
        <p:spPr bwMode="auto">
          <a:xfrm>
            <a:off x="6876147" y="2974620"/>
            <a:ext cx="1037048" cy="745631"/>
          </a:xfrm>
          <a:custGeom>
            <a:avLst/>
            <a:gdLst>
              <a:gd name="T0" fmla="*/ 166 w 1209"/>
              <a:gd name="T1" fmla="*/ 697 h 870"/>
              <a:gd name="T2" fmla="*/ 170 w 1209"/>
              <a:gd name="T3" fmla="*/ 523 h 870"/>
              <a:gd name="T4" fmla="*/ 726 w 1209"/>
              <a:gd name="T5" fmla="*/ 493 h 870"/>
              <a:gd name="T6" fmla="*/ 610 w 1209"/>
              <a:gd name="T7" fmla="*/ 457 h 870"/>
              <a:gd name="T8" fmla="*/ 509 w 1209"/>
              <a:gd name="T9" fmla="*/ 445 h 870"/>
              <a:gd name="T10" fmla="*/ 504 w 1209"/>
              <a:gd name="T11" fmla="*/ 356 h 870"/>
              <a:gd name="T12" fmla="*/ 561 w 1209"/>
              <a:gd name="T13" fmla="*/ 352 h 870"/>
              <a:gd name="T14" fmla="*/ 570 w 1209"/>
              <a:gd name="T15" fmla="*/ 287 h 870"/>
              <a:gd name="T16" fmla="*/ 594 w 1209"/>
              <a:gd name="T17" fmla="*/ 250 h 870"/>
              <a:gd name="T18" fmla="*/ 550 w 1209"/>
              <a:gd name="T19" fmla="*/ 198 h 870"/>
              <a:gd name="T20" fmla="*/ 479 w 1209"/>
              <a:gd name="T21" fmla="*/ 173 h 870"/>
              <a:gd name="T22" fmla="*/ 374 w 1209"/>
              <a:gd name="T23" fmla="*/ 117 h 870"/>
              <a:gd name="T24" fmla="*/ 335 w 1209"/>
              <a:gd name="T25" fmla="*/ 251 h 870"/>
              <a:gd name="T26" fmla="*/ 418 w 1209"/>
              <a:gd name="T27" fmla="*/ 362 h 870"/>
              <a:gd name="T28" fmla="*/ 472 w 1209"/>
              <a:gd name="T29" fmla="*/ 456 h 870"/>
              <a:gd name="T30" fmla="*/ 563 w 1209"/>
              <a:gd name="T31" fmla="*/ 541 h 870"/>
              <a:gd name="T32" fmla="*/ 410 w 1209"/>
              <a:gd name="T33" fmla="*/ 526 h 870"/>
              <a:gd name="T34" fmla="*/ 229 w 1209"/>
              <a:gd name="T35" fmla="*/ 530 h 870"/>
              <a:gd name="T36" fmla="*/ 599 w 1209"/>
              <a:gd name="T37" fmla="*/ 122 h 870"/>
              <a:gd name="T38" fmla="*/ 683 w 1209"/>
              <a:gd name="T39" fmla="*/ 167 h 870"/>
              <a:gd name="T40" fmla="*/ 723 w 1209"/>
              <a:gd name="T41" fmla="*/ 94 h 870"/>
              <a:gd name="T42" fmla="*/ 605 w 1209"/>
              <a:gd name="T43" fmla="*/ 75 h 870"/>
              <a:gd name="T44" fmla="*/ 717 w 1209"/>
              <a:gd name="T45" fmla="*/ 694 h 870"/>
              <a:gd name="T46" fmla="*/ 678 w 1209"/>
              <a:gd name="T47" fmla="*/ 770 h 870"/>
              <a:gd name="T48" fmla="*/ 577 w 1209"/>
              <a:gd name="T49" fmla="*/ 729 h 870"/>
              <a:gd name="T50" fmla="*/ 371 w 1209"/>
              <a:gd name="T51" fmla="*/ 807 h 870"/>
              <a:gd name="T52" fmla="*/ 132 w 1209"/>
              <a:gd name="T53" fmla="*/ 653 h 870"/>
              <a:gd name="T54" fmla="*/ 104 w 1209"/>
              <a:gd name="T55" fmla="*/ 647 h 870"/>
              <a:gd name="T56" fmla="*/ 82 w 1209"/>
              <a:gd name="T57" fmla="*/ 638 h 870"/>
              <a:gd name="T58" fmla="*/ 68 w 1209"/>
              <a:gd name="T59" fmla="*/ 626 h 870"/>
              <a:gd name="T60" fmla="*/ 61 w 1209"/>
              <a:gd name="T61" fmla="*/ 614 h 870"/>
              <a:gd name="T62" fmla="*/ 61 w 1209"/>
              <a:gd name="T63" fmla="*/ 602 h 870"/>
              <a:gd name="T64" fmla="*/ 64 w 1209"/>
              <a:gd name="T65" fmla="*/ 589 h 870"/>
              <a:gd name="T66" fmla="*/ 72 w 1209"/>
              <a:gd name="T67" fmla="*/ 571 h 870"/>
              <a:gd name="T68" fmla="*/ 85 w 1209"/>
              <a:gd name="T69" fmla="*/ 551 h 870"/>
              <a:gd name="T70" fmla="*/ 137 w 1209"/>
              <a:gd name="T71" fmla="*/ 495 h 870"/>
              <a:gd name="T72" fmla="*/ 61 w 1209"/>
              <a:gd name="T73" fmla="*/ 486 h 870"/>
              <a:gd name="T74" fmla="*/ 42 w 1209"/>
              <a:gd name="T75" fmla="*/ 508 h 870"/>
              <a:gd name="T76" fmla="*/ 26 w 1209"/>
              <a:gd name="T77" fmla="*/ 530 h 870"/>
              <a:gd name="T78" fmla="*/ 15 w 1209"/>
              <a:gd name="T79" fmla="*/ 550 h 870"/>
              <a:gd name="T80" fmla="*/ 7 w 1209"/>
              <a:gd name="T81" fmla="*/ 570 h 870"/>
              <a:gd name="T82" fmla="*/ 2 w 1209"/>
              <a:gd name="T83" fmla="*/ 590 h 870"/>
              <a:gd name="T84" fmla="*/ 0 w 1209"/>
              <a:gd name="T85" fmla="*/ 609 h 870"/>
              <a:gd name="T86" fmla="*/ 3 w 1209"/>
              <a:gd name="T87" fmla="*/ 627 h 870"/>
              <a:gd name="T88" fmla="*/ 143 w 1209"/>
              <a:gd name="T89" fmla="*/ 705 h 870"/>
              <a:gd name="T90" fmla="*/ 1181 w 1209"/>
              <a:gd name="T91" fmla="*/ 176 h 870"/>
              <a:gd name="T92" fmla="*/ 1175 w 1209"/>
              <a:gd name="T93" fmla="*/ 167 h 870"/>
              <a:gd name="T94" fmla="*/ 1166 w 1209"/>
              <a:gd name="T95" fmla="*/ 156 h 870"/>
              <a:gd name="T96" fmla="*/ 1137 w 1209"/>
              <a:gd name="T97" fmla="*/ 134 h 870"/>
              <a:gd name="T98" fmla="*/ 995 w 1209"/>
              <a:gd name="T99" fmla="*/ 167 h 870"/>
              <a:gd name="T100" fmla="*/ 1117 w 1209"/>
              <a:gd name="T101" fmla="*/ 192 h 870"/>
              <a:gd name="T102" fmla="*/ 1127 w 1209"/>
              <a:gd name="T103" fmla="*/ 202 h 870"/>
              <a:gd name="T104" fmla="*/ 1131 w 1209"/>
              <a:gd name="T105" fmla="*/ 212 h 870"/>
              <a:gd name="T106" fmla="*/ 1131 w 1209"/>
              <a:gd name="T107" fmla="*/ 220 h 870"/>
              <a:gd name="T108" fmla="*/ 1130 w 1209"/>
              <a:gd name="T109" fmla="*/ 229 h 870"/>
              <a:gd name="T110" fmla="*/ 1126 w 1209"/>
              <a:gd name="T111" fmla="*/ 241 h 870"/>
              <a:gd name="T112" fmla="*/ 1121 w 1209"/>
              <a:gd name="T113" fmla="*/ 253 h 870"/>
              <a:gd name="T114" fmla="*/ 1096 w 1209"/>
              <a:gd name="T115" fmla="*/ 287 h 870"/>
              <a:gd name="T116" fmla="*/ 1048 w 1209"/>
              <a:gd name="T117" fmla="*/ 336 h 870"/>
              <a:gd name="T118" fmla="*/ 1058 w 1209"/>
              <a:gd name="T119" fmla="*/ 40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9" h="870">
                <a:moveTo>
                  <a:pt x="1058" y="111"/>
                </a:moveTo>
                <a:cubicBezTo>
                  <a:pt x="1058" y="111"/>
                  <a:pt x="1058" y="111"/>
                  <a:pt x="1058" y="111"/>
                </a:cubicBezTo>
                <a:moveTo>
                  <a:pt x="419" y="548"/>
                </a:moveTo>
                <a:cubicBezTo>
                  <a:pt x="419" y="548"/>
                  <a:pt x="446" y="628"/>
                  <a:pt x="421" y="697"/>
                </a:cubicBezTo>
                <a:cubicBezTo>
                  <a:pt x="396" y="767"/>
                  <a:pt x="313" y="828"/>
                  <a:pt x="294" y="828"/>
                </a:cubicBezTo>
                <a:cubicBezTo>
                  <a:pt x="274" y="828"/>
                  <a:pt x="191" y="767"/>
                  <a:pt x="166" y="697"/>
                </a:cubicBezTo>
                <a:cubicBezTo>
                  <a:pt x="141" y="628"/>
                  <a:pt x="168" y="548"/>
                  <a:pt x="168" y="548"/>
                </a:cubicBezTo>
                <a:cubicBezTo>
                  <a:pt x="168" y="548"/>
                  <a:pt x="201" y="562"/>
                  <a:pt x="235" y="553"/>
                </a:cubicBezTo>
                <a:cubicBezTo>
                  <a:pt x="268" y="545"/>
                  <a:pt x="294" y="522"/>
                  <a:pt x="294" y="522"/>
                </a:cubicBezTo>
                <a:cubicBezTo>
                  <a:pt x="294" y="522"/>
                  <a:pt x="319" y="545"/>
                  <a:pt x="352" y="553"/>
                </a:cubicBezTo>
                <a:cubicBezTo>
                  <a:pt x="386" y="562"/>
                  <a:pt x="419" y="548"/>
                  <a:pt x="419" y="548"/>
                </a:cubicBezTo>
                <a:close/>
                <a:moveTo>
                  <a:pt x="170" y="523"/>
                </a:moveTo>
                <a:cubicBezTo>
                  <a:pt x="164" y="495"/>
                  <a:pt x="161" y="465"/>
                  <a:pt x="161" y="435"/>
                </a:cubicBezTo>
                <a:cubicBezTo>
                  <a:pt x="161" y="195"/>
                  <a:pt x="356" y="0"/>
                  <a:pt x="596" y="0"/>
                </a:cubicBezTo>
                <a:cubicBezTo>
                  <a:pt x="801" y="0"/>
                  <a:pt x="973" y="143"/>
                  <a:pt x="1019" y="334"/>
                </a:cubicBezTo>
                <a:cubicBezTo>
                  <a:pt x="1016" y="337"/>
                  <a:pt x="1012" y="339"/>
                  <a:pt x="1009" y="342"/>
                </a:cubicBezTo>
                <a:cubicBezTo>
                  <a:pt x="939" y="397"/>
                  <a:pt x="844" y="452"/>
                  <a:pt x="736" y="499"/>
                </a:cubicBezTo>
                <a:cubicBezTo>
                  <a:pt x="732" y="497"/>
                  <a:pt x="729" y="495"/>
                  <a:pt x="726" y="493"/>
                </a:cubicBezTo>
                <a:cubicBezTo>
                  <a:pt x="717" y="484"/>
                  <a:pt x="704" y="474"/>
                  <a:pt x="696" y="470"/>
                </a:cubicBezTo>
                <a:cubicBezTo>
                  <a:pt x="688" y="467"/>
                  <a:pt x="682" y="461"/>
                  <a:pt x="682" y="457"/>
                </a:cubicBezTo>
                <a:cubicBezTo>
                  <a:pt x="682" y="457"/>
                  <a:pt x="682" y="457"/>
                  <a:pt x="676" y="454"/>
                </a:cubicBezTo>
                <a:cubicBezTo>
                  <a:pt x="671" y="451"/>
                  <a:pt x="671" y="451"/>
                  <a:pt x="671" y="451"/>
                </a:cubicBezTo>
                <a:cubicBezTo>
                  <a:pt x="665" y="449"/>
                  <a:pt x="653" y="448"/>
                  <a:pt x="644" y="448"/>
                </a:cubicBezTo>
                <a:cubicBezTo>
                  <a:pt x="636" y="448"/>
                  <a:pt x="620" y="452"/>
                  <a:pt x="610" y="457"/>
                </a:cubicBezTo>
                <a:cubicBezTo>
                  <a:pt x="599" y="461"/>
                  <a:pt x="586" y="464"/>
                  <a:pt x="582" y="464"/>
                </a:cubicBezTo>
                <a:cubicBezTo>
                  <a:pt x="578" y="464"/>
                  <a:pt x="568" y="464"/>
                  <a:pt x="560" y="464"/>
                </a:cubicBezTo>
                <a:cubicBezTo>
                  <a:pt x="560" y="464"/>
                  <a:pt x="560" y="464"/>
                  <a:pt x="550" y="464"/>
                </a:cubicBezTo>
                <a:cubicBezTo>
                  <a:pt x="541" y="464"/>
                  <a:pt x="541" y="464"/>
                  <a:pt x="541" y="464"/>
                </a:cubicBezTo>
                <a:cubicBezTo>
                  <a:pt x="532" y="464"/>
                  <a:pt x="520" y="457"/>
                  <a:pt x="515" y="447"/>
                </a:cubicBezTo>
                <a:cubicBezTo>
                  <a:pt x="515" y="447"/>
                  <a:pt x="515" y="447"/>
                  <a:pt x="509" y="445"/>
                </a:cubicBezTo>
                <a:cubicBezTo>
                  <a:pt x="503" y="444"/>
                  <a:pt x="503" y="444"/>
                  <a:pt x="503" y="444"/>
                </a:cubicBezTo>
                <a:cubicBezTo>
                  <a:pt x="491" y="438"/>
                  <a:pt x="483" y="428"/>
                  <a:pt x="485" y="422"/>
                </a:cubicBezTo>
                <a:cubicBezTo>
                  <a:pt x="488" y="416"/>
                  <a:pt x="489" y="407"/>
                  <a:pt x="488" y="403"/>
                </a:cubicBezTo>
                <a:cubicBezTo>
                  <a:pt x="487" y="399"/>
                  <a:pt x="488" y="391"/>
                  <a:pt x="489" y="386"/>
                </a:cubicBezTo>
                <a:cubicBezTo>
                  <a:pt x="491" y="381"/>
                  <a:pt x="492" y="373"/>
                  <a:pt x="493" y="367"/>
                </a:cubicBezTo>
                <a:cubicBezTo>
                  <a:pt x="493" y="362"/>
                  <a:pt x="499" y="357"/>
                  <a:pt x="504" y="356"/>
                </a:cubicBezTo>
                <a:cubicBezTo>
                  <a:pt x="510" y="355"/>
                  <a:pt x="519" y="354"/>
                  <a:pt x="524" y="354"/>
                </a:cubicBezTo>
                <a:cubicBezTo>
                  <a:pt x="529" y="354"/>
                  <a:pt x="534" y="358"/>
                  <a:pt x="535" y="362"/>
                </a:cubicBezTo>
                <a:cubicBezTo>
                  <a:pt x="536" y="366"/>
                  <a:pt x="539" y="370"/>
                  <a:pt x="541" y="370"/>
                </a:cubicBezTo>
                <a:cubicBezTo>
                  <a:pt x="543" y="370"/>
                  <a:pt x="547" y="370"/>
                  <a:pt x="549" y="370"/>
                </a:cubicBezTo>
                <a:cubicBezTo>
                  <a:pt x="552" y="370"/>
                  <a:pt x="557" y="366"/>
                  <a:pt x="560" y="362"/>
                </a:cubicBezTo>
                <a:cubicBezTo>
                  <a:pt x="563" y="358"/>
                  <a:pt x="563" y="353"/>
                  <a:pt x="561" y="352"/>
                </a:cubicBezTo>
                <a:cubicBezTo>
                  <a:pt x="558" y="350"/>
                  <a:pt x="554" y="346"/>
                  <a:pt x="551" y="342"/>
                </a:cubicBezTo>
                <a:cubicBezTo>
                  <a:pt x="549" y="339"/>
                  <a:pt x="547" y="334"/>
                  <a:pt x="548" y="332"/>
                </a:cubicBezTo>
                <a:cubicBezTo>
                  <a:pt x="548" y="332"/>
                  <a:pt x="548" y="332"/>
                  <a:pt x="548" y="327"/>
                </a:cubicBezTo>
                <a:cubicBezTo>
                  <a:pt x="548" y="322"/>
                  <a:pt x="548" y="322"/>
                  <a:pt x="548" y="322"/>
                </a:cubicBezTo>
                <a:cubicBezTo>
                  <a:pt x="558" y="313"/>
                  <a:pt x="565" y="304"/>
                  <a:pt x="565" y="302"/>
                </a:cubicBezTo>
                <a:cubicBezTo>
                  <a:pt x="565" y="300"/>
                  <a:pt x="567" y="293"/>
                  <a:pt x="570" y="287"/>
                </a:cubicBezTo>
                <a:cubicBezTo>
                  <a:pt x="573" y="281"/>
                  <a:pt x="567" y="275"/>
                  <a:pt x="558" y="274"/>
                </a:cubicBezTo>
                <a:cubicBezTo>
                  <a:pt x="558" y="274"/>
                  <a:pt x="558" y="274"/>
                  <a:pt x="584" y="274"/>
                </a:cubicBezTo>
                <a:cubicBezTo>
                  <a:pt x="611" y="274"/>
                  <a:pt x="611" y="274"/>
                  <a:pt x="611" y="274"/>
                </a:cubicBezTo>
                <a:cubicBezTo>
                  <a:pt x="617" y="271"/>
                  <a:pt x="623" y="267"/>
                  <a:pt x="625" y="264"/>
                </a:cubicBezTo>
                <a:cubicBezTo>
                  <a:pt x="626" y="262"/>
                  <a:pt x="623" y="259"/>
                  <a:pt x="617" y="257"/>
                </a:cubicBezTo>
                <a:cubicBezTo>
                  <a:pt x="611" y="256"/>
                  <a:pt x="601" y="253"/>
                  <a:pt x="594" y="250"/>
                </a:cubicBezTo>
                <a:cubicBezTo>
                  <a:pt x="586" y="247"/>
                  <a:pt x="581" y="240"/>
                  <a:pt x="581" y="235"/>
                </a:cubicBezTo>
                <a:cubicBezTo>
                  <a:pt x="582" y="230"/>
                  <a:pt x="581" y="220"/>
                  <a:pt x="580" y="213"/>
                </a:cubicBezTo>
                <a:cubicBezTo>
                  <a:pt x="579" y="206"/>
                  <a:pt x="576" y="201"/>
                  <a:pt x="572" y="203"/>
                </a:cubicBezTo>
                <a:cubicBezTo>
                  <a:pt x="568" y="204"/>
                  <a:pt x="559" y="207"/>
                  <a:pt x="550" y="209"/>
                </a:cubicBezTo>
                <a:cubicBezTo>
                  <a:pt x="550" y="209"/>
                  <a:pt x="550" y="209"/>
                  <a:pt x="550" y="203"/>
                </a:cubicBezTo>
                <a:cubicBezTo>
                  <a:pt x="550" y="198"/>
                  <a:pt x="550" y="198"/>
                  <a:pt x="550" y="198"/>
                </a:cubicBezTo>
                <a:cubicBezTo>
                  <a:pt x="559" y="192"/>
                  <a:pt x="565" y="183"/>
                  <a:pt x="565" y="179"/>
                </a:cubicBezTo>
                <a:cubicBezTo>
                  <a:pt x="565" y="176"/>
                  <a:pt x="559" y="173"/>
                  <a:pt x="551" y="173"/>
                </a:cubicBezTo>
                <a:cubicBezTo>
                  <a:pt x="544" y="173"/>
                  <a:pt x="530" y="175"/>
                  <a:pt x="521" y="179"/>
                </a:cubicBezTo>
                <a:cubicBezTo>
                  <a:pt x="512" y="182"/>
                  <a:pt x="500" y="185"/>
                  <a:pt x="495" y="185"/>
                </a:cubicBezTo>
                <a:cubicBezTo>
                  <a:pt x="489" y="185"/>
                  <a:pt x="484" y="179"/>
                  <a:pt x="484" y="173"/>
                </a:cubicBezTo>
                <a:cubicBezTo>
                  <a:pt x="484" y="173"/>
                  <a:pt x="484" y="173"/>
                  <a:pt x="479" y="173"/>
                </a:cubicBezTo>
                <a:cubicBezTo>
                  <a:pt x="473" y="173"/>
                  <a:pt x="473" y="173"/>
                  <a:pt x="473" y="173"/>
                </a:cubicBezTo>
                <a:cubicBezTo>
                  <a:pt x="473" y="164"/>
                  <a:pt x="476" y="149"/>
                  <a:pt x="479" y="140"/>
                </a:cubicBezTo>
                <a:cubicBezTo>
                  <a:pt x="482" y="130"/>
                  <a:pt x="482" y="114"/>
                  <a:pt x="479" y="104"/>
                </a:cubicBezTo>
                <a:cubicBezTo>
                  <a:pt x="476" y="93"/>
                  <a:pt x="462" y="87"/>
                  <a:pt x="448" y="89"/>
                </a:cubicBezTo>
                <a:cubicBezTo>
                  <a:pt x="434" y="92"/>
                  <a:pt x="412" y="98"/>
                  <a:pt x="400" y="104"/>
                </a:cubicBezTo>
                <a:cubicBezTo>
                  <a:pt x="394" y="107"/>
                  <a:pt x="385" y="111"/>
                  <a:pt x="374" y="117"/>
                </a:cubicBezTo>
                <a:cubicBezTo>
                  <a:pt x="346" y="136"/>
                  <a:pt x="320" y="159"/>
                  <a:pt x="298" y="186"/>
                </a:cubicBezTo>
                <a:cubicBezTo>
                  <a:pt x="299" y="186"/>
                  <a:pt x="300" y="186"/>
                  <a:pt x="301" y="186"/>
                </a:cubicBezTo>
                <a:cubicBezTo>
                  <a:pt x="306" y="186"/>
                  <a:pt x="317" y="188"/>
                  <a:pt x="326" y="191"/>
                </a:cubicBezTo>
                <a:cubicBezTo>
                  <a:pt x="336" y="193"/>
                  <a:pt x="343" y="198"/>
                  <a:pt x="343" y="203"/>
                </a:cubicBezTo>
                <a:cubicBezTo>
                  <a:pt x="343" y="207"/>
                  <a:pt x="343" y="217"/>
                  <a:pt x="343" y="225"/>
                </a:cubicBezTo>
                <a:cubicBezTo>
                  <a:pt x="343" y="233"/>
                  <a:pt x="340" y="245"/>
                  <a:pt x="335" y="251"/>
                </a:cubicBezTo>
                <a:cubicBezTo>
                  <a:pt x="330" y="258"/>
                  <a:pt x="330" y="269"/>
                  <a:pt x="335" y="275"/>
                </a:cubicBezTo>
                <a:cubicBezTo>
                  <a:pt x="340" y="281"/>
                  <a:pt x="343" y="293"/>
                  <a:pt x="343" y="302"/>
                </a:cubicBezTo>
                <a:cubicBezTo>
                  <a:pt x="343" y="311"/>
                  <a:pt x="348" y="324"/>
                  <a:pt x="354" y="330"/>
                </a:cubicBezTo>
                <a:cubicBezTo>
                  <a:pt x="359" y="337"/>
                  <a:pt x="370" y="345"/>
                  <a:pt x="377" y="348"/>
                </a:cubicBezTo>
                <a:cubicBezTo>
                  <a:pt x="384" y="352"/>
                  <a:pt x="395" y="354"/>
                  <a:pt x="401" y="354"/>
                </a:cubicBezTo>
                <a:cubicBezTo>
                  <a:pt x="406" y="354"/>
                  <a:pt x="414" y="358"/>
                  <a:pt x="418" y="362"/>
                </a:cubicBezTo>
                <a:cubicBezTo>
                  <a:pt x="421" y="366"/>
                  <a:pt x="424" y="376"/>
                  <a:pt x="424" y="383"/>
                </a:cubicBezTo>
                <a:cubicBezTo>
                  <a:pt x="424" y="390"/>
                  <a:pt x="426" y="401"/>
                  <a:pt x="429" y="408"/>
                </a:cubicBezTo>
                <a:cubicBezTo>
                  <a:pt x="432" y="414"/>
                  <a:pt x="434" y="422"/>
                  <a:pt x="434" y="424"/>
                </a:cubicBezTo>
                <a:cubicBezTo>
                  <a:pt x="434" y="426"/>
                  <a:pt x="437" y="432"/>
                  <a:pt x="442" y="437"/>
                </a:cubicBezTo>
                <a:cubicBezTo>
                  <a:pt x="447" y="442"/>
                  <a:pt x="452" y="445"/>
                  <a:pt x="454" y="445"/>
                </a:cubicBezTo>
                <a:cubicBezTo>
                  <a:pt x="456" y="445"/>
                  <a:pt x="464" y="450"/>
                  <a:pt x="472" y="456"/>
                </a:cubicBezTo>
                <a:cubicBezTo>
                  <a:pt x="480" y="461"/>
                  <a:pt x="488" y="470"/>
                  <a:pt x="491" y="475"/>
                </a:cubicBezTo>
                <a:cubicBezTo>
                  <a:pt x="494" y="479"/>
                  <a:pt x="499" y="483"/>
                  <a:pt x="503" y="483"/>
                </a:cubicBezTo>
                <a:cubicBezTo>
                  <a:pt x="507" y="483"/>
                  <a:pt x="515" y="486"/>
                  <a:pt x="519" y="490"/>
                </a:cubicBezTo>
                <a:cubicBezTo>
                  <a:pt x="524" y="494"/>
                  <a:pt x="536" y="497"/>
                  <a:pt x="546" y="497"/>
                </a:cubicBezTo>
                <a:cubicBezTo>
                  <a:pt x="555" y="497"/>
                  <a:pt x="563" y="504"/>
                  <a:pt x="563" y="513"/>
                </a:cubicBezTo>
                <a:cubicBezTo>
                  <a:pt x="563" y="522"/>
                  <a:pt x="563" y="535"/>
                  <a:pt x="563" y="541"/>
                </a:cubicBezTo>
                <a:cubicBezTo>
                  <a:pt x="563" y="547"/>
                  <a:pt x="563" y="557"/>
                  <a:pt x="563" y="564"/>
                </a:cubicBezTo>
                <a:cubicBezTo>
                  <a:pt x="563" y="565"/>
                  <a:pt x="564" y="566"/>
                  <a:pt x="564" y="566"/>
                </a:cubicBezTo>
                <a:cubicBezTo>
                  <a:pt x="526" y="579"/>
                  <a:pt x="490" y="590"/>
                  <a:pt x="454" y="599"/>
                </a:cubicBezTo>
                <a:cubicBezTo>
                  <a:pt x="451" y="566"/>
                  <a:pt x="443" y="542"/>
                  <a:pt x="442" y="540"/>
                </a:cubicBezTo>
                <a:cubicBezTo>
                  <a:pt x="434" y="516"/>
                  <a:pt x="434" y="516"/>
                  <a:pt x="434" y="516"/>
                </a:cubicBezTo>
                <a:cubicBezTo>
                  <a:pt x="410" y="526"/>
                  <a:pt x="410" y="526"/>
                  <a:pt x="410" y="526"/>
                </a:cubicBezTo>
                <a:cubicBezTo>
                  <a:pt x="410" y="526"/>
                  <a:pt x="394" y="532"/>
                  <a:pt x="376" y="532"/>
                </a:cubicBezTo>
                <a:cubicBezTo>
                  <a:pt x="370" y="532"/>
                  <a:pt x="364" y="532"/>
                  <a:pt x="358" y="530"/>
                </a:cubicBezTo>
                <a:cubicBezTo>
                  <a:pt x="331" y="523"/>
                  <a:pt x="310" y="504"/>
                  <a:pt x="309" y="504"/>
                </a:cubicBezTo>
                <a:cubicBezTo>
                  <a:pt x="294" y="490"/>
                  <a:pt x="294" y="490"/>
                  <a:pt x="294" y="490"/>
                </a:cubicBezTo>
                <a:cubicBezTo>
                  <a:pt x="278" y="504"/>
                  <a:pt x="278" y="504"/>
                  <a:pt x="278" y="504"/>
                </a:cubicBezTo>
                <a:cubicBezTo>
                  <a:pt x="278" y="504"/>
                  <a:pt x="256" y="523"/>
                  <a:pt x="229" y="530"/>
                </a:cubicBezTo>
                <a:cubicBezTo>
                  <a:pt x="223" y="532"/>
                  <a:pt x="218" y="532"/>
                  <a:pt x="211" y="532"/>
                </a:cubicBezTo>
                <a:cubicBezTo>
                  <a:pt x="193" y="532"/>
                  <a:pt x="177" y="526"/>
                  <a:pt x="177" y="526"/>
                </a:cubicBezTo>
                <a:lnTo>
                  <a:pt x="170" y="523"/>
                </a:lnTo>
                <a:close/>
                <a:moveTo>
                  <a:pt x="586" y="111"/>
                </a:moveTo>
                <a:cubicBezTo>
                  <a:pt x="586" y="111"/>
                  <a:pt x="586" y="111"/>
                  <a:pt x="590" y="114"/>
                </a:cubicBezTo>
                <a:cubicBezTo>
                  <a:pt x="594" y="118"/>
                  <a:pt x="596" y="120"/>
                  <a:pt x="599" y="122"/>
                </a:cubicBezTo>
                <a:cubicBezTo>
                  <a:pt x="602" y="124"/>
                  <a:pt x="608" y="129"/>
                  <a:pt x="611" y="131"/>
                </a:cubicBezTo>
                <a:cubicBezTo>
                  <a:pt x="615" y="134"/>
                  <a:pt x="623" y="141"/>
                  <a:pt x="629" y="147"/>
                </a:cubicBezTo>
                <a:cubicBezTo>
                  <a:pt x="636" y="152"/>
                  <a:pt x="646" y="155"/>
                  <a:pt x="653" y="153"/>
                </a:cubicBezTo>
                <a:cubicBezTo>
                  <a:pt x="660" y="150"/>
                  <a:pt x="665" y="153"/>
                  <a:pt x="665" y="158"/>
                </a:cubicBezTo>
                <a:cubicBezTo>
                  <a:pt x="665" y="163"/>
                  <a:pt x="668" y="167"/>
                  <a:pt x="672" y="167"/>
                </a:cubicBezTo>
                <a:cubicBezTo>
                  <a:pt x="675" y="167"/>
                  <a:pt x="680" y="167"/>
                  <a:pt x="683" y="167"/>
                </a:cubicBezTo>
                <a:cubicBezTo>
                  <a:pt x="686" y="167"/>
                  <a:pt x="688" y="165"/>
                  <a:pt x="688" y="163"/>
                </a:cubicBezTo>
                <a:cubicBezTo>
                  <a:pt x="688" y="161"/>
                  <a:pt x="701" y="155"/>
                  <a:pt x="717" y="150"/>
                </a:cubicBezTo>
                <a:cubicBezTo>
                  <a:pt x="733" y="146"/>
                  <a:pt x="744" y="139"/>
                  <a:pt x="742" y="137"/>
                </a:cubicBezTo>
                <a:cubicBezTo>
                  <a:pt x="742" y="137"/>
                  <a:pt x="742" y="137"/>
                  <a:pt x="737" y="126"/>
                </a:cubicBezTo>
                <a:cubicBezTo>
                  <a:pt x="731" y="116"/>
                  <a:pt x="727" y="118"/>
                  <a:pt x="725" y="106"/>
                </a:cubicBezTo>
                <a:cubicBezTo>
                  <a:pt x="723" y="94"/>
                  <a:pt x="723" y="94"/>
                  <a:pt x="723" y="94"/>
                </a:cubicBezTo>
                <a:cubicBezTo>
                  <a:pt x="719" y="78"/>
                  <a:pt x="707" y="66"/>
                  <a:pt x="697" y="66"/>
                </a:cubicBezTo>
                <a:cubicBezTo>
                  <a:pt x="687" y="66"/>
                  <a:pt x="673" y="61"/>
                  <a:pt x="667" y="55"/>
                </a:cubicBezTo>
                <a:cubicBezTo>
                  <a:pt x="666" y="54"/>
                  <a:pt x="666" y="54"/>
                  <a:pt x="665" y="53"/>
                </a:cubicBezTo>
                <a:cubicBezTo>
                  <a:pt x="647" y="50"/>
                  <a:pt x="628" y="48"/>
                  <a:pt x="609" y="47"/>
                </a:cubicBezTo>
                <a:cubicBezTo>
                  <a:pt x="607" y="50"/>
                  <a:pt x="605" y="53"/>
                  <a:pt x="605" y="55"/>
                </a:cubicBezTo>
                <a:cubicBezTo>
                  <a:pt x="605" y="61"/>
                  <a:pt x="605" y="70"/>
                  <a:pt x="605" y="75"/>
                </a:cubicBezTo>
                <a:cubicBezTo>
                  <a:pt x="605" y="80"/>
                  <a:pt x="602" y="88"/>
                  <a:pt x="597" y="93"/>
                </a:cubicBezTo>
                <a:cubicBezTo>
                  <a:pt x="593" y="97"/>
                  <a:pt x="588" y="105"/>
                  <a:pt x="586" y="111"/>
                </a:cubicBezTo>
                <a:close/>
                <a:moveTo>
                  <a:pt x="783" y="588"/>
                </a:moveTo>
                <a:cubicBezTo>
                  <a:pt x="775" y="597"/>
                  <a:pt x="770" y="606"/>
                  <a:pt x="770" y="614"/>
                </a:cubicBezTo>
                <a:cubicBezTo>
                  <a:pt x="770" y="627"/>
                  <a:pt x="762" y="648"/>
                  <a:pt x="751" y="660"/>
                </a:cubicBezTo>
                <a:cubicBezTo>
                  <a:pt x="740" y="672"/>
                  <a:pt x="725" y="688"/>
                  <a:pt x="717" y="694"/>
                </a:cubicBezTo>
                <a:cubicBezTo>
                  <a:pt x="709" y="701"/>
                  <a:pt x="698" y="709"/>
                  <a:pt x="692" y="713"/>
                </a:cubicBezTo>
                <a:cubicBezTo>
                  <a:pt x="687" y="717"/>
                  <a:pt x="679" y="726"/>
                  <a:pt x="674" y="733"/>
                </a:cubicBezTo>
                <a:cubicBezTo>
                  <a:pt x="670" y="740"/>
                  <a:pt x="673" y="746"/>
                  <a:pt x="680" y="747"/>
                </a:cubicBezTo>
                <a:cubicBezTo>
                  <a:pt x="687" y="747"/>
                  <a:pt x="695" y="748"/>
                  <a:pt x="698" y="749"/>
                </a:cubicBezTo>
                <a:cubicBezTo>
                  <a:pt x="701" y="750"/>
                  <a:pt x="701" y="755"/>
                  <a:pt x="698" y="760"/>
                </a:cubicBezTo>
                <a:cubicBezTo>
                  <a:pt x="695" y="766"/>
                  <a:pt x="687" y="770"/>
                  <a:pt x="678" y="770"/>
                </a:cubicBezTo>
                <a:cubicBezTo>
                  <a:pt x="670" y="770"/>
                  <a:pt x="656" y="770"/>
                  <a:pt x="647" y="770"/>
                </a:cubicBezTo>
                <a:cubicBezTo>
                  <a:pt x="638" y="770"/>
                  <a:pt x="631" y="769"/>
                  <a:pt x="631" y="767"/>
                </a:cubicBezTo>
                <a:cubicBezTo>
                  <a:pt x="631" y="766"/>
                  <a:pt x="624" y="764"/>
                  <a:pt x="615" y="764"/>
                </a:cubicBezTo>
                <a:cubicBezTo>
                  <a:pt x="606" y="764"/>
                  <a:pt x="599" y="758"/>
                  <a:pt x="599" y="751"/>
                </a:cubicBezTo>
                <a:cubicBezTo>
                  <a:pt x="599" y="743"/>
                  <a:pt x="594" y="737"/>
                  <a:pt x="588" y="737"/>
                </a:cubicBezTo>
                <a:cubicBezTo>
                  <a:pt x="582" y="737"/>
                  <a:pt x="577" y="734"/>
                  <a:pt x="577" y="729"/>
                </a:cubicBezTo>
                <a:cubicBezTo>
                  <a:pt x="577" y="725"/>
                  <a:pt x="575" y="713"/>
                  <a:pt x="573" y="703"/>
                </a:cubicBezTo>
                <a:cubicBezTo>
                  <a:pt x="571" y="695"/>
                  <a:pt x="569" y="682"/>
                  <a:pt x="568" y="670"/>
                </a:cubicBezTo>
                <a:cubicBezTo>
                  <a:pt x="526" y="684"/>
                  <a:pt x="484" y="695"/>
                  <a:pt x="444" y="705"/>
                </a:cubicBezTo>
                <a:cubicBezTo>
                  <a:pt x="444" y="705"/>
                  <a:pt x="444" y="705"/>
                  <a:pt x="444" y="705"/>
                </a:cubicBezTo>
                <a:cubicBezTo>
                  <a:pt x="427" y="751"/>
                  <a:pt x="391" y="788"/>
                  <a:pt x="371" y="807"/>
                </a:cubicBezTo>
                <a:cubicBezTo>
                  <a:pt x="371" y="807"/>
                  <a:pt x="371" y="807"/>
                  <a:pt x="371" y="807"/>
                </a:cubicBezTo>
                <a:cubicBezTo>
                  <a:pt x="437" y="847"/>
                  <a:pt x="514" y="870"/>
                  <a:pt x="596" y="870"/>
                </a:cubicBezTo>
                <a:cubicBezTo>
                  <a:pt x="831" y="870"/>
                  <a:pt x="1022" y="683"/>
                  <a:pt x="1030" y="450"/>
                </a:cubicBezTo>
                <a:cubicBezTo>
                  <a:pt x="961" y="499"/>
                  <a:pt x="876" y="546"/>
                  <a:pt x="783" y="588"/>
                </a:cubicBezTo>
                <a:close/>
                <a:moveTo>
                  <a:pt x="143" y="705"/>
                </a:moveTo>
                <a:cubicBezTo>
                  <a:pt x="137" y="688"/>
                  <a:pt x="134" y="671"/>
                  <a:pt x="132" y="653"/>
                </a:cubicBezTo>
                <a:cubicBezTo>
                  <a:pt x="132" y="653"/>
                  <a:pt x="132" y="653"/>
                  <a:pt x="132" y="653"/>
                </a:cubicBezTo>
                <a:cubicBezTo>
                  <a:pt x="132" y="653"/>
                  <a:pt x="131" y="653"/>
                  <a:pt x="131" y="653"/>
                </a:cubicBezTo>
                <a:cubicBezTo>
                  <a:pt x="128" y="653"/>
                  <a:pt x="125" y="652"/>
                  <a:pt x="122" y="652"/>
                </a:cubicBezTo>
                <a:cubicBezTo>
                  <a:pt x="122" y="651"/>
                  <a:pt x="121" y="651"/>
                  <a:pt x="121" y="651"/>
                </a:cubicBezTo>
                <a:cubicBezTo>
                  <a:pt x="118" y="651"/>
                  <a:pt x="115" y="650"/>
                  <a:pt x="113" y="649"/>
                </a:cubicBezTo>
                <a:cubicBezTo>
                  <a:pt x="112" y="649"/>
                  <a:pt x="112" y="649"/>
                  <a:pt x="111" y="649"/>
                </a:cubicBezTo>
                <a:cubicBezTo>
                  <a:pt x="109" y="648"/>
                  <a:pt x="106" y="648"/>
                  <a:pt x="104" y="647"/>
                </a:cubicBezTo>
                <a:cubicBezTo>
                  <a:pt x="104" y="647"/>
                  <a:pt x="103" y="647"/>
                  <a:pt x="103" y="647"/>
                </a:cubicBezTo>
                <a:cubicBezTo>
                  <a:pt x="100" y="646"/>
                  <a:pt x="98" y="645"/>
                  <a:pt x="96" y="644"/>
                </a:cubicBezTo>
                <a:cubicBezTo>
                  <a:pt x="96" y="644"/>
                  <a:pt x="95" y="644"/>
                  <a:pt x="95" y="644"/>
                </a:cubicBezTo>
                <a:cubicBezTo>
                  <a:pt x="93" y="643"/>
                  <a:pt x="91" y="642"/>
                  <a:pt x="89" y="641"/>
                </a:cubicBezTo>
                <a:cubicBezTo>
                  <a:pt x="88" y="641"/>
                  <a:pt x="88" y="641"/>
                  <a:pt x="88" y="641"/>
                </a:cubicBezTo>
                <a:cubicBezTo>
                  <a:pt x="86" y="640"/>
                  <a:pt x="84" y="639"/>
                  <a:pt x="82" y="638"/>
                </a:cubicBezTo>
                <a:cubicBezTo>
                  <a:pt x="82" y="638"/>
                  <a:pt x="82" y="638"/>
                  <a:pt x="82" y="637"/>
                </a:cubicBezTo>
                <a:cubicBezTo>
                  <a:pt x="80" y="636"/>
                  <a:pt x="78" y="635"/>
                  <a:pt x="77" y="634"/>
                </a:cubicBezTo>
                <a:cubicBezTo>
                  <a:pt x="76" y="634"/>
                  <a:pt x="76" y="634"/>
                  <a:pt x="76" y="634"/>
                </a:cubicBezTo>
                <a:cubicBezTo>
                  <a:pt x="75" y="633"/>
                  <a:pt x="73" y="632"/>
                  <a:pt x="72" y="630"/>
                </a:cubicBezTo>
                <a:cubicBezTo>
                  <a:pt x="72" y="630"/>
                  <a:pt x="72" y="630"/>
                  <a:pt x="71" y="630"/>
                </a:cubicBezTo>
                <a:cubicBezTo>
                  <a:pt x="70" y="629"/>
                  <a:pt x="69" y="628"/>
                  <a:pt x="68" y="626"/>
                </a:cubicBezTo>
                <a:cubicBezTo>
                  <a:pt x="68" y="626"/>
                  <a:pt x="68" y="626"/>
                  <a:pt x="68" y="626"/>
                </a:cubicBezTo>
                <a:cubicBezTo>
                  <a:pt x="66" y="625"/>
                  <a:pt x="65" y="623"/>
                  <a:pt x="65" y="622"/>
                </a:cubicBezTo>
                <a:cubicBezTo>
                  <a:pt x="65" y="622"/>
                  <a:pt x="65" y="622"/>
                  <a:pt x="64" y="622"/>
                </a:cubicBezTo>
                <a:cubicBezTo>
                  <a:pt x="64" y="620"/>
                  <a:pt x="63" y="619"/>
                  <a:pt x="62" y="617"/>
                </a:cubicBezTo>
                <a:cubicBezTo>
                  <a:pt x="62" y="617"/>
                  <a:pt x="62" y="616"/>
                  <a:pt x="61" y="615"/>
                </a:cubicBezTo>
                <a:cubicBezTo>
                  <a:pt x="61" y="614"/>
                  <a:pt x="61" y="614"/>
                  <a:pt x="61" y="614"/>
                </a:cubicBezTo>
                <a:cubicBezTo>
                  <a:pt x="61" y="613"/>
                  <a:pt x="61" y="612"/>
                  <a:pt x="61" y="611"/>
                </a:cubicBezTo>
                <a:cubicBezTo>
                  <a:pt x="61" y="611"/>
                  <a:pt x="61" y="611"/>
                  <a:pt x="61" y="610"/>
                </a:cubicBezTo>
                <a:cubicBezTo>
                  <a:pt x="61" y="610"/>
                  <a:pt x="61" y="609"/>
                  <a:pt x="61" y="608"/>
                </a:cubicBezTo>
                <a:cubicBezTo>
                  <a:pt x="61" y="607"/>
                  <a:pt x="61" y="607"/>
                  <a:pt x="61" y="607"/>
                </a:cubicBezTo>
                <a:cubicBezTo>
                  <a:pt x="61" y="606"/>
                  <a:pt x="61" y="604"/>
                  <a:pt x="61" y="603"/>
                </a:cubicBezTo>
                <a:cubicBezTo>
                  <a:pt x="61" y="603"/>
                  <a:pt x="61" y="603"/>
                  <a:pt x="61" y="602"/>
                </a:cubicBezTo>
                <a:cubicBezTo>
                  <a:pt x="61" y="601"/>
                  <a:pt x="61" y="600"/>
                  <a:pt x="61" y="599"/>
                </a:cubicBezTo>
                <a:cubicBezTo>
                  <a:pt x="61" y="599"/>
                  <a:pt x="61" y="599"/>
                  <a:pt x="61" y="598"/>
                </a:cubicBezTo>
                <a:cubicBezTo>
                  <a:pt x="62" y="597"/>
                  <a:pt x="62" y="596"/>
                  <a:pt x="62" y="594"/>
                </a:cubicBezTo>
                <a:cubicBezTo>
                  <a:pt x="62" y="594"/>
                  <a:pt x="62" y="594"/>
                  <a:pt x="63" y="593"/>
                </a:cubicBezTo>
                <a:cubicBezTo>
                  <a:pt x="63" y="592"/>
                  <a:pt x="63" y="591"/>
                  <a:pt x="64" y="589"/>
                </a:cubicBezTo>
                <a:cubicBezTo>
                  <a:pt x="64" y="589"/>
                  <a:pt x="64" y="589"/>
                  <a:pt x="64" y="589"/>
                </a:cubicBezTo>
                <a:cubicBezTo>
                  <a:pt x="64" y="587"/>
                  <a:pt x="65" y="586"/>
                  <a:pt x="66" y="584"/>
                </a:cubicBezTo>
                <a:cubicBezTo>
                  <a:pt x="66" y="584"/>
                  <a:pt x="66" y="583"/>
                  <a:pt x="66" y="583"/>
                </a:cubicBezTo>
                <a:cubicBezTo>
                  <a:pt x="67" y="581"/>
                  <a:pt x="67" y="580"/>
                  <a:pt x="68" y="578"/>
                </a:cubicBezTo>
                <a:cubicBezTo>
                  <a:pt x="68" y="578"/>
                  <a:pt x="69" y="577"/>
                  <a:pt x="69" y="577"/>
                </a:cubicBezTo>
                <a:cubicBezTo>
                  <a:pt x="69" y="576"/>
                  <a:pt x="70" y="574"/>
                  <a:pt x="71" y="573"/>
                </a:cubicBezTo>
                <a:cubicBezTo>
                  <a:pt x="71" y="573"/>
                  <a:pt x="71" y="572"/>
                  <a:pt x="72" y="571"/>
                </a:cubicBezTo>
                <a:cubicBezTo>
                  <a:pt x="73" y="570"/>
                  <a:pt x="74" y="568"/>
                  <a:pt x="74" y="567"/>
                </a:cubicBezTo>
                <a:cubicBezTo>
                  <a:pt x="75" y="566"/>
                  <a:pt x="75" y="565"/>
                  <a:pt x="76" y="565"/>
                </a:cubicBezTo>
                <a:cubicBezTo>
                  <a:pt x="76" y="563"/>
                  <a:pt x="77" y="562"/>
                  <a:pt x="78" y="561"/>
                </a:cubicBezTo>
                <a:cubicBezTo>
                  <a:pt x="79" y="560"/>
                  <a:pt x="79" y="560"/>
                  <a:pt x="79" y="559"/>
                </a:cubicBezTo>
                <a:cubicBezTo>
                  <a:pt x="80" y="557"/>
                  <a:pt x="82" y="555"/>
                  <a:pt x="83" y="554"/>
                </a:cubicBezTo>
                <a:cubicBezTo>
                  <a:pt x="83" y="553"/>
                  <a:pt x="84" y="552"/>
                  <a:pt x="85" y="551"/>
                </a:cubicBezTo>
                <a:cubicBezTo>
                  <a:pt x="86" y="550"/>
                  <a:pt x="87" y="549"/>
                  <a:pt x="88" y="547"/>
                </a:cubicBezTo>
                <a:cubicBezTo>
                  <a:pt x="88" y="546"/>
                  <a:pt x="89" y="545"/>
                  <a:pt x="90" y="544"/>
                </a:cubicBezTo>
                <a:cubicBezTo>
                  <a:pt x="91" y="543"/>
                  <a:pt x="92" y="541"/>
                  <a:pt x="94" y="540"/>
                </a:cubicBezTo>
                <a:cubicBezTo>
                  <a:pt x="94" y="539"/>
                  <a:pt x="95" y="538"/>
                  <a:pt x="96" y="537"/>
                </a:cubicBezTo>
                <a:cubicBezTo>
                  <a:pt x="97" y="535"/>
                  <a:pt x="99" y="534"/>
                  <a:pt x="100" y="532"/>
                </a:cubicBezTo>
                <a:cubicBezTo>
                  <a:pt x="110" y="520"/>
                  <a:pt x="123" y="508"/>
                  <a:pt x="137" y="495"/>
                </a:cubicBezTo>
                <a:cubicBezTo>
                  <a:pt x="135" y="475"/>
                  <a:pt x="133" y="455"/>
                  <a:pt x="133" y="435"/>
                </a:cubicBezTo>
                <a:cubicBezTo>
                  <a:pt x="133" y="430"/>
                  <a:pt x="133" y="425"/>
                  <a:pt x="134" y="420"/>
                </a:cubicBezTo>
                <a:cubicBezTo>
                  <a:pt x="108" y="440"/>
                  <a:pt x="87" y="459"/>
                  <a:pt x="68" y="478"/>
                </a:cubicBezTo>
                <a:cubicBezTo>
                  <a:pt x="68" y="478"/>
                  <a:pt x="67" y="479"/>
                  <a:pt x="67" y="480"/>
                </a:cubicBezTo>
                <a:cubicBezTo>
                  <a:pt x="65" y="481"/>
                  <a:pt x="64" y="482"/>
                  <a:pt x="63" y="484"/>
                </a:cubicBezTo>
                <a:cubicBezTo>
                  <a:pt x="62" y="484"/>
                  <a:pt x="61" y="485"/>
                  <a:pt x="61" y="486"/>
                </a:cubicBezTo>
                <a:cubicBezTo>
                  <a:pt x="59" y="487"/>
                  <a:pt x="58" y="489"/>
                  <a:pt x="57" y="490"/>
                </a:cubicBezTo>
                <a:cubicBezTo>
                  <a:pt x="56" y="491"/>
                  <a:pt x="56" y="492"/>
                  <a:pt x="55" y="493"/>
                </a:cubicBezTo>
                <a:cubicBezTo>
                  <a:pt x="54" y="494"/>
                  <a:pt x="53" y="495"/>
                  <a:pt x="51" y="497"/>
                </a:cubicBezTo>
                <a:cubicBezTo>
                  <a:pt x="51" y="497"/>
                  <a:pt x="51" y="498"/>
                  <a:pt x="50" y="498"/>
                </a:cubicBezTo>
                <a:cubicBezTo>
                  <a:pt x="48" y="501"/>
                  <a:pt x="46" y="503"/>
                  <a:pt x="44" y="506"/>
                </a:cubicBezTo>
                <a:cubicBezTo>
                  <a:pt x="43" y="507"/>
                  <a:pt x="42" y="508"/>
                  <a:pt x="42" y="508"/>
                </a:cubicBezTo>
                <a:cubicBezTo>
                  <a:pt x="41" y="510"/>
                  <a:pt x="40" y="511"/>
                  <a:pt x="39" y="512"/>
                </a:cubicBezTo>
                <a:cubicBezTo>
                  <a:pt x="38" y="513"/>
                  <a:pt x="37" y="514"/>
                  <a:pt x="37" y="515"/>
                </a:cubicBezTo>
                <a:cubicBezTo>
                  <a:pt x="36" y="516"/>
                  <a:pt x="35" y="517"/>
                  <a:pt x="34" y="518"/>
                </a:cubicBezTo>
                <a:cubicBezTo>
                  <a:pt x="34" y="519"/>
                  <a:pt x="33" y="520"/>
                  <a:pt x="32" y="521"/>
                </a:cubicBezTo>
                <a:cubicBezTo>
                  <a:pt x="31" y="523"/>
                  <a:pt x="30" y="525"/>
                  <a:pt x="28" y="527"/>
                </a:cubicBezTo>
                <a:cubicBezTo>
                  <a:pt x="28" y="528"/>
                  <a:pt x="27" y="529"/>
                  <a:pt x="26" y="530"/>
                </a:cubicBezTo>
                <a:cubicBezTo>
                  <a:pt x="26" y="531"/>
                  <a:pt x="25" y="532"/>
                  <a:pt x="24" y="534"/>
                </a:cubicBezTo>
                <a:cubicBezTo>
                  <a:pt x="24" y="535"/>
                  <a:pt x="23" y="536"/>
                  <a:pt x="22" y="536"/>
                </a:cubicBezTo>
                <a:cubicBezTo>
                  <a:pt x="22" y="538"/>
                  <a:pt x="21" y="539"/>
                  <a:pt x="21" y="540"/>
                </a:cubicBezTo>
                <a:cubicBezTo>
                  <a:pt x="20" y="541"/>
                  <a:pt x="19" y="542"/>
                  <a:pt x="19" y="543"/>
                </a:cubicBezTo>
                <a:cubicBezTo>
                  <a:pt x="18" y="544"/>
                  <a:pt x="18" y="545"/>
                  <a:pt x="17" y="546"/>
                </a:cubicBezTo>
                <a:cubicBezTo>
                  <a:pt x="16" y="547"/>
                  <a:pt x="16" y="549"/>
                  <a:pt x="15" y="550"/>
                </a:cubicBezTo>
                <a:cubicBezTo>
                  <a:pt x="14" y="551"/>
                  <a:pt x="14" y="553"/>
                  <a:pt x="13" y="554"/>
                </a:cubicBezTo>
                <a:cubicBezTo>
                  <a:pt x="13" y="555"/>
                  <a:pt x="12" y="556"/>
                  <a:pt x="12" y="557"/>
                </a:cubicBezTo>
                <a:cubicBezTo>
                  <a:pt x="11" y="558"/>
                  <a:pt x="11" y="559"/>
                  <a:pt x="10" y="560"/>
                </a:cubicBezTo>
                <a:cubicBezTo>
                  <a:pt x="10" y="561"/>
                  <a:pt x="9" y="562"/>
                  <a:pt x="9" y="564"/>
                </a:cubicBezTo>
                <a:cubicBezTo>
                  <a:pt x="9" y="564"/>
                  <a:pt x="8" y="565"/>
                  <a:pt x="8" y="566"/>
                </a:cubicBezTo>
                <a:cubicBezTo>
                  <a:pt x="8" y="567"/>
                  <a:pt x="7" y="569"/>
                  <a:pt x="7" y="570"/>
                </a:cubicBezTo>
                <a:cubicBezTo>
                  <a:pt x="6" y="571"/>
                  <a:pt x="6" y="571"/>
                  <a:pt x="6" y="572"/>
                </a:cubicBezTo>
                <a:cubicBezTo>
                  <a:pt x="5" y="574"/>
                  <a:pt x="5" y="576"/>
                  <a:pt x="4" y="578"/>
                </a:cubicBezTo>
                <a:cubicBezTo>
                  <a:pt x="4" y="578"/>
                  <a:pt x="4" y="579"/>
                  <a:pt x="4" y="580"/>
                </a:cubicBezTo>
                <a:cubicBezTo>
                  <a:pt x="3" y="581"/>
                  <a:pt x="3" y="582"/>
                  <a:pt x="3" y="584"/>
                </a:cubicBezTo>
                <a:cubicBezTo>
                  <a:pt x="3" y="584"/>
                  <a:pt x="3" y="585"/>
                  <a:pt x="2" y="586"/>
                </a:cubicBezTo>
                <a:cubicBezTo>
                  <a:pt x="2" y="587"/>
                  <a:pt x="2" y="588"/>
                  <a:pt x="2" y="590"/>
                </a:cubicBezTo>
                <a:cubicBezTo>
                  <a:pt x="2" y="590"/>
                  <a:pt x="2" y="591"/>
                  <a:pt x="1" y="592"/>
                </a:cubicBezTo>
                <a:cubicBezTo>
                  <a:pt x="1" y="594"/>
                  <a:pt x="1" y="595"/>
                  <a:pt x="1" y="597"/>
                </a:cubicBezTo>
                <a:cubicBezTo>
                  <a:pt x="1" y="598"/>
                  <a:pt x="1" y="598"/>
                  <a:pt x="1" y="598"/>
                </a:cubicBezTo>
                <a:cubicBezTo>
                  <a:pt x="1" y="600"/>
                  <a:pt x="0" y="601"/>
                  <a:pt x="0" y="603"/>
                </a:cubicBezTo>
                <a:cubicBezTo>
                  <a:pt x="0" y="603"/>
                  <a:pt x="0" y="604"/>
                  <a:pt x="0" y="605"/>
                </a:cubicBezTo>
                <a:cubicBezTo>
                  <a:pt x="0" y="606"/>
                  <a:pt x="0" y="607"/>
                  <a:pt x="0" y="609"/>
                </a:cubicBezTo>
                <a:cubicBezTo>
                  <a:pt x="0" y="609"/>
                  <a:pt x="0" y="610"/>
                  <a:pt x="0" y="611"/>
                </a:cubicBezTo>
                <a:cubicBezTo>
                  <a:pt x="1" y="612"/>
                  <a:pt x="1" y="613"/>
                  <a:pt x="1" y="615"/>
                </a:cubicBezTo>
                <a:cubicBezTo>
                  <a:pt x="1" y="615"/>
                  <a:pt x="1" y="616"/>
                  <a:pt x="1" y="616"/>
                </a:cubicBezTo>
                <a:cubicBezTo>
                  <a:pt x="1" y="618"/>
                  <a:pt x="1" y="620"/>
                  <a:pt x="2" y="621"/>
                </a:cubicBezTo>
                <a:cubicBezTo>
                  <a:pt x="2" y="622"/>
                  <a:pt x="2" y="622"/>
                  <a:pt x="2" y="623"/>
                </a:cubicBezTo>
                <a:cubicBezTo>
                  <a:pt x="2" y="624"/>
                  <a:pt x="2" y="625"/>
                  <a:pt x="3" y="627"/>
                </a:cubicBezTo>
                <a:cubicBezTo>
                  <a:pt x="3" y="627"/>
                  <a:pt x="3" y="628"/>
                  <a:pt x="3" y="628"/>
                </a:cubicBezTo>
                <a:cubicBezTo>
                  <a:pt x="3" y="630"/>
                  <a:pt x="4" y="631"/>
                  <a:pt x="4" y="632"/>
                </a:cubicBezTo>
                <a:cubicBezTo>
                  <a:pt x="4" y="633"/>
                  <a:pt x="4" y="633"/>
                  <a:pt x="5" y="634"/>
                </a:cubicBezTo>
                <a:cubicBezTo>
                  <a:pt x="5" y="636"/>
                  <a:pt x="6" y="637"/>
                  <a:pt x="6" y="639"/>
                </a:cubicBezTo>
                <a:cubicBezTo>
                  <a:pt x="18" y="670"/>
                  <a:pt x="53" y="706"/>
                  <a:pt x="148" y="716"/>
                </a:cubicBezTo>
                <a:cubicBezTo>
                  <a:pt x="146" y="712"/>
                  <a:pt x="145" y="709"/>
                  <a:pt x="143" y="705"/>
                </a:cubicBezTo>
                <a:close/>
                <a:moveTo>
                  <a:pt x="1186" y="186"/>
                </a:moveTo>
                <a:cubicBezTo>
                  <a:pt x="1185" y="185"/>
                  <a:pt x="1185" y="184"/>
                  <a:pt x="1184" y="183"/>
                </a:cubicBezTo>
                <a:cubicBezTo>
                  <a:pt x="1184" y="182"/>
                  <a:pt x="1184" y="182"/>
                  <a:pt x="1184" y="182"/>
                </a:cubicBezTo>
                <a:cubicBezTo>
                  <a:pt x="1184" y="181"/>
                  <a:pt x="1183" y="180"/>
                  <a:pt x="1183" y="180"/>
                </a:cubicBezTo>
                <a:cubicBezTo>
                  <a:pt x="1183" y="179"/>
                  <a:pt x="1182" y="179"/>
                  <a:pt x="1182" y="178"/>
                </a:cubicBezTo>
                <a:cubicBezTo>
                  <a:pt x="1182" y="178"/>
                  <a:pt x="1182" y="177"/>
                  <a:pt x="1181" y="176"/>
                </a:cubicBezTo>
                <a:cubicBezTo>
                  <a:pt x="1181" y="176"/>
                  <a:pt x="1181" y="175"/>
                  <a:pt x="1180" y="175"/>
                </a:cubicBezTo>
                <a:cubicBezTo>
                  <a:pt x="1180" y="174"/>
                  <a:pt x="1180" y="174"/>
                  <a:pt x="1179" y="173"/>
                </a:cubicBezTo>
                <a:cubicBezTo>
                  <a:pt x="1179" y="173"/>
                  <a:pt x="1179" y="172"/>
                  <a:pt x="1179" y="172"/>
                </a:cubicBezTo>
                <a:cubicBezTo>
                  <a:pt x="1178" y="171"/>
                  <a:pt x="1178" y="170"/>
                  <a:pt x="1178" y="170"/>
                </a:cubicBezTo>
                <a:cubicBezTo>
                  <a:pt x="1177" y="169"/>
                  <a:pt x="1177" y="169"/>
                  <a:pt x="1176" y="168"/>
                </a:cubicBezTo>
                <a:cubicBezTo>
                  <a:pt x="1176" y="168"/>
                  <a:pt x="1176" y="167"/>
                  <a:pt x="1175" y="167"/>
                </a:cubicBezTo>
                <a:cubicBezTo>
                  <a:pt x="1174" y="165"/>
                  <a:pt x="1173" y="164"/>
                  <a:pt x="1172" y="162"/>
                </a:cubicBezTo>
                <a:cubicBezTo>
                  <a:pt x="1172" y="162"/>
                  <a:pt x="1172" y="162"/>
                  <a:pt x="1172" y="162"/>
                </a:cubicBezTo>
                <a:cubicBezTo>
                  <a:pt x="1171" y="161"/>
                  <a:pt x="1171" y="161"/>
                  <a:pt x="1170" y="160"/>
                </a:cubicBezTo>
                <a:cubicBezTo>
                  <a:pt x="1170" y="160"/>
                  <a:pt x="1169" y="159"/>
                  <a:pt x="1169" y="159"/>
                </a:cubicBezTo>
                <a:cubicBezTo>
                  <a:pt x="1169" y="158"/>
                  <a:pt x="1168" y="157"/>
                  <a:pt x="1167" y="157"/>
                </a:cubicBezTo>
                <a:cubicBezTo>
                  <a:pt x="1167" y="156"/>
                  <a:pt x="1167" y="156"/>
                  <a:pt x="1166" y="156"/>
                </a:cubicBezTo>
                <a:cubicBezTo>
                  <a:pt x="1166" y="155"/>
                  <a:pt x="1165" y="154"/>
                  <a:pt x="1164" y="154"/>
                </a:cubicBezTo>
                <a:cubicBezTo>
                  <a:pt x="1164" y="153"/>
                  <a:pt x="1164" y="153"/>
                  <a:pt x="1163" y="153"/>
                </a:cubicBezTo>
                <a:cubicBezTo>
                  <a:pt x="1163" y="152"/>
                  <a:pt x="1162" y="151"/>
                  <a:pt x="1161" y="151"/>
                </a:cubicBezTo>
                <a:cubicBezTo>
                  <a:pt x="1161" y="150"/>
                  <a:pt x="1160" y="150"/>
                  <a:pt x="1160" y="150"/>
                </a:cubicBezTo>
                <a:cubicBezTo>
                  <a:pt x="1154" y="144"/>
                  <a:pt x="1146" y="139"/>
                  <a:pt x="1137" y="134"/>
                </a:cubicBezTo>
                <a:cubicBezTo>
                  <a:pt x="1137" y="134"/>
                  <a:pt x="1137" y="134"/>
                  <a:pt x="1137" y="134"/>
                </a:cubicBezTo>
                <a:cubicBezTo>
                  <a:pt x="1116" y="122"/>
                  <a:pt x="1086" y="113"/>
                  <a:pt x="1045" y="109"/>
                </a:cubicBezTo>
                <a:cubicBezTo>
                  <a:pt x="1045" y="109"/>
                  <a:pt x="1045" y="109"/>
                  <a:pt x="1045" y="109"/>
                </a:cubicBezTo>
                <a:cubicBezTo>
                  <a:pt x="1030" y="107"/>
                  <a:pt x="1013" y="107"/>
                  <a:pt x="995" y="107"/>
                </a:cubicBezTo>
                <a:cubicBezTo>
                  <a:pt x="973" y="107"/>
                  <a:pt x="950" y="108"/>
                  <a:pt x="925" y="110"/>
                </a:cubicBezTo>
                <a:cubicBezTo>
                  <a:pt x="943" y="128"/>
                  <a:pt x="959" y="147"/>
                  <a:pt x="973" y="167"/>
                </a:cubicBezTo>
                <a:cubicBezTo>
                  <a:pt x="981" y="167"/>
                  <a:pt x="988" y="167"/>
                  <a:pt x="995" y="167"/>
                </a:cubicBezTo>
                <a:cubicBezTo>
                  <a:pt x="1024" y="167"/>
                  <a:pt x="1050" y="169"/>
                  <a:pt x="1071" y="174"/>
                </a:cubicBezTo>
                <a:cubicBezTo>
                  <a:pt x="1071" y="174"/>
                  <a:pt x="1071" y="174"/>
                  <a:pt x="1071" y="174"/>
                </a:cubicBezTo>
                <a:cubicBezTo>
                  <a:pt x="1089" y="177"/>
                  <a:pt x="1103" y="183"/>
                  <a:pt x="1114" y="189"/>
                </a:cubicBezTo>
                <a:cubicBezTo>
                  <a:pt x="1114" y="189"/>
                  <a:pt x="1114" y="189"/>
                  <a:pt x="1114" y="190"/>
                </a:cubicBezTo>
                <a:cubicBezTo>
                  <a:pt x="1115" y="190"/>
                  <a:pt x="1116" y="191"/>
                  <a:pt x="1117" y="192"/>
                </a:cubicBezTo>
                <a:cubicBezTo>
                  <a:pt x="1117" y="192"/>
                  <a:pt x="1117" y="192"/>
                  <a:pt x="1117" y="192"/>
                </a:cubicBezTo>
                <a:cubicBezTo>
                  <a:pt x="1119" y="193"/>
                  <a:pt x="1121" y="195"/>
                  <a:pt x="1122" y="197"/>
                </a:cubicBezTo>
                <a:cubicBezTo>
                  <a:pt x="1123" y="197"/>
                  <a:pt x="1123" y="197"/>
                  <a:pt x="1123" y="197"/>
                </a:cubicBezTo>
                <a:cubicBezTo>
                  <a:pt x="1123" y="198"/>
                  <a:pt x="1124" y="198"/>
                  <a:pt x="1125" y="199"/>
                </a:cubicBezTo>
                <a:cubicBezTo>
                  <a:pt x="1125" y="199"/>
                  <a:pt x="1125" y="199"/>
                  <a:pt x="1125" y="200"/>
                </a:cubicBezTo>
                <a:cubicBezTo>
                  <a:pt x="1126" y="200"/>
                  <a:pt x="1126" y="201"/>
                  <a:pt x="1126" y="201"/>
                </a:cubicBezTo>
                <a:cubicBezTo>
                  <a:pt x="1127" y="202"/>
                  <a:pt x="1127" y="202"/>
                  <a:pt x="1127" y="202"/>
                </a:cubicBezTo>
                <a:cubicBezTo>
                  <a:pt x="1127" y="203"/>
                  <a:pt x="1128" y="203"/>
                  <a:pt x="1128" y="204"/>
                </a:cubicBezTo>
                <a:cubicBezTo>
                  <a:pt x="1128" y="204"/>
                  <a:pt x="1128" y="205"/>
                  <a:pt x="1128" y="205"/>
                </a:cubicBezTo>
                <a:cubicBezTo>
                  <a:pt x="1129" y="206"/>
                  <a:pt x="1129" y="207"/>
                  <a:pt x="1130" y="207"/>
                </a:cubicBezTo>
                <a:cubicBezTo>
                  <a:pt x="1130" y="208"/>
                  <a:pt x="1130" y="209"/>
                  <a:pt x="1130" y="210"/>
                </a:cubicBezTo>
                <a:cubicBezTo>
                  <a:pt x="1130" y="210"/>
                  <a:pt x="1131" y="210"/>
                  <a:pt x="1131" y="210"/>
                </a:cubicBezTo>
                <a:cubicBezTo>
                  <a:pt x="1131" y="211"/>
                  <a:pt x="1131" y="211"/>
                  <a:pt x="1131" y="212"/>
                </a:cubicBezTo>
                <a:cubicBezTo>
                  <a:pt x="1131" y="212"/>
                  <a:pt x="1131" y="213"/>
                  <a:pt x="1131" y="213"/>
                </a:cubicBezTo>
                <a:cubicBezTo>
                  <a:pt x="1131" y="213"/>
                  <a:pt x="1131" y="214"/>
                  <a:pt x="1131" y="214"/>
                </a:cubicBezTo>
                <a:cubicBezTo>
                  <a:pt x="1131" y="215"/>
                  <a:pt x="1131" y="215"/>
                  <a:pt x="1131" y="215"/>
                </a:cubicBezTo>
                <a:cubicBezTo>
                  <a:pt x="1131" y="216"/>
                  <a:pt x="1131" y="216"/>
                  <a:pt x="1131" y="217"/>
                </a:cubicBezTo>
                <a:cubicBezTo>
                  <a:pt x="1131" y="217"/>
                  <a:pt x="1131" y="218"/>
                  <a:pt x="1131" y="218"/>
                </a:cubicBezTo>
                <a:cubicBezTo>
                  <a:pt x="1131" y="219"/>
                  <a:pt x="1131" y="219"/>
                  <a:pt x="1131" y="220"/>
                </a:cubicBezTo>
                <a:cubicBezTo>
                  <a:pt x="1131" y="220"/>
                  <a:pt x="1131" y="221"/>
                  <a:pt x="1131" y="221"/>
                </a:cubicBezTo>
                <a:cubicBezTo>
                  <a:pt x="1131" y="222"/>
                  <a:pt x="1131" y="222"/>
                  <a:pt x="1131" y="223"/>
                </a:cubicBezTo>
                <a:cubicBezTo>
                  <a:pt x="1131" y="223"/>
                  <a:pt x="1131" y="224"/>
                  <a:pt x="1131" y="224"/>
                </a:cubicBezTo>
                <a:cubicBezTo>
                  <a:pt x="1131" y="225"/>
                  <a:pt x="1131" y="225"/>
                  <a:pt x="1131" y="226"/>
                </a:cubicBezTo>
                <a:cubicBezTo>
                  <a:pt x="1131" y="226"/>
                  <a:pt x="1131" y="227"/>
                  <a:pt x="1130" y="227"/>
                </a:cubicBezTo>
                <a:cubicBezTo>
                  <a:pt x="1130" y="228"/>
                  <a:pt x="1130" y="228"/>
                  <a:pt x="1130" y="229"/>
                </a:cubicBezTo>
                <a:cubicBezTo>
                  <a:pt x="1130" y="229"/>
                  <a:pt x="1130" y="230"/>
                  <a:pt x="1130" y="231"/>
                </a:cubicBezTo>
                <a:cubicBezTo>
                  <a:pt x="1130" y="231"/>
                  <a:pt x="1130" y="231"/>
                  <a:pt x="1130" y="231"/>
                </a:cubicBezTo>
                <a:cubicBezTo>
                  <a:pt x="1129" y="233"/>
                  <a:pt x="1129" y="235"/>
                  <a:pt x="1128" y="237"/>
                </a:cubicBezTo>
                <a:cubicBezTo>
                  <a:pt x="1128" y="237"/>
                  <a:pt x="1128" y="237"/>
                  <a:pt x="1128" y="237"/>
                </a:cubicBezTo>
                <a:cubicBezTo>
                  <a:pt x="1127" y="238"/>
                  <a:pt x="1127" y="239"/>
                  <a:pt x="1127" y="240"/>
                </a:cubicBezTo>
                <a:cubicBezTo>
                  <a:pt x="1127" y="240"/>
                  <a:pt x="1126" y="241"/>
                  <a:pt x="1126" y="241"/>
                </a:cubicBezTo>
                <a:cubicBezTo>
                  <a:pt x="1126" y="242"/>
                  <a:pt x="1126" y="243"/>
                  <a:pt x="1125" y="244"/>
                </a:cubicBezTo>
                <a:cubicBezTo>
                  <a:pt x="1125" y="244"/>
                  <a:pt x="1125" y="244"/>
                  <a:pt x="1125" y="245"/>
                </a:cubicBezTo>
                <a:cubicBezTo>
                  <a:pt x="1124" y="246"/>
                  <a:pt x="1124" y="247"/>
                  <a:pt x="1123" y="248"/>
                </a:cubicBezTo>
                <a:cubicBezTo>
                  <a:pt x="1123" y="248"/>
                  <a:pt x="1123" y="248"/>
                  <a:pt x="1123" y="249"/>
                </a:cubicBezTo>
                <a:cubicBezTo>
                  <a:pt x="1122" y="250"/>
                  <a:pt x="1122" y="251"/>
                  <a:pt x="1121" y="252"/>
                </a:cubicBezTo>
                <a:cubicBezTo>
                  <a:pt x="1121" y="252"/>
                  <a:pt x="1121" y="252"/>
                  <a:pt x="1121" y="253"/>
                </a:cubicBezTo>
                <a:cubicBezTo>
                  <a:pt x="1120" y="254"/>
                  <a:pt x="1120" y="255"/>
                  <a:pt x="1119" y="256"/>
                </a:cubicBezTo>
                <a:cubicBezTo>
                  <a:pt x="1119" y="256"/>
                  <a:pt x="1119" y="256"/>
                  <a:pt x="1119" y="257"/>
                </a:cubicBezTo>
                <a:cubicBezTo>
                  <a:pt x="1118" y="258"/>
                  <a:pt x="1117" y="259"/>
                  <a:pt x="1116" y="260"/>
                </a:cubicBezTo>
                <a:cubicBezTo>
                  <a:pt x="1116" y="260"/>
                  <a:pt x="1116" y="260"/>
                  <a:pt x="1116" y="260"/>
                </a:cubicBezTo>
                <a:cubicBezTo>
                  <a:pt x="1111" y="269"/>
                  <a:pt x="1105" y="278"/>
                  <a:pt x="1097" y="287"/>
                </a:cubicBezTo>
                <a:cubicBezTo>
                  <a:pt x="1097" y="287"/>
                  <a:pt x="1097" y="287"/>
                  <a:pt x="1096" y="287"/>
                </a:cubicBezTo>
                <a:cubicBezTo>
                  <a:pt x="1095" y="289"/>
                  <a:pt x="1094" y="291"/>
                  <a:pt x="1092" y="292"/>
                </a:cubicBezTo>
                <a:cubicBezTo>
                  <a:pt x="1092" y="292"/>
                  <a:pt x="1092" y="292"/>
                  <a:pt x="1092" y="292"/>
                </a:cubicBezTo>
                <a:cubicBezTo>
                  <a:pt x="1091" y="294"/>
                  <a:pt x="1089" y="296"/>
                  <a:pt x="1088" y="297"/>
                </a:cubicBezTo>
                <a:cubicBezTo>
                  <a:pt x="1088" y="297"/>
                  <a:pt x="1088" y="297"/>
                  <a:pt x="1088" y="298"/>
                </a:cubicBezTo>
                <a:cubicBezTo>
                  <a:pt x="1077" y="309"/>
                  <a:pt x="1064" y="322"/>
                  <a:pt x="1048" y="336"/>
                </a:cubicBezTo>
                <a:cubicBezTo>
                  <a:pt x="1048" y="336"/>
                  <a:pt x="1048" y="336"/>
                  <a:pt x="1048" y="336"/>
                </a:cubicBezTo>
                <a:cubicBezTo>
                  <a:pt x="1040" y="343"/>
                  <a:pt x="1031" y="350"/>
                  <a:pt x="1021" y="358"/>
                </a:cubicBezTo>
                <a:cubicBezTo>
                  <a:pt x="930" y="429"/>
                  <a:pt x="799" y="500"/>
                  <a:pt x="651" y="556"/>
                </a:cubicBezTo>
                <a:cubicBezTo>
                  <a:pt x="585" y="582"/>
                  <a:pt x="519" y="603"/>
                  <a:pt x="456" y="619"/>
                </a:cubicBezTo>
                <a:cubicBezTo>
                  <a:pt x="456" y="639"/>
                  <a:pt x="455" y="661"/>
                  <a:pt x="450" y="683"/>
                </a:cubicBezTo>
                <a:cubicBezTo>
                  <a:pt x="522" y="665"/>
                  <a:pt x="597" y="641"/>
                  <a:pt x="673" y="612"/>
                </a:cubicBezTo>
                <a:cubicBezTo>
                  <a:pt x="825" y="554"/>
                  <a:pt x="962" y="480"/>
                  <a:pt x="1058" y="405"/>
                </a:cubicBezTo>
                <a:cubicBezTo>
                  <a:pt x="1058" y="405"/>
                  <a:pt x="1058" y="405"/>
                  <a:pt x="1058" y="405"/>
                </a:cubicBezTo>
                <a:cubicBezTo>
                  <a:pt x="1165" y="322"/>
                  <a:pt x="1209" y="246"/>
                  <a:pt x="1186" y="186"/>
                </a:cubicBezTo>
                <a:close/>
              </a:path>
            </a:pathLst>
          </a:custGeom>
          <a:solidFill>
            <a:schemeClr val="accent1"/>
          </a:solidFill>
          <a:ln>
            <a:noFill/>
          </a:ln>
        </p:spPr>
        <p:txBody>
          <a:bodyPr vert="horz" wrap="square" lIns="93239" tIns="46620" rIns="93239" bIns="46620" numCol="1" anchor="t" anchorCtr="0" compatLnSpc="1">
            <a:prstTxWarp prst="textNoShape">
              <a:avLst/>
            </a:prstTxWarp>
          </a:bodyPr>
          <a:lstStyle/>
          <a:p>
            <a:pPr defTabSz="932597"/>
            <a:endParaRPr lang="en-US" sz="1836" dirty="0">
              <a:gradFill>
                <a:gsLst>
                  <a:gs pos="0">
                    <a:srgbClr val="FFFFFF"/>
                  </a:gs>
                  <a:gs pos="100000">
                    <a:srgbClr val="FFFFFF"/>
                  </a:gs>
                </a:gsLst>
                <a:lin ang="5400000" scaled="0"/>
              </a:gradFill>
            </a:endParaRPr>
          </a:p>
        </p:txBody>
      </p:sp>
      <p:grpSp>
        <p:nvGrpSpPr>
          <p:cNvPr id="22" name="Group 21"/>
          <p:cNvGrpSpPr>
            <a:grpSpLocks noChangeAspect="1"/>
          </p:cNvGrpSpPr>
          <p:nvPr/>
        </p:nvGrpSpPr>
        <p:grpSpPr>
          <a:xfrm>
            <a:off x="1436022" y="2977630"/>
            <a:ext cx="952348" cy="807868"/>
            <a:chOff x="8614893" y="214588"/>
            <a:chExt cx="607017" cy="514926"/>
          </a:xfrm>
          <a:solidFill>
            <a:schemeClr val="tx2"/>
          </a:solidFill>
        </p:grpSpPr>
        <p:sp>
          <p:nvSpPr>
            <p:cNvPr id="24" name="Rounded Rectangle 2067"/>
            <p:cNvSpPr>
              <a:spLocks noChangeAspect="1"/>
            </p:cNvSpPr>
            <p:nvPr/>
          </p:nvSpPr>
          <p:spPr bwMode="auto">
            <a:xfrm>
              <a:off x="8614893" y="214588"/>
              <a:ext cx="548640" cy="473350"/>
            </a:xfrm>
            <a:custGeom>
              <a:avLst/>
              <a:gdLst/>
              <a:ahLst/>
              <a:cxnLst/>
              <a:rect l="l" t="t" r="r" b="b"/>
              <a:pathLst>
                <a:path w="548640" h="473350">
                  <a:moveTo>
                    <a:pt x="154174" y="22487"/>
                  </a:moveTo>
                  <a:cubicBezTo>
                    <a:pt x="141656" y="22487"/>
                    <a:pt x="131507" y="32635"/>
                    <a:pt x="131507" y="45154"/>
                  </a:cubicBezTo>
                  <a:cubicBezTo>
                    <a:pt x="131507" y="57672"/>
                    <a:pt x="141656" y="67821"/>
                    <a:pt x="154174" y="67821"/>
                  </a:cubicBezTo>
                  <a:cubicBezTo>
                    <a:pt x="166692" y="67821"/>
                    <a:pt x="176841" y="57672"/>
                    <a:pt x="176841" y="45154"/>
                  </a:cubicBezTo>
                  <a:cubicBezTo>
                    <a:pt x="176841" y="32635"/>
                    <a:pt x="166692" y="22487"/>
                    <a:pt x="154174" y="22487"/>
                  </a:cubicBezTo>
                  <a:close/>
                  <a:moveTo>
                    <a:pt x="96600" y="22487"/>
                  </a:moveTo>
                  <a:cubicBezTo>
                    <a:pt x="84081" y="22487"/>
                    <a:pt x="73933" y="32635"/>
                    <a:pt x="73933" y="45154"/>
                  </a:cubicBezTo>
                  <a:cubicBezTo>
                    <a:pt x="73933" y="57672"/>
                    <a:pt x="84081" y="67821"/>
                    <a:pt x="96600" y="67821"/>
                  </a:cubicBezTo>
                  <a:cubicBezTo>
                    <a:pt x="109118" y="67821"/>
                    <a:pt x="119266" y="57672"/>
                    <a:pt x="119266" y="45154"/>
                  </a:cubicBezTo>
                  <a:cubicBezTo>
                    <a:pt x="119266" y="32635"/>
                    <a:pt x="109118" y="22487"/>
                    <a:pt x="96600" y="22487"/>
                  </a:cubicBezTo>
                  <a:close/>
                  <a:moveTo>
                    <a:pt x="39025" y="22487"/>
                  </a:moveTo>
                  <a:cubicBezTo>
                    <a:pt x="26506" y="22487"/>
                    <a:pt x="16358" y="32635"/>
                    <a:pt x="16358" y="45154"/>
                  </a:cubicBezTo>
                  <a:cubicBezTo>
                    <a:pt x="16358" y="57672"/>
                    <a:pt x="26506" y="67821"/>
                    <a:pt x="39025" y="67821"/>
                  </a:cubicBezTo>
                  <a:cubicBezTo>
                    <a:pt x="51543" y="67821"/>
                    <a:pt x="61691" y="57672"/>
                    <a:pt x="61691" y="45154"/>
                  </a:cubicBezTo>
                  <a:cubicBezTo>
                    <a:pt x="61691" y="32635"/>
                    <a:pt x="51543" y="22487"/>
                    <a:pt x="39025" y="22487"/>
                  </a:cubicBezTo>
                  <a:close/>
                  <a:moveTo>
                    <a:pt x="19303" y="0"/>
                  </a:moveTo>
                  <a:lnTo>
                    <a:pt x="529337" y="0"/>
                  </a:lnTo>
                  <a:cubicBezTo>
                    <a:pt x="539998" y="0"/>
                    <a:pt x="548640" y="8642"/>
                    <a:pt x="548640" y="19303"/>
                  </a:cubicBezTo>
                  <a:lnTo>
                    <a:pt x="548640" y="212397"/>
                  </a:lnTo>
                  <a:lnTo>
                    <a:pt x="532283" y="200907"/>
                  </a:lnTo>
                  <a:lnTo>
                    <a:pt x="532283" y="89238"/>
                  </a:lnTo>
                  <a:lnTo>
                    <a:pt x="16358" y="89238"/>
                  </a:lnTo>
                  <a:lnTo>
                    <a:pt x="16358" y="456484"/>
                  </a:lnTo>
                  <a:lnTo>
                    <a:pt x="302594" y="456484"/>
                  </a:lnTo>
                  <a:lnTo>
                    <a:pt x="319591" y="473350"/>
                  </a:lnTo>
                  <a:lnTo>
                    <a:pt x="19303" y="473350"/>
                  </a:lnTo>
                  <a:cubicBezTo>
                    <a:pt x="8642" y="473350"/>
                    <a:pt x="0" y="464708"/>
                    <a:pt x="0" y="454047"/>
                  </a:cubicBezTo>
                  <a:lnTo>
                    <a:pt x="0" y="19303"/>
                  </a:lnTo>
                  <a:cubicBezTo>
                    <a:pt x="0" y="8642"/>
                    <a:pt x="8642" y="0"/>
                    <a:pt x="19303"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algn="ctr" defTabSz="932197" fontAlgn="base">
                <a:spcBef>
                  <a:spcPct val="0"/>
                </a:spcBef>
                <a:spcAft>
                  <a:spcPct val="0"/>
                </a:spcAft>
                <a:defRPr/>
              </a:pPr>
              <a:endParaRPr lang="en-US" sz="1836" kern="0"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Freeform 62"/>
            <p:cNvSpPr>
              <a:spLocks noChangeAspect="1" noEditPoints="1"/>
            </p:cNvSpPr>
            <p:nvPr/>
          </p:nvSpPr>
          <p:spPr bwMode="black">
            <a:xfrm>
              <a:off x="8883494" y="391186"/>
              <a:ext cx="338416" cy="338328"/>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grpFill/>
            <a:ln>
              <a:noFill/>
            </a:ln>
          </p:spPr>
          <p:txBody>
            <a:bodyPr vert="horz" wrap="square" lIns="83932" tIns="41967" rIns="83932" bIns="41967" numCol="1" anchor="t" anchorCtr="0" compatLnSpc="1">
              <a:prstTxWarp prst="textNoShape">
                <a:avLst/>
              </a:prstTxWarp>
            </a:bodyPr>
            <a:lstStyle/>
            <a:p>
              <a:pPr defTabSz="932466">
                <a:defRPr/>
              </a:pPr>
              <a:endParaRPr lang="en-US" sz="1632" kern="0">
                <a:solidFill>
                  <a:srgbClr val="FFFFFF"/>
                </a:solidFill>
              </a:endParaRPr>
            </a:p>
          </p:txBody>
        </p:sp>
      </p:grpSp>
      <p:graphicFrame>
        <p:nvGraphicFramePr>
          <p:cNvPr id="26" name="Chart 25"/>
          <p:cNvGraphicFramePr/>
          <p:nvPr>
            <p:extLst/>
          </p:nvPr>
        </p:nvGraphicFramePr>
        <p:xfrm>
          <a:off x="6688493" y="222086"/>
          <a:ext cx="5206460" cy="2627908"/>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1691" y="912"/>
            <a:ext cx="6313253" cy="2194748"/>
          </a:xfrm>
          <a:prstGeom prst="rect">
            <a:avLst/>
          </a:prstGeom>
          <a:solidFill>
            <a:srgbClr val="18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3672" spc="-102" dirty="0">
                <a:solidFill>
                  <a:srgbClr val="FFFFFF"/>
                </a:solidFill>
                <a:latin typeface="Segoe UI Light" pitchFamily="34" charset="0"/>
              </a:rPr>
              <a:t>Benefits from </a:t>
            </a:r>
          </a:p>
          <a:p>
            <a:pPr algn="ctr" defTabSz="932597"/>
            <a:r>
              <a:rPr lang="en-US" sz="5507" spc="-102" dirty="0">
                <a:solidFill>
                  <a:srgbClr val="FFFFFF"/>
                </a:solidFill>
                <a:latin typeface="Segoe UI Light" pitchFamily="34" charset="0"/>
              </a:rPr>
              <a:t>Internet Explorer 11</a:t>
            </a:r>
          </a:p>
        </p:txBody>
      </p:sp>
      <p:grpSp>
        <p:nvGrpSpPr>
          <p:cNvPr id="30" name="Group 29"/>
          <p:cNvGrpSpPr>
            <a:grpSpLocks noChangeAspect="1"/>
          </p:cNvGrpSpPr>
          <p:nvPr/>
        </p:nvGrpSpPr>
        <p:grpSpPr>
          <a:xfrm rot="16200000">
            <a:off x="4223267" y="2927817"/>
            <a:ext cx="817984" cy="839236"/>
            <a:chOff x="1199356" y="2771776"/>
            <a:chExt cx="1008186" cy="1034381"/>
          </a:xfrm>
          <a:solidFill>
            <a:srgbClr val="00BCF2"/>
          </a:solidFill>
        </p:grpSpPr>
        <p:sp>
          <p:nvSpPr>
            <p:cNvPr id="31" name="Right Arrow 3"/>
            <p:cNvSpPr/>
            <p:nvPr/>
          </p:nvSpPr>
          <p:spPr>
            <a:xfrm>
              <a:off x="1199356" y="2771776"/>
              <a:ext cx="702856" cy="728662"/>
            </a:xfrm>
            <a:custGeom>
              <a:avLst/>
              <a:gdLst/>
              <a:ahLst/>
              <a:cxnLst/>
              <a:rect l="l" t="t" r="r" b="b"/>
              <a:pathLst>
                <a:path w="702856" h="728662">
                  <a:moveTo>
                    <a:pt x="434018" y="0"/>
                  </a:moveTo>
                  <a:lnTo>
                    <a:pt x="702856" y="246890"/>
                  </a:lnTo>
                  <a:lnTo>
                    <a:pt x="172550" y="728662"/>
                  </a:lnTo>
                  <a:lnTo>
                    <a:pt x="0" y="728662"/>
                  </a:lnTo>
                  <a:lnTo>
                    <a:pt x="0" y="328611"/>
                  </a:lnTo>
                  <a:lnTo>
                    <a:pt x="434018" y="3286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nvGrpSpPr>
            <p:cNvPr id="32" name="Group 31"/>
            <p:cNvGrpSpPr/>
            <p:nvPr/>
          </p:nvGrpSpPr>
          <p:grpSpPr>
            <a:xfrm>
              <a:off x="1454944" y="3032919"/>
              <a:ext cx="752598" cy="773238"/>
              <a:chOff x="1454944" y="3032919"/>
              <a:chExt cx="752598" cy="773238"/>
            </a:xfrm>
            <a:grpFill/>
          </p:grpSpPr>
          <p:grpSp>
            <p:nvGrpSpPr>
              <p:cNvPr id="33" name="Group 32"/>
              <p:cNvGrpSpPr/>
              <p:nvPr/>
            </p:nvGrpSpPr>
            <p:grpSpPr>
              <a:xfrm>
                <a:off x="1454944" y="3421854"/>
                <a:ext cx="582738" cy="73152"/>
                <a:chOff x="1454944" y="3419476"/>
                <a:chExt cx="582738" cy="73152"/>
              </a:xfrm>
              <a:grpFill/>
            </p:grpSpPr>
            <p:sp>
              <p:nvSpPr>
                <p:cNvPr id="77" name="Oval 76"/>
                <p:cNvSpPr/>
                <p:nvPr/>
              </p:nvSpPr>
              <p:spPr>
                <a:xfrm>
                  <a:off x="1454944"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8" name="Oval 77"/>
                <p:cNvSpPr/>
                <p:nvPr/>
              </p:nvSpPr>
              <p:spPr>
                <a:xfrm>
                  <a:off x="1539875"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9" name="Oval 78"/>
                <p:cNvSpPr/>
                <p:nvPr/>
              </p:nvSpPr>
              <p:spPr>
                <a:xfrm>
                  <a:off x="1624806"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0" name="Oval 79"/>
                <p:cNvSpPr/>
                <p:nvPr/>
              </p:nvSpPr>
              <p:spPr>
                <a:xfrm>
                  <a:off x="1709737"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1" name="Oval 80"/>
                <p:cNvSpPr/>
                <p:nvPr/>
              </p:nvSpPr>
              <p:spPr>
                <a:xfrm>
                  <a:off x="1794668"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2" name="Oval 81"/>
                <p:cNvSpPr/>
                <p:nvPr/>
              </p:nvSpPr>
              <p:spPr>
                <a:xfrm>
                  <a:off x="1879599"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83" name="Oval 82"/>
                <p:cNvSpPr/>
                <p:nvPr/>
              </p:nvSpPr>
              <p:spPr>
                <a:xfrm>
                  <a:off x="1964530"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grpSp>
            <p:nvGrpSpPr>
              <p:cNvPr id="35" name="Group 34"/>
              <p:cNvGrpSpPr/>
              <p:nvPr/>
            </p:nvGrpSpPr>
            <p:grpSpPr>
              <a:xfrm>
                <a:off x="1539875" y="3344067"/>
                <a:ext cx="582738" cy="73152"/>
                <a:chOff x="1539875" y="3419476"/>
                <a:chExt cx="582738" cy="73152"/>
              </a:xfrm>
              <a:grpFill/>
            </p:grpSpPr>
            <p:sp>
              <p:nvSpPr>
                <p:cNvPr id="70" name="Oval 69"/>
                <p:cNvSpPr/>
                <p:nvPr/>
              </p:nvSpPr>
              <p:spPr>
                <a:xfrm>
                  <a:off x="1539875"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1" name="Oval 70"/>
                <p:cNvSpPr/>
                <p:nvPr/>
              </p:nvSpPr>
              <p:spPr>
                <a:xfrm>
                  <a:off x="1624806"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2" name="Oval 71"/>
                <p:cNvSpPr/>
                <p:nvPr/>
              </p:nvSpPr>
              <p:spPr>
                <a:xfrm>
                  <a:off x="1709737"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3" name="Oval 72"/>
                <p:cNvSpPr/>
                <p:nvPr/>
              </p:nvSpPr>
              <p:spPr>
                <a:xfrm>
                  <a:off x="1794668"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4" name="Oval 73"/>
                <p:cNvSpPr/>
                <p:nvPr/>
              </p:nvSpPr>
              <p:spPr>
                <a:xfrm>
                  <a:off x="1879599"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5" name="Oval 74"/>
                <p:cNvSpPr/>
                <p:nvPr/>
              </p:nvSpPr>
              <p:spPr>
                <a:xfrm>
                  <a:off x="1964530"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76" name="Oval 75"/>
                <p:cNvSpPr/>
                <p:nvPr/>
              </p:nvSpPr>
              <p:spPr>
                <a:xfrm>
                  <a:off x="2049461"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grpSp>
            <p:nvGrpSpPr>
              <p:cNvPr id="36" name="Group 35"/>
              <p:cNvGrpSpPr/>
              <p:nvPr/>
            </p:nvGrpSpPr>
            <p:grpSpPr>
              <a:xfrm>
                <a:off x="1624806" y="3266280"/>
                <a:ext cx="582736" cy="73152"/>
                <a:chOff x="1624806" y="3419476"/>
                <a:chExt cx="582736" cy="73152"/>
              </a:xfrm>
              <a:grpFill/>
            </p:grpSpPr>
            <p:sp>
              <p:nvSpPr>
                <p:cNvPr id="63" name="Oval 62"/>
                <p:cNvSpPr/>
                <p:nvPr/>
              </p:nvSpPr>
              <p:spPr>
                <a:xfrm>
                  <a:off x="1624806"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4" name="Oval 63"/>
                <p:cNvSpPr/>
                <p:nvPr/>
              </p:nvSpPr>
              <p:spPr>
                <a:xfrm>
                  <a:off x="1709737"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5" name="Oval 64"/>
                <p:cNvSpPr/>
                <p:nvPr/>
              </p:nvSpPr>
              <p:spPr>
                <a:xfrm>
                  <a:off x="1794668"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6" name="Oval 65"/>
                <p:cNvSpPr/>
                <p:nvPr/>
              </p:nvSpPr>
              <p:spPr>
                <a:xfrm>
                  <a:off x="1879599"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7" name="Oval 66"/>
                <p:cNvSpPr/>
                <p:nvPr/>
              </p:nvSpPr>
              <p:spPr>
                <a:xfrm>
                  <a:off x="1964530"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8" name="Oval 67"/>
                <p:cNvSpPr/>
                <p:nvPr/>
              </p:nvSpPr>
              <p:spPr>
                <a:xfrm>
                  <a:off x="2049461"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9" name="Oval 68"/>
                <p:cNvSpPr/>
                <p:nvPr/>
              </p:nvSpPr>
              <p:spPr>
                <a:xfrm>
                  <a:off x="2134390"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grpSp>
            <p:nvGrpSpPr>
              <p:cNvPr id="37" name="Group 36"/>
              <p:cNvGrpSpPr/>
              <p:nvPr/>
            </p:nvGrpSpPr>
            <p:grpSpPr>
              <a:xfrm>
                <a:off x="1709737" y="3188493"/>
                <a:ext cx="412876" cy="73152"/>
                <a:chOff x="1709737" y="3419476"/>
                <a:chExt cx="412876" cy="73152"/>
              </a:xfrm>
              <a:grpFill/>
            </p:grpSpPr>
            <p:sp>
              <p:nvSpPr>
                <p:cNvPr id="58" name="Oval 57"/>
                <p:cNvSpPr/>
                <p:nvPr/>
              </p:nvSpPr>
              <p:spPr>
                <a:xfrm>
                  <a:off x="1709737"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9" name="Oval 58"/>
                <p:cNvSpPr/>
                <p:nvPr/>
              </p:nvSpPr>
              <p:spPr>
                <a:xfrm>
                  <a:off x="1794668"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0" name="Oval 59"/>
                <p:cNvSpPr/>
                <p:nvPr/>
              </p:nvSpPr>
              <p:spPr>
                <a:xfrm>
                  <a:off x="1879599"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1" name="Oval 60"/>
                <p:cNvSpPr/>
                <p:nvPr/>
              </p:nvSpPr>
              <p:spPr>
                <a:xfrm>
                  <a:off x="1964530"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62" name="Oval 61"/>
                <p:cNvSpPr/>
                <p:nvPr/>
              </p:nvSpPr>
              <p:spPr>
                <a:xfrm>
                  <a:off x="2049461"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grpSp>
            <p:nvGrpSpPr>
              <p:cNvPr id="38" name="Group 37"/>
              <p:cNvGrpSpPr/>
              <p:nvPr/>
            </p:nvGrpSpPr>
            <p:grpSpPr>
              <a:xfrm>
                <a:off x="1794668" y="3110706"/>
                <a:ext cx="243014" cy="73152"/>
                <a:chOff x="1794668" y="3419476"/>
                <a:chExt cx="243014" cy="73152"/>
              </a:xfrm>
              <a:grpFill/>
            </p:grpSpPr>
            <p:sp>
              <p:nvSpPr>
                <p:cNvPr id="55" name="Oval 54"/>
                <p:cNvSpPr/>
                <p:nvPr/>
              </p:nvSpPr>
              <p:spPr>
                <a:xfrm>
                  <a:off x="1794668"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6" name="Oval 55"/>
                <p:cNvSpPr/>
                <p:nvPr/>
              </p:nvSpPr>
              <p:spPr>
                <a:xfrm>
                  <a:off x="1879599"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7" name="Oval 56"/>
                <p:cNvSpPr/>
                <p:nvPr/>
              </p:nvSpPr>
              <p:spPr>
                <a:xfrm>
                  <a:off x="1964530"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sp>
            <p:nvSpPr>
              <p:cNvPr id="40" name="Oval 39"/>
              <p:cNvSpPr/>
              <p:nvPr/>
            </p:nvSpPr>
            <p:spPr>
              <a:xfrm>
                <a:off x="1879599" y="3032919"/>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nvGrpSpPr>
              <p:cNvPr id="41" name="Group 40"/>
              <p:cNvGrpSpPr/>
              <p:nvPr/>
            </p:nvGrpSpPr>
            <p:grpSpPr>
              <a:xfrm>
                <a:off x="1624806" y="3655215"/>
                <a:ext cx="158083" cy="73152"/>
                <a:chOff x="1624806" y="3419476"/>
                <a:chExt cx="158083" cy="73152"/>
              </a:xfrm>
              <a:grpFill/>
            </p:grpSpPr>
            <p:sp>
              <p:nvSpPr>
                <p:cNvPr id="53" name="Oval 52"/>
                <p:cNvSpPr/>
                <p:nvPr/>
              </p:nvSpPr>
              <p:spPr>
                <a:xfrm>
                  <a:off x="1624806"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4" name="Oval 53"/>
                <p:cNvSpPr/>
                <p:nvPr/>
              </p:nvSpPr>
              <p:spPr>
                <a:xfrm>
                  <a:off x="1709737"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grpSp>
            <p:nvGrpSpPr>
              <p:cNvPr id="43" name="Group 42"/>
              <p:cNvGrpSpPr/>
              <p:nvPr/>
            </p:nvGrpSpPr>
            <p:grpSpPr>
              <a:xfrm>
                <a:off x="1624806" y="3577428"/>
                <a:ext cx="243014" cy="73152"/>
                <a:chOff x="1624806" y="3419476"/>
                <a:chExt cx="243014" cy="73152"/>
              </a:xfrm>
              <a:grpFill/>
            </p:grpSpPr>
            <p:sp>
              <p:nvSpPr>
                <p:cNvPr id="50" name="Oval 49"/>
                <p:cNvSpPr/>
                <p:nvPr/>
              </p:nvSpPr>
              <p:spPr>
                <a:xfrm>
                  <a:off x="1624806"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1" name="Oval 50"/>
                <p:cNvSpPr/>
                <p:nvPr/>
              </p:nvSpPr>
              <p:spPr>
                <a:xfrm>
                  <a:off x="1709737"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52" name="Oval 51"/>
                <p:cNvSpPr/>
                <p:nvPr/>
              </p:nvSpPr>
              <p:spPr>
                <a:xfrm>
                  <a:off x="1794668"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grpSp>
            <p:nvGrpSpPr>
              <p:cNvPr id="44" name="Group 43"/>
              <p:cNvGrpSpPr/>
              <p:nvPr/>
            </p:nvGrpSpPr>
            <p:grpSpPr>
              <a:xfrm>
                <a:off x="1624806" y="3499641"/>
                <a:ext cx="327945" cy="73152"/>
                <a:chOff x="1624806" y="3419476"/>
                <a:chExt cx="327945" cy="73152"/>
              </a:xfrm>
              <a:grpFill/>
            </p:grpSpPr>
            <p:sp>
              <p:nvSpPr>
                <p:cNvPr id="46" name="Oval 45"/>
                <p:cNvSpPr/>
                <p:nvPr/>
              </p:nvSpPr>
              <p:spPr>
                <a:xfrm>
                  <a:off x="1624806"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47" name="Oval 46"/>
                <p:cNvSpPr/>
                <p:nvPr/>
              </p:nvSpPr>
              <p:spPr>
                <a:xfrm>
                  <a:off x="1709737"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48" name="Oval 47"/>
                <p:cNvSpPr/>
                <p:nvPr/>
              </p:nvSpPr>
              <p:spPr>
                <a:xfrm>
                  <a:off x="1794668"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sp>
              <p:nvSpPr>
                <p:cNvPr id="49" name="Oval 48"/>
                <p:cNvSpPr/>
                <p:nvPr/>
              </p:nvSpPr>
              <p:spPr>
                <a:xfrm>
                  <a:off x="1879599" y="3419476"/>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sp>
            <p:nvSpPr>
              <p:cNvPr id="45" name="Oval 44"/>
              <p:cNvSpPr/>
              <p:nvPr/>
            </p:nvSpPr>
            <p:spPr>
              <a:xfrm>
                <a:off x="1624806" y="3733005"/>
                <a:ext cx="73152" cy="73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grpSp>
      </p:grpSp>
      <p:grpSp>
        <p:nvGrpSpPr>
          <p:cNvPr id="90" name="Group 89"/>
          <p:cNvGrpSpPr/>
          <p:nvPr/>
        </p:nvGrpSpPr>
        <p:grpSpPr>
          <a:xfrm>
            <a:off x="9737465" y="2854851"/>
            <a:ext cx="1004137" cy="974962"/>
            <a:chOff x="9656610" y="2834190"/>
            <a:chExt cx="909650" cy="847491"/>
          </a:xfrm>
        </p:grpSpPr>
        <p:grpSp>
          <p:nvGrpSpPr>
            <p:cNvPr id="13" name="Group 12"/>
            <p:cNvGrpSpPr/>
            <p:nvPr/>
          </p:nvGrpSpPr>
          <p:grpSpPr>
            <a:xfrm>
              <a:off x="9656610" y="2834190"/>
              <a:ext cx="909389" cy="847491"/>
              <a:chOff x="9506050" y="2793559"/>
              <a:chExt cx="909389" cy="847491"/>
            </a:xfrm>
          </p:grpSpPr>
          <p:sp>
            <p:nvSpPr>
              <p:cNvPr id="12" name="16-Point Star 11"/>
              <p:cNvSpPr/>
              <p:nvPr/>
            </p:nvSpPr>
            <p:spPr>
              <a:xfrm>
                <a:off x="9506050" y="2793559"/>
                <a:ext cx="548640" cy="548640"/>
              </a:xfrm>
              <a:prstGeom prst="star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err="1">
                  <a:solidFill>
                    <a:srgbClr val="FFFFFF"/>
                  </a:solidFill>
                </a:endParaRPr>
              </a:p>
            </p:txBody>
          </p:sp>
          <p:sp>
            <p:nvSpPr>
              <p:cNvPr id="87" name="16-Point Star 86"/>
              <p:cNvSpPr/>
              <p:nvPr/>
            </p:nvSpPr>
            <p:spPr>
              <a:xfrm>
                <a:off x="9866799" y="3092410"/>
                <a:ext cx="548640" cy="548640"/>
              </a:xfrm>
              <a:prstGeom prst="star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err="1">
                  <a:solidFill>
                    <a:srgbClr val="FFFFFF"/>
                  </a:solidFill>
                </a:endParaRPr>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620" y="3124114"/>
              <a:ext cx="548640" cy="531469"/>
            </a:xfrm>
            <a:prstGeom prst="rect">
              <a:avLst/>
            </a:prstGeom>
          </p:spPr>
        </p:pic>
        <p:sp>
          <p:nvSpPr>
            <p:cNvPr id="89" name="Freeform 87"/>
            <p:cNvSpPr>
              <a:spLocks noEditPoints="1"/>
            </p:cNvSpPr>
            <p:nvPr/>
          </p:nvSpPr>
          <p:spPr bwMode="auto">
            <a:xfrm>
              <a:off x="9774703" y="2944408"/>
              <a:ext cx="320040" cy="320040"/>
            </a:xfrm>
            <a:custGeom>
              <a:avLst/>
              <a:gdLst>
                <a:gd name="T0" fmla="*/ 871 w 1090"/>
                <a:gd name="T1" fmla="*/ 110 h 1090"/>
                <a:gd name="T2" fmla="*/ 110 w 1090"/>
                <a:gd name="T3" fmla="*/ 219 h 1090"/>
                <a:gd name="T4" fmla="*/ 219 w 1090"/>
                <a:gd name="T5" fmla="*/ 980 h 1090"/>
                <a:gd name="T6" fmla="*/ 553 w 1090"/>
                <a:gd name="T7" fmla="*/ 1088 h 1090"/>
                <a:gd name="T8" fmla="*/ 1088 w 1090"/>
                <a:gd name="T9" fmla="*/ 537 h 1090"/>
                <a:gd name="T10" fmla="*/ 750 w 1090"/>
                <a:gd name="T11" fmla="*/ 838 h 1090"/>
                <a:gd name="T12" fmla="*/ 684 w 1090"/>
                <a:gd name="T13" fmla="*/ 988 h 1090"/>
                <a:gd name="T14" fmla="*/ 311 w 1090"/>
                <a:gd name="T15" fmla="*/ 946 h 1090"/>
                <a:gd name="T16" fmla="*/ 275 w 1090"/>
                <a:gd name="T17" fmla="*/ 819 h 1090"/>
                <a:gd name="T18" fmla="*/ 90 w 1090"/>
                <a:gd name="T19" fmla="*/ 637 h 1090"/>
                <a:gd name="T20" fmla="*/ 211 w 1090"/>
                <a:gd name="T21" fmla="*/ 704 h 1090"/>
                <a:gd name="T22" fmla="*/ 122 w 1090"/>
                <a:gd name="T23" fmla="*/ 601 h 1090"/>
                <a:gd name="T24" fmla="*/ 80 w 1090"/>
                <a:gd name="T25" fmla="*/ 552 h 1090"/>
                <a:gd name="T26" fmla="*/ 342 w 1090"/>
                <a:gd name="T27" fmla="*/ 127 h 1090"/>
                <a:gd name="T28" fmla="*/ 504 w 1090"/>
                <a:gd name="T29" fmla="*/ 228 h 1090"/>
                <a:gd name="T30" fmla="*/ 481 w 1090"/>
                <a:gd name="T31" fmla="*/ 143 h 1090"/>
                <a:gd name="T32" fmla="*/ 538 w 1090"/>
                <a:gd name="T33" fmla="*/ 81 h 1090"/>
                <a:gd name="T34" fmla="*/ 670 w 1090"/>
                <a:gd name="T35" fmla="*/ 214 h 1090"/>
                <a:gd name="T36" fmla="*/ 844 w 1090"/>
                <a:gd name="T37" fmla="*/ 189 h 1090"/>
                <a:gd name="T38" fmla="*/ 1009 w 1090"/>
                <a:gd name="T39" fmla="*/ 562 h 1090"/>
                <a:gd name="T40" fmla="*/ 863 w 1090"/>
                <a:gd name="T41" fmla="*/ 715 h 1090"/>
                <a:gd name="T42" fmla="*/ 917 w 1090"/>
                <a:gd name="T43" fmla="*/ 823 h 1090"/>
                <a:gd name="T44" fmla="*/ 777 w 1090"/>
                <a:gd name="T45" fmla="*/ 835 h 1090"/>
                <a:gd name="T46" fmla="*/ 634 w 1090"/>
                <a:gd name="T47" fmla="*/ 715 h 1090"/>
                <a:gd name="T48" fmla="*/ 640 w 1090"/>
                <a:gd name="T49" fmla="*/ 763 h 1090"/>
                <a:gd name="T50" fmla="*/ 432 w 1090"/>
                <a:gd name="T51" fmla="*/ 759 h 1090"/>
                <a:gd name="T52" fmla="*/ 440 w 1090"/>
                <a:gd name="T53" fmla="*/ 711 h 1090"/>
                <a:gd name="T54" fmla="*/ 746 w 1090"/>
                <a:gd name="T55" fmla="*/ 579 h 1090"/>
                <a:gd name="T56" fmla="*/ 747 w 1090"/>
                <a:gd name="T57" fmla="*/ 608 h 1090"/>
                <a:gd name="T58" fmla="*/ 699 w 1090"/>
                <a:gd name="T59" fmla="*/ 592 h 1090"/>
                <a:gd name="T60" fmla="*/ 671 w 1090"/>
                <a:gd name="T61" fmla="*/ 385 h 1090"/>
                <a:gd name="T62" fmla="*/ 488 w 1090"/>
                <a:gd name="T63" fmla="*/ 448 h 1090"/>
                <a:gd name="T64" fmla="*/ 342 w 1090"/>
                <a:gd name="T65" fmla="*/ 602 h 1090"/>
                <a:gd name="T66" fmla="*/ 497 w 1090"/>
                <a:gd name="T67" fmla="*/ 362 h 1090"/>
                <a:gd name="T68" fmla="*/ 531 w 1090"/>
                <a:gd name="T69" fmla="*/ 396 h 1090"/>
                <a:gd name="T70" fmla="*/ 326 w 1090"/>
                <a:gd name="T71" fmla="*/ 782 h 1090"/>
                <a:gd name="T72" fmla="*/ 258 w 1090"/>
                <a:gd name="T73" fmla="*/ 717 h 1090"/>
                <a:gd name="T74" fmla="*/ 365 w 1090"/>
                <a:gd name="T75" fmla="*/ 662 h 1090"/>
                <a:gd name="T76" fmla="*/ 326 w 1090"/>
                <a:gd name="T77" fmla="*/ 782 h 1090"/>
                <a:gd name="T78" fmla="*/ 708 w 1090"/>
                <a:gd name="T79" fmla="*/ 776 h 1090"/>
                <a:gd name="T80" fmla="*/ 748 w 1090"/>
                <a:gd name="T81" fmla="*/ 656 h 1090"/>
                <a:gd name="T82" fmla="*/ 815 w 1090"/>
                <a:gd name="T83" fmla="*/ 722 h 1090"/>
                <a:gd name="T84" fmla="*/ 527 w 1090"/>
                <a:gd name="T85" fmla="*/ 301 h 1090"/>
                <a:gd name="T86" fmla="*/ 634 w 1090"/>
                <a:gd name="T87" fmla="*/ 247 h 1090"/>
                <a:gd name="T88" fmla="*/ 595 w 1090"/>
                <a:gd name="T89" fmla="*/ 367 h 1090"/>
                <a:gd name="T90" fmla="*/ 527 w 1090"/>
                <a:gd name="T91" fmla="*/ 30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0" h="1090">
                  <a:moveTo>
                    <a:pt x="1088" y="537"/>
                  </a:moveTo>
                  <a:cubicBezTo>
                    <a:pt x="1086" y="362"/>
                    <a:pt x="1001" y="207"/>
                    <a:pt x="871" y="110"/>
                  </a:cubicBezTo>
                  <a:cubicBezTo>
                    <a:pt x="778" y="40"/>
                    <a:pt x="662" y="0"/>
                    <a:pt x="537" y="2"/>
                  </a:cubicBezTo>
                  <a:cubicBezTo>
                    <a:pt x="362" y="4"/>
                    <a:pt x="207" y="89"/>
                    <a:pt x="110" y="219"/>
                  </a:cubicBezTo>
                  <a:cubicBezTo>
                    <a:pt x="40" y="312"/>
                    <a:pt x="0" y="428"/>
                    <a:pt x="2" y="553"/>
                  </a:cubicBezTo>
                  <a:cubicBezTo>
                    <a:pt x="4" y="728"/>
                    <a:pt x="89" y="883"/>
                    <a:pt x="219" y="980"/>
                  </a:cubicBezTo>
                  <a:cubicBezTo>
                    <a:pt x="219" y="980"/>
                    <a:pt x="219" y="980"/>
                    <a:pt x="219" y="980"/>
                  </a:cubicBezTo>
                  <a:cubicBezTo>
                    <a:pt x="312" y="1050"/>
                    <a:pt x="428" y="1090"/>
                    <a:pt x="553" y="1088"/>
                  </a:cubicBezTo>
                  <a:cubicBezTo>
                    <a:pt x="728" y="1086"/>
                    <a:pt x="883" y="1001"/>
                    <a:pt x="980" y="871"/>
                  </a:cubicBezTo>
                  <a:cubicBezTo>
                    <a:pt x="1050" y="778"/>
                    <a:pt x="1090" y="662"/>
                    <a:pt x="1088" y="537"/>
                  </a:cubicBezTo>
                  <a:close/>
                  <a:moveTo>
                    <a:pt x="777" y="835"/>
                  </a:moveTo>
                  <a:cubicBezTo>
                    <a:pt x="768" y="837"/>
                    <a:pt x="759" y="838"/>
                    <a:pt x="750" y="838"/>
                  </a:cubicBezTo>
                  <a:cubicBezTo>
                    <a:pt x="743" y="838"/>
                    <a:pt x="735" y="838"/>
                    <a:pt x="727" y="836"/>
                  </a:cubicBezTo>
                  <a:cubicBezTo>
                    <a:pt x="724" y="898"/>
                    <a:pt x="709" y="952"/>
                    <a:pt x="684" y="988"/>
                  </a:cubicBezTo>
                  <a:cubicBezTo>
                    <a:pt x="642" y="1001"/>
                    <a:pt x="598" y="1009"/>
                    <a:pt x="552" y="1010"/>
                  </a:cubicBezTo>
                  <a:cubicBezTo>
                    <a:pt x="464" y="1011"/>
                    <a:pt x="382" y="988"/>
                    <a:pt x="311" y="946"/>
                  </a:cubicBezTo>
                  <a:cubicBezTo>
                    <a:pt x="312" y="908"/>
                    <a:pt x="316" y="869"/>
                    <a:pt x="322" y="831"/>
                  </a:cubicBezTo>
                  <a:cubicBezTo>
                    <a:pt x="306" y="830"/>
                    <a:pt x="290" y="826"/>
                    <a:pt x="275" y="819"/>
                  </a:cubicBezTo>
                  <a:cubicBezTo>
                    <a:pt x="269" y="851"/>
                    <a:pt x="265" y="883"/>
                    <a:pt x="263" y="914"/>
                  </a:cubicBezTo>
                  <a:cubicBezTo>
                    <a:pt x="176" y="847"/>
                    <a:pt x="112" y="750"/>
                    <a:pt x="90" y="637"/>
                  </a:cubicBezTo>
                  <a:cubicBezTo>
                    <a:pt x="91" y="638"/>
                    <a:pt x="92" y="639"/>
                    <a:pt x="93" y="639"/>
                  </a:cubicBezTo>
                  <a:cubicBezTo>
                    <a:pt x="127" y="665"/>
                    <a:pt x="167" y="687"/>
                    <a:pt x="211" y="704"/>
                  </a:cubicBezTo>
                  <a:cubicBezTo>
                    <a:pt x="212" y="688"/>
                    <a:pt x="217" y="672"/>
                    <a:pt x="226" y="658"/>
                  </a:cubicBezTo>
                  <a:cubicBezTo>
                    <a:pt x="186" y="642"/>
                    <a:pt x="151" y="623"/>
                    <a:pt x="122" y="601"/>
                  </a:cubicBezTo>
                  <a:cubicBezTo>
                    <a:pt x="106" y="589"/>
                    <a:pt x="93" y="577"/>
                    <a:pt x="81" y="564"/>
                  </a:cubicBezTo>
                  <a:cubicBezTo>
                    <a:pt x="81" y="560"/>
                    <a:pt x="81" y="556"/>
                    <a:pt x="80" y="552"/>
                  </a:cubicBezTo>
                  <a:cubicBezTo>
                    <a:pt x="79" y="445"/>
                    <a:pt x="113" y="346"/>
                    <a:pt x="173" y="267"/>
                  </a:cubicBezTo>
                  <a:cubicBezTo>
                    <a:pt x="217" y="208"/>
                    <a:pt x="275" y="160"/>
                    <a:pt x="342" y="127"/>
                  </a:cubicBezTo>
                  <a:cubicBezTo>
                    <a:pt x="380" y="137"/>
                    <a:pt x="417" y="155"/>
                    <a:pt x="452" y="181"/>
                  </a:cubicBezTo>
                  <a:cubicBezTo>
                    <a:pt x="470" y="195"/>
                    <a:pt x="487" y="211"/>
                    <a:pt x="504" y="228"/>
                  </a:cubicBezTo>
                  <a:cubicBezTo>
                    <a:pt x="514" y="215"/>
                    <a:pt x="527" y="205"/>
                    <a:pt x="542" y="197"/>
                  </a:cubicBezTo>
                  <a:cubicBezTo>
                    <a:pt x="523" y="177"/>
                    <a:pt x="502" y="159"/>
                    <a:pt x="481" y="143"/>
                  </a:cubicBezTo>
                  <a:cubicBezTo>
                    <a:pt x="458" y="126"/>
                    <a:pt x="435" y="112"/>
                    <a:pt x="410" y="100"/>
                  </a:cubicBezTo>
                  <a:cubicBezTo>
                    <a:pt x="451" y="88"/>
                    <a:pt x="494" y="81"/>
                    <a:pt x="538" y="81"/>
                  </a:cubicBezTo>
                  <a:cubicBezTo>
                    <a:pt x="633" y="79"/>
                    <a:pt x="721" y="106"/>
                    <a:pt x="795" y="154"/>
                  </a:cubicBezTo>
                  <a:cubicBezTo>
                    <a:pt x="752" y="169"/>
                    <a:pt x="710" y="189"/>
                    <a:pt x="670" y="214"/>
                  </a:cubicBezTo>
                  <a:cubicBezTo>
                    <a:pt x="683" y="225"/>
                    <a:pt x="692" y="239"/>
                    <a:pt x="699" y="253"/>
                  </a:cubicBezTo>
                  <a:cubicBezTo>
                    <a:pt x="745" y="225"/>
                    <a:pt x="793" y="203"/>
                    <a:pt x="844" y="189"/>
                  </a:cubicBezTo>
                  <a:cubicBezTo>
                    <a:pt x="943" y="273"/>
                    <a:pt x="1007" y="398"/>
                    <a:pt x="1010" y="538"/>
                  </a:cubicBezTo>
                  <a:cubicBezTo>
                    <a:pt x="1010" y="546"/>
                    <a:pt x="1009" y="554"/>
                    <a:pt x="1009" y="562"/>
                  </a:cubicBezTo>
                  <a:cubicBezTo>
                    <a:pt x="972" y="607"/>
                    <a:pt x="916" y="642"/>
                    <a:pt x="850" y="668"/>
                  </a:cubicBezTo>
                  <a:cubicBezTo>
                    <a:pt x="857" y="682"/>
                    <a:pt x="862" y="698"/>
                    <a:pt x="863" y="715"/>
                  </a:cubicBezTo>
                  <a:cubicBezTo>
                    <a:pt x="915" y="695"/>
                    <a:pt x="961" y="670"/>
                    <a:pt x="1000" y="638"/>
                  </a:cubicBezTo>
                  <a:cubicBezTo>
                    <a:pt x="986" y="707"/>
                    <a:pt x="957" y="769"/>
                    <a:pt x="917" y="823"/>
                  </a:cubicBezTo>
                  <a:cubicBezTo>
                    <a:pt x="874" y="881"/>
                    <a:pt x="817" y="928"/>
                    <a:pt x="752" y="961"/>
                  </a:cubicBezTo>
                  <a:cubicBezTo>
                    <a:pt x="766" y="923"/>
                    <a:pt x="774" y="880"/>
                    <a:pt x="777" y="835"/>
                  </a:cubicBezTo>
                  <a:close/>
                  <a:moveTo>
                    <a:pt x="595" y="717"/>
                  </a:moveTo>
                  <a:cubicBezTo>
                    <a:pt x="608" y="717"/>
                    <a:pt x="621" y="716"/>
                    <a:pt x="634" y="715"/>
                  </a:cubicBezTo>
                  <a:cubicBezTo>
                    <a:pt x="633" y="718"/>
                    <a:pt x="633" y="721"/>
                    <a:pt x="633" y="725"/>
                  </a:cubicBezTo>
                  <a:cubicBezTo>
                    <a:pt x="634" y="738"/>
                    <a:pt x="636" y="751"/>
                    <a:pt x="640" y="763"/>
                  </a:cubicBezTo>
                  <a:cubicBezTo>
                    <a:pt x="626" y="764"/>
                    <a:pt x="611" y="765"/>
                    <a:pt x="596" y="766"/>
                  </a:cubicBezTo>
                  <a:cubicBezTo>
                    <a:pt x="541" y="768"/>
                    <a:pt x="486" y="765"/>
                    <a:pt x="432" y="759"/>
                  </a:cubicBezTo>
                  <a:cubicBezTo>
                    <a:pt x="437" y="745"/>
                    <a:pt x="440" y="730"/>
                    <a:pt x="440" y="714"/>
                  </a:cubicBezTo>
                  <a:cubicBezTo>
                    <a:pt x="440" y="713"/>
                    <a:pt x="440" y="712"/>
                    <a:pt x="440" y="711"/>
                  </a:cubicBezTo>
                  <a:cubicBezTo>
                    <a:pt x="491" y="717"/>
                    <a:pt x="543" y="719"/>
                    <a:pt x="595" y="717"/>
                  </a:cubicBezTo>
                  <a:close/>
                  <a:moveTo>
                    <a:pt x="746" y="579"/>
                  </a:moveTo>
                  <a:cubicBezTo>
                    <a:pt x="748" y="589"/>
                    <a:pt x="751" y="598"/>
                    <a:pt x="753" y="608"/>
                  </a:cubicBezTo>
                  <a:cubicBezTo>
                    <a:pt x="751" y="608"/>
                    <a:pt x="749" y="608"/>
                    <a:pt x="747" y="608"/>
                  </a:cubicBezTo>
                  <a:cubicBezTo>
                    <a:pt x="732" y="608"/>
                    <a:pt x="718" y="611"/>
                    <a:pt x="705" y="616"/>
                  </a:cubicBezTo>
                  <a:cubicBezTo>
                    <a:pt x="703" y="608"/>
                    <a:pt x="701" y="600"/>
                    <a:pt x="699" y="592"/>
                  </a:cubicBezTo>
                  <a:cubicBezTo>
                    <a:pt x="682" y="530"/>
                    <a:pt x="658" y="467"/>
                    <a:pt x="629" y="410"/>
                  </a:cubicBezTo>
                  <a:cubicBezTo>
                    <a:pt x="645" y="404"/>
                    <a:pt x="659" y="396"/>
                    <a:pt x="671" y="385"/>
                  </a:cubicBezTo>
                  <a:cubicBezTo>
                    <a:pt x="702" y="447"/>
                    <a:pt x="728" y="513"/>
                    <a:pt x="746" y="579"/>
                  </a:cubicBezTo>
                  <a:close/>
                  <a:moveTo>
                    <a:pt x="488" y="448"/>
                  </a:moveTo>
                  <a:cubicBezTo>
                    <a:pt x="449" y="501"/>
                    <a:pt x="415" y="559"/>
                    <a:pt x="388" y="619"/>
                  </a:cubicBezTo>
                  <a:cubicBezTo>
                    <a:pt x="374" y="610"/>
                    <a:pt x="359" y="604"/>
                    <a:pt x="342" y="602"/>
                  </a:cubicBezTo>
                  <a:cubicBezTo>
                    <a:pt x="371" y="537"/>
                    <a:pt x="407" y="475"/>
                    <a:pt x="450" y="419"/>
                  </a:cubicBezTo>
                  <a:cubicBezTo>
                    <a:pt x="465" y="399"/>
                    <a:pt x="480" y="380"/>
                    <a:pt x="497" y="362"/>
                  </a:cubicBezTo>
                  <a:cubicBezTo>
                    <a:pt x="504" y="373"/>
                    <a:pt x="513" y="384"/>
                    <a:pt x="525" y="392"/>
                  </a:cubicBezTo>
                  <a:cubicBezTo>
                    <a:pt x="527" y="394"/>
                    <a:pt x="529" y="395"/>
                    <a:pt x="531" y="396"/>
                  </a:cubicBezTo>
                  <a:cubicBezTo>
                    <a:pt x="516" y="413"/>
                    <a:pt x="502" y="430"/>
                    <a:pt x="488" y="448"/>
                  </a:cubicBezTo>
                  <a:close/>
                  <a:moveTo>
                    <a:pt x="326" y="782"/>
                  </a:moveTo>
                  <a:cubicBezTo>
                    <a:pt x="311" y="783"/>
                    <a:pt x="296" y="778"/>
                    <a:pt x="285" y="769"/>
                  </a:cubicBezTo>
                  <a:cubicBezTo>
                    <a:pt x="269" y="757"/>
                    <a:pt x="259" y="738"/>
                    <a:pt x="258" y="717"/>
                  </a:cubicBezTo>
                  <a:cubicBezTo>
                    <a:pt x="258" y="680"/>
                    <a:pt x="287" y="649"/>
                    <a:pt x="324" y="649"/>
                  </a:cubicBezTo>
                  <a:cubicBezTo>
                    <a:pt x="339" y="649"/>
                    <a:pt x="354" y="654"/>
                    <a:pt x="365" y="662"/>
                  </a:cubicBezTo>
                  <a:cubicBezTo>
                    <a:pt x="381" y="674"/>
                    <a:pt x="391" y="693"/>
                    <a:pt x="392" y="715"/>
                  </a:cubicBezTo>
                  <a:cubicBezTo>
                    <a:pt x="392" y="751"/>
                    <a:pt x="363" y="782"/>
                    <a:pt x="326" y="782"/>
                  </a:cubicBezTo>
                  <a:close/>
                  <a:moveTo>
                    <a:pt x="750" y="790"/>
                  </a:moveTo>
                  <a:cubicBezTo>
                    <a:pt x="734" y="790"/>
                    <a:pt x="720" y="785"/>
                    <a:pt x="708" y="776"/>
                  </a:cubicBezTo>
                  <a:cubicBezTo>
                    <a:pt x="692" y="764"/>
                    <a:pt x="682" y="746"/>
                    <a:pt x="682" y="724"/>
                  </a:cubicBezTo>
                  <a:cubicBezTo>
                    <a:pt x="681" y="687"/>
                    <a:pt x="711" y="657"/>
                    <a:pt x="748" y="656"/>
                  </a:cubicBezTo>
                  <a:cubicBezTo>
                    <a:pt x="763" y="656"/>
                    <a:pt x="777" y="661"/>
                    <a:pt x="789" y="669"/>
                  </a:cubicBezTo>
                  <a:cubicBezTo>
                    <a:pt x="805" y="681"/>
                    <a:pt x="815" y="700"/>
                    <a:pt x="815" y="722"/>
                  </a:cubicBezTo>
                  <a:cubicBezTo>
                    <a:pt x="816" y="759"/>
                    <a:pt x="786" y="789"/>
                    <a:pt x="750" y="790"/>
                  </a:cubicBezTo>
                  <a:close/>
                  <a:moveTo>
                    <a:pt x="527" y="301"/>
                  </a:moveTo>
                  <a:cubicBezTo>
                    <a:pt x="526" y="264"/>
                    <a:pt x="556" y="234"/>
                    <a:pt x="593" y="233"/>
                  </a:cubicBezTo>
                  <a:cubicBezTo>
                    <a:pt x="608" y="233"/>
                    <a:pt x="622" y="238"/>
                    <a:pt x="634" y="247"/>
                  </a:cubicBezTo>
                  <a:cubicBezTo>
                    <a:pt x="650" y="259"/>
                    <a:pt x="660" y="278"/>
                    <a:pt x="661" y="299"/>
                  </a:cubicBezTo>
                  <a:cubicBezTo>
                    <a:pt x="661" y="336"/>
                    <a:pt x="632" y="366"/>
                    <a:pt x="595" y="367"/>
                  </a:cubicBezTo>
                  <a:cubicBezTo>
                    <a:pt x="579" y="367"/>
                    <a:pt x="565" y="362"/>
                    <a:pt x="554" y="354"/>
                  </a:cubicBezTo>
                  <a:cubicBezTo>
                    <a:pt x="538" y="342"/>
                    <a:pt x="527" y="323"/>
                    <a:pt x="527" y="301"/>
                  </a:cubicBezTo>
                  <a:close/>
                </a:path>
              </a:pathLst>
            </a:custGeom>
            <a:solidFill>
              <a:schemeClr val="bg1"/>
            </a:solidFill>
            <a:ln>
              <a:noFill/>
            </a:ln>
          </p:spPr>
          <p:txBody>
            <a:bodyPr vert="horz" wrap="square" lIns="93251" tIns="46626" rIns="93251" bIns="46626" numCol="1" anchor="t" anchorCtr="0" compatLnSpc="1">
              <a:prstTxWarp prst="textNoShape">
                <a:avLst/>
              </a:prstTxWarp>
            </a:bodyPr>
            <a:lstStyle/>
            <a:p>
              <a:pPr defTabSz="932597"/>
              <a:endParaRPr lang="en-US" sz="1836">
                <a:gradFill>
                  <a:gsLst>
                    <a:gs pos="0">
                      <a:srgbClr val="FFFFFF"/>
                    </a:gs>
                    <a:gs pos="100000">
                      <a:srgbClr val="FFFFFF"/>
                    </a:gs>
                  </a:gsLst>
                  <a:lin ang="5400000" scaled="0"/>
                </a:gradFill>
              </a:endParaRPr>
            </a:p>
          </p:txBody>
        </p:sp>
      </p:grpSp>
      <p:sp>
        <p:nvSpPr>
          <p:cNvPr id="2" name="Rectangle 1"/>
          <p:cNvSpPr/>
          <p:nvPr/>
        </p:nvSpPr>
        <p:spPr>
          <a:xfrm>
            <a:off x="881" y="2699566"/>
            <a:ext cx="3374152" cy="3598356"/>
          </a:xfrm>
          <a:prstGeom prst="rect">
            <a:avLst/>
          </a:prstGeom>
          <a:solidFill>
            <a:schemeClr val="bg2">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err="1">
              <a:solidFill>
                <a:srgbClr val="FFFFFF"/>
              </a:solidFill>
            </a:endParaRPr>
          </a:p>
        </p:txBody>
      </p:sp>
      <p:sp>
        <p:nvSpPr>
          <p:cNvPr id="84" name="Rectangle 83"/>
          <p:cNvSpPr/>
          <p:nvPr/>
        </p:nvSpPr>
        <p:spPr>
          <a:xfrm>
            <a:off x="6314945" y="2699566"/>
            <a:ext cx="6120647" cy="3598356"/>
          </a:xfrm>
          <a:prstGeom prst="rect">
            <a:avLst/>
          </a:prstGeom>
          <a:solidFill>
            <a:schemeClr val="bg2">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err="1">
              <a:solidFill>
                <a:srgbClr val="FFFFFF"/>
              </a:solidFill>
            </a:endParaRPr>
          </a:p>
        </p:txBody>
      </p:sp>
      <p:sp>
        <p:nvSpPr>
          <p:cNvPr id="3" name="Down Arrow 2"/>
          <p:cNvSpPr/>
          <p:nvPr/>
        </p:nvSpPr>
        <p:spPr>
          <a:xfrm>
            <a:off x="11155311" y="883519"/>
            <a:ext cx="867044" cy="1816047"/>
          </a:xfrm>
          <a:prstGeom prst="downArrow">
            <a:avLst/>
          </a:prstGeom>
          <a:gradFill flip="none" rotWithShape="1">
            <a:gsLst>
              <a:gs pos="0">
                <a:srgbClr val="FF0000"/>
              </a:gs>
              <a:gs pos="100000">
                <a:srgbClr val="00B05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932597"/>
            <a:r>
              <a:rPr lang="en-US" sz="2856" dirty="0">
                <a:solidFill>
                  <a:srgbClr val="FFFFFF"/>
                </a:solidFill>
              </a:rPr>
              <a:t>FASTER</a:t>
            </a:r>
          </a:p>
        </p:txBody>
      </p:sp>
    </p:spTree>
    <p:extLst>
      <p:ext uri="{BB962C8B-B14F-4D97-AF65-F5344CB8AC3E}">
        <p14:creationId xmlns:p14="http://schemas.microsoft.com/office/powerpoint/2010/main" val="129527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2" grpId="0" animBg="1"/>
      <p:bldP spid="84"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1860" y="1291815"/>
            <a:ext cx="3669298" cy="5033668"/>
          </a:xfrm>
          <a:prstGeom prst="rect">
            <a:avLst/>
          </a:prstGeom>
          <a:solidFill>
            <a:srgbClr val="183560"/>
          </a:solidFill>
        </p:spPr>
        <p:txBody>
          <a:bodyPr wrap="square" lIns="279781" rIns="279781" bIns="186521" anchor="b">
            <a:noAutofit/>
          </a:bodyPr>
          <a:lstStyle/>
          <a:p>
            <a:pPr algn="ctr" defTabSz="932402">
              <a:spcAft>
                <a:spcPts val="2448"/>
              </a:spcAft>
            </a:pPr>
            <a:r>
              <a:rPr lang="en-US" sz="3672" dirty="0">
                <a:solidFill>
                  <a:srgbClr val="FFFFFF"/>
                </a:solidFill>
              </a:rPr>
              <a:t>Piloted with Top Enterprise Customers from October, 2013 to March, 2014</a:t>
            </a:r>
          </a:p>
        </p:txBody>
      </p:sp>
      <p:sp>
        <p:nvSpPr>
          <p:cNvPr id="4" name="Rectangle 3"/>
          <p:cNvSpPr/>
          <p:nvPr/>
        </p:nvSpPr>
        <p:spPr>
          <a:xfrm>
            <a:off x="5076191" y="1291814"/>
            <a:ext cx="6251359" cy="542399"/>
          </a:xfrm>
          <a:prstGeom prst="rect">
            <a:avLst/>
          </a:prstGeom>
        </p:spPr>
        <p:txBody>
          <a:bodyPr wrap="square">
            <a:spAutoFit/>
          </a:bodyPr>
          <a:lstStyle/>
          <a:p>
            <a:pPr defTabSz="932402">
              <a:spcAft>
                <a:spcPts val="1836"/>
              </a:spcAft>
            </a:pPr>
            <a:r>
              <a:rPr lang="en-US" sz="2856" dirty="0">
                <a:solidFill>
                  <a:srgbClr val="000000">
                    <a:lumMod val="65000"/>
                    <a:lumOff val="35000"/>
                  </a:srgbClr>
                </a:solidFill>
                <a:latin typeface="Segoe UI Light"/>
              </a:rPr>
              <a:t>Pilot participant industries:  </a:t>
            </a:r>
          </a:p>
        </p:txBody>
      </p:sp>
      <p:sp>
        <p:nvSpPr>
          <p:cNvPr id="5" name="Rectangle 4"/>
          <p:cNvSpPr/>
          <p:nvPr/>
        </p:nvSpPr>
        <p:spPr>
          <a:xfrm>
            <a:off x="5179799" y="1829730"/>
            <a:ext cx="6970163" cy="2049535"/>
          </a:xfrm>
          <a:prstGeom prst="rect">
            <a:avLst/>
          </a:prstGeom>
        </p:spPr>
        <p:txBody>
          <a:bodyPr wrap="square" numCol="2">
            <a:noAutofit/>
          </a:bodyPr>
          <a:lstStyle/>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Energy</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Entertainment</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Financial Services</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Healthcare</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Manufacturing</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Media</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Pharmaceuticals</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Professional Services</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Public Sector</a:t>
            </a:r>
          </a:p>
          <a:p>
            <a:pPr marL="466221" indent="-466221" defTabSz="932402">
              <a:buFont typeface="Arial" panose="020B0604020202020204" pitchFamily="34" charset="0"/>
              <a:buChar char="•"/>
            </a:pPr>
            <a:r>
              <a:rPr lang="en-US" sz="2175" dirty="0">
                <a:solidFill>
                  <a:srgbClr val="000000">
                    <a:lumMod val="65000"/>
                    <a:lumOff val="35000"/>
                  </a:srgbClr>
                </a:solidFill>
                <a:latin typeface="Segoe UI Light"/>
              </a:rPr>
              <a:t>Telecommunications</a:t>
            </a:r>
          </a:p>
        </p:txBody>
      </p:sp>
      <p:sp>
        <p:nvSpPr>
          <p:cNvPr id="6" name="Rectangle 5"/>
          <p:cNvSpPr/>
          <p:nvPr/>
        </p:nvSpPr>
        <p:spPr>
          <a:xfrm>
            <a:off x="5076191" y="3757623"/>
            <a:ext cx="6251359" cy="542399"/>
          </a:xfrm>
          <a:prstGeom prst="rect">
            <a:avLst/>
          </a:prstGeom>
        </p:spPr>
        <p:txBody>
          <a:bodyPr wrap="square">
            <a:spAutoFit/>
          </a:bodyPr>
          <a:lstStyle/>
          <a:p>
            <a:pPr defTabSz="932402">
              <a:spcAft>
                <a:spcPts val="1836"/>
              </a:spcAft>
            </a:pPr>
            <a:r>
              <a:rPr lang="en-US" sz="2856" dirty="0">
                <a:solidFill>
                  <a:srgbClr val="000000">
                    <a:lumMod val="65000"/>
                    <a:lumOff val="35000"/>
                  </a:srgbClr>
                </a:solidFill>
                <a:latin typeface="Segoe UI Light"/>
              </a:rPr>
              <a:t>Pilot participant countries:  </a:t>
            </a:r>
          </a:p>
        </p:txBody>
      </p:sp>
      <p:sp>
        <p:nvSpPr>
          <p:cNvPr id="7" name="Rectangle 6"/>
          <p:cNvSpPr/>
          <p:nvPr/>
        </p:nvSpPr>
        <p:spPr>
          <a:xfrm>
            <a:off x="5179798" y="4299004"/>
            <a:ext cx="6753910" cy="1484588"/>
          </a:xfrm>
          <a:prstGeom prst="rect">
            <a:avLst/>
          </a:prstGeom>
        </p:spPr>
        <p:txBody>
          <a:bodyPr wrap="square" numCol="3">
            <a:noAutofit/>
          </a:bodyPr>
          <a:lstStyle/>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Australia</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Belgium</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Canada</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Denmark</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France </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Germany</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Italy</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Japan</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Netherlands</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Portugal</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Sweden</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Switzerland</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UAE</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United Kingdom</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United States</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Russia</a:t>
            </a:r>
          </a:p>
          <a:p>
            <a:pPr marL="466221" indent="-466221" defTabSz="932402">
              <a:buFont typeface="Arial" panose="020B0604020202020204" pitchFamily="34" charset="0"/>
              <a:buChar char="•"/>
            </a:pPr>
            <a:r>
              <a:rPr lang="en-US" sz="2040" dirty="0">
                <a:solidFill>
                  <a:srgbClr val="000000">
                    <a:lumMod val="65000"/>
                    <a:lumOff val="35000"/>
                  </a:srgbClr>
                </a:solidFill>
                <a:latin typeface="Segoe UI Light"/>
              </a:rPr>
              <a:t>South Africa</a:t>
            </a:r>
          </a:p>
        </p:txBody>
      </p:sp>
      <p:sp>
        <p:nvSpPr>
          <p:cNvPr id="13" name="Text Placeholder 1"/>
          <p:cNvSpPr txBox="1">
            <a:spLocks/>
          </p:cNvSpPr>
          <p:nvPr/>
        </p:nvSpPr>
        <p:spPr>
          <a:xfrm>
            <a:off x="272307" y="296864"/>
            <a:ext cx="11877655" cy="870135"/>
          </a:xfrm>
          <a:prstGeom prst="rect">
            <a:avLst/>
          </a:prstGeom>
        </p:spPr>
        <p:txBody>
          <a:bodyPr vert="horz" wrap="square" lIns="152197" tIns="95123" rIns="152197" bIns="95123" rtlCol="0" anchor="t" anchorCtr="0">
            <a:spAutoFit/>
          </a:bodyPr>
          <a:lstStyle>
            <a:lvl1pPr marL="0" indent="0" algn="l" defTabSz="1218784" rtl="0" eaLnBrk="1" fontAlgn="base" latinLnBrk="0" hangingPunct="1">
              <a:lnSpc>
                <a:spcPct val="80000"/>
              </a:lnSpc>
              <a:spcBef>
                <a:spcPts val="0"/>
              </a:spcBef>
              <a:spcAft>
                <a:spcPts val="0"/>
              </a:spcAft>
              <a:buClr>
                <a:schemeClr val="accent1"/>
              </a:buClr>
              <a:buSzPct val="110000"/>
              <a:buFont typeface="Avenir LT Pro 45 Book" charset="0"/>
              <a:buNone/>
              <a:defRPr lang="en-US" sz="4706" b="0" kern="1200" cap="none" spc="-100" baseline="0" dirty="0" smtClean="0">
                <a:solidFill>
                  <a:schemeClr val="tx1">
                    <a:lumMod val="65000"/>
                    <a:lumOff val="35000"/>
                  </a:schemeClr>
                </a:solidFill>
                <a:latin typeface="Segoe UI Light" pitchFamily="34" charset="0"/>
                <a:ea typeface="+mj-ea"/>
                <a:cs typeface="+mj-cs"/>
              </a:defRPr>
            </a:lvl1pPr>
            <a:lvl2pPr marL="0" marR="0" indent="0" algn="l" defTabSz="1218784" rtl="0" eaLnBrk="1" fontAlgn="auto" latinLnBrk="0" hangingPunct="1">
              <a:lnSpc>
                <a:spcPct val="95000"/>
              </a:lnSpc>
              <a:spcBef>
                <a:spcPts val="0"/>
              </a:spcBef>
              <a:spcAft>
                <a:spcPts val="1600"/>
              </a:spcAft>
              <a:buClrTx/>
              <a:buSzTx/>
              <a:buFont typeface="Arial" pitchFamily="34" charset="0"/>
              <a:buNone/>
              <a:tabLst/>
              <a:defRPr lang="en-US" sz="1863" b="0" kern="1200" dirty="0" smtClean="0">
                <a:solidFill>
                  <a:srgbClr val="505050"/>
                </a:solidFill>
                <a:latin typeface="+mn-lt"/>
                <a:ea typeface="+mn-ea"/>
                <a:cs typeface="+mn-cs"/>
              </a:defRPr>
            </a:lvl2pPr>
            <a:lvl3pPr marL="609392" indent="-304698" algn="l" defTabSz="1218784" rtl="0" eaLnBrk="1" latinLnBrk="0" hangingPunct="1">
              <a:lnSpc>
                <a:spcPct val="95000"/>
              </a:lnSpc>
              <a:spcBef>
                <a:spcPts val="0"/>
              </a:spcBef>
              <a:spcAft>
                <a:spcPts val="1600"/>
              </a:spcAft>
              <a:buFont typeface="Lucida Grande"/>
              <a:buChar char="-"/>
              <a:defRPr lang="en-US" sz="1863" b="0" kern="1200" dirty="0" smtClean="0">
                <a:solidFill>
                  <a:srgbClr val="505050"/>
                </a:solidFill>
                <a:latin typeface="+mn-lt"/>
                <a:ea typeface="+mn-ea"/>
                <a:cs typeface="+mn-cs"/>
              </a:defRPr>
            </a:lvl3pPr>
            <a:lvl4pPr marL="835799" indent="-226406" algn="l" defTabSz="1218784" rtl="0" eaLnBrk="1" latinLnBrk="0" hangingPunct="1">
              <a:lnSpc>
                <a:spcPct val="95000"/>
              </a:lnSpc>
              <a:spcBef>
                <a:spcPts val="0"/>
              </a:spcBef>
              <a:spcAft>
                <a:spcPts val="0"/>
              </a:spcAft>
              <a:buFont typeface="Arial" pitchFamily="34" charset="0"/>
              <a:buChar char="•"/>
              <a:defRPr lang="en-US" sz="1863" b="0" kern="1200" dirty="0" smtClean="0">
                <a:solidFill>
                  <a:srgbClr val="505050"/>
                </a:solidFill>
                <a:latin typeface="+mn-lt"/>
                <a:ea typeface="+mn-ea"/>
                <a:cs typeface="+mn-cs"/>
              </a:defRPr>
            </a:lvl4pPr>
            <a:lvl5pPr marL="1218784" indent="-304698" algn="l" defTabSz="1218784" rtl="0" eaLnBrk="1" latinLnBrk="0" hangingPunct="1">
              <a:lnSpc>
                <a:spcPct val="95000"/>
              </a:lnSpc>
              <a:spcBef>
                <a:spcPts val="0"/>
              </a:spcBef>
              <a:spcAft>
                <a:spcPts val="0"/>
              </a:spcAft>
              <a:buFont typeface="Lucida Grande"/>
              <a:buChar char="-"/>
              <a:defRPr lang="en-US" sz="1863" b="0" kern="1200" dirty="0">
                <a:solidFill>
                  <a:srgbClr val="505050"/>
                </a:solidFill>
                <a:latin typeface="+mn-lt"/>
                <a:ea typeface="+mn-ea"/>
                <a:cs typeface="+mn-cs"/>
              </a:defRPr>
            </a:lvl5pPr>
            <a:lvl6pPr marL="3351652" indent="-304698" algn="l" defTabSz="1218784" rtl="0" eaLnBrk="1" latinLnBrk="0" hangingPunct="1">
              <a:spcBef>
                <a:spcPct val="20000"/>
              </a:spcBef>
              <a:buFont typeface="Arial" pitchFamily="34" charset="0"/>
              <a:buChar char="•"/>
              <a:defRPr sz="2843" kern="1200">
                <a:solidFill>
                  <a:schemeClr val="tx1"/>
                </a:solidFill>
                <a:latin typeface="+mn-lt"/>
                <a:ea typeface="+mn-ea"/>
                <a:cs typeface="+mn-cs"/>
              </a:defRPr>
            </a:lvl6pPr>
            <a:lvl7pPr marL="3961044" indent="-304698" algn="l" defTabSz="1218784" rtl="0" eaLnBrk="1" latinLnBrk="0" hangingPunct="1">
              <a:spcBef>
                <a:spcPct val="20000"/>
              </a:spcBef>
              <a:buFont typeface="Arial" pitchFamily="34" charset="0"/>
              <a:buChar char="•"/>
              <a:defRPr sz="2843" kern="1200">
                <a:solidFill>
                  <a:schemeClr val="tx1"/>
                </a:solidFill>
                <a:latin typeface="+mn-lt"/>
                <a:ea typeface="+mn-ea"/>
                <a:cs typeface="+mn-cs"/>
              </a:defRPr>
            </a:lvl7pPr>
            <a:lvl8pPr marL="4570436" indent="-304698" algn="l" defTabSz="1218784" rtl="0" eaLnBrk="1" latinLnBrk="0" hangingPunct="1">
              <a:spcBef>
                <a:spcPct val="20000"/>
              </a:spcBef>
              <a:buFont typeface="Arial" pitchFamily="34" charset="0"/>
              <a:buChar char="•"/>
              <a:defRPr sz="2843" kern="1200">
                <a:solidFill>
                  <a:schemeClr val="tx1"/>
                </a:solidFill>
                <a:latin typeface="+mn-lt"/>
                <a:ea typeface="+mn-ea"/>
                <a:cs typeface="+mn-cs"/>
              </a:defRPr>
            </a:lvl8pPr>
            <a:lvl9pPr marL="5179827" indent="-304698" algn="l" defTabSz="1218784" rtl="0" eaLnBrk="1" latinLnBrk="0" hangingPunct="1">
              <a:spcBef>
                <a:spcPct val="20000"/>
              </a:spcBef>
              <a:buFont typeface="Arial" pitchFamily="34" charset="0"/>
              <a:buChar char="•"/>
              <a:defRPr sz="2843" kern="1200">
                <a:solidFill>
                  <a:schemeClr val="tx1"/>
                </a:solidFill>
                <a:latin typeface="+mn-lt"/>
                <a:ea typeface="+mn-ea"/>
                <a:cs typeface="+mn-cs"/>
              </a:defRPr>
            </a:lvl9pPr>
          </a:lstStyle>
          <a:p>
            <a:pPr>
              <a:lnSpc>
                <a:spcPct val="90000"/>
              </a:lnSpc>
              <a:buClr>
                <a:srgbClr val="00BCF2"/>
              </a:buClr>
              <a:defRPr/>
            </a:pPr>
            <a:r>
              <a:rPr sz="4800">
                <a:solidFill>
                  <a:srgbClr val="000000">
                    <a:lumMod val="65000"/>
                    <a:lumOff val="35000"/>
                  </a:srgbClr>
                </a:solidFill>
              </a:rPr>
              <a:t>Enterprise Mode Proof of Concept</a:t>
            </a:r>
            <a:endParaRPr sz="3600">
              <a:solidFill>
                <a:srgbClr val="00BCF2"/>
              </a:solidFill>
            </a:endParaRPr>
          </a:p>
        </p:txBody>
      </p:sp>
      <p:grpSp>
        <p:nvGrpSpPr>
          <p:cNvPr id="14" name="Group 13"/>
          <p:cNvGrpSpPr/>
          <p:nvPr/>
        </p:nvGrpSpPr>
        <p:grpSpPr>
          <a:xfrm>
            <a:off x="1928724" y="1660108"/>
            <a:ext cx="1395570" cy="895091"/>
            <a:chOff x="10055243" y="2096588"/>
            <a:chExt cx="1368330" cy="877620"/>
          </a:xfrm>
          <a:solidFill>
            <a:schemeClr val="bg1"/>
          </a:solidFill>
        </p:grpSpPr>
        <p:sp>
          <p:nvSpPr>
            <p:cNvPr id="15" name="Freeform 87"/>
            <p:cNvSpPr>
              <a:spLocks noEditPoints="1"/>
            </p:cNvSpPr>
            <p:nvPr/>
          </p:nvSpPr>
          <p:spPr bwMode="auto">
            <a:xfrm>
              <a:off x="10721604" y="2096588"/>
              <a:ext cx="701969" cy="701686"/>
            </a:xfrm>
            <a:custGeom>
              <a:avLst/>
              <a:gdLst>
                <a:gd name="T0" fmla="*/ 871 w 1090"/>
                <a:gd name="T1" fmla="*/ 110 h 1090"/>
                <a:gd name="T2" fmla="*/ 110 w 1090"/>
                <a:gd name="T3" fmla="*/ 219 h 1090"/>
                <a:gd name="T4" fmla="*/ 219 w 1090"/>
                <a:gd name="T5" fmla="*/ 980 h 1090"/>
                <a:gd name="T6" fmla="*/ 553 w 1090"/>
                <a:gd name="T7" fmla="*/ 1088 h 1090"/>
                <a:gd name="T8" fmla="*/ 1088 w 1090"/>
                <a:gd name="T9" fmla="*/ 537 h 1090"/>
                <a:gd name="T10" fmla="*/ 750 w 1090"/>
                <a:gd name="T11" fmla="*/ 838 h 1090"/>
                <a:gd name="T12" fmla="*/ 684 w 1090"/>
                <a:gd name="T13" fmla="*/ 988 h 1090"/>
                <a:gd name="T14" fmla="*/ 311 w 1090"/>
                <a:gd name="T15" fmla="*/ 946 h 1090"/>
                <a:gd name="T16" fmla="*/ 275 w 1090"/>
                <a:gd name="T17" fmla="*/ 819 h 1090"/>
                <a:gd name="T18" fmla="*/ 90 w 1090"/>
                <a:gd name="T19" fmla="*/ 637 h 1090"/>
                <a:gd name="T20" fmla="*/ 211 w 1090"/>
                <a:gd name="T21" fmla="*/ 704 h 1090"/>
                <a:gd name="T22" fmla="*/ 122 w 1090"/>
                <a:gd name="T23" fmla="*/ 601 h 1090"/>
                <a:gd name="T24" fmla="*/ 80 w 1090"/>
                <a:gd name="T25" fmla="*/ 552 h 1090"/>
                <a:gd name="T26" fmla="*/ 342 w 1090"/>
                <a:gd name="T27" fmla="*/ 127 h 1090"/>
                <a:gd name="T28" fmla="*/ 504 w 1090"/>
                <a:gd name="T29" fmla="*/ 228 h 1090"/>
                <a:gd name="T30" fmla="*/ 481 w 1090"/>
                <a:gd name="T31" fmla="*/ 143 h 1090"/>
                <a:gd name="T32" fmla="*/ 538 w 1090"/>
                <a:gd name="T33" fmla="*/ 81 h 1090"/>
                <a:gd name="T34" fmla="*/ 670 w 1090"/>
                <a:gd name="T35" fmla="*/ 214 h 1090"/>
                <a:gd name="T36" fmla="*/ 844 w 1090"/>
                <a:gd name="T37" fmla="*/ 189 h 1090"/>
                <a:gd name="T38" fmla="*/ 1009 w 1090"/>
                <a:gd name="T39" fmla="*/ 562 h 1090"/>
                <a:gd name="T40" fmla="*/ 863 w 1090"/>
                <a:gd name="T41" fmla="*/ 715 h 1090"/>
                <a:gd name="T42" fmla="*/ 917 w 1090"/>
                <a:gd name="T43" fmla="*/ 823 h 1090"/>
                <a:gd name="T44" fmla="*/ 777 w 1090"/>
                <a:gd name="T45" fmla="*/ 835 h 1090"/>
                <a:gd name="T46" fmla="*/ 634 w 1090"/>
                <a:gd name="T47" fmla="*/ 715 h 1090"/>
                <a:gd name="T48" fmla="*/ 640 w 1090"/>
                <a:gd name="T49" fmla="*/ 763 h 1090"/>
                <a:gd name="T50" fmla="*/ 432 w 1090"/>
                <a:gd name="T51" fmla="*/ 759 h 1090"/>
                <a:gd name="T52" fmla="*/ 440 w 1090"/>
                <a:gd name="T53" fmla="*/ 711 h 1090"/>
                <a:gd name="T54" fmla="*/ 746 w 1090"/>
                <a:gd name="T55" fmla="*/ 579 h 1090"/>
                <a:gd name="T56" fmla="*/ 747 w 1090"/>
                <a:gd name="T57" fmla="*/ 608 h 1090"/>
                <a:gd name="T58" fmla="*/ 699 w 1090"/>
                <a:gd name="T59" fmla="*/ 592 h 1090"/>
                <a:gd name="T60" fmla="*/ 671 w 1090"/>
                <a:gd name="T61" fmla="*/ 385 h 1090"/>
                <a:gd name="T62" fmla="*/ 488 w 1090"/>
                <a:gd name="T63" fmla="*/ 448 h 1090"/>
                <a:gd name="T64" fmla="*/ 342 w 1090"/>
                <a:gd name="T65" fmla="*/ 602 h 1090"/>
                <a:gd name="T66" fmla="*/ 497 w 1090"/>
                <a:gd name="T67" fmla="*/ 362 h 1090"/>
                <a:gd name="T68" fmla="*/ 531 w 1090"/>
                <a:gd name="T69" fmla="*/ 396 h 1090"/>
                <a:gd name="T70" fmla="*/ 326 w 1090"/>
                <a:gd name="T71" fmla="*/ 782 h 1090"/>
                <a:gd name="T72" fmla="*/ 258 w 1090"/>
                <a:gd name="T73" fmla="*/ 717 h 1090"/>
                <a:gd name="T74" fmla="*/ 365 w 1090"/>
                <a:gd name="T75" fmla="*/ 662 h 1090"/>
                <a:gd name="T76" fmla="*/ 326 w 1090"/>
                <a:gd name="T77" fmla="*/ 782 h 1090"/>
                <a:gd name="T78" fmla="*/ 708 w 1090"/>
                <a:gd name="T79" fmla="*/ 776 h 1090"/>
                <a:gd name="T80" fmla="*/ 748 w 1090"/>
                <a:gd name="T81" fmla="*/ 656 h 1090"/>
                <a:gd name="T82" fmla="*/ 815 w 1090"/>
                <a:gd name="T83" fmla="*/ 722 h 1090"/>
                <a:gd name="T84" fmla="*/ 527 w 1090"/>
                <a:gd name="T85" fmla="*/ 301 h 1090"/>
                <a:gd name="T86" fmla="*/ 634 w 1090"/>
                <a:gd name="T87" fmla="*/ 247 h 1090"/>
                <a:gd name="T88" fmla="*/ 595 w 1090"/>
                <a:gd name="T89" fmla="*/ 367 h 1090"/>
                <a:gd name="T90" fmla="*/ 527 w 1090"/>
                <a:gd name="T91" fmla="*/ 30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90" h="1090">
                  <a:moveTo>
                    <a:pt x="1088" y="537"/>
                  </a:moveTo>
                  <a:cubicBezTo>
                    <a:pt x="1086" y="362"/>
                    <a:pt x="1001" y="207"/>
                    <a:pt x="871" y="110"/>
                  </a:cubicBezTo>
                  <a:cubicBezTo>
                    <a:pt x="778" y="40"/>
                    <a:pt x="662" y="0"/>
                    <a:pt x="537" y="2"/>
                  </a:cubicBezTo>
                  <a:cubicBezTo>
                    <a:pt x="362" y="4"/>
                    <a:pt x="207" y="89"/>
                    <a:pt x="110" y="219"/>
                  </a:cubicBezTo>
                  <a:cubicBezTo>
                    <a:pt x="40" y="312"/>
                    <a:pt x="0" y="428"/>
                    <a:pt x="2" y="553"/>
                  </a:cubicBezTo>
                  <a:cubicBezTo>
                    <a:pt x="4" y="728"/>
                    <a:pt x="89" y="883"/>
                    <a:pt x="219" y="980"/>
                  </a:cubicBezTo>
                  <a:cubicBezTo>
                    <a:pt x="219" y="980"/>
                    <a:pt x="219" y="980"/>
                    <a:pt x="219" y="980"/>
                  </a:cubicBezTo>
                  <a:cubicBezTo>
                    <a:pt x="312" y="1050"/>
                    <a:pt x="428" y="1090"/>
                    <a:pt x="553" y="1088"/>
                  </a:cubicBezTo>
                  <a:cubicBezTo>
                    <a:pt x="728" y="1086"/>
                    <a:pt x="883" y="1001"/>
                    <a:pt x="980" y="871"/>
                  </a:cubicBezTo>
                  <a:cubicBezTo>
                    <a:pt x="1050" y="778"/>
                    <a:pt x="1090" y="662"/>
                    <a:pt x="1088" y="537"/>
                  </a:cubicBezTo>
                  <a:close/>
                  <a:moveTo>
                    <a:pt x="777" y="835"/>
                  </a:moveTo>
                  <a:cubicBezTo>
                    <a:pt x="768" y="837"/>
                    <a:pt x="759" y="838"/>
                    <a:pt x="750" y="838"/>
                  </a:cubicBezTo>
                  <a:cubicBezTo>
                    <a:pt x="743" y="838"/>
                    <a:pt x="735" y="838"/>
                    <a:pt x="727" y="836"/>
                  </a:cubicBezTo>
                  <a:cubicBezTo>
                    <a:pt x="724" y="898"/>
                    <a:pt x="709" y="952"/>
                    <a:pt x="684" y="988"/>
                  </a:cubicBezTo>
                  <a:cubicBezTo>
                    <a:pt x="642" y="1001"/>
                    <a:pt x="598" y="1009"/>
                    <a:pt x="552" y="1010"/>
                  </a:cubicBezTo>
                  <a:cubicBezTo>
                    <a:pt x="464" y="1011"/>
                    <a:pt x="382" y="988"/>
                    <a:pt x="311" y="946"/>
                  </a:cubicBezTo>
                  <a:cubicBezTo>
                    <a:pt x="312" y="908"/>
                    <a:pt x="316" y="869"/>
                    <a:pt x="322" y="831"/>
                  </a:cubicBezTo>
                  <a:cubicBezTo>
                    <a:pt x="306" y="830"/>
                    <a:pt x="290" y="826"/>
                    <a:pt x="275" y="819"/>
                  </a:cubicBezTo>
                  <a:cubicBezTo>
                    <a:pt x="269" y="851"/>
                    <a:pt x="265" y="883"/>
                    <a:pt x="263" y="914"/>
                  </a:cubicBezTo>
                  <a:cubicBezTo>
                    <a:pt x="176" y="847"/>
                    <a:pt x="112" y="750"/>
                    <a:pt x="90" y="637"/>
                  </a:cubicBezTo>
                  <a:cubicBezTo>
                    <a:pt x="91" y="638"/>
                    <a:pt x="92" y="639"/>
                    <a:pt x="93" y="639"/>
                  </a:cubicBezTo>
                  <a:cubicBezTo>
                    <a:pt x="127" y="665"/>
                    <a:pt x="167" y="687"/>
                    <a:pt x="211" y="704"/>
                  </a:cubicBezTo>
                  <a:cubicBezTo>
                    <a:pt x="212" y="688"/>
                    <a:pt x="217" y="672"/>
                    <a:pt x="226" y="658"/>
                  </a:cubicBezTo>
                  <a:cubicBezTo>
                    <a:pt x="186" y="642"/>
                    <a:pt x="151" y="623"/>
                    <a:pt x="122" y="601"/>
                  </a:cubicBezTo>
                  <a:cubicBezTo>
                    <a:pt x="106" y="589"/>
                    <a:pt x="93" y="577"/>
                    <a:pt x="81" y="564"/>
                  </a:cubicBezTo>
                  <a:cubicBezTo>
                    <a:pt x="81" y="560"/>
                    <a:pt x="81" y="556"/>
                    <a:pt x="80" y="552"/>
                  </a:cubicBezTo>
                  <a:cubicBezTo>
                    <a:pt x="79" y="445"/>
                    <a:pt x="113" y="346"/>
                    <a:pt x="173" y="267"/>
                  </a:cubicBezTo>
                  <a:cubicBezTo>
                    <a:pt x="217" y="208"/>
                    <a:pt x="275" y="160"/>
                    <a:pt x="342" y="127"/>
                  </a:cubicBezTo>
                  <a:cubicBezTo>
                    <a:pt x="380" y="137"/>
                    <a:pt x="417" y="155"/>
                    <a:pt x="452" y="181"/>
                  </a:cubicBezTo>
                  <a:cubicBezTo>
                    <a:pt x="470" y="195"/>
                    <a:pt x="487" y="211"/>
                    <a:pt x="504" y="228"/>
                  </a:cubicBezTo>
                  <a:cubicBezTo>
                    <a:pt x="514" y="215"/>
                    <a:pt x="527" y="205"/>
                    <a:pt x="542" y="197"/>
                  </a:cubicBezTo>
                  <a:cubicBezTo>
                    <a:pt x="523" y="177"/>
                    <a:pt x="502" y="159"/>
                    <a:pt x="481" y="143"/>
                  </a:cubicBezTo>
                  <a:cubicBezTo>
                    <a:pt x="458" y="126"/>
                    <a:pt x="435" y="112"/>
                    <a:pt x="410" y="100"/>
                  </a:cubicBezTo>
                  <a:cubicBezTo>
                    <a:pt x="451" y="88"/>
                    <a:pt x="494" y="81"/>
                    <a:pt x="538" y="81"/>
                  </a:cubicBezTo>
                  <a:cubicBezTo>
                    <a:pt x="633" y="79"/>
                    <a:pt x="721" y="106"/>
                    <a:pt x="795" y="154"/>
                  </a:cubicBezTo>
                  <a:cubicBezTo>
                    <a:pt x="752" y="169"/>
                    <a:pt x="710" y="189"/>
                    <a:pt x="670" y="214"/>
                  </a:cubicBezTo>
                  <a:cubicBezTo>
                    <a:pt x="683" y="225"/>
                    <a:pt x="692" y="239"/>
                    <a:pt x="699" y="253"/>
                  </a:cubicBezTo>
                  <a:cubicBezTo>
                    <a:pt x="745" y="225"/>
                    <a:pt x="793" y="203"/>
                    <a:pt x="844" y="189"/>
                  </a:cubicBezTo>
                  <a:cubicBezTo>
                    <a:pt x="943" y="273"/>
                    <a:pt x="1007" y="398"/>
                    <a:pt x="1010" y="538"/>
                  </a:cubicBezTo>
                  <a:cubicBezTo>
                    <a:pt x="1010" y="546"/>
                    <a:pt x="1009" y="554"/>
                    <a:pt x="1009" y="562"/>
                  </a:cubicBezTo>
                  <a:cubicBezTo>
                    <a:pt x="972" y="607"/>
                    <a:pt x="916" y="642"/>
                    <a:pt x="850" y="668"/>
                  </a:cubicBezTo>
                  <a:cubicBezTo>
                    <a:pt x="857" y="682"/>
                    <a:pt x="862" y="698"/>
                    <a:pt x="863" y="715"/>
                  </a:cubicBezTo>
                  <a:cubicBezTo>
                    <a:pt x="915" y="695"/>
                    <a:pt x="961" y="670"/>
                    <a:pt x="1000" y="638"/>
                  </a:cubicBezTo>
                  <a:cubicBezTo>
                    <a:pt x="986" y="707"/>
                    <a:pt x="957" y="769"/>
                    <a:pt x="917" y="823"/>
                  </a:cubicBezTo>
                  <a:cubicBezTo>
                    <a:pt x="874" y="881"/>
                    <a:pt x="817" y="928"/>
                    <a:pt x="752" y="961"/>
                  </a:cubicBezTo>
                  <a:cubicBezTo>
                    <a:pt x="766" y="923"/>
                    <a:pt x="774" y="880"/>
                    <a:pt x="777" y="835"/>
                  </a:cubicBezTo>
                  <a:close/>
                  <a:moveTo>
                    <a:pt x="595" y="717"/>
                  </a:moveTo>
                  <a:cubicBezTo>
                    <a:pt x="608" y="717"/>
                    <a:pt x="621" y="716"/>
                    <a:pt x="634" y="715"/>
                  </a:cubicBezTo>
                  <a:cubicBezTo>
                    <a:pt x="633" y="718"/>
                    <a:pt x="633" y="721"/>
                    <a:pt x="633" y="725"/>
                  </a:cubicBezTo>
                  <a:cubicBezTo>
                    <a:pt x="634" y="738"/>
                    <a:pt x="636" y="751"/>
                    <a:pt x="640" y="763"/>
                  </a:cubicBezTo>
                  <a:cubicBezTo>
                    <a:pt x="626" y="764"/>
                    <a:pt x="611" y="765"/>
                    <a:pt x="596" y="766"/>
                  </a:cubicBezTo>
                  <a:cubicBezTo>
                    <a:pt x="541" y="768"/>
                    <a:pt x="486" y="765"/>
                    <a:pt x="432" y="759"/>
                  </a:cubicBezTo>
                  <a:cubicBezTo>
                    <a:pt x="437" y="745"/>
                    <a:pt x="440" y="730"/>
                    <a:pt x="440" y="714"/>
                  </a:cubicBezTo>
                  <a:cubicBezTo>
                    <a:pt x="440" y="713"/>
                    <a:pt x="440" y="712"/>
                    <a:pt x="440" y="711"/>
                  </a:cubicBezTo>
                  <a:cubicBezTo>
                    <a:pt x="491" y="717"/>
                    <a:pt x="543" y="719"/>
                    <a:pt x="595" y="717"/>
                  </a:cubicBezTo>
                  <a:close/>
                  <a:moveTo>
                    <a:pt x="746" y="579"/>
                  </a:moveTo>
                  <a:cubicBezTo>
                    <a:pt x="748" y="589"/>
                    <a:pt x="751" y="598"/>
                    <a:pt x="753" y="608"/>
                  </a:cubicBezTo>
                  <a:cubicBezTo>
                    <a:pt x="751" y="608"/>
                    <a:pt x="749" y="608"/>
                    <a:pt x="747" y="608"/>
                  </a:cubicBezTo>
                  <a:cubicBezTo>
                    <a:pt x="732" y="608"/>
                    <a:pt x="718" y="611"/>
                    <a:pt x="705" y="616"/>
                  </a:cubicBezTo>
                  <a:cubicBezTo>
                    <a:pt x="703" y="608"/>
                    <a:pt x="701" y="600"/>
                    <a:pt x="699" y="592"/>
                  </a:cubicBezTo>
                  <a:cubicBezTo>
                    <a:pt x="682" y="530"/>
                    <a:pt x="658" y="467"/>
                    <a:pt x="629" y="410"/>
                  </a:cubicBezTo>
                  <a:cubicBezTo>
                    <a:pt x="645" y="404"/>
                    <a:pt x="659" y="396"/>
                    <a:pt x="671" y="385"/>
                  </a:cubicBezTo>
                  <a:cubicBezTo>
                    <a:pt x="702" y="447"/>
                    <a:pt x="728" y="513"/>
                    <a:pt x="746" y="579"/>
                  </a:cubicBezTo>
                  <a:close/>
                  <a:moveTo>
                    <a:pt x="488" y="448"/>
                  </a:moveTo>
                  <a:cubicBezTo>
                    <a:pt x="449" y="501"/>
                    <a:pt x="415" y="559"/>
                    <a:pt x="388" y="619"/>
                  </a:cubicBezTo>
                  <a:cubicBezTo>
                    <a:pt x="374" y="610"/>
                    <a:pt x="359" y="604"/>
                    <a:pt x="342" y="602"/>
                  </a:cubicBezTo>
                  <a:cubicBezTo>
                    <a:pt x="371" y="537"/>
                    <a:pt x="407" y="475"/>
                    <a:pt x="450" y="419"/>
                  </a:cubicBezTo>
                  <a:cubicBezTo>
                    <a:pt x="465" y="399"/>
                    <a:pt x="480" y="380"/>
                    <a:pt x="497" y="362"/>
                  </a:cubicBezTo>
                  <a:cubicBezTo>
                    <a:pt x="504" y="373"/>
                    <a:pt x="513" y="384"/>
                    <a:pt x="525" y="392"/>
                  </a:cubicBezTo>
                  <a:cubicBezTo>
                    <a:pt x="527" y="394"/>
                    <a:pt x="529" y="395"/>
                    <a:pt x="531" y="396"/>
                  </a:cubicBezTo>
                  <a:cubicBezTo>
                    <a:pt x="516" y="413"/>
                    <a:pt x="502" y="430"/>
                    <a:pt x="488" y="448"/>
                  </a:cubicBezTo>
                  <a:close/>
                  <a:moveTo>
                    <a:pt x="326" y="782"/>
                  </a:moveTo>
                  <a:cubicBezTo>
                    <a:pt x="311" y="783"/>
                    <a:pt x="296" y="778"/>
                    <a:pt x="285" y="769"/>
                  </a:cubicBezTo>
                  <a:cubicBezTo>
                    <a:pt x="269" y="757"/>
                    <a:pt x="259" y="738"/>
                    <a:pt x="258" y="717"/>
                  </a:cubicBezTo>
                  <a:cubicBezTo>
                    <a:pt x="258" y="680"/>
                    <a:pt x="287" y="649"/>
                    <a:pt x="324" y="649"/>
                  </a:cubicBezTo>
                  <a:cubicBezTo>
                    <a:pt x="339" y="649"/>
                    <a:pt x="354" y="654"/>
                    <a:pt x="365" y="662"/>
                  </a:cubicBezTo>
                  <a:cubicBezTo>
                    <a:pt x="381" y="674"/>
                    <a:pt x="391" y="693"/>
                    <a:pt x="392" y="715"/>
                  </a:cubicBezTo>
                  <a:cubicBezTo>
                    <a:pt x="392" y="751"/>
                    <a:pt x="363" y="782"/>
                    <a:pt x="326" y="782"/>
                  </a:cubicBezTo>
                  <a:close/>
                  <a:moveTo>
                    <a:pt x="750" y="790"/>
                  </a:moveTo>
                  <a:cubicBezTo>
                    <a:pt x="734" y="790"/>
                    <a:pt x="720" y="785"/>
                    <a:pt x="708" y="776"/>
                  </a:cubicBezTo>
                  <a:cubicBezTo>
                    <a:pt x="692" y="764"/>
                    <a:pt x="682" y="746"/>
                    <a:pt x="682" y="724"/>
                  </a:cubicBezTo>
                  <a:cubicBezTo>
                    <a:pt x="681" y="687"/>
                    <a:pt x="711" y="657"/>
                    <a:pt x="748" y="656"/>
                  </a:cubicBezTo>
                  <a:cubicBezTo>
                    <a:pt x="763" y="656"/>
                    <a:pt x="777" y="661"/>
                    <a:pt x="789" y="669"/>
                  </a:cubicBezTo>
                  <a:cubicBezTo>
                    <a:pt x="805" y="681"/>
                    <a:pt x="815" y="700"/>
                    <a:pt x="815" y="722"/>
                  </a:cubicBezTo>
                  <a:cubicBezTo>
                    <a:pt x="816" y="759"/>
                    <a:pt x="786" y="789"/>
                    <a:pt x="750" y="790"/>
                  </a:cubicBezTo>
                  <a:close/>
                  <a:moveTo>
                    <a:pt x="527" y="301"/>
                  </a:moveTo>
                  <a:cubicBezTo>
                    <a:pt x="526" y="264"/>
                    <a:pt x="556" y="234"/>
                    <a:pt x="593" y="233"/>
                  </a:cubicBezTo>
                  <a:cubicBezTo>
                    <a:pt x="608" y="233"/>
                    <a:pt x="622" y="238"/>
                    <a:pt x="634" y="247"/>
                  </a:cubicBezTo>
                  <a:cubicBezTo>
                    <a:pt x="650" y="259"/>
                    <a:pt x="660" y="278"/>
                    <a:pt x="661" y="299"/>
                  </a:cubicBezTo>
                  <a:cubicBezTo>
                    <a:pt x="661" y="336"/>
                    <a:pt x="632" y="366"/>
                    <a:pt x="595" y="367"/>
                  </a:cubicBezTo>
                  <a:cubicBezTo>
                    <a:pt x="579" y="367"/>
                    <a:pt x="565" y="362"/>
                    <a:pt x="554" y="354"/>
                  </a:cubicBezTo>
                  <a:cubicBezTo>
                    <a:pt x="538" y="342"/>
                    <a:pt x="527" y="323"/>
                    <a:pt x="527" y="301"/>
                  </a:cubicBezTo>
                  <a:close/>
                </a:path>
              </a:pathLst>
            </a:custGeom>
            <a:grpFill/>
            <a:ln>
              <a:noFill/>
            </a:ln>
          </p:spPr>
          <p:txBody>
            <a:bodyPr vert="horz" wrap="square" lIns="93251" tIns="46626" rIns="93251" bIns="46626" numCol="1" anchor="t" anchorCtr="0" compatLnSpc="1">
              <a:prstTxWarp prst="textNoShape">
                <a:avLst/>
              </a:prstTxWarp>
            </a:bodyPr>
            <a:lstStyle/>
            <a:p>
              <a:pPr defTabSz="932597"/>
              <a:endParaRPr lang="en-US" sz="1836">
                <a:gradFill>
                  <a:gsLst>
                    <a:gs pos="0">
                      <a:srgbClr val="FFFFFF"/>
                    </a:gs>
                    <a:gs pos="100000">
                      <a:srgbClr val="FFFFFF"/>
                    </a:gs>
                  </a:gsLst>
                  <a:lin ang="5400000" scaled="0"/>
                </a:gradFill>
              </a:endParaRPr>
            </a:p>
          </p:txBody>
        </p:sp>
        <p:sp>
          <p:nvSpPr>
            <p:cNvPr id="16" name="Freeform 139"/>
            <p:cNvSpPr>
              <a:spLocks noEditPoints="1"/>
            </p:cNvSpPr>
            <p:nvPr/>
          </p:nvSpPr>
          <p:spPr bwMode="auto">
            <a:xfrm>
              <a:off x="10055243" y="2356051"/>
              <a:ext cx="793951" cy="618157"/>
            </a:xfrm>
            <a:custGeom>
              <a:avLst/>
              <a:gdLst>
                <a:gd name="T0" fmla="*/ 692 w 1384"/>
                <a:gd name="T1" fmla="*/ 396 h 1078"/>
                <a:gd name="T2" fmla="*/ 692 w 1384"/>
                <a:gd name="T3" fmla="*/ 0 h 1078"/>
                <a:gd name="T4" fmla="*/ 1014 w 1384"/>
                <a:gd name="T5" fmla="*/ 629 h 1078"/>
                <a:gd name="T6" fmla="*/ 947 w 1384"/>
                <a:gd name="T7" fmla="*/ 969 h 1078"/>
                <a:gd name="T8" fmla="*/ 941 w 1384"/>
                <a:gd name="T9" fmla="*/ 1011 h 1078"/>
                <a:gd name="T10" fmla="*/ 761 w 1384"/>
                <a:gd name="T11" fmla="*/ 1078 h 1078"/>
                <a:gd name="T12" fmla="*/ 510 w 1384"/>
                <a:gd name="T13" fmla="*/ 1078 h 1078"/>
                <a:gd name="T14" fmla="*/ 443 w 1384"/>
                <a:gd name="T15" fmla="*/ 969 h 1078"/>
                <a:gd name="T16" fmla="*/ 370 w 1384"/>
                <a:gd name="T17" fmla="*/ 902 h 1078"/>
                <a:gd name="T18" fmla="*/ 437 w 1384"/>
                <a:gd name="T19" fmla="*/ 562 h 1078"/>
                <a:gd name="T20" fmla="*/ 443 w 1384"/>
                <a:gd name="T21" fmla="*/ 562 h 1078"/>
                <a:gd name="T22" fmla="*/ 510 w 1384"/>
                <a:gd name="T23" fmla="*/ 453 h 1078"/>
                <a:gd name="T24" fmla="*/ 872 w 1384"/>
                <a:gd name="T25" fmla="*/ 453 h 1078"/>
                <a:gd name="T26" fmla="*/ 941 w 1384"/>
                <a:gd name="T27" fmla="*/ 520 h 1078"/>
                <a:gd name="T28" fmla="*/ 945 w 1384"/>
                <a:gd name="T29" fmla="*/ 562 h 1078"/>
                <a:gd name="T30" fmla="*/ 1014 w 1384"/>
                <a:gd name="T31" fmla="*/ 629 h 1078"/>
                <a:gd name="T32" fmla="*/ 91 w 1384"/>
                <a:gd name="T33" fmla="*/ 145 h 1078"/>
                <a:gd name="T34" fmla="*/ 379 w 1384"/>
                <a:gd name="T35" fmla="*/ 145 h 1078"/>
                <a:gd name="T36" fmla="*/ 1149 w 1384"/>
                <a:gd name="T37" fmla="*/ 0 h 1078"/>
                <a:gd name="T38" fmla="*/ 1149 w 1384"/>
                <a:gd name="T39" fmla="*/ 289 h 1078"/>
                <a:gd name="T40" fmla="*/ 1149 w 1384"/>
                <a:gd name="T41" fmla="*/ 0 h 1078"/>
                <a:gd name="T42" fmla="*/ 387 w 1384"/>
                <a:gd name="T43" fmla="*/ 517 h 1078"/>
                <a:gd name="T44" fmla="*/ 420 w 1384"/>
                <a:gd name="T45" fmla="*/ 410 h 1078"/>
                <a:gd name="T46" fmla="*/ 416 w 1384"/>
                <a:gd name="T47" fmla="*/ 410 h 1078"/>
                <a:gd name="T48" fmla="*/ 368 w 1384"/>
                <a:gd name="T49" fmla="*/ 330 h 1078"/>
                <a:gd name="T50" fmla="*/ 104 w 1384"/>
                <a:gd name="T51" fmla="*/ 330 h 1078"/>
                <a:gd name="T52" fmla="*/ 53 w 1384"/>
                <a:gd name="T53" fmla="*/ 379 h 1078"/>
                <a:gd name="T54" fmla="*/ 51 w 1384"/>
                <a:gd name="T55" fmla="*/ 410 h 1078"/>
                <a:gd name="T56" fmla="*/ 0 w 1384"/>
                <a:gd name="T57" fmla="*/ 458 h 1078"/>
                <a:gd name="T58" fmla="*/ 49 w 1384"/>
                <a:gd name="T59" fmla="*/ 706 h 1078"/>
                <a:gd name="T60" fmla="*/ 53 w 1384"/>
                <a:gd name="T61" fmla="*/ 737 h 1078"/>
                <a:gd name="T62" fmla="*/ 185 w 1384"/>
                <a:gd name="T63" fmla="*/ 786 h 1078"/>
                <a:gd name="T64" fmla="*/ 315 w 1384"/>
                <a:gd name="T65" fmla="*/ 786 h 1078"/>
                <a:gd name="T66" fmla="*/ 1335 w 1384"/>
                <a:gd name="T67" fmla="*/ 410 h 1078"/>
                <a:gd name="T68" fmla="*/ 1331 w 1384"/>
                <a:gd name="T69" fmla="*/ 410 h 1078"/>
                <a:gd name="T70" fmla="*/ 1282 w 1384"/>
                <a:gd name="T71" fmla="*/ 330 h 1078"/>
                <a:gd name="T72" fmla="*/ 1018 w 1384"/>
                <a:gd name="T73" fmla="*/ 330 h 1078"/>
                <a:gd name="T74" fmla="*/ 968 w 1384"/>
                <a:gd name="T75" fmla="*/ 379 h 1078"/>
                <a:gd name="T76" fmla="*/ 965 w 1384"/>
                <a:gd name="T77" fmla="*/ 410 h 1078"/>
                <a:gd name="T78" fmla="*/ 939 w 1384"/>
                <a:gd name="T79" fmla="*/ 416 h 1078"/>
                <a:gd name="T80" fmla="*/ 1069 w 1384"/>
                <a:gd name="T81" fmla="*/ 629 h 1078"/>
                <a:gd name="T82" fmla="*/ 1099 w 1384"/>
                <a:gd name="T83" fmla="*/ 786 h 1078"/>
                <a:gd name="T84" fmla="*/ 1282 w 1384"/>
                <a:gd name="T85" fmla="*/ 786 h 1078"/>
                <a:gd name="T86" fmla="*/ 1331 w 1384"/>
                <a:gd name="T87" fmla="*/ 706 h 1078"/>
                <a:gd name="T88" fmla="*/ 1384 w 1384"/>
                <a:gd name="T89" fmla="*/ 658 h 1078"/>
                <a:gd name="T90" fmla="*/ 1335 w 1384"/>
                <a:gd name="T91" fmla="*/ 41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4" h="1078">
                  <a:moveTo>
                    <a:pt x="890" y="198"/>
                  </a:moveTo>
                  <a:cubicBezTo>
                    <a:pt x="890" y="308"/>
                    <a:pt x="801" y="396"/>
                    <a:pt x="692" y="396"/>
                  </a:cubicBezTo>
                  <a:cubicBezTo>
                    <a:pt x="583" y="396"/>
                    <a:pt x="494" y="308"/>
                    <a:pt x="494" y="198"/>
                  </a:cubicBezTo>
                  <a:cubicBezTo>
                    <a:pt x="494" y="89"/>
                    <a:pt x="583" y="0"/>
                    <a:pt x="692" y="0"/>
                  </a:cubicBezTo>
                  <a:cubicBezTo>
                    <a:pt x="801" y="0"/>
                    <a:pt x="890" y="89"/>
                    <a:pt x="890" y="198"/>
                  </a:cubicBezTo>
                  <a:close/>
                  <a:moveTo>
                    <a:pt x="1014" y="629"/>
                  </a:moveTo>
                  <a:cubicBezTo>
                    <a:pt x="1014" y="902"/>
                    <a:pt x="1014" y="902"/>
                    <a:pt x="1014" y="902"/>
                  </a:cubicBezTo>
                  <a:cubicBezTo>
                    <a:pt x="1014" y="939"/>
                    <a:pt x="984" y="969"/>
                    <a:pt x="947" y="969"/>
                  </a:cubicBezTo>
                  <a:cubicBezTo>
                    <a:pt x="941" y="969"/>
                    <a:pt x="941" y="969"/>
                    <a:pt x="941" y="969"/>
                  </a:cubicBezTo>
                  <a:cubicBezTo>
                    <a:pt x="941" y="1011"/>
                    <a:pt x="941" y="1011"/>
                    <a:pt x="941" y="1011"/>
                  </a:cubicBezTo>
                  <a:cubicBezTo>
                    <a:pt x="941" y="1048"/>
                    <a:pt x="911" y="1078"/>
                    <a:pt x="874" y="1078"/>
                  </a:cubicBezTo>
                  <a:cubicBezTo>
                    <a:pt x="761" y="1078"/>
                    <a:pt x="761" y="1078"/>
                    <a:pt x="761" y="1078"/>
                  </a:cubicBezTo>
                  <a:cubicBezTo>
                    <a:pt x="623" y="1078"/>
                    <a:pt x="623" y="1078"/>
                    <a:pt x="623" y="1078"/>
                  </a:cubicBezTo>
                  <a:cubicBezTo>
                    <a:pt x="510" y="1078"/>
                    <a:pt x="510" y="1078"/>
                    <a:pt x="510" y="1078"/>
                  </a:cubicBezTo>
                  <a:cubicBezTo>
                    <a:pt x="473" y="1078"/>
                    <a:pt x="443" y="1048"/>
                    <a:pt x="443" y="1011"/>
                  </a:cubicBezTo>
                  <a:cubicBezTo>
                    <a:pt x="443" y="969"/>
                    <a:pt x="443" y="969"/>
                    <a:pt x="443" y="969"/>
                  </a:cubicBezTo>
                  <a:cubicBezTo>
                    <a:pt x="437" y="969"/>
                    <a:pt x="437" y="969"/>
                    <a:pt x="437" y="969"/>
                  </a:cubicBezTo>
                  <a:cubicBezTo>
                    <a:pt x="400" y="969"/>
                    <a:pt x="370" y="939"/>
                    <a:pt x="370" y="902"/>
                  </a:cubicBezTo>
                  <a:cubicBezTo>
                    <a:pt x="370" y="629"/>
                    <a:pt x="370" y="629"/>
                    <a:pt x="370" y="629"/>
                  </a:cubicBezTo>
                  <a:cubicBezTo>
                    <a:pt x="370" y="592"/>
                    <a:pt x="400" y="562"/>
                    <a:pt x="437" y="562"/>
                  </a:cubicBezTo>
                  <a:cubicBezTo>
                    <a:pt x="439" y="562"/>
                    <a:pt x="439" y="562"/>
                    <a:pt x="439" y="562"/>
                  </a:cubicBezTo>
                  <a:cubicBezTo>
                    <a:pt x="443" y="562"/>
                    <a:pt x="443" y="562"/>
                    <a:pt x="443" y="562"/>
                  </a:cubicBezTo>
                  <a:cubicBezTo>
                    <a:pt x="443" y="520"/>
                    <a:pt x="443" y="520"/>
                    <a:pt x="443" y="520"/>
                  </a:cubicBezTo>
                  <a:cubicBezTo>
                    <a:pt x="443" y="483"/>
                    <a:pt x="473" y="453"/>
                    <a:pt x="510" y="453"/>
                  </a:cubicBezTo>
                  <a:cubicBezTo>
                    <a:pt x="512" y="453"/>
                    <a:pt x="512" y="453"/>
                    <a:pt x="512" y="453"/>
                  </a:cubicBezTo>
                  <a:cubicBezTo>
                    <a:pt x="872" y="453"/>
                    <a:pt x="872" y="453"/>
                    <a:pt x="872" y="453"/>
                  </a:cubicBezTo>
                  <a:cubicBezTo>
                    <a:pt x="874" y="453"/>
                    <a:pt x="874" y="453"/>
                    <a:pt x="874" y="453"/>
                  </a:cubicBezTo>
                  <a:cubicBezTo>
                    <a:pt x="911" y="453"/>
                    <a:pt x="941" y="483"/>
                    <a:pt x="941" y="520"/>
                  </a:cubicBezTo>
                  <a:cubicBezTo>
                    <a:pt x="941" y="562"/>
                    <a:pt x="941" y="562"/>
                    <a:pt x="941" y="562"/>
                  </a:cubicBezTo>
                  <a:cubicBezTo>
                    <a:pt x="945" y="562"/>
                    <a:pt x="945" y="562"/>
                    <a:pt x="945" y="562"/>
                  </a:cubicBezTo>
                  <a:cubicBezTo>
                    <a:pt x="947" y="562"/>
                    <a:pt x="947" y="562"/>
                    <a:pt x="947" y="562"/>
                  </a:cubicBezTo>
                  <a:cubicBezTo>
                    <a:pt x="984" y="562"/>
                    <a:pt x="1014" y="592"/>
                    <a:pt x="1014" y="629"/>
                  </a:cubicBezTo>
                  <a:close/>
                  <a:moveTo>
                    <a:pt x="235" y="0"/>
                  </a:moveTo>
                  <a:cubicBezTo>
                    <a:pt x="155" y="0"/>
                    <a:pt x="91" y="65"/>
                    <a:pt x="91" y="145"/>
                  </a:cubicBezTo>
                  <a:cubicBezTo>
                    <a:pt x="91" y="224"/>
                    <a:pt x="155" y="289"/>
                    <a:pt x="235" y="289"/>
                  </a:cubicBezTo>
                  <a:cubicBezTo>
                    <a:pt x="314" y="289"/>
                    <a:pt x="379" y="224"/>
                    <a:pt x="379" y="145"/>
                  </a:cubicBezTo>
                  <a:cubicBezTo>
                    <a:pt x="379" y="65"/>
                    <a:pt x="314" y="0"/>
                    <a:pt x="235" y="0"/>
                  </a:cubicBezTo>
                  <a:close/>
                  <a:moveTo>
                    <a:pt x="1149" y="0"/>
                  </a:moveTo>
                  <a:cubicBezTo>
                    <a:pt x="1070" y="0"/>
                    <a:pt x="1005" y="65"/>
                    <a:pt x="1005" y="145"/>
                  </a:cubicBezTo>
                  <a:cubicBezTo>
                    <a:pt x="1005" y="224"/>
                    <a:pt x="1070" y="289"/>
                    <a:pt x="1149" y="289"/>
                  </a:cubicBezTo>
                  <a:cubicBezTo>
                    <a:pt x="1229" y="289"/>
                    <a:pt x="1293" y="224"/>
                    <a:pt x="1293" y="145"/>
                  </a:cubicBezTo>
                  <a:cubicBezTo>
                    <a:pt x="1293" y="65"/>
                    <a:pt x="1229" y="0"/>
                    <a:pt x="1149" y="0"/>
                  </a:cubicBezTo>
                  <a:close/>
                  <a:moveTo>
                    <a:pt x="315" y="629"/>
                  </a:moveTo>
                  <a:cubicBezTo>
                    <a:pt x="315" y="579"/>
                    <a:pt x="344" y="536"/>
                    <a:pt x="387" y="517"/>
                  </a:cubicBezTo>
                  <a:cubicBezTo>
                    <a:pt x="388" y="475"/>
                    <a:pt x="411" y="437"/>
                    <a:pt x="445" y="416"/>
                  </a:cubicBezTo>
                  <a:cubicBezTo>
                    <a:pt x="438" y="412"/>
                    <a:pt x="429" y="410"/>
                    <a:pt x="420" y="410"/>
                  </a:cubicBezTo>
                  <a:cubicBezTo>
                    <a:pt x="419" y="410"/>
                    <a:pt x="419" y="410"/>
                    <a:pt x="419" y="410"/>
                  </a:cubicBezTo>
                  <a:cubicBezTo>
                    <a:pt x="416" y="410"/>
                    <a:pt x="416" y="410"/>
                    <a:pt x="416" y="410"/>
                  </a:cubicBezTo>
                  <a:cubicBezTo>
                    <a:pt x="416" y="379"/>
                    <a:pt x="416" y="379"/>
                    <a:pt x="416" y="379"/>
                  </a:cubicBezTo>
                  <a:cubicBezTo>
                    <a:pt x="416" y="352"/>
                    <a:pt x="395" y="330"/>
                    <a:pt x="368" y="330"/>
                  </a:cubicBezTo>
                  <a:cubicBezTo>
                    <a:pt x="366" y="330"/>
                    <a:pt x="366" y="330"/>
                    <a:pt x="366" y="330"/>
                  </a:cubicBezTo>
                  <a:cubicBezTo>
                    <a:pt x="104" y="330"/>
                    <a:pt x="104" y="330"/>
                    <a:pt x="104" y="330"/>
                  </a:cubicBezTo>
                  <a:cubicBezTo>
                    <a:pt x="102" y="330"/>
                    <a:pt x="102" y="330"/>
                    <a:pt x="102" y="330"/>
                  </a:cubicBezTo>
                  <a:cubicBezTo>
                    <a:pt x="75" y="330"/>
                    <a:pt x="53" y="352"/>
                    <a:pt x="53" y="379"/>
                  </a:cubicBezTo>
                  <a:cubicBezTo>
                    <a:pt x="53" y="410"/>
                    <a:pt x="53" y="410"/>
                    <a:pt x="53" y="410"/>
                  </a:cubicBezTo>
                  <a:cubicBezTo>
                    <a:pt x="51" y="410"/>
                    <a:pt x="51" y="410"/>
                    <a:pt x="51" y="410"/>
                  </a:cubicBezTo>
                  <a:cubicBezTo>
                    <a:pt x="49" y="410"/>
                    <a:pt x="49" y="410"/>
                    <a:pt x="49" y="410"/>
                  </a:cubicBezTo>
                  <a:cubicBezTo>
                    <a:pt x="22" y="410"/>
                    <a:pt x="0" y="431"/>
                    <a:pt x="0" y="458"/>
                  </a:cubicBezTo>
                  <a:cubicBezTo>
                    <a:pt x="0" y="658"/>
                    <a:pt x="0" y="658"/>
                    <a:pt x="0" y="658"/>
                  </a:cubicBezTo>
                  <a:cubicBezTo>
                    <a:pt x="0" y="684"/>
                    <a:pt x="22" y="706"/>
                    <a:pt x="49" y="706"/>
                  </a:cubicBezTo>
                  <a:cubicBezTo>
                    <a:pt x="53" y="706"/>
                    <a:pt x="53" y="706"/>
                    <a:pt x="53" y="706"/>
                  </a:cubicBezTo>
                  <a:cubicBezTo>
                    <a:pt x="53" y="737"/>
                    <a:pt x="53" y="737"/>
                    <a:pt x="53" y="737"/>
                  </a:cubicBezTo>
                  <a:cubicBezTo>
                    <a:pt x="53" y="764"/>
                    <a:pt x="75" y="786"/>
                    <a:pt x="102" y="786"/>
                  </a:cubicBezTo>
                  <a:cubicBezTo>
                    <a:pt x="185" y="786"/>
                    <a:pt x="185" y="786"/>
                    <a:pt x="185" y="786"/>
                  </a:cubicBezTo>
                  <a:cubicBezTo>
                    <a:pt x="285" y="786"/>
                    <a:pt x="285" y="786"/>
                    <a:pt x="285" y="786"/>
                  </a:cubicBezTo>
                  <a:cubicBezTo>
                    <a:pt x="315" y="786"/>
                    <a:pt x="315" y="786"/>
                    <a:pt x="315" y="786"/>
                  </a:cubicBezTo>
                  <a:lnTo>
                    <a:pt x="315" y="629"/>
                  </a:lnTo>
                  <a:close/>
                  <a:moveTo>
                    <a:pt x="1335" y="410"/>
                  </a:moveTo>
                  <a:cubicBezTo>
                    <a:pt x="1333" y="410"/>
                    <a:pt x="1333" y="410"/>
                    <a:pt x="1333" y="410"/>
                  </a:cubicBezTo>
                  <a:cubicBezTo>
                    <a:pt x="1331" y="410"/>
                    <a:pt x="1331" y="410"/>
                    <a:pt x="1331" y="410"/>
                  </a:cubicBezTo>
                  <a:cubicBezTo>
                    <a:pt x="1331" y="379"/>
                    <a:pt x="1331" y="379"/>
                    <a:pt x="1331" y="379"/>
                  </a:cubicBezTo>
                  <a:cubicBezTo>
                    <a:pt x="1331" y="352"/>
                    <a:pt x="1309" y="330"/>
                    <a:pt x="1282" y="330"/>
                  </a:cubicBezTo>
                  <a:cubicBezTo>
                    <a:pt x="1280" y="330"/>
                    <a:pt x="1280" y="330"/>
                    <a:pt x="1280" y="330"/>
                  </a:cubicBezTo>
                  <a:cubicBezTo>
                    <a:pt x="1018" y="330"/>
                    <a:pt x="1018" y="330"/>
                    <a:pt x="1018" y="330"/>
                  </a:cubicBezTo>
                  <a:cubicBezTo>
                    <a:pt x="1016" y="330"/>
                    <a:pt x="1016" y="330"/>
                    <a:pt x="1016" y="330"/>
                  </a:cubicBezTo>
                  <a:cubicBezTo>
                    <a:pt x="989" y="330"/>
                    <a:pt x="968" y="352"/>
                    <a:pt x="968" y="379"/>
                  </a:cubicBezTo>
                  <a:cubicBezTo>
                    <a:pt x="968" y="410"/>
                    <a:pt x="968" y="410"/>
                    <a:pt x="968" y="410"/>
                  </a:cubicBezTo>
                  <a:cubicBezTo>
                    <a:pt x="965" y="410"/>
                    <a:pt x="965" y="410"/>
                    <a:pt x="965" y="410"/>
                  </a:cubicBezTo>
                  <a:cubicBezTo>
                    <a:pt x="964" y="410"/>
                    <a:pt x="964" y="410"/>
                    <a:pt x="964" y="410"/>
                  </a:cubicBezTo>
                  <a:cubicBezTo>
                    <a:pt x="955" y="410"/>
                    <a:pt x="946" y="412"/>
                    <a:pt x="939" y="416"/>
                  </a:cubicBezTo>
                  <a:cubicBezTo>
                    <a:pt x="973" y="437"/>
                    <a:pt x="996" y="475"/>
                    <a:pt x="997" y="517"/>
                  </a:cubicBezTo>
                  <a:cubicBezTo>
                    <a:pt x="1040" y="536"/>
                    <a:pt x="1069" y="579"/>
                    <a:pt x="1069" y="629"/>
                  </a:cubicBezTo>
                  <a:cubicBezTo>
                    <a:pt x="1069" y="786"/>
                    <a:pt x="1069" y="786"/>
                    <a:pt x="1069" y="786"/>
                  </a:cubicBezTo>
                  <a:cubicBezTo>
                    <a:pt x="1099" y="786"/>
                    <a:pt x="1099" y="786"/>
                    <a:pt x="1099" y="786"/>
                  </a:cubicBezTo>
                  <a:cubicBezTo>
                    <a:pt x="1199" y="786"/>
                    <a:pt x="1199" y="786"/>
                    <a:pt x="1199" y="786"/>
                  </a:cubicBezTo>
                  <a:cubicBezTo>
                    <a:pt x="1282" y="786"/>
                    <a:pt x="1282" y="786"/>
                    <a:pt x="1282" y="786"/>
                  </a:cubicBezTo>
                  <a:cubicBezTo>
                    <a:pt x="1309" y="786"/>
                    <a:pt x="1331" y="764"/>
                    <a:pt x="1331" y="737"/>
                  </a:cubicBezTo>
                  <a:cubicBezTo>
                    <a:pt x="1331" y="706"/>
                    <a:pt x="1331" y="706"/>
                    <a:pt x="1331" y="706"/>
                  </a:cubicBezTo>
                  <a:cubicBezTo>
                    <a:pt x="1335" y="706"/>
                    <a:pt x="1335" y="706"/>
                    <a:pt x="1335" y="706"/>
                  </a:cubicBezTo>
                  <a:cubicBezTo>
                    <a:pt x="1362" y="706"/>
                    <a:pt x="1384" y="684"/>
                    <a:pt x="1384" y="658"/>
                  </a:cubicBezTo>
                  <a:cubicBezTo>
                    <a:pt x="1384" y="458"/>
                    <a:pt x="1384" y="458"/>
                    <a:pt x="1384" y="458"/>
                  </a:cubicBezTo>
                  <a:cubicBezTo>
                    <a:pt x="1384" y="431"/>
                    <a:pt x="1362" y="410"/>
                    <a:pt x="1335" y="410"/>
                  </a:cubicBezTo>
                  <a:close/>
                </a:path>
              </a:pathLst>
            </a:custGeom>
            <a:grpFill/>
            <a:ln w="12700">
              <a:solidFill>
                <a:schemeClr val="bg1">
                  <a:lumMod val="95000"/>
                </a:schemeClr>
              </a:solidFill>
            </a:ln>
          </p:spPr>
          <p:txBody>
            <a:bodyPr vert="horz" wrap="square" lIns="93239" tIns="46620" rIns="93239" bIns="46620" numCol="1" anchor="t" anchorCtr="0" compatLnSpc="1">
              <a:prstTxWarp prst="textNoShape">
                <a:avLst/>
              </a:prstTxWarp>
            </a:bodyPr>
            <a:lstStyle/>
            <a:p>
              <a:pPr defTabSz="932597"/>
              <a:endParaRPr lang="en-US" sz="1836">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7721649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p:cNvSpPr txBox="1">
            <a:spLocks/>
          </p:cNvSpPr>
          <p:nvPr/>
        </p:nvSpPr>
        <p:spPr>
          <a:xfrm>
            <a:off x="652208" y="296864"/>
            <a:ext cx="11497754" cy="870135"/>
          </a:xfrm>
          <a:prstGeom prst="rect">
            <a:avLst/>
          </a:prstGeom>
        </p:spPr>
        <p:txBody>
          <a:bodyPr vert="horz" wrap="square" lIns="93260" tIns="95123" rIns="152197" bIns="95123" rtlCol="0" anchor="t" anchorCtr="0">
            <a:spAutoFit/>
          </a:bodyPr>
          <a:lstStyle>
            <a:lvl1pPr marL="0" indent="0" algn="l" defTabSz="1218784" rtl="0" eaLnBrk="1" fontAlgn="base" latinLnBrk="0" hangingPunct="1">
              <a:lnSpc>
                <a:spcPct val="80000"/>
              </a:lnSpc>
              <a:spcBef>
                <a:spcPts val="0"/>
              </a:spcBef>
              <a:spcAft>
                <a:spcPts val="0"/>
              </a:spcAft>
              <a:buClr>
                <a:schemeClr val="accent1"/>
              </a:buClr>
              <a:buSzPct val="110000"/>
              <a:buFont typeface="Avenir LT Pro 45 Book" charset="0"/>
              <a:buNone/>
              <a:defRPr lang="en-US" sz="4706" b="0" kern="1200" cap="none" spc="-100" baseline="0" dirty="0" smtClean="0">
                <a:solidFill>
                  <a:schemeClr val="tx1">
                    <a:lumMod val="65000"/>
                    <a:lumOff val="35000"/>
                  </a:schemeClr>
                </a:solidFill>
                <a:latin typeface="Segoe UI Light" pitchFamily="34" charset="0"/>
                <a:ea typeface="+mj-ea"/>
                <a:cs typeface="+mj-cs"/>
              </a:defRPr>
            </a:lvl1pPr>
            <a:lvl2pPr marL="0" marR="0" indent="0" algn="l" defTabSz="1218784" rtl="0" eaLnBrk="1" fontAlgn="auto" latinLnBrk="0" hangingPunct="1">
              <a:lnSpc>
                <a:spcPct val="95000"/>
              </a:lnSpc>
              <a:spcBef>
                <a:spcPts val="0"/>
              </a:spcBef>
              <a:spcAft>
                <a:spcPts val="1600"/>
              </a:spcAft>
              <a:buClrTx/>
              <a:buSzTx/>
              <a:buFont typeface="Arial" pitchFamily="34" charset="0"/>
              <a:buNone/>
              <a:tabLst/>
              <a:defRPr lang="en-US" sz="1863" b="0" kern="1200" dirty="0" smtClean="0">
                <a:solidFill>
                  <a:srgbClr val="505050"/>
                </a:solidFill>
                <a:latin typeface="+mn-lt"/>
                <a:ea typeface="+mn-ea"/>
                <a:cs typeface="+mn-cs"/>
              </a:defRPr>
            </a:lvl2pPr>
            <a:lvl3pPr marL="609392" indent="-304698" algn="l" defTabSz="1218784" rtl="0" eaLnBrk="1" latinLnBrk="0" hangingPunct="1">
              <a:lnSpc>
                <a:spcPct val="95000"/>
              </a:lnSpc>
              <a:spcBef>
                <a:spcPts val="0"/>
              </a:spcBef>
              <a:spcAft>
                <a:spcPts val="1600"/>
              </a:spcAft>
              <a:buFont typeface="Lucida Grande"/>
              <a:buChar char="-"/>
              <a:defRPr lang="en-US" sz="1863" b="0" kern="1200" dirty="0" smtClean="0">
                <a:solidFill>
                  <a:srgbClr val="505050"/>
                </a:solidFill>
                <a:latin typeface="+mn-lt"/>
                <a:ea typeface="+mn-ea"/>
                <a:cs typeface="+mn-cs"/>
              </a:defRPr>
            </a:lvl3pPr>
            <a:lvl4pPr marL="835799" indent="-226406" algn="l" defTabSz="1218784" rtl="0" eaLnBrk="1" latinLnBrk="0" hangingPunct="1">
              <a:lnSpc>
                <a:spcPct val="95000"/>
              </a:lnSpc>
              <a:spcBef>
                <a:spcPts val="0"/>
              </a:spcBef>
              <a:spcAft>
                <a:spcPts val="0"/>
              </a:spcAft>
              <a:buFont typeface="Arial" pitchFamily="34" charset="0"/>
              <a:buChar char="•"/>
              <a:defRPr lang="en-US" sz="1863" b="0" kern="1200" dirty="0" smtClean="0">
                <a:solidFill>
                  <a:srgbClr val="505050"/>
                </a:solidFill>
                <a:latin typeface="+mn-lt"/>
                <a:ea typeface="+mn-ea"/>
                <a:cs typeface="+mn-cs"/>
              </a:defRPr>
            </a:lvl4pPr>
            <a:lvl5pPr marL="1218784" indent="-304698" algn="l" defTabSz="1218784" rtl="0" eaLnBrk="1" latinLnBrk="0" hangingPunct="1">
              <a:lnSpc>
                <a:spcPct val="95000"/>
              </a:lnSpc>
              <a:spcBef>
                <a:spcPts val="0"/>
              </a:spcBef>
              <a:spcAft>
                <a:spcPts val="0"/>
              </a:spcAft>
              <a:buFont typeface="Lucida Grande"/>
              <a:buChar char="-"/>
              <a:defRPr lang="en-US" sz="1863" b="0" kern="1200" dirty="0">
                <a:solidFill>
                  <a:srgbClr val="505050"/>
                </a:solidFill>
                <a:latin typeface="+mn-lt"/>
                <a:ea typeface="+mn-ea"/>
                <a:cs typeface="+mn-cs"/>
              </a:defRPr>
            </a:lvl5pPr>
            <a:lvl6pPr marL="3351652" indent="-304698" algn="l" defTabSz="1218784" rtl="0" eaLnBrk="1" latinLnBrk="0" hangingPunct="1">
              <a:spcBef>
                <a:spcPct val="20000"/>
              </a:spcBef>
              <a:buFont typeface="Arial" pitchFamily="34" charset="0"/>
              <a:buChar char="•"/>
              <a:defRPr sz="2843" kern="1200">
                <a:solidFill>
                  <a:schemeClr val="tx1"/>
                </a:solidFill>
                <a:latin typeface="+mn-lt"/>
                <a:ea typeface="+mn-ea"/>
                <a:cs typeface="+mn-cs"/>
              </a:defRPr>
            </a:lvl6pPr>
            <a:lvl7pPr marL="3961044" indent="-304698" algn="l" defTabSz="1218784" rtl="0" eaLnBrk="1" latinLnBrk="0" hangingPunct="1">
              <a:spcBef>
                <a:spcPct val="20000"/>
              </a:spcBef>
              <a:buFont typeface="Arial" pitchFamily="34" charset="0"/>
              <a:buChar char="•"/>
              <a:defRPr sz="2843" kern="1200">
                <a:solidFill>
                  <a:schemeClr val="tx1"/>
                </a:solidFill>
                <a:latin typeface="+mn-lt"/>
                <a:ea typeface="+mn-ea"/>
                <a:cs typeface="+mn-cs"/>
              </a:defRPr>
            </a:lvl7pPr>
            <a:lvl8pPr marL="4570436" indent="-304698" algn="l" defTabSz="1218784" rtl="0" eaLnBrk="1" latinLnBrk="0" hangingPunct="1">
              <a:spcBef>
                <a:spcPct val="20000"/>
              </a:spcBef>
              <a:buFont typeface="Arial" pitchFamily="34" charset="0"/>
              <a:buChar char="•"/>
              <a:defRPr sz="2843" kern="1200">
                <a:solidFill>
                  <a:schemeClr val="tx1"/>
                </a:solidFill>
                <a:latin typeface="+mn-lt"/>
                <a:ea typeface="+mn-ea"/>
                <a:cs typeface="+mn-cs"/>
              </a:defRPr>
            </a:lvl8pPr>
            <a:lvl9pPr marL="5179827" indent="-304698" algn="l" defTabSz="1218784" rtl="0" eaLnBrk="1" latinLnBrk="0" hangingPunct="1">
              <a:spcBef>
                <a:spcPct val="20000"/>
              </a:spcBef>
              <a:buFont typeface="Arial" pitchFamily="34" charset="0"/>
              <a:buChar char="•"/>
              <a:defRPr sz="2843" kern="1200">
                <a:solidFill>
                  <a:schemeClr val="tx1"/>
                </a:solidFill>
                <a:latin typeface="+mn-lt"/>
                <a:ea typeface="+mn-ea"/>
                <a:cs typeface="+mn-cs"/>
              </a:defRPr>
            </a:lvl9pPr>
          </a:lstStyle>
          <a:p>
            <a:pPr>
              <a:lnSpc>
                <a:spcPct val="90000"/>
              </a:lnSpc>
              <a:buClr>
                <a:srgbClr val="00BCF2"/>
              </a:buClr>
              <a:defRPr/>
            </a:pPr>
            <a:r>
              <a:rPr sz="4800">
                <a:solidFill>
                  <a:srgbClr val="000000">
                    <a:lumMod val="65000"/>
                    <a:lumOff val="35000"/>
                  </a:srgbClr>
                </a:solidFill>
              </a:rPr>
              <a:t>Early Pilot Observations</a:t>
            </a:r>
            <a:endParaRPr sz="3600">
              <a:solidFill>
                <a:srgbClr val="00BCF2"/>
              </a:solidFill>
            </a:endParaRPr>
          </a:p>
        </p:txBody>
      </p:sp>
      <p:sp>
        <p:nvSpPr>
          <p:cNvPr id="8" name="Content Placeholder 2"/>
          <p:cNvSpPr txBox="1">
            <a:spLocks/>
          </p:cNvSpPr>
          <p:nvPr/>
        </p:nvSpPr>
        <p:spPr>
          <a:xfrm>
            <a:off x="652208" y="1274156"/>
            <a:ext cx="7661008" cy="1745635"/>
          </a:xfrm>
          <a:prstGeom prst="rect">
            <a:avLst/>
          </a:prstGeom>
        </p:spPr>
        <p:txBody>
          <a:bodyPr/>
          <a:lstStyle>
            <a:lvl1pPr marL="0" indent="0" algn="l" defTabSz="1218808" rtl="0" eaLnBrk="1" fontAlgn="base" latinLnBrk="0" hangingPunct="1">
              <a:lnSpc>
                <a:spcPct val="95000"/>
              </a:lnSpc>
              <a:spcBef>
                <a:spcPts val="0"/>
              </a:spcBef>
              <a:spcAft>
                <a:spcPts val="0"/>
              </a:spcAft>
              <a:buClr>
                <a:schemeClr val="accent1"/>
              </a:buClr>
              <a:buSzPct val="110000"/>
              <a:buFont typeface="Avenir LT Pro 45 Book" charset="0"/>
              <a:buNone/>
              <a:defRPr lang="en-US" sz="3200" b="0" kern="1200" cap="none" baseline="0" dirty="0" smtClean="0">
                <a:solidFill>
                  <a:srgbClr val="FFFFFF"/>
                </a:solidFill>
                <a:latin typeface="Segoe UI Light"/>
                <a:ea typeface="ＭＳ Ｐゴシック" charset="0"/>
                <a:cs typeface="Segoe UI Light"/>
              </a:defRPr>
            </a:lvl1pPr>
            <a:lvl2pPr marL="0" indent="0" algn="l" defTabSz="1218808" rtl="0" eaLnBrk="1" latinLnBrk="0" hangingPunct="1">
              <a:lnSpc>
                <a:spcPct val="95000"/>
              </a:lnSpc>
              <a:spcBef>
                <a:spcPts val="0"/>
              </a:spcBef>
              <a:spcAft>
                <a:spcPts val="0"/>
              </a:spcAft>
              <a:buClrTx/>
              <a:buFont typeface="Arial" pitchFamily="34" charset="0"/>
              <a:buNone/>
              <a:defRPr lang="en-US" sz="1900" b="0" kern="1200" dirty="0" smtClean="0">
                <a:solidFill>
                  <a:srgbClr val="FFFFFF"/>
                </a:solidFill>
                <a:latin typeface="+mn-lt"/>
                <a:ea typeface="+mn-ea"/>
                <a:cs typeface="+mn-cs"/>
              </a:defRPr>
            </a:lvl2pPr>
            <a:lvl3pPr marL="609404" indent="-304703" algn="l" defTabSz="1218808" rtl="0" eaLnBrk="1" latinLnBrk="0" hangingPunct="1">
              <a:lnSpc>
                <a:spcPct val="95000"/>
              </a:lnSpc>
              <a:spcBef>
                <a:spcPts val="0"/>
              </a:spcBef>
              <a:spcAft>
                <a:spcPts val="0"/>
              </a:spcAft>
              <a:buFont typeface="Lucida Grande"/>
              <a:buChar char="-"/>
              <a:defRPr lang="en-US" sz="1900" b="0" kern="1200" dirty="0" smtClean="0">
                <a:solidFill>
                  <a:srgbClr val="FFFFFF"/>
                </a:solidFill>
                <a:latin typeface="+mn-lt"/>
                <a:ea typeface="+mn-ea"/>
                <a:cs typeface="+mn-cs"/>
              </a:defRPr>
            </a:lvl3pPr>
            <a:lvl4pPr marL="835815" indent="-226411" algn="l" defTabSz="1218808" rtl="0" eaLnBrk="1" latinLnBrk="0" hangingPunct="1">
              <a:lnSpc>
                <a:spcPct val="95000"/>
              </a:lnSpc>
              <a:spcBef>
                <a:spcPts val="0"/>
              </a:spcBef>
              <a:spcAft>
                <a:spcPts val="0"/>
              </a:spcAft>
              <a:buFont typeface="Arial" pitchFamily="34" charset="0"/>
              <a:buChar char="•"/>
              <a:defRPr lang="en-US" sz="1900" b="0" kern="1200" dirty="0" smtClean="0">
                <a:solidFill>
                  <a:srgbClr val="FFFFFF"/>
                </a:solidFill>
                <a:latin typeface="+mn-lt"/>
                <a:ea typeface="+mn-ea"/>
                <a:cs typeface="+mn-cs"/>
              </a:defRPr>
            </a:lvl4pPr>
            <a:lvl5pPr marL="1218808" indent="-304703" algn="l" defTabSz="1218808" rtl="0" eaLnBrk="1" latinLnBrk="0" hangingPunct="1">
              <a:lnSpc>
                <a:spcPct val="95000"/>
              </a:lnSpc>
              <a:spcBef>
                <a:spcPts val="0"/>
              </a:spcBef>
              <a:spcAft>
                <a:spcPts val="0"/>
              </a:spcAft>
              <a:buFont typeface="Lucida Grande"/>
              <a:buChar char="-"/>
              <a:defRPr lang="en-US" sz="1900" b="0" kern="1200" dirty="0">
                <a:solidFill>
                  <a:srgbClr val="FFFFFF"/>
                </a:solidFill>
                <a:latin typeface="+mn-lt"/>
                <a:ea typeface="+mn-ea"/>
                <a:cs typeface="+mn-cs"/>
              </a:defRPr>
            </a:lvl5pPr>
            <a:lvl6pPr marL="3351719"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123"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527"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929"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defTabSz="932402">
              <a:buClr>
                <a:srgbClr val="00BCF2"/>
              </a:buClr>
            </a:pPr>
            <a:r>
              <a:rPr sz="2856">
                <a:solidFill>
                  <a:srgbClr val="3F3F3F"/>
                </a:solidFill>
              </a:rPr>
              <a:t>Microsoft commissioned Forrester Consulting to study the value of upgrading to Internet Explorer 11 on Windows 7.  Early pilot customer observations include:</a:t>
            </a:r>
          </a:p>
        </p:txBody>
      </p:sp>
      <p:sp>
        <p:nvSpPr>
          <p:cNvPr id="2" name="Rectangle 1"/>
          <p:cNvSpPr/>
          <p:nvPr/>
        </p:nvSpPr>
        <p:spPr>
          <a:xfrm>
            <a:off x="652208" y="4889543"/>
            <a:ext cx="11497754" cy="1887084"/>
          </a:xfrm>
          <a:prstGeom prst="rect">
            <a:avLst/>
          </a:prstGeom>
        </p:spPr>
        <p:txBody>
          <a:bodyPr wrap="square">
            <a:spAutoFit/>
          </a:bodyPr>
          <a:lstStyle/>
          <a:p>
            <a:pPr defTabSz="932402">
              <a:spcBef>
                <a:spcPts val="1224"/>
              </a:spcBef>
              <a:spcAft>
                <a:spcPts val="612"/>
              </a:spcAft>
            </a:pPr>
            <a:r>
              <a:rPr lang="en-US" sz="2856" dirty="0">
                <a:solidFill>
                  <a:srgbClr val="3F3F3F"/>
                </a:solidFill>
                <a:latin typeface="Segoe UI Light"/>
                <a:ea typeface="ＭＳ Ｐゴシック" charset="0"/>
                <a:cs typeface="Segoe UI Light"/>
              </a:rPr>
              <a:t>Forrester Consulting will continue to track these customers as they deploy Internet Explorer 11 with Enterprise Mode, to complete this Total Economic Impact study.  Forrester’s TEI methodology includes evaluating benefits, costs, flexibility, and risks.  </a:t>
            </a:r>
          </a:p>
        </p:txBody>
      </p:sp>
      <p:sp>
        <p:nvSpPr>
          <p:cNvPr id="17" name="Content Placeholder 2"/>
          <p:cNvSpPr txBox="1">
            <a:spLocks/>
          </p:cNvSpPr>
          <p:nvPr/>
        </p:nvSpPr>
        <p:spPr>
          <a:xfrm>
            <a:off x="652208" y="3143866"/>
            <a:ext cx="11497754" cy="1621602"/>
          </a:xfrm>
          <a:prstGeom prst="rect">
            <a:avLst/>
          </a:prstGeom>
        </p:spPr>
        <p:txBody>
          <a:bodyPr/>
          <a:lstStyle>
            <a:lvl1pPr marL="0" indent="0" algn="l" defTabSz="1218808" rtl="0" eaLnBrk="1" fontAlgn="base" latinLnBrk="0" hangingPunct="1">
              <a:lnSpc>
                <a:spcPct val="95000"/>
              </a:lnSpc>
              <a:spcBef>
                <a:spcPts val="0"/>
              </a:spcBef>
              <a:spcAft>
                <a:spcPts val="0"/>
              </a:spcAft>
              <a:buClr>
                <a:schemeClr val="accent1"/>
              </a:buClr>
              <a:buSzPct val="110000"/>
              <a:buFont typeface="Avenir LT Pro 45 Book" charset="0"/>
              <a:buNone/>
              <a:defRPr lang="en-US" sz="3200" b="0" kern="1200" cap="none" baseline="0" dirty="0" smtClean="0">
                <a:solidFill>
                  <a:srgbClr val="FFFFFF"/>
                </a:solidFill>
                <a:latin typeface="Segoe UI Light"/>
                <a:ea typeface="ＭＳ Ｐゴシック" charset="0"/>
                <a:cs typeface="Segoe UI Light"/>
              </a:defRPr>
            </a:lvl1pPr>
            <a:lvl2pPr marL="0" indent="0" algn="l" defTabSz="1218808" rtl="0" eaLnBrk="1" latinLnBrk="0" hangingPunct="1">
              <a:lnSpc>
                <a:spcPct val="95000"/>
              </a:lnSpc>
              <a:spcBef>
                <a:spcPts val="0"/>
              </a:spcBef>
              <a:spcAft>
                <a:spcPts val="0"/>
              </a:spcAft>
              <a:buClrTx/>
              <a:buFont typeface="Arial" pitchFamily="34" charset="0"/>
              <a:buNone/>
              <a:defRPr lang="en-US" sz="1900" b="0" kern="1200" dirty="0" smtClean="0">
                <a:solidFill>
                  <a:srgbClr val="FFFFFF"/>
                </a:solidFill>
                <a:latin typeface="+mn-lt"/>
                <a:ea typeface="+mn-ea"/>
                <a:cs typeface="+mn-cs"/>
              </a:defRPr>
            </a:lvl2pPr>
            <a:lvl3pPr marL="609404" indent="-304703" algn="l" defTabSz="1218808" rtl="0" eaLnBrk="1" latinLnBrk="0" hangingPunct="1">
              <a:lnSpc>
                <a:spcPct val="95000"/>
              </a:lnSpc>
              <a:spcBef>
                <a:spcPts val="0"/>
              </a:spcBef>
              <a:spcAft>
                <a:spcPts val="0"/>
              </a:spcAft>
              <a:buFont typeface="Lucida Grande"/>
              <a:buChar char="-"/>
              <a:defRPr lang="en-US" sz="1900" b="0" kern="1200" dirty="0" smtClean="0">
                <a:solidFill>
                  <a:srgbClr val="FFFFFF"/>
                </a:solidFill>
                <a:latin typeface="+mn-lt"/>
                <a:ea typeface="+mn-ea"/>
                <a:cs typeface="+mn-cs"/>
              </a:defRPr>
            </a:lvl3pPr>
            <a:lvl4pPr marL="835815" indent="-226411" algn="l" defTabSz="1218808" rtl="0" eaLnBrk="1" latinLnBrk="0" hangingPunct="1">
              <a:lnSpc>
                <a:spcPct val="95000"/>
              </a:lnSpc>
              <a:spcBef>
                <a:spcPts val="0"/>
              </a:spcBef>
              <a:spcAft>
                <a:spcPts val="0"/>
              </a:spcAft>
              <a:buFont typeface="Arial" pitchFamily="34" charset="0"/>
              <a:buChar char="•"/>
              <a:defRPr lang="en-US" sz="1900" b="0" kern="1200" dirty="0" smtClean="0">
                <a:solidFill>
                  <a:srgbClr val="FFFFFF"/>
                </a:solidFill>
                <a:latin typeface="+mn-lt"/>
                <a:ea typeface="+mn-ea"/>
                <a:cs typeface="+mn-cs"/>
              </a:defRPr>
            </a:lvl4pPr>
            <a:lvl5pPr marL="1218808" indent="-304703" algn="l" defTabSz="1218808" rtl="0" eaLnBrk="1" latinLnBrk="0" hangingPunct="1">
              <a:lnSpc>
                <a:spcPct val="95000"/>
              </a:lnSpc>
              <a:spcBef>
                <a:spcPts val="0"/>
              </a:spcBef>
              <a:spcAft>
                <a:spcPts val="0"/>
              </a:spcAft>
              <a:buFont typeface="Lucida Grande"/>
              <a:buChar char="-"/>
              <a:defRPr lang="en-US" sz="1900" b="0" kern="1200" dirty="0">
                <a:solidFill>
                  <a:srgbClr val="FFFFFF"/>
                </a:solidFill>
                <a:latin typeface="+mn-lt"/>
                <a:ea typeface="+mn-ea"/>
                <a:cs typeface="+mn-cs"/>
              </a:defRPr>
            </a:lvl5pPr>
            <a:lvl6pPr marL="3351719"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123"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527"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929"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66298" indent="-466298" defTabSz="932402">
              <a:spcAft>
                <a:spcPts val="612"/>
              </a:spcAft>
              <a:buClr>
                <a:srgbClr val="00BCF2"/>
              </a:buClr>
              <a:buFont typeface="Arial" panose="020B0604020202020204" pitchFamily="34" charset="0"/>
              <a:buChar char="•"/>
            </a:pPr>
            <a:r>
              <a:rPr sz="3264">
                <a:solidFill>
                  <a:srgbClr val="3F3F3F"/>
                </a:solidFill>
              </a:rPr>
              <a:t>The migration to IE11 is </a:t>
            </a:r>
            <a:r>
              <a:rPr sz="3264" b="1">
                <a:solidFill>
                  <a:srgbClr val="3F3F3F"/>
                </a:solidFill>
              </a:rPr>
              <a:t>much easier than previous upgrades</a:t>
            </a:r>
            <a:r>
              <a:rPr sz="3264">
                <a:solidFill>
                  <a:srgbClr val="3F3F3F"/>
                </a:solidFill>
              </a:rPr>
              <a:t>.</a:t>
            </a:r>
          </a:p>
          <a:p>
            <a:pPr marL="466298" indent="-466298" defTabSz="932402">
              <a:spcAft>
                <a:spcPts val="612"/>
              </a:spcAft>
              <a:buClr>
                <a:srgbClr val="00BCF2"/>
              </a:buClr>
              <a:buFont typeface="Arial" panose="020B0604020202020204" pitchFamily="34" charset="0"/>
              <a:buChar char="•"/>
            </a:pPr>
            <a:r>
              <a:rPr sz="3264">
                <a:solidFill>
                  <a:srgbClr val="3F3F3F"/>
                </a:solidFill>
              </a:rPr>
              <a:t>Testing and deployment efforts are </a:t>
            </a:r>
            <a:r>
              <a:rPr sz="3264" b="1">
                <a:solidFill>
                  <a:srgbClr val="3F3F3F"/>
                </a:solidFill>
              </a:rPr>
              <a:t>significantly reduced</a:t>
            </a:r>
            <a:r>
              <a:rPr sz="3264">
                <a:solidFill>
                  <a:srgbClr val="3F3F3F"/>
                </a:solidFill>
              </a:rPr>
              <a:t>.</a:t>
            </a:r>
          </a:p>
          <a:p>
            <a:pPr marL="466298" indent="-466298" defTabSz="932402">
              <a:spcAft>
                <a:spcPts val="612"/>
              </a:spcAft>
              <a:buClr>
                <a:srgbClr val="00BCF2"/>
              </a:buClr>
              <a:buFont typeface="Arial" panose="020B0604020202020204" pitchFamily="34" charset="0"/>
              <a:buChar char="•"/>
            </a:pPr>
            <a:r>
              <a:rPr sz="3264">
                <a:solidFill>
                  <a:srgbClr val="3F3F3F"/>
                </a:solidFill>
              </a:rPr>
              <a:t>Support takes </a:t>
            </a:r>
            <a:r>
              <a:rPr sz="3264" b="1">
                <a:solidFill>
                  <a:srgbClr val="3F3F3F"/>
                </a:solidFill>
              </a:rPr>
              <a:t>less effort</a:t>
            </a:r>
            <a:r>
              <a:rPr sz="3264">
                <a:solidFill>
                  <a:srgbClr val="3F3F3F"/>
                </a:solidFill>
              </a:rPr>
              <a:t>, and user </a:t>
            </a:r>
            <a:r>
              <a:rPr sz="3264" b="1">
                <a:solidFill>
                  <a:srgbClr val="3F3F3F"/>
                </a:solidFill>
              </a:rPr>
              <a:t>productivity is improved</a:t>
            </a:r>
            <a:r>
              <a:rPr sz="3264">
                <a:solidFill>
                  <a:srgbClr val="3F3F3F"/>
                </a:solidFill>
              </a:rPr>
              <a:t>.</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6453" t="11250" r="10237" b="45960"/>
          <a:stretch/>
        </p:blipFill>
        <p:spPr>
          <a:xfrm>
            <a:off x="8475408" y="0"/>
            <a:ext cx="3960185" cy="2622102"/>
          </a:xfrm>
          <a:prstGeom prst="rect">
            <a:avLst/>
          </a:prstGeom>
        </p:spPr>
      </p:pic>
    </p:spTree>
    <p:extLst>
      <p:ext uri="{BB962C8B-B14F-4D97-AF65-F5344CB8AC3E}">
        <p14:creationId xmlns:p14="http://schemas.microsoft.com/office/powerpoint/2010/main" val="212178773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604216" y="4221293"/>
            <a:ext cx="7239450" cy="1922856"/>
          </a:xfrm>
          <a:prstGeom prst="rect">
            <a:avLst/>
          </a:prstGeom>
        </p:spPr>
        <p:txBody>
          <a:bodyPr wrap="square" lIns="93239" tIns="46620" rIns="93239" bIns="46620">
            <a:spAutoFit/>
          </a:bodyPr>
          <a:lstStyle>
            <a:defPPr>
              <a:defRPr lang="en-US"/>
            </a:defPPr>
            <a:lvl1pPr>
              <a:lnSpc>
                <a:spcPct val="90000"/>
              </a:lnSpc>
              <a:defRPr sz="3200">
                <a:solidFill>
                  <a:schemeClr val="tx1">
                    <a:lumMod val="65000"/>
                    <a:lumOff val="35000"/>
                  </a:schemeClr>
                </a:solidFill>
                <a:latin typeface="Segoe UI Light" pitchFamily="34" charset="0"/>
              </a:defRPr>
            </a:lvl1pPr>
          </a:lstStyle>
          <a:p>
            <a:pPr defTabSz="1242957">
              <a:lnSpc>
                <a:spcPct val="100000"/>
              </a:lnSpc>
              <a:spcAft>
                <a:spcPts val="600"/>
              </a:spcAft>
            </a:pPr>
            <a:r>
              <a:rPr lang="en-US" sz="3672" dirty="0">
                <a:solidFill>
                  <a:srgbClr val="00BCF2"/>
                </a:solidFill>
              </a:rPr>
              <a:t>Deploying Internet Explorer 9 or 10?</a:t>
            </a:r>
          </a:p>
          <a:p>
            <a:pPr defTabSz="1242957">
              <a:spcAft>
                <a:spcPts val="1199"/>
              </a:spcAft>
            </a:pPr>
            <a:r>
              <a:rPr lang="en-US" sz="2856" dirty="0">
                <a:solidFill>
                  <a:srgbClr val="505050"/>
                </a:solidFill>
                <a:latin typeface="Segoe UI" pitchFamily="34" charset="0"/>
                <a:ea typeface="Segoe UI" pitchFamily="34" charset="0"/>
                <a:cs typeface="Segoe UI" pitchFamily="34" charset="0"/>
              </a:rPr>
              <a:t>Start evaluating Internet Explorer 11.  There are significant benefits from staying up-to-date with the latest browser.</a:t>
            </a:r>
          </a:p>
        </p:txBody>
      </p:sp>
      <p:sp>
        <p:nvSpPr>
          <p:cNvPr id="5" name="TextBox 4"/>
          <p:cNvSpPr txBox="1"/>
          <p:nvPr/>
        </p:nvSpPr>
        <p:spPr>
          <a:xfrm>
            <a:off x="4604217" y="2199523"/>
            <a:ext cx="7100172" cy="1901647"/>
          </a:xfrm>
          <a:prstGeom prst="rect">
            <a:avLst/>
          </a:prstGeom>
        </p:spPr>
        <p:txBody>
          <a:bodyPr wrap="square" lIns="93239" tIns="46620" rIns="93239" bIns="46620">
            <a:spAutoFit/>
          </a:bodyPr>
          <a:lstStyle>
            <a:defPPr>
              <a:defRPr lang="en-US"/>
            </a:defPPr>
            <a:lvl1pPr>
              <a:lnSpc>
                <a:spcPct val="90000"/>
              </a:lnSpc>
              <a:spcAft>
                <a:spcPts val="1800"/>
              </a:spcAft>
              <a:defRPr sz="2800">
                <a:solidFill>
                  <a:schemeClr val="tx1">
                    <a:lumMod val="65000"/>
                    <a:lumOff val="35000"/>
                  </a:schemeClr>
                </a:solidFill>
                <a:latin typeface="Segoe UI Light" pitchFamily="34" charset="0"/>
              </a:defRPr>
            </a:lvl1pPr>
          </a:lstStyle>
          <a:p>
            <a:pPr defTabSz="1242957">
              <a:spcAft>
                <a:spcPts val="600"/>
              </a:spcAft>
            </a:pPr>
            <a:r>
              <a:rPr lang="en-US" sz="3672" dirty="0">
                <a:solidFill>
                  <a:srgbClr val="00BCF2"/>
                </a:solidFill>
                <a:ea typeface="Segoe UI" pitchFamily="34" charset="0"/>
                <a:cs typeface="Segoe UI" pitchFamily="34" charset="0"/>
              </a:rPr>
              <a:t>Piloting Internet Explorer 9 or 10?</a:t>
            </a:r>
          </a:p>
          <a:p>
            <a:pPr defTabSz="1242957">
              <a:spcAft>
                <a:spcPts val="1199"/>
              </a:spcAft>
            </a:pPr>
            <a:r>
              <a:rPr lang="en-US" sz="2856" dirty="0">
                <a:solidFill>
                  <a:srgbClr val="505050"/>
                </a:solidFill>
                <a:latin typeface="Segoe UI" pitchFamily="34" charset="0"/>
                <a:ea typeface="Segoe UI" pitchFamily="34" charset="0"/>
                <a:cs typeface="Segoe UI" pitchFamily="34" charset="0"/>
              </a:rPr>
              <a:t>Continue your evaluation, but start testing Internet Explorer 11 in parallel.  Enterprise Mode may simplify your migration.</a:t>
            </a:r>
          </a:p>
        </p:txBody>
      </p:sp>
      <p:sp>
        <p:nvSpPr>
          <p:cNvPr id="8" name="TextBox 7"/>
          <p:cNvSpPr txBox="1"/>
          <p:nvPr/>
        </p:nvSpPr>
        <p:spPr>
          <a:xfrm>
            <a:off x="4604217" y="573271"/>
            <a:ext cx="7100172" cy="1498215"/>
          </a:xfrm>
          <a:prstGeom prst="rect">
            <a:avLst/>
          </a:prstGeom>
        </p:spPr>
        <p:txBody>
          <a:bodyPr wrap="square" lIns="93239" tIns="46620" rIns="93239" bIns="46620">
            <a:spAutoFit/>
          </a:bodyPr>
          <a:lstStyle>
            <a:defPPr>
              <a:defRPr lang="en-US"/>
            </a:defPPr>
            <a:lvl1pPr>
              <a:lnSpc>
                <a:spcPct val="90000"/>
              </a:lnSpc>
              <a:spcAft>
                <a:spcPts val="1800"/>
              </a:spcAft>
              <a:defRPr sz="2800">
                <a:solidFill>
                  <a:schemeClr val="tx1">
                    <a:lumMod val="65000"/>
                    <a:lumOff val="35000"/>
                  </a:schemeClr>
                </a:solidFill>
                <a:latin typeface="Segoe UI Light" pitchFamily="34" charset="0"/>
              </a:defRPr>
            </a:lvl1pPr>
          </a:lstStyle>
          <a:p>
            <a:pPr defTabSz="1242957">
              <a:spcAft>
                <a:spcPts val="600"/>
              </a:spcAft>
            </a:pPr>
            <a:r>
              <a:rPr lang="en-US" sz="3672" dirty="0">
                <a:solidFill>
                  <a:srgbClr val="00BCF2"/>
                </a:solidFill>
                <a:ea typeface="Segoe UI" pitchFamily="34" charset="0"/>
                <a:cs typeface="Segoe UI" pitchFamily="34" charset="0"/>
              </a:rPr>
              <a:t>Still on Internet Explorer 8?</a:t>
            </a:r>
          </a:p>
          <a:p>
            <a:pPr defTabSz="1242957">
              <a:spcAft>
                <a:spcPts val="1199"/>
              </a:spcAft>
            </a:pPr>
            <a:r>
              <a:rPr lang="en-US" sz="2856" dirty="0">
                <a:solidFill>
                  <a:srgbClr val="505050"/>
                </a:solidFill>
                <a:latin typeface="Segoe UI" pitchFamily="34" charset="0"/>
                <a:ea typeface="Segoe UI" pitchFamily="34" charset="0"/>
                <a:cs typeface="Segoe UI" pitchFamily="34" charset="0"/>
              </a:rPr>
              <a:t>Evaluate Internet Explorer 11 with Enterprise Mode.</a:t>
            </a:r>
          </a:p>
        </p:txBody>
      </p:sp>
      <p:pic>
        <p:nvPicPr>
          <p:cNvPr id="10" name="Picture 9"/>
          <p:cNvPicPr>
            <a:picLocks/>
          </p:cNvPicPr>
          <p:nvPr/>
        </p:nvPicPr>
        <p:blipFill rotWithShape="1">
          <a:blip r:embed="rId3" cstate="print">
            <a:extLst>
              <a:ext uri="{28A0092B-C50C-407E-A947-70E740481C1C}">
                <a14:useLocalDpi xmlns:a14="http://schemas.microsoft.com/office/drawing/2010/main" val="0"/>
              </a:ext>
            </a:extLst>
          </a:blip>
          <a:srcRect b="8100"/>
          <a:stretch/>
        </p:blipFill>
        <p:spPr>
          <a:xfrm flipH="1">
            <a:off x="-1249" y="573271"/>
            <a:ext cx="3924174" cy="6428011"/>
          </a:xfrm>
          <a:prstGeom prst="rect">
            <a:avLst/>
          </a:prstGeom>
        </p:spPr>
      </p:pic>
      <p:sp>
        <p:nvSpPr>
          <p:cNvPr id="9" name="Rectangle 8"/>
          <p:cNvSpPr/>
          <p:nvPr/>
        </p:nvSpPr>
        <p:spPr>
          <a:xfrm>
            <a:off x="-1245" y="496"/>
            <a:ext cx="3925931" cy="1648454"/>
          </a:xfrm>
          <a:prstGeom prst="rect">
            <a:avLst/>
          </a:prstGeom>
          <a:solidFill>
            <a:srgbClr val="183560"/>
          </a:solidFill>
          <a:ln>
            <a:noFill/>
          </a:ln>
        </p:spPr>
        <p:style>
          <a:lnRef idx="2">
            <a:schemeClr val="accent1">
              <a:shade val="50000"/>
            </a:schemeClr>
          </a:lnRef>
          <a:fillRef idx="1">
            <a:schemeClr val="accent1"/>
          </a:fillRef>
          <a:effectRef idx="0">
            <a:schemeClr val="accent1"/>
          </a:effectRef>
          <a:fontRef idx="minor">
            <a:schemeClr val="lt1"/>
          </a:fontRef>
        </p:style>
        <p:txBody>
          <a:bodyPr lIns="372988" rtlCol="0" anchor="ctr"/>
          <a:lstStyle/>
          <a:p>
            <a:pPr defTabSz="932402"/>
            <a:r>
              <a:rPr lang="en-US" sz="4488" dirty="0">
                <a:solidFill>
                  <a:srgbClr val="FFFFFF"/>
                </a:solidFill>
                <a:latin typeface="Segoe UI Light"/>
              </a:rPr>
              <a:t>Customer </a:t>
            </a:r>
          </a:p>
          <a:p>
            <a:pPr defTabSz="932402"/>
            <a:r>
              <a:rPr lang="en-US" sz="4488" dirty="0">
                <a:solidFill>
                  <a:srgbClr val="FFFFFF"/>
                </a:solidFill>
                <a:latin typeface="Segoe UI Light"/>
              </a:rPr>
              <a:t>Guidance</a:t>
            </a:r>
          </a:p>
        </p:txBody>
      </p:sp>
    </p:spTree>
    <p:extLst>
      <p:ext uri="{BB962C8B-B14F-4D97-AF65-F5344CB8AC3E}">
        <p14:creationId xmlns:p14="http://schemas.microsoft.com/office/powerpoint/2010/main" val="194407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2125662"/>
            <a:ext cx="12070012" cy="4850559"/>
          </a:xfrm>
        </p:spPr>
        <p:txBody>
          <a:bodyPr/>
          <a:lstStyle/>
          <a:p>
            <a:pPr>
              <a:spcBef>
                <a:spcPts val="2400"/>
              </a:spcBef>
            </a:pPr>
            <a:r>
              <a:rPr lang="en-US" sz="5400" dirty="0" smtClean="0">
                <a:solidFill>
                  <a:schemeClr val="tx1"/>
                </a:solidFill>
              </a:rPr>
              <a:t>  http</a:t>
            </a:r>
            <a:r>
              <a:rPr lang="en-US" sz="5400" dirty="0">
                <a:solidFill>
                  <a:schemeClr val="tx1"/>
                </a:solidFill>
              </a:rPr>
              <a:t>://</a:t>
            </a:r>
            <a:r>
              <a:rPr lang="en-US" sz="5400" dirty="0" smtClean="0">
                <a:solidFill>
                  <a:schemeClr val="tx1"/>
                </a:solidFill>
              </a:rPr>
              <a:t>technet.microsoft.com/ie</a:t>
            </a:r>
            <a:endParaRPr lang="en-US" sz="5400" dirty="0">
              <a:solidFill>
                <a:schemeClr val="tx1"/>
              </a:solidFill>
            </a:endParaRPr>
          </a:p>
          <a:p>
            <a:pPr>
              <a:spcBef>
                <a:spcPts val="2400"/>
              </a:spcBef>
            </a:pPr>
            <a:r>
              <a:rPr lang="en-US" sz="5400" dirty="0" smtClean="0">
                <a:gradFill>
                  <a:gsLst>
                    <a:gs pos="1250">
                      <a:schemeClr val="tx1"/>
                    </a:gs>
                    <a:gs pos="100000">
                      <a:schemeClr val="tx1"/>
                    </a:gs>
                  </a:gsLst>
                  <a:lin ang="5400000" scaled="0"/>
                </a:gradFill>
              </a:rPr>
              <a:t>  Find </a:t>
            </a:r>
            <a:r>
              <a:rPr lang="en-US" sz="5400" dirty="0">
                <a:gradFill>
                  <a:gsLst>
                    <a:gs pos="1250">
                      <a:schemeClr val="tx1"/>
                    </a:gs>
                    <a:gs pos="100000">
                      <a:schemeClr val="tx1"/>
                    </a:gs>
                  </a:gsLst>
                  <a:lin ang="5400000" scaled="0"/>
                </a:gradFill>
              </a:rPr>
              <a:t>Me Later At The Windows Booth</a:t>
            </a:r>
          </a:p>
          <a:p>
            <a:pPr marL="0" indent="0">
              <a:spcBef>
                <a:spcPts val="2400"/>
              </a:spcBef>
              <a:buNone/>
            </a:pPr>
            <a:endParaRPr lang="en-US" sz="5400" dirty="0" smtClean="0">
              <a:solidFill>
                <a:schemeClr val="tx1"/>
              </a:solidFill>
            </a:endParaRPr>
          </a:p>
          <a:p>
            <a:pPr>
              <a:spcBef>
                <a:spcPts val="2400"/>
              </a:spcBef>
            </a:pPr>
            <a:endParaRPr lang="en-US" sz="3200" dirty="0">
              <a:solidFill>
                <a:schemeClr val="tx1"/>
              </a:solidFill>
            </a:endParaRPr>
          </a:p>
          <a:p>
            <a:pPr lvl="0">
              <a:spcBef>
                <a:spcPts val="2400"/>
              </a:spcBef>
            </a:pPr>
            <a:endParaRPr lang="en-US" sz="54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sz="6600" dirty="0" smtClean="0"/>
              <a:t>Related Content</a:t>
            </a:r>
            <a:endParaRPr lang="en-US" sz="6600" dirty="0"/>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37721E-6 L 2.26704E-6 3.37721E-6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Springboard </a:t>
            </a:r>
            <a:r>
              <a:rPr lang="en-US" sz="3800" dirty="0" smtClean="0">
                <a:gradFill>
                  <a:gsLst>
                    <a:gs pos="1250">
                      <a:schemeClr val="tx1"/>
                    </a:gs>
                    <a:gs pos="100000">
                      <a:schemeClr val="tx1"/>
                    </a:gs>
                  </a:gsLst>
                  <a:lin ang="5400000" scaled="0"/>
                </a:gradFill>
                <a:hlinkClick r:id="rId6" action="ppaction://hlinkfile"/>
              </a:rPr>
              <a:t>microsoft.com/springboard</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800" dirty="0" smtClean="0">
                <a:gradFill>
                  <a:gsLst>
                    <a:gs pos="1250">
                      <a:schemeClr val="tx1"/>
                    </a:gs>
                    <a:gs pos="100000">
                      <a:schemeClr val="tx1"/>
                    </a:gs>
                  </a:gsLst>
                  <a:lin ang="5400000" scaled="0"/>
                </a:gradFill>
              </a:rPr>
              <a:t>Microsoft Desktop Optimization Package (MDOP)</a:t>
            </a:r>
          </a:p>
          <a:p>
            <a:pPr marL="0" indent="0">
              <a:spcBef>
                <a:spcPts val="0"/>
              </a:spcBef>
              <a:buNone/>
            </a:pPr>
            <a:r>
              <a:rPr lang="en-US" sz="3800" dirty="0" smtClean="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hlinkClick r:id="rId7" action="ppaction://hlinkfile"/>
              </a:rPr>
              <a:t>microsoft.com/</a:t>
            </a:r>
            <a:r>
              <a:rPr lang="en-US" sz="3800" dirty="0" err="1" smtClean="0">
                <a:gradFill>
                  <a:gsLst>
                    <a:gs pos="1250">
                      <a:schemeClr val="tx1"/>
                    </a:gs>
                    <a:gs pos="100000">
                      <a:schemeClr val="tx1"/>
                    </a:gs>
                  </a:gsLst>
                  <a:lin ang="5400000" scaled="0"/>
                </a:gradFill>
                <a:hlinkClick r:id="rId7" action="ppaction://hlinkfile"/>
              </a:rPr>
              <a:t>mdop</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To Go </a:t>
            </a:r>
            <a:r>
              <a:rPr lang="en-US" sz="3800" dirty="0" smtClean="0">
                <a:gradFill>
                  <a:gsLst>
                    <a:gs pos="1250">
                      <a:schemeClr val="tx1"/>
                    </a:gs>
                    <a:gs pos="100000">
                      <a:schemeClr val="tx1"/>
                    </a:gs>
                  </a:gsLst>
                  <a:lin ang="5400000" scaled="0"/>
                </a:gradFill>
                <a:hlinkClick r:id="rId8" action="ppaction://hlinkfile"/>
              </a:rPr>
              <a:t>microsoft.com/windows/</a:t>
            </a:r>
            <a:r>
              <a:rPr lang="en-US" sz="3800" dirty="0" err="1" smtClean="0">
                <a:gradFill>
                  <a:gsLst>
                    <a:gs pos="1250">
                      <a:schemeClr val="tx1"/>
                    </a:gs>
                    <a:gs pos="100000">
                      <a:schemeClr val="tx1"/>
                    </a:gs>
                  </a:gsLst>
                  <a:lin ang="5400000" scaled="0"/>
                </a:gradFill>
                <a:hlinkClick r:id="rId8" action="ppaction://hlinkfile"/>
              </a:rPr>
              <a:t>wtg</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Phone Developer </a:t>
            </a:r>
            <a:r>
              <a:rPr lang="en-US" sz="3600" u="sng" dirty="0" smtClean="0">
                <a:hlinkClick r:id="rId9"/>
              </a:rPr>
              <a:t>developer.windowsphone.com</a:t>
            </a:r>
            <a:r>
              <a:rPr lang="en-US" sz="3600" dirty="0" smtClean="0"/>
              <a:t>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39963242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Explorer App </a:t>
            </a:r>
            <a:r>
              <a:rPr lang="en-US" dirty="0" err="1"/>
              <a:t>Compat</a:t>
            </a:r>
            <a:endParaRPr lang="en-US" dirty="0"/>
          </a:p>
        </p:txBody>
      </p:sp>
      <p:sp>
        <p:nvSpPr>
          <p:cNvPr id="3" name="Text Placeholder 2"/>
          <p:cNvSpPr>
            <a:spLocks noGrp="1"/>
          </p:cNvSpPr>
          <p:nvPr>
            <p:ph type="body" sz="quarter" idx="14"/>
          </p:nvPr>
        </p:nvSpPr>
        <p:spPr/>
        <p:txBody>
          <a:bodyPr/>
          <a:lstStyle/>
          <a:p>
            <a:r>
              <a:rPr lang="en-US" dirty="0"/>
              <a:t>Fred Pullen</a:t>
            </a:r>
          </a:p>
        </p:txBody>
      </p:sp>
      <p:sp>
        <p:nvSpPr>
          <p:cNvPr id="8" name="Text Placeholder 7"/>
          <p:cNvSpPr>
            <a:spLocks noGrp="1"/>
          </p:cNvSpPr>
          <p:nvPr>
            <p:ph type="body" sz="quarter" idx="15"/>
          </p:nvPr>
        </p:nvSpPr>
        <p:spPr/>
        <p:txBody>
          <a:bodyPr/>
          <a:lstStyle/>
          <a:p>
            <a:r>
              <a:rPr lang="en-US" dirty="0" smtClean="0"/>
              <a:t>WIN-B320</a:t>
            </a:r>
            <a:endParaRPr lang="en-US" dirty="0"/>
          </a:p>
        </p:txBody>
      </p:sp>
    </p:spTree>
    <p:extLst>
      <p:ext uri="{BB962C8B-B14F-4D97-AF65-F5344CB8AC3E}">
        <p14:creationId xmlns:p14="http://schemas.microsoft.com/office/powerpoint/2010/main" val="232679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a:spLocks noGrp="1"/>
          </p:cNvSpPr>
          <p:nvPr>
            <p:ph type="title"/>
          </p:nvPr>
        </p:nvSpPr>
        <p:spPr>
          <a:xfrm>
            <a:off x="531273" y="233616"/>
            <a:ext cx="11372310" cy="903913"/>
          </a:xfrm>
        </p:spPr>
        <p:txBody>
          <a:bodyPr>
            <a:normAutofit/>
          </a:bodyPr>
          <a:lstStyle/>
          <a:p>
            <a:r>
              <a:rPr lang="en-US" sz="4896" spc="-104" dirty="0">
                <a:solidFill>
                  <a:schemeClr val="tx1">
                    <a:lumMod val="65000"/>
                    <a:lumOff val="35000"/>
                  </a:schemeClr>
                </a:solidFill>
                <a:latin typeface="Segoe UI Light" pitchFamily="34" charset="0"/>
              </a:rPr>
              <a:t>Enterprise Browser Versions</a:t>
            </a:r>
          </a:p>
        </p:txBody>
      </p:sp>
      <p:sp>
        <p:nvSpPr>
          <p:cNvPr id="15" name="Shape 14"/>
          <p:cNvSpPr/>
          <p:nvPr/>
        </p:nvSpPr>
        <p:spPr>
          <a:xfrm>
            <a:off x="730907" y="1239379"/>
            <a:ext cx="11200755" cy="5013228"/>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Oval 15"/>
          <p:cNvSpPr/>
          <p:nvPr/>
        </p:nvSpPr>
        <p:spPr>
          <a:xfrm>
            <a:off x="2968631" y="4248332"/>
            <a:ext cx="279781" cy="2797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2353568" y="4588171"/>
            <a:ext cx="1509908" cy="503313"/>
          </a:xfrm>
          <a:custGeom>
            <a:avLst/>
            <a:gdLst>
              <a:gd name="connsiteX0" fmla="*/ 0 w 1480436"/>
              <a:gd name="connsiteY0" fmla="*/ 0 h 1169859"/>
              <a:gd name="connsiteX1" fmla="*/ 1480436 w 1480436"/>
              <a:gd name="connsiteY1" fmla="*/ 0 h 1169859"/>
              <a:gd name="connsiteX2" fmla="*/ 1480436 w 1480436"/>
              <a:gd name="connsiteY2" fmla="*/ 1169859 h 1169859"/>
              <a:gd name="connsiteX3" fmla="*/ 0 w 1480436"/>
              <a:gd name="connsiteY3" fmla="*/ 1169859 h 1169859"/>
              <a:gd name="connsiteX4" fmla="*/ 0 w 1480436"/>
              <a:gd name="connsiteY4" fmla="*/ 0 h 116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436" h="1169859">
                <a:moveTo>
                  <a:pt x="0" y="0"/>
                </a:moveTo>
                <a:lnTo>
                  <a:pt x="1480436" y="0"/>
                </a:lnTo>
                <a:lnTo>
                  <a:pt x="1480436" y="1169859"/>
                </a:lnTo>
                <a:lnTo>
                  <a:pt x="0" y="1169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06691">
              <a:lnSpc>
                <a:spcPct val="90000"/>
              </a:lnSpc>
              <a:spcBef>
                <a:spcPct val="0"/>
              </a:spcBef>
              <a:spcAft>
                <a:spcPct val="35000"/>
              </a:spcAft>
            </a:pPr>
            <a:r>
              <a:rPr lang="en-US" sz="1836" dirty="0">
                <a:solidFill>
                  <a:prstClr val="black">
                    <a:hueOff val="0"/>
                    <a:satOff val="0"/>
                    <a:lumOff val="0"/>
                    <a:alphaOff val="0"/>
                  </a:prstClr>
                </a:solidFill>
              </a:rPr>
              <a:t>Internet Explorer 7</a:t>
            </a:r>
          </a:p>
        </p:txBody>
      </p:sp>
      <p:sp>
        <p:nvSpPr>
          <p:cNvPr id="20" name="Oval 19"/>
          <p:cNvSpPr/>
          <p:nvPr/>
        </p:nvSpPr>
        <p:spPr>
          <a:xfrm>
            <a:off x="4472697" y="3517379"/>
            <a:ext cx="373041" cy="37304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3872237" y="3992270"/>
            <a:ext cx="1573962" cy="689982"/>
          </a:xfrm>
          <a:custGeom>
            <a:avLst/>
            <a:gdLst>
              <a:gd name="connsiteX0" fmla="*/ 0 w 1305523"/>
              <a:gd name="connsiteY0" fmla="*/ 0 h 2059542"/>
              <a:gd name="connsiteX1" fmla="*/ 1305523 w 1305523"/>
              <a:gd name="connsiteY1" fmla="*/ 0 h 2059542"/>
              <a:gd name="connsiteX2" fmla="*/ 1305523 w 1305523"/>
              <a:gd name="connsiteY2" fmla="*/ 2059542 h 2059542"/>
              <a:gd name="connsiteX3" fmla="*/ 0 w 1305523"/>
              <a:gd name="connsiteY3" fmla="*/ 2059542 h 2059542"/>
              <a:gd name="connsiteX4" fmla="*/ 0 w 1305523"/>
              <a:gd name="connsiteY4" fmla="*/ 0 h 205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523" h="2059542">
                <a:moveTo>
                  <a:pt x="0" y="0"/>
                </a:moveTo>
                <a:lnTo>
                  <a:pt x="1305523" y="0"/>
                </a:lnTo>
                <a:lnTo>
                  <a:pt x="1305523" y="2059542"/>
                </a:lnTo>
                <a:lnTo>
                  <a:pt x="0" y="2059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06691">
              <a:lnSpc>
                <a:spcPct val="90000"/>
              </a:lnSpc>
              <a:spcBef>
                <a:spcPct val="0"/>
              </a:spcBef>
              <a:spcAft>
                <a:spcPct val="35000"/>
              </a:spcAft>
            </a:pPr>
            <a:r>
              <a:rPr lang="en-US" sz="2040" dirty="0">
                <a:solidFill>
                  <a:prstClr val="black">
                    <a:hueOff val="0"/>
                    <a:satOff val="0"/>
                    <a:lumOff val="0"/>
                    <a:alphaOff val="0"/>
                  </a:prstClr>
                </a:solidFill>
              </a:rPr>
              <a:t>Internet Explorer 8</a:t>
            </a:r>
          </a:p>
        </p:txBody>
      </p:sp>
      <p:sp>
        <p:nvSpPr>
          <p:cNvPr id="28" name="Oval 27"/>
          <p:cNvSpPr/>
          <p:nvPr/>
        </p:nvSpPr>
        <p:spPr>
          <a:xfrm>
            <a:off x="6035297" y="2990039"/>
            <a:ext cx="466302" cy="4663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31"/>
          <p:cNvSpPr/>
          <p:nvPr/>
        </p:nvSpPr>
        <p:spPr>
          <a:xfrm>
            <a:off x="5494406" y="3517379"/>
            <a:ext cx="1548085" cy="2817434"/>
          </a:xfrm>
          <a:custGeom>
            <a:avLst/>
            <a:gdLst>
              <a:gd name="connsiteX0" fmla="*/ 0 w 1517868"/>
              <a:gd name="connsiteY0" fmla="*/ 0 h 2762441"/>
              <a:gd name="connsiteX1" fmla="*/ 1517868 w 1517868"/>
              <a:gd name="connsiteY1" fmla="*/ 0 h 2762441"/>
              <a:gd name="connsiteX2" fmla="*/ 1517868 w 1517868"/>
              <a:gd name="connsiteY2" fmla="*/ 2762441 h 2762441"/>
              <a:gd name="connsiteX3" fmla="*/ 0 w 1517868"/>
              <a:gd name="connsiteY3" fmla="*/ 2762441 h 2762441"/>
              <a:gd name="connsiteX4" fmla="*/ 0 w 1517868"/>
              <a:gd name="connsiteY4" fmla="*/ 0 h 2762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868" h="2762441">
                <a:moveTo>
                  <a:pt x="0" y="0"/>
                </a:moveTo>
                <a:lnTo>
                  <a:pt x="1517868" y="0"/>
                </a:lnTo>
                <a:lnTo>
                  <a:pt x="1517868" y="2762441"/>
                </a:lnTo>
                <a:lnTo>
                  <a:pt x="0" y="27624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06691">
              <a:lnSpc>
                <a:spcPct val="90000"/>
              </a:lnSpc>
              <a:spcBef>
                <a:spcPct val="0"/>
              </a:spcBef>
              <a:spcAft>
                <a:spcPct val="35000"/>
              </a:spcAft>
            </a:pPr>
            <a:r>
              <a:rPr lang="en-US" sz="2244" dirty="0">
                <a:solidFill>
                  <a:prstClr val="black">
                    <a:hueOff val="0"/>
                    <a:satOff val="0"/>
                    <a:lumOff val="0"/>
                    <a:alphaOff val="0"/>
                  </a:prstClr>
                </a:solidFill>
              </a:rPr>
              <a:t>Internet Explorer 9</a:t>
            </a:r>
          </a:p>
        </p:txBody>
      </p:sp>
      <p:sp>
        <p:nvSpPr>
          <p:cNvPr id="33" name="Oval 32"/>
          <p:cNvSpPr/>
          <p:nvPr/>
        </p:nvSpPr>
        <p:spPr>
          <a:xfrm>
            <a:off x="7760609" y="2590569"/>
            <a:ext cx="559562" cy="5595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33"/>
          <p:cNvSpPr/>
          <p:nvPr/>
        </p:nvSpPr>
        <p:spPr>
          <a:xfrm>
            <a:off x="7158352" y="3264253"/>
            <a:ext cx="1764077" cy="541427"/>
          </a:xfrm>
          <a:custGeom>
            <a:avLst/>
            <a:gdLst>
              <a:gd name="connsiteX0" fmla="*/ 0 w 1572920"/>
              <a:gd name="connsiteY0" fmla="*/ 0 h 3293301"/>
              <a:gd name="connsiteX1" fmla="*/ 1572920 w 1572920"/>
              <a:gd name="connsiteY1" fmla="*/ 0 h 3293301"/>
              <a:gd name="connsiteX2" fmla="*/ 1572920 w 1572920"/>
              <a:gd name="connsiteY2" fmla="*/ 3293301 h 3293301"/>
              <a:gd name="connsiteX3" fmla="*/ 0 w 1572920"/>
              <a:gd name="connsiteY3" fmla="*/ 3293301 h 3293301"/>
              <a:gd name="connsiteX4" fmla="*/ 0 w 1572920"/>
              <a:gd name="connsiteY4" fmla="*/ 0 h 329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920" h="3293301">
                <a:moveTo>
                  <a:pt x="0" y="0"/>
                </a:moveTo>
                <a:lnTo>
                  <a:pt x="1572920" y="0"/>
                </a:lnTo>
                <a:lnTo>
                  <a:pt x="1572920" y="3293301"/>
                </a:lnTo>
                <a:lnTo>
                  <a:pt x="0" y="32933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3260" tIns="0" rIns="0" bIns="0" numCol="1" spcCol="1270" anchor="t" anchorCtr="0">
            <a:noAutofit/>
          </a:bodyPr>
          <a:lstStyle/>
          <a:p>
            <a:pPr algn="ctr" defTabSz="906691">
              <a:lnSpc>
                <a:spcPct val="90000"/>
              </a:lnSpc>
              <a:spcBef>
                <a:spcPct val="0"/>
              </a:spcBef>
              <a:spcAft>
                <a:spcPct val="35000"/>
              </a:spcAft>
            </a:pPr>
            <a:r>
              <a:rPr lang="en-US" sz="2448" dirty="0">
                <a:solidFill>
                  <a:prstClr val="black">
                    <a:hueOff val="0"/>
                    <a:satOff val="0"/>
                    <a:lumOff val="0"/>
                    <a:alphaOff val="0"/>
                  </a:prstClr>
                </a:solidFill>
              </a:rPr>
              <a:t>Internet Explorer 10</a:t>
            </a:r>
          </a:p>
        </p:txBody>
      </p:sp>
      <p:sp>
        <p:nvSpPr>
          <p:cNvPr id="35" name="Oval 34"/>
          <p:cNvSpPr/>
          <p:nvPr/>
        </p:nvSpPr>
        <p:spPr>
          <a:xfrm>
            <a:off x="9743194" y="2175579"/>
            <a:ext cx="652822" cy="6528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Freeform 35"/>
          <p:cNvSpPr/>
          <p:nvPr/>
        </p:nvSpPr>
        <p:spPr>
          <a:xfrm>
            <a:off x="8983722" y="2924356"/>
            <a:ext cx="2171769" cy="679794"/>
          </a:xfrm>
          <a:custGeom>
            <a:avLst/>
            <a:gdLst>
              <a:gd name="connsiteX0" fmla="*/ 0 w 1572920"/>
              <a:gd name="connsiteY0" fmla="*/ 0 h 3617716"/>
              <a:gd name="connsiteX1" fmla="*/ 1572920 w 1572920"/>
              <a:gd name="connsiteY1" fmla="*/ 0 h 3617716"/>
              <a:gd name="connsiteX2" fmla="*/ 1572920 w 1572920"/>
              <a:gd name="connsiteY2" fmla="*/ 3617716 h 3617716"/>
              <a:gd name="connsiteX3" fmla="*/ 0 w 1572920"/>
              <a:gd name="connsiteY3" fmla="*/ 3617716 h 3617716"/>
              <a:gd name="connsiteX4" fmla="*/ 0 w 1572920"/>
              <a:gd name="connsiteY4" fmla="*/ 0 h 3617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920" h="3617716">
                <a:moveTo>
                  <a:pt x="0" y="0"/>
                </a:moveTo>
                <a:lnTo>
                  <a:pt x="1572920" y="0"/>
                </a:lnTo>
                <a:lnTo>
                  <a:pt x="1572920" y="3617716"/>
                </a:lnTo>
                <a:lnTo>
                  <a:pt x="0" y="36177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06691">
              <a:lnSpc>
                <a:spcPct val="90000"/>
              </a:lnSpc>
              <a:spcBef>
                <a:spcPct val="0"/>
              </a:spcBef>
              <a:spcAft>
                <a:spcPct val="35000"/>
              </a:spcAft>
            </a:pPr>
            <a:r>
              <a:rPr lang="en-US" sz="2856" dirty="0">
                <a:solidFill>
                  <a:prstClr val="black">
                    <a:hueOff val="0"/>
                    <a:satOff val="0"/>
                    <a:lumOff val="0"/>
                    <a:alphaOff val="0"/>
                  </a:prstClr>
                </a:solidFill>
              </a:rPr>
              <a:t>Internet Explorer 11</a:t>
            </a:r>
          </a:p>
        </p:txBody>
      </p:sp>
      <p:sp>
        <p:nvSpPr>
          <p:cNvPr id="37" name="Oval 36"/>
          <p:cNvSpPr/>
          <p:nvPr/>
        </p:nvSpPr>
        <p:spPr>
          <a:xfrm>
            <a:off x="1557826" y="5206904"/>
            <a:ext cx="186521" cy="1865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Freeform 37"/>
          <p:cNvSpPr/>
          <p:nvPr/>
        </p:nvSpPr>
        <p:spPr>
          <a:xfrm>
            <a:off x="1128823" y="5495412"/>
            <a:ext cx="1044528" cy="689982"/>
          </a:xfrm>
          <a:custGeom>
            <a:avLst/>
            <a:gdLst>
              <a:gd name="connsiteX0" fmla="*/ 0 w 1305523"/>
              <a:gd name="connsiteY0" fmla="*/ 0 h 2059542"/>
              <a:gd name="connsiteX1" fmla="*/ 1305523 w 1305523"/>
              <a:gd name="connsiteY1" fmla="*/ 0 h 2059542"/>
              <a:gd name="connsiteX2" fmla="*/ 1305523 w 1305523"/>
              <a:gd name="connsiteY2" fmla="*/ 2059542 h 2059542"/>
              <a:gd name="connsiteX3" fmla="*/ 0 w 1305523"/>
              <a:gd name="connsiteY3" fmla="*/ 2059542 h 2059542"/>
              <a:gd name="connsiteX4" fmla="*/ 0 w 1305523"/>
              <a:gd name="connsiteY4" fmla="*/ 0 h 205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523" h="2059542">
                <a:moveTo>
                  <a:pt x="0" y="0"/>
                </a:moveTo>
                <a:lnTo>
                  <a:pt x="1305523" y="0"/>
                </a:lnTo>
                <a:lnTo>
                  <a:pt x="1305523" y="2059542"/>
                </a:lnTo>
                <a:lnTo>
                  <a:pt x="0" y="20595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906691">
              <a:lnSpc>
                <a:spcPct val="90000"/>
              </a:lnSpc>
              <a:spcBef>
                <a:spcPct val="0"/>
              </a:spcBef>
              <a:spcAft>
                <a:spcPct val="35000"/>
              </a:spcAft>
            </a:pPr>
            <a:r>
              <a:rPr lang="en-US" sz="1632" dirty="0">
                <a:solidFill>
                  <a:prstClr val="black">
                    <a:hueOff val="0"/>
                    <a:satOff val="0"/>
                    <a:lumOff val="0"/>
                    <a:alphaOff val="0"/>
                  </a:prstClr>
                </a:solidFill>
              </a:rPr>
              <a:t>Internet Explorer 6</a:t>
            </a:r>
          </a:p>
        </p:txBody>
      </p:sp>
      <p:grpSp>
        <p:nvGrpSpPr>
          <p:cNvPr id="39" name="Group 38"/>
          <p:cNvGrpSpPr/>
          <p:nvPr/>
        </p:nvGrpSpPr>
        <p:grpSpPr>
          <a:xfrm>
            <a:off x="435746" y="1916824"/>
            <a:ext cx="4942798" cy="4942798"/>
            <a:chOff x="1905000" y="1961062"/>
            <a:chExt cx="2576997" cy="2668088"/>
          </a:xfrm>
        </p:grpSpPr>
        <p:sp>
          <p:nvSpPr>
            <p:cNvPr id="40" name="Oval 39"/>
            <p:cNvSpPr/>
            <p:nvPr/>
          </p:nvSpPr>
          <p:spPr bwMode="auto">
            <a:xfrm>
              <a:off x="1905000" y="1961062"/>
              <a:ext cx="2576997" cy="2668088"/>
            </a:xfrm>
            <a:prstGeom prst="ellipse">
              <a:avLst/>
            </a:prstGeom>
            <a:solidFill>
              <a:schemeClr val="lt1">
                <a:alpha val="0"/>
              </a:schemeClr>
            </a:solidFill>
            <a:ln w="22225">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2165" tIns="62165" rIns="62165" bIns="62165" numCol="1" spcCol="0" rtlCol="0" fromWordArt="0" anchor="ctr" anchorCtr="0" forceAA="0" compatLnSpc="1">
              <a:prstTxWarp prst="textNoShape">
                <a:avLst/>
              </a:prstTxWarp>
              <a:noAutofit/>
            </a:bodyPr>
            <a:lstStyle/>
            <a:p>
              <a:pPr algn="ctr" defTabSz="1242844"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TextBox 40"/>
            <p:cNvSpPr txBox="1"/>
            <p:nvPr/>
          </p:nvSpPr>
          <p:spPr>
            <a:xfrm>
              <a:off x="2702047" y="4301488"/>
              <a:ext cx="982903" cy="241950"/>
            </a:xfrm>
            <a:prstGeom prst="rect">
              <a:avLst/>
            </a:prstGeom>
            <a:noFill/>
            <a:ln>
              <a:noFill/>
            </a:ln>
          </p:spPr>
          <p:txBody>
            <a:bodyPr wrap="none" lIns="0" tIns="0" rIns="0" bIns="0" rtlCol="0">
              <a:spAutoFit/>
            </a:bodyPr>
            <a:lstStyle/>
            <a:p>
              <a:pPr algn="ctr" defTabSz="1243150"/>
              <a:r>
                <a:rPr lang="en-US" sz="2856" dirty="0">
                  <a:solidFill>
                    <a:srgbClr val="55D455"/>
                  </a:solidFill>
                </a:rPr>
                <a:t>Windows XP</a:t>
              </a:r>
            </a:p>
          </p:txBody>
        </p:sp>
      </p:grpSp>
      <p:grpSp>
        <p:nvGrpSpPr>
          <p:cNvPr id="42" name="Group 41"/>
          <p:cNvGrpSpPr/>
          <p:nvPr/>
        </p:nvGrpSpPr>
        <p:grpSpPr>
          <a:xfrm>
            <a:off x="2257845" y="1589590"/>
            <a:ext cx="4663017" cy="4663017"/>
            <a:chOff x="2613967" y="1410041"/>
            <a:chExt cx="2576997" cy="2668088"/>
          </a:xfrm>
        </p:grpSpPr>
        <p:sp>
          <p:nvSpPr>
            <p:cNvPr id="43" name="Oval 42"/>
            <p:cNvSpPr/>
            <p:nvPr/>
          </p:nvSpPr>
          <p:spPr bwMode="auto">
            <a:xfrm>
              <a:off x="2613967" y="1410041"/>
              <a:ext cx="2576997" cy="2668088"/>
            </a:xfrm>
            <a:prstGeom prst="ellipse">
              <a:avLst/>
            </a:prstGeom>
            <a:solidFill>
              <a:schemeClr val="lt1">
                <a:alpha val="0"/>
              </a:schemeClr>
            </a:solidFill>
            <a:ln w="22225">
              <a:solidFill>
                <a:schemeClr val="accent4">
                  <a:lumMod val="60000"/>
                  <a:lumOff val="4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2165" tIns="62165" rIns="62165" bIns="62165" numCol="1" spcCol="0" rtlCol="0" fromWordArt="0" anchor="ctr" anchorCtr="0" forceAA="0" compatLnSpc="1">
              <a:prstTxWarp prst="textNoShape">
                <a:avLst/>
              </a:prstTxWarp>
              <a:noAutofit/>
            </a:bodyPr>
            <a:lstStyle/>
            <a:p>
              <a:pPr algn="ctr" defTabSz="1242844"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3284561" y="3700949"/>
              <a:ext cx="1235811" cy="256467"/>
            </a:xfrm>
            <a:prstGeom prst="rect">
              <a:avLst/>
            </a:prstGeom>
            <a:noFill/>
            <a:ln>
              <a:noFill/>
            </a:ln>
          </p:spPr>
          <p:txBody>
            <a:bodyPr wrap="none" lIns="0" tIns="0" rIns="0" bIns="0" rtlCol="0">
              <a:spAutoFit/>
            </a:bodyPr>
            <a:lstStyle/>
            <a:p>
              <a:pPr algn="ctr" defTabSz="1243150"/>
              <a:r>
                <a:rPr lang="en-US" sz="2856" dirty="0">
                  <a:solidFill>
                    <a:srgbClr val="FFC000"/>
                  </a:solidFill>
                </a:rPr>
                <a:t>Windows Vista</a:t>
              </a:r>
            </a:p>
          </p:txBody>
        </p:sp>
      </p:grpSp>
      <p:grpSp>
        <p:nvGrpSpPr>
          <p:cNvPr id="45" name="Group 44"/>
          <p:cNvGrpSpPr/>
          <p:nvPr/>
        </p:nvGrpSpPr>
        <p:grpSpPr>
          <a:xfrm>
            <a:off x="3683259" y="1357262"/>
            <a:ext cx="7896779" cy="4649103"/>
            <a:chOff x="2772592" y="781852"/>
            <a:chExt cx="5272457" cy="3635258"/>
          </a:xfrm>
        </p:grpSpPr>
        <p:sp>
          <p:nvSpPr>
            <p:cNvPr id="46" name="Oval 45"/>
            <p:cNvSpPr/>
            <p:nvPr/>
          </p:nvSpPr>
          <p:spPr bwMode="auto">
            <a:xfrm>
              <a:off x="2772592" y="781852"/>
              <a:ext cx="5272457" cy="3635258"/>
            </a:xfrm>
            <a:prstGeom prst="ellipse">
              <a:avLst/>
            </a:prstGeom>
            <a:solidFill>
              <a:schemeClr val="lt1">
                <a:alpha val="0"/>
              </a:schemeClr>
            </a:solidFill>
            <a:ln w="22225">
              <a:solidFill>
                <a:srgbClr val="0070C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2165" tIns="62165" rIns="62165" bIns="62165" numCol="1" spcCol="0" rtlCol="0" fromWordArt="0" anchor="ctr" anchorCtr="0" forceAA="0" compatLnSpc="1">
              <a:prstTxWarp prst="textNoShape">
                <a:avLst/>
              </a:prstTxWarp>
              <a:noAutofit/>
            </a:bodyPr>
            <a:lstStyle/>
            <a:p>
              <a:pPr algn="ctr" defTabSz="1242844"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4715912" y="4020754"/>
              <a:ext cx="1385817" cy="350481"/>
            </a:xfrm>
            <a:prstGeom prst="rect">
              <a:avLst/>
            </a:prstGeom>
            <a:noFill/>
          </p:spPr>
          <p:txBody>
            <a:bodyPr wrap="square" lIns="0" tIns="0" rIns="0" bIns="0" rtlCol="0">
              <a:spAutoFit/>
            </a:bodyPr>
            <a:lstStyle/>
            <a:p>
              <a:pPr algn="ctr" defTabSz="1243150"/>
              <a:r>
                <a:rPr lang="en-US" sz="2856" dirty="0">
                  <a:solidFill>
                    <a:srgbClr val="0070C0"/>
                  </a:solidFill>
                </a:rPr>
                <a:t>Windows 7</a:t>
              </a:r>
            </a:p>
          </p:txBody>
        </p:sp>
      </p:grpSp>
      <p:grpSp>
        <p:nvGrpSpPr>
          <p:cNvPr id="48" name="Group 47"/>
          <p:cNvGrpSpPr/>
          <p:nvPr/>
        </p:nvGrpSpPr>
        <p:grpSpPr>
          <a:xfrm>
            <a:off x="7113597" y="2399560"/>
            <a:ext cx="1865207" cy="2320323"/>
            <a:chOff x="5173244" y="1746063"/>
            <a:chExt cx="1371797" cy="1780267"/>
          </a:xfrm>
        </p:grpSpPr>
        <p:sp>
          <p:nvSpPr>
            <p:cNvPr id="49" name="Oval 48"/>
            <p:cNvSpPr/>
            <p:nvPr/>
          </p:nvSpPr>
          <p:spPr bwMode="auto">
            <a:xfrm>
              <a:off x="5173244" y="1746063"/>
              <a:ext cx="1371797" cy="1431078"/>
            </a:xfrm>
            <a:prstGeom prst="ellipse">
              <a:avLst/>
            </a:prstGeom>
            <a:solidFill>
              <a:schemeClr val="lt1">
                <a:alpha val="0"/>
              </a:schemeClr>
            </a:solidFill>
            <a:ln w="22225">
              <a:solidFill>
                <a:srgbClr val="5B9BD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2165" tIns="62165" rIns="62165" bIns="62165" numCol="1" spcCol="0" rtlCol="0" fromWordArt="0" anchor="ctr" anchorCtr="0" forceAA="0" compatLnSpc="1">
              <a:prstTxWarp prst="textNoShape">
                <a:avLst/>
              </a:prstTxWarp>
              <a:noAutofit/>
            </a:bodyPr>
            <a:lstStyle/>
            <a:p>
              <a:pPr algn="ctr" defTabSz="1242844"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nvSpPr>
          <p:spPr>
            <a:xfrm>
              <a:off x="5229892" y="3182427"/>
              <a:ext cx="1241047" cy="343903"/>
            </a:xfrm>
            <a:prstGeom prst="rect">
              <a:avLst/>
            </a:prstGeom>
            <a:noFill/>
          </p:spPr>
          <p:txBody>
            <a:bodyPr wrap="none" lIns="0" tIns="0" rIns="0" bIns="0" rtlCol="0">
              <a:spAutoFit/>
            </a:bodyPr>
            <a:lstStyle/>
            <a:p>
              <a:pPr algn="ctr" defTabSz="1243150"/>
              <a:r>
                <a:rPr lang="en-US" sz="2856" dirty="0">
                  <a:solidFill>
                    <a:srgbClr val="5B9BD5"/>
                  </a:solidFill>
                </a:rPr>
                <a:t>Windows 8</a:t>
              </a:r>
            </a:p>
          </p:txBody>
        </p:sp>
      </p:grpSp>
      <p:grpSp>
        <p:nvGrpSpPr>
          <p:cNvPr id="51" name="Group 50"/>
          <p:cNvGrpSpPr/>
          <p:nvPr/>
        </p:nvGrpSpPr>
        <p:grpSpPr>
          <a:xfrm>
            <a:off x="9040336" y="2075186"/>
            <a:ext cx="2051727" cy="2493950"/>
            <a:chOff x="5126347" y="-510967"/>
            <a:chExt cx="1815098" cy="1902327"/>
          </a:xfrm>
        </p:grpSpPr>
        <p:sp>
          <p:nvSpPr>
            <p:cNvPr id="52" name="TextBox 51"/>
            <p:cNvSpPr txBox="1"/>
            <p:nvPr/>
          </p:nvSpPr>
          <p:spPr>
            <a:xfrm>
              <a:off x="5161656" y="1049462"/>
              <a:ext cx="1744480" cy="341898"/>
            </a:xfrm>
            <a:prstGeom prst="rect">
              <a:avLst/>
            </a:prstGeom>
            <a:noFill/>
            <a:ln>
              <a:noFill/>
            </a:ln>
          </p:spPr>
          <p:txBody>
            <a:bodyPr wrap="none" lIns="0" tIns="0" rIns="0" bIns="0" rtlCol="0">
              <a:spAutoFit/>
            </a:bodyPr>
            <a:lstStyle/>
            <a:p>
              <a:pPr algn="ctr" defTabSz="1243150"/>
              <a:r>
                <a:rPr lang="en-US" sz="2856" dirty="0">
                  <a:solidFill>
                    <a:srgbClr val="00BEF4"/>
                  </a:solidFill>
                </a:rPr>
                <a:t>Windows 8.1</a:t>
              </a:r>
            </a:p>
          </p:txBody>
        </p:sp>
        <p:sp>
          <p:nvSpPr>
            <p:cNvPr id="53" name="Oval 52"/>
            <p:cNvSpPr/>
            <p:nvPr/>
          </p:nvSpPr>
          <p:spPr bwMode="auto">
            <a:xfrm>
              <a:off x="5126347" y="-510967"/>
              <a:ext cx="1815098" cy="1565008"/>
            </a:xfrm>
            <a:prstGeom prst="ellipse">
              <a:avLst/>
            </a:prstGeom>
            <a:solidFill>
              <a:schemeClr val="lt1">
                <a:alpha val="0"/>
              </a:schemeClr>
            </a:solidFill>
            <a:ln w="22225">
              <a:solidFill>
                <a:srgbClr val="1AC2F3"/>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2165" tIns="62165" rIns="62165" bIns="62165" numCol="1" spcCol="0" rtlCol="0" fromWordArt="0" anchor="ctr" anchorCtr="0" forceAA="0" compatLnSpc="1">
              <a:prstTxWarp prst="textNoShape">
                <a:avLst/>
              </a:prstTxWarp>
              <a:noAutofit/>
            </a:bodyPr>
            <a:lstStyle/>
            <a:p>
              <a:pPr algn="ctr" defTabSz="1242844" fontAlgn="base">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7093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48"/>
                                        </p:tgtEl>
                                      </p:cBhvr>
                                    </p:animEffect>
                                    <p:set>
                                      <p:cBhvr>
                                        <p:cTn id="35" dur="1" fill="hold">
                                          <p:stCondLst>
                                            <p:cond delay="499"/>
                                          </p:stCondLst>
                                        </p:cTn>
                                        <p:tgtEl>
                                          <p:spTgt spid="4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9"/>
                                        </p:tgtEl>
                                      </p:cBhvr>
                                    </p:animEffect>
                                    <p:set>
                                      <p:cBhvr>
                                        <p:cTn id="48" dur="1" fill="hold">
                                          <p:stCondLst>
                                            <p:cond delay="499"/>
                                          </p:stCondLst>
                                        </p:cTn>
                                        <p:tgtEl>
                                          <p:spTgt spid="3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7"/>
                                        </p:tgtEl>
                                      </p:cBhvr>
                                    </p:animEffect>
                                    <p:set>
                                      <p:cBhvr>
                                        <p:cTn id="69" dur="1" fill="hold">
                                          <p:stCondLst>
                                            <p:cond delay="499"/>
                                          </p:stCondLst>
                                        </p:cTn>
                                        <p:tgtEl>
                                          <p:spTgt spid="37"/>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38"/>
                                        </p:tgtEl>
                                      </p:cBhvr>
                                    </p:animEffect>
                                    <p:set>
                                      <p:cBhvr>
                                        <p:cTn id="72" dur="1" fill="hold">
                                          <p:stCondLst>
                                            <p:cond delay="499"/>
                                          </p:stCondLst>
                                        </p:cTn>
                                        <p:tgtEl>
                                          <p:spTgt spid="3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51"/>
                                        </p:tgtEl>
                                      </p:cBhvr>
                                    </p:animEffect>
                                    <p:set>
                                      <p:cBhvr>
                                        <p:cTn id="75" dur="1" fill="hold">
                                          <p:stCondLst>
                                            <p:cond delay="499"/>
                                          </p:stCondLst>
                                        </p:cTn>
                                        <p:tgtEl>
                                          <p:spTgt spid="5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4"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82" y="1673043"/>
            <a:ext cx="5302768" cy="53214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dirty="0">
              <a:solidFill>
                <a:srgbClr val="FF0000"/>
              </a:solidFill>
            </a:endParaRPr>
          </a:p>
          <a:p>
            <a:pPr algn="ctr" defTabSz="932597"/>
            <a:endParaRPr lang="en-US" dirty="0">
              <a:solidFill>
                <a:srgbClr val="FF0000"/>
              </a:solidFill>
            </a:endParaRPr>
          </a:p>
          <a:p>
            <a:pPr algn="ctr" defTabSz="932597"/>
            <a:endParaRPr lang="en-US" dirty="0">
              <a:solidFill>
                <a:srgbClr val="FF0000"/>
              </a:solidFill>
            </a:endParaRPr>
          </a:p>
          <a:p>
            <a:pPr algn="ctr" defTabSz="932597"/>
            <a:endParaRPr lang="en-US" dirty="0">
              <a:solidFill>
                <a:srgbClr val="FF0000"/>
              </a:solidFill>
            </a:endParaRPr>
          </a:p>
        </p:txBody>
      </p:sp>
      <p:sp>
        <p:nvSpPr>
          <p:cNvPr id="14" name="Content Placeholder 2"/>
          <p:cNvSpPr txBox="1">
            <a:spLocks/>
          </p:cNvSpPr>
          <p:nvPr/>
        </p:nvSpPr>
        <p:spPr>
          <a:xfrm>
            <a:off x="5767734" y="694754"/>
            <a:ext cx="6497750" cy="4672413"/>
          </a:xfrm>
          <a:prstGeom prst="rect">
            <a:avLst/>
          </a:prstGeom>
        </p:spPr>
        <p:txBody>
          <a:bodyPr/>
          <a:lstStyle>
            <a:lvl1pPr marL="0" indent="0" algn="l" defTabSz="1218808" rtl="0" eaLnBrk="1" fontAlgn="base" latinLnBrk="0" hangingPunct="1">
              <a:lnSpc>
                <a:spcPct val="95000"/>
              </a:lnSpc>
              <a:spcBef>
                <a:spcPts val="0"/>
              </a:spcBef>
              <a:spcAft>
                <a:spcPts val="0"/>
              </a:spcAft>
              <a:buClr>
                <a:schemeClr val="accent1"/>
              </a:buClr>
              <a:buSzPct val="110000"/>
              <a:buFont typeface="Avenir LT Pro 45 Book" charset="0"/>
              <a:buNone/>
              <a:defRPr lang="en-US" sz="3200" b="0" kern="1200" cap="none" baseline="0" dirty="0" smtClean="0">
                <a:solidFill>
                  <a:srgbClr val="FFFFFF"/>
                </a:solidFill>
                <a:latin typeface="Segoe UI Light"/>
                <a:ea typeface="ＭＳ Ｐゴシック" charset="0"/>
                <a:cs typeface="Segoe UI Light"/>
              </a:defRPr>
            </a:lvl1pPr>
            <a:lvl2pPr marL="0" indent="0" algn="l" defTabSz="1218808" rtl="0" eaLnBrk="1" latinLnBrk="0" hangingPunct="1">
              <a:lnSpc>
                <a:spcPct val="95000"/>
              </a:lnSpc>
              <a:spcBef>
                <a:spcPts val="0"/>
              </a:spcBef>
              <a:spcAft>
                <a:spcPts val="0"/>
              </a:spcAft>
              <a:buClrTx/>
              <a:buFont typeface="Arial" pitchFamily="34" charset="0"/>
              <a:buNone/>
              <a:defRPr lang="en-US" sz="1900" b="0" kern="1200" dirty="0" smtClean="0">
                <a:solidFill>
                  <a:srgbClr val="FFFFFF"/>
                </a:solidFill>
                <a:latin typeface="+mn-lt"/>
                <a:ea typeface="+mn-ea"/>
                <a:cs typeface="+mn-cs"/>
              </a:defRPr>
            </a:lvl2pPr>
            <a:lvl3pPr marL="609404" indent="-304703" algn="l" defTabSz="1218808" rtl="0" eaLnBrk="1" latinLnBrk="0" hangingPunct="1">
              <a:lnSpc>
                <a:spcPct val="95000"/>
              </a:lnSpc>
              <a:spcBef>
                <a:spcPts val="0"/>
              </a:spcBef>
              <a:spcAft>
                <a:spcPts val="0"/>
              </a:spcAft>
              <a:buFont typeface="Lucida Grande"/>
              <a:buChar char="-"/>
              <a:defRPr lang="en-US" sz="1900" b="0" kern="1200" dirty="0" smtClean="0">
                <a:solidFill>
                  <a:srgbClr val="FFFFFF"/>
                </a:solidFill>
                <a:latin typeface="+mn-lt"/>
                <a:ea typeface="+mn-ea"/>
                <a:cs typeface="+mn-cs"/>
              </a:defRPr>
            </a:lvl3pPr>
            <a:lvl4pPr marL="835815" indent="-226411" algn="l" defTabSz="1218808" rtl="0" eaLnBrk="1" latinLnBrk="0" hangingPunct="1">
              <a:lnSpc>
                <a:spcPct val="95000"/>
              </a:lnSpc>
              <a:spcBef>
                <a:spcPts val="0"/>
              </a:spcBef>
              <a:spcAft>
                <a:spcPts val="0"/>
              </a:spcAft>
              <a:buFont typeface="Arial" pitchFamily="34" charset="0"/>
              <a:buChar char="•"/>
              <a:defRPr lang="en-US" sz="1900" b="0" kern="1200" dirty="0" smtClean="0">
                <a:solidFill>
                  <a:srgbClr val="FFFFFF"/>
                </a:solidFill>
                <a:latin typeface="+mn-lt"/>
                <a:ea typeface="+mn-ea"/>
                <a:cs typeface="+mn-cs"/>
              </a:defRPr>
            </a:lvl4pPr>
            <a:lvl5pPr marL="1218808" indent="-304703" algn="l" defTabSz="1218808" rtl="0" eaLnBrk="1" latinLnBrk="0" hangingPunct="1">
              <a:lnSpc>
                <a:spcPct val="95000"/>
              </a:lnSpc>
              <a:spcBef>
                <a:spcPts val="0"/>
              </a:spcBef>
              <a:spcAft>
                <a:spcPts val="0"/>
              </a:spcAft>
              <a:buFont typeface="Lucida Grande"/>
              <a:buChar char="-"/>
              <a:defRPr lang="en-US" sz="1900" b="0" kern="1200" dirty="0">
                <a:solidFill>
                  <a:srgbClr val="FFFFFF"/>
                </a:solidFill>
                <a:latin typeface="+mn-lt"/>
                <a:ea typeface="+mn-ea"/>
                <a:cs typeface="+mn-cs"/>
              </a:defRPr>
            </a:lvl5pPr>
            <a:lvl6pPr marL="3351719"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123"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527"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929"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defTabSz="932402">
              <a:spcAft>
                <a:spcPts val="2448"/>
              </a:spcAft>
              <a:buClr>
                <a:srgbClr val="5B9BD5"/>
              </a:buClr>
            </a:pPr>
            <a:r>
              <a:rPr sz="3264">
                <a:solidFill>
                  <a:srgbClr val="000000">
                    <a:lumMod val="65000"/>
                    <a:lumOff val="35000"/>
                  </a:srgbClr>
                </a:solidFill>
              </a:rPr>
              <a:t>Enterprise Mode for Internet Explorer 11 provides improved Internet Explorer 8 compatibility for Windows 7 and Windows 8.1.</a:t>
            </a:r>
          </a:p>
          <a:p>
            <a:pPr defTabSz="932402">
              <a:spcAft>
                <a:spcPts val="2448"/>
              </a:spcAft>
              <a:buClr>
                <a:srgbClr val="5B9BD5"/>
              </a:buClr>
            </a:pPr>
            <a:r>
              <a:rPr sz="3264">
                <a:solidFill>
                  <a:srgbClr val="000000">
                    <a:lumMod val="65000"/>
                    <a:lumOff val="35000"/>
                  </a:srgbClr>
                </a:solidFill>
              </a:rPr>
              <a:t>By making it easier to upgrade to the latest version of Internet Explorer, Microsoft is helping customers stay up-to-date with the latest software, services, and devices.</a:t>
            </a:r>
          </a:p>
        </p:txBody>
      </p:sp>
      <p:sp>
        <p:nvSpPr>
          <p:cNvPr id="9" name="Rectangle 8"/>
          <p:cNvSpPr/>
          <p:nvPr/>
        </p:nvSpPr>
        <p:spPr>
          <a:xfrm>
            <a:off x="882" y="497"/>
            <a:ext cx="5302768" cy="2011394"/>
          </a:xfrm>
          <a:prstGeom prst="rect">
            <a:avLst/>
          </a:prstGeom>
          <a:solidFill>
            <a:srgbClr val="19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2000" dirty="0" err="1">
              <a:solidFill>
                <a:srgbClr val="FFFFFF"/>
              </a:solidFill>
            </a:endParaRPr>
          </a:p>
        </p:txBody>
      </p:sp>
      <p:sp>
        <p:nvSpPr>
          <p:cNvPr id="6" name="Text Placeholder 5"/>
          <p:cNvSpPr>
            <a:spLocks noGrp="1"/>
          </p:cNvSpPr>
          <p:nvPr>
            <p:ph type="body" sz="quarter" idx="15"/>
          </p:nvPr>
        </p:nvSpPr>
        <p:spPr>
          <a:xfrm>
            <a:off x="883" y="229855"/>
            <a:ext cx="5302769" cy="1489992"/>
          </a:xfrm>
        </p:spPr>
        <p:txBody>
          <a:bodyPr/>
          <a:lstStyle/>
          <a:p>
            <a:pPr marL="0" indent="0" algn="ctr">
              <a:lnSpc>
                <a:spcPct val="90000"/>
              </a:lnSpc>
              <a:buNone/>
            </a:pPr>
            <a:r>
              <a:rPr lang="en-US" dirty="0" smtClean="0">
                <a:solidFill>
                  <a:schemeClr val="bg1"/>
                </a:solidFill>
              </a:rPr>
              <a:t>Enterprise Mode</a:t>
            </a:r>
          </a:p>
          <a:p>
            <a:pPr marL="0" indent="0" algn="ctr">
              <a:lnSpc>
                <a:spcPct val="90000"/>
              </a:lnSpc>
              <a:buNone/>
            </a:pPr>
            <a:r>
              <a:rPr lang="en-US" sz="3672" dirty="0">
                <a:solidFill>
                  <a:schemeClr val="bg1"/>
                </a:solidFill>
              </a:rPr>
              <a:t>for Internet Explorer 11</a:t>
            </a:r>
          </a:p>
        </p:txBody>
      </p:sp>
      <p:pic>
        <p:nvPicPr>
          <p:cNvPr id="18" name="Picture 17"/>
          <p:cNvPicPr>
            <a:picLocks noChangeAspect="1"/>
          </p:cNvPicPr>
          <p:nvPr/>
        </p:nvPicPr>
        <p:blipFill rotWithShape="1">
          <a:blip r:embed="rId3"/>
          <a:srcRect l="1434" t="1717" r="23908" b="1"/>
          <a:stretch/>
        </p:blipFill>
        <p:spPr>
          <a:xfrm>
            <a:off x="690197" y="2659004"/>
            <a:ext cx="3927882" cy="137004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660" t="14288" r="15905" b="14635"/>
          <a:stretch/>
        </p:blipFill>
        <p:spPr>
          <a:xfrm>
            <a:off x="3085988" y="3453904"/>
            <a:ext cx="478258" cy="442388"/>
          </a:xfrm>
          <a:prstGeom prst="rect">
            <a:avLst/>
          </a:prstGeom>
          <a:solidFill>
            <a:srgbClr val="E8F0F8"/>
          </a:solidFill>
        </p:spPr>
      </p:pic>
      <p:sp>
        <p:nvSpPr>
          <p:cNvPr id="20" name="Title 1"/>
          <p:cNvSpPr txBox="1">
            <a:spLocks/>
          </p:cNvSpPr>
          <p:nvPr/>
        </p:nvSpPr>
        <p:spPr>
          <a:xfrm>
            <a:off x="660493" y="5730160"/>
            <a:ext cx="3981500" cy="484135"/>
          </a:xfrm>
          <a:prstGeom prst="rect">
            <a:avLst/>
          </a:prstGeom>
        </p:spPr>
        <p:txBody>
          <a:bodyPr vert="horz" lIns="93239" tIns="46619" rIns="93239" bIns="46619" rtlCol="0" anchor="ctr">
            <a:noAutofit/>
          </a:bodyPr>
          <a:lstStyle>
            <a:lvl1pPr algn="ctr" defTabSz="914324" rtl="0" eaLnBrk="1" latinLnBrk="0" hangingPunct="1">
              <a:spcBef>
                <a:spcPct val="0"/>
              </a:spcBef>
              <a:buNone/>
              <a:defRPr sz="4400" kern="1200">
                <a:solidFill>
                  <a:schemeClr val="tx1"/>
                </a:solidFill>
                <a:latin typeface="+mj-lt"/>
                <a:ea typeface="+mj-ea"/>
                <a:cs typeface="+mj-cs"/>
              </a:defRPr>
            </a:lvl1pPr>
          </a:lstStyle>
          <a:p>
            <a:r>
              <a:rPr lang="en-US" sz="2856" dirty="0">
                <a:solidFill>
                  <a:srgbClr val="000000">
                    <a:lumMod val="65000"/>
                    <a:lumOff val="35000"/>
                  </a:srgbClr>
                </a:solidFill>
                <a:latin typeface="Segoe UI Light"/>
                <a:ea typeface="ＭＳ Ｐゴシック" charset="0"/>
                <a:cs typeface="Segoe UI Light"/>
              </a:rPr>
              <a:t>Legacy Web Apps</a:t>
            </a:r>
          </a:p>
        </p:txBody>
      </p:sp>
      <p:sp>
        <p:nvSpPr>
          <p:cNvPr id="5" name="Rounded Rectangle 4"/>
          <p:cNvSpPr/>
          <p:nvPr/>
        </p:nvSpPr>
        <p:spPr>
          <a:xfrm>
            <a:off x="662540" y="2664105"/>
            <a:ext cx="3979453" cy="3732270"/>
          </a:xfrm>
          <a:prstGeom prst="roundRect">
            <a:avLst>
              <a:gd name="adj" fmla="val 2357"/>
            </a:avLst>
          </a:prstGeom>
          <a:solidFill>
            <a:schemeClr val="accent1">
              <a:alpha val="0"/>
            </a:schemeClr>
          </a:solidFill>
          <a:ln w="50800">
            <a:solidFill>
              <a:srgbClr val="00B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grpSp>
        <p:nvGrpSpPr>
          <p:cNvPr id="29" name="Group 28"/>
          <p:cNvGrpSpPr/>
          <p:nvPr/>
        </p:nvGrpSpPr>
        <p:grpSpPr>
          <a:xfrm>
            <a:off x="1431518" y="4153220"/>
            <a:ext cx="2439451" cy="1542539"/>
            <a:chOff x="8734269" y="5451929"/>
            <a:chExt cx="1441360" cy="948871"/>
          </a:xfrm>
          <a:solidFill>
            <a:srgbClr val="00BCF2"/>
          </a:solidFill>
        </p:grpSpPr>
        <p:grpSp>
          <p:nvGrpSpPr>
            <p:cNvPr id="32" name="Group 31"/>
            <p:cNvGrpSpPr/>
            <p:nvPr/>
          </p:nvGrpSpPr>
          <p:grpSpPr>
            <a:xfrm>
              <a:off x="9226349" y="5943600"/>
              <a:ext cx="457200" cy="457200"/>
              <a:chOff x="10133012" y="2612571"/>
              <a:chExt cx="457200" cy="457200"/>
            </a:xfrm>
            <a:grpFill/>
          </p:grpSpPr>
          <p:sp>
            <p:nvSpPr>
              <p:cNvPr id="48" name="Rectangle 47"/>
              <p:cNvSpPr/>
              <p:nvPr/>
            </p:nvSpPr>
            <p:spPr bwMode="auto">
              <a:xfrm>
                <a:off x="10133012" y="2612571"/>
                <a:ext cx="457200" cy="4572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50811"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49" name="Picture 48"/>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grpFill/>
              <a:ln>
                <a:noFill/>
              </a:ln>
            </p:spPr>
          </p:pic>
        </p:grpSp>
        <p:grpSp>
          <p:nvGrpSpPr>
            <p:cNvPr id="33" name="Group 32"/>
            <p:cNvGrpSpPr/>
            <p:nvPr/>
          </p:nvGrpSpPr>
          <p:grpSpPr>
            <a:xfrm>
              <a:off x="9718429" y="5943600"/>
              <a:ext cx="457200" cy="457200"/>
              <a:chOff x="10133012" y="2612571"/>
              <a:chExt cx="457200" cy="457200"/>
            </a:xfrm>
            <a:grpFill/>
          </p:grpSpPr>
          <p:sp>
            <p:nvSpPr>
              <p:cNvPr id="46" name="Rectangle 45"/>
              <p:cNvSpPr/>
              <p:nvPr/>
            </p:nvSpPr>
            <p:spPr bwMode="auto">
              <a:xfrm>
                <a:off x="10133012" y="2612571"/>
                <a:ext cx="457200" cy="4572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50811"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47" name="Picture 46"/>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grpFill/>
              <a:ln>
                <a:noFill/>
              </a:ln>
            </p:spPr>
          </p:pic>
        </p:grpSp>
        <p:grpSp>
          <p:nvGrpSpPr>
            <p:cNvPr id="34" name="Group 33"/>
            <p:cNvGrpSpPr/>
            <p:nvPr/>
          </p:nvGrpSpPr>
          <p:grpSpPr>
            <a:xfrm>
              <a:off x="9718429" y="5451929"/>
              <a:ext cx="457200" cy="457200"/>
              <a:chOff x="10133012" y="2612571"/>
              <a:chExt cx="457200" cy="457200"/>
            </a:xfrm>
            <a:grpFill/>
          </p:grpSpPr>
          <p:sp>
            <p:nvSpPr>
              <p:cNvPr id="44" name="Rectangle 43"/>
              <p:cNvSpPr/>
              <p:nvPr/>
            </p:nvSpPr>
            <p:spPr bwMode="auto">
              <a:xfrm>
                <a:off x="10133012" y="2612571"/>
                <a:ext cx="457200" cy="4572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50811"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45" name="Picture 44"/>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grpFill/>
              <a:ln>
                <a:noFill/>
              </a:ln>
            </p:spPr>
          </p:pic>
        </p:grpSp>
        <p:grpSp>
          <p:nvGrpSpPr>
            <p:cNvPr id="35" name="Group 34"/>
            <p:cNvGrpSpPr/>
            <p:nvPr/>
          </p:nvGrpSpPr>
          <p:grpSpPr>
            <a:xfrm>
              <a:off x="8734269" y="5451929"/>
              <a:ext cx="457200" cy="457200"/>
              <a:chOff x="9599612" y="2133600"/>
              <a:chExt cx="457200" cy="457200"/>
            </a:xfrm>
            <a:grpFill/>
          </p:grpSpPr>
          <p:sp>
            <p:nvSpPr>
              <p:cNvPr id="42" name="Rectangle 41"/>
              <p:cNvSpPr/>
              <p:nvPr/>
            </p:nvSpPr>
            <p:spPr bwMode="auto">
              <a:xfrm>
                <a:off x="9599612" y="2133600"/>
                <a:ext cx="457200" cy="4572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50811"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43" name="Picture 42"/>
              <p:cNvPicPr>
                <a:picLocks noChangeAspect="1"/>
              </p:cNvPicPr>
              <p:nvPr/>
            </p:nvPicPr>
            <p:blipFill rotWithShape="1">
              <a:blip r:embed="rId8">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a:grpFill/>
              <a:ln>
                <a:noFill/>
              </a:ln>
            </p:spPr>
          </p:pic>
        </p:grpSp>
        <p:grpSp>
          <p:nvGrpSpPr>
            <p:cNvPr id="36" name="Group 35"/>
            <p:cNvGrpSpPr/>
            <p:nvPr/>
          </p:nvGrpSpPr>
          <p:grpSpPr>
            <a:xfrm>
              <a:off x="8734269" y="5943600"/>
              <a:ext cx="457200" cy="457200"/>
              <a:chOff x="9599612" y="2133600"/>
              <a:chExt cx="457200" cy="457200"/>
            </a:xfrm>
            <a:grpFill/>
          </p:grpSpPr>
          <p:sp>
            <p:nvSpPr>
              <p:cNvPr id="40" name="Rectangle 39"/>
              <p:cNvSpPr/>
              <p:nvPr/>
            </p:nvSpPr>
            <p:spPr bwMode="auto">
              <a:xfrm>
                <a:off x="9599612" y="2133600"/>
                <a:ext cx="457200" cy="4572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50811"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41" name="Picture 40"/>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a:grpFill/>
              <a:ln>
                <a:noFill/>
              </a:ln>
            </p:spPr>
          </p:pic>
        </p:grpSp>
        <p:grpSp>
          <p:nvGrpSpPr>
            <p:cNvPr id="37" name="Group 36"/>
            <p:cNvGrpSpPr/>
            <p:nvPr/>
          </p:nvGrpSpPr>
          <p:grpSpPr>
            <a:xfrm>
              <a:off x="9226349" y="5451929"/>
              <a:ext cx="457200" cy="457200"/>
              <a:chOff x="10133012" y="2133600"/>
              <a:chExt cx="457200" cy="457200"/>
            </a:xfrm>
            <a:grpFill/>
          </p:grpSpPr>
          <p:sp>
            <p:nvSpPr>
              <p:cNvPr id="38" name="Rectangle 37"/>
              <p:cNvSpPr/>
              <p:nvPr/>
            </p:nvSpPr>
            <p:spPr bwMode="auto">
              <a:xfrm>
                <a:off x="10133012" y="2133600"/>
                <a:ext cx="457200" cy="4572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93248" tIns="46624" rIns="46624" bIns="93248" numCol="1" spcCol="0" rtlCol="0" fromWordArt="0" anchor="b" anchorCtr="0" forceAA="0" compatLnSpc="1">
                <a:prstTxWarp prst="textNoShape">
                  <a:avLst/>
                </a:prstTxWarp>
                <a:noAutofit/>
              </a:bodyPr>
              <a:lstStyle/>
              <a:p>
                <a:pPr defTabSz="950811"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chemeClr val="bg1"/>
              </a:solidFill>
              <a:ln>
                <a:noFill/>
              </a:ln>
              <a:extLst/>
            </p:spPr>
            <p:txBody>
              <a:bodyPr vert="horz" wrap="square" lIns="93248" tIns="46624" rIns="93248" bIns="46624" numCol="1" anchor="t" anchorCtr="0" compatLnSpc="1">
                <a:prstTxWarp prst="textNoShape">
                  <a:avLst/>
                </a:prstTxWarp>
              </a:bodyPr>
              <a:lstStyle/>
              <a:p>
                <a:pPr defTabSz="932597"/>
                <a:endParaRPr lang="en-US" sz="1836" dirty="0">
                  <a:solidFill>
                    <a:srgbClr val="000000"/>
                  </a:solidFill>
                </a:endParaRPr>
              </a:p>
            </p:txBody>
          </p:sp>
        </p:grpSp>
      </p:grpSp>
    </p:spTree>
    <p:extLst>
      <p:ext uri="{BB962C8B-B14F-4D97-AF65-F5344CB8AC3E}">
        <p14:creationId xmlns:p14="http://schemas.microsoft.com/office/powerpoint/2010/main" val="5441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272307" y="1279341"/>
            <a:ext cx="11890277" cy="5093448"/>
          </a:xfrm>
          <a:prstGeom prst="rect">
            <a:avLst/>
          </a:prstGeom>
          <a:solidFill>
            <a:schemeClr val="bg1">
              <a:lumMod val="9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300" tIns="62148" rIns="124300" bIns="62148" numCol="1" rtlCol="0" anchor="ctr" anchorCtr="0" compatLnSpc="1">
            <a:prstTxWarp prst="textNoShape">
              <a:avLst/>
            </a:prstTxWarp>
          </a:bodyPr>
          <a:lstStyle/>
          <a:p>
            <a:pPr algn="ctr" defTabSz="1242707"/>
            <a:endParaRPr lang="en-US" sz="3001" dirty="0">
              <a:solidFill>
                <a:srgbClr val="FF0097"/>
              </a:solidFill>
            </a:endParaRPr>
          </a:p>
        </p:txBody>
      </p:sp>
      <p:sp>
        <p:nvSpPr>
          <p:cNvPr id="42" name="Content Placeholder 2"/>
          <p:cNvSpPr txBox="1">
            <a:spLocks/>
          </p:cNvSpPr>
          <p:nvPr/>
        </p:nvSpPr>
        <p:spPr>
          <a:xfrm>
            <a:off x="873987" y="1507524"/>
            <a:ext cx="4711231" cy="4725317"/>
          </a:xfrm>
          <a:prstGeom prst="rect">
            <a:avLst/>
          </a:prstGeom>
        </p:spPr>
        <p:txBody>
          <a:bodyPr anchor="ctr"/>
          <a:lstStyle>
            <a:lvl1pPr marL="0" indent="0" algn="l" defTabSz="1218808" rtl="0" eaLnBrk="1" fontAlgn="base" latinLnBrk="0" hangingPunct="1">
              <a:lnSpc>
                <a:spcPct val="95000"/>
              </a:lnSpc>
              <a:spcBef>
                <a:spcPts val="0"/>
              </a:spcBef>
              <a:spcAft>
                <a:spcPts val="0"/>
              </a:spcAft>
              <a:buClr>
                <a:schemeClr val="accent1"/>
              </a:buClr>
              <a:buSzPct val="110000"/>
              <a:buFont typeface="Avenir LT Pro 45 Book" charset="0"/>
              <a:buNone/>
              <a:defRPr lang="en-US" sz="3200" b="0" kern="1200" cap="none" baseline="0" dirty="0" smtClean="0">
                <a:solidFill>
                  <a:srgbClr val="FFFFFF"/>
                </a:solidFill>
                <a:latin typeface="Segoe UI Light"/>
                <a:ea typeface="ＭＳ Ｐゴシック" charset="0"/>
                <a:cs typeface="Segoe UI Light"/>
              </a:defRPr>
            </a:lvl1pPr>
            <a:lvl2pPr marL="0" indent="0" algn="l" defTabSz="1218808" rtl="0" eaLnBrk="1" latinLnBrk="0" hangingPunct="1">
              <a:lnSpc>
                <a:spcPct val="95000"/>
              </a:lnSpc>
              <a:spcBef>
                <a:spcPts val="0"/>
              </a:spcBef>
              <a:spcAft>
                <a:spcPts val="0"/>
              </a:spcAft>
              <a:buClrTx/>
              <a:buFont typeface="Arial" pitchFamily="34" charset="0"/>
              <a:buNone/>
              <a:defRPr lang="en-US" sz="1900" b="0" kern="1200" dirty="0" smtClean="0">
                <a:solidFill>
                  <a:srgbClr val="FFFFFF"/>
                </a:solidFill>
                <a:latin typeface="+mn-lt"/>
                <a:ea typeface="+mn-ea"/>
                <a:cs typeface="+mn-cs"/>
              </a:defRPr>
            </a:lvl2pPr>
            <a:lvl3pPr marL="609404" indent="-304703" algn="l" defTabSz="1218808" rtl="0" eaLnBrk="1" latinLnBrk="0" hangingPunct="1">
              <a:lnSpc>
                <a:spcPct val="95000"/>
              </a:lnSpc>
              <a:spcBef>
                <a:spcPts val="0"/>
              </a:spcBef>
              <a:spcAft>
                <a:spcPts val="0"/>
              </a:spcAft>
              <a:buFont typeface="Lucida Grande"/>
              <a:buChar char="-"/>
              <a:defRPr lang="en-US" sz="1900" b="0" kern="1200" dirty="0" smtClean="0">
                <a:solidFill>
                  <a:srgbClr val="FFFFFF"/>
                </a:solidFill>
                <a:latin typeface="+mn-lt"/>
                <a:ea typeface="+mn-ea"/>
                <a:cs typeface="+mn-cs"/>
              </a:defRPr>
            </a:lvl3pPr>
            <a:lvl4pPr marL="835815" indent="-226411" algn="l" defTabSz="1218808" rtl="0" eaLnBrk="1" latinLnBrk="0" hangingPunct="1">
              <a:lnSpc>
                <a:spcPct val="95000"/>
              </a:lnSpc>
              <a:spcBef>
                <a:spcPts val="0"/>
              </a:spcBef>
              <a:spcAft>
                <a:spcPts val="0"/>
              </a:spcAft>
              <a:buFont typeface="Arial" pitchFamily="34" charset="0"/>
              <a:buChar char="•"/>
              <a:defRPr lang="en-US" sz="1900" b="0" kern="1200" dirty="0" smtClean="0">
                <a:solidFill>
                  <a:srgbClr val="FFFFFF"/>
                </a:solidFill>
                <a:latin typeface="+mn-lt"/>
                <a:ea typeface="+mn-ea"/>
                <a:cs typeface="+mn-cs"/>
              </a:defRPr>
            </a:lvl4pPr>
            <a:lvl5pPr marL="1218808" indent="-304703" algn="l" defTabSz="1218808" rtl="0" eaLnBrk="1" latinLnBrk="0" hangingPunct="1">
              <a:lnSpc>
                <a:spcPct val="95000"/>
              </a:lnSpc>
              <a:spcBef>
                <a:spcPts val="0"/>
              </a:spcBef>
              <a:spcAft>
                <a:spcPts val="0"/>
              </a:spcAft>
              <a:buFont typeface="Lucida Grande"/>
              <a:buChar char="-"/>
              <a:defRPr lang="en-US" sz="1900" b="0" kern="1200" dirty="0">
                <a:solidFill>
                  <a:srgbClr val="FFFFFF"/>
                </a:solidFill>
                <a:latin typeface="+mn-lt"/>
                <a:ea typeface="+mn-ea"/>
                <a:cs typeface="+mn-cs"/>
              </a:defRPr>
            </a:lvl5pPr>
            <a:lvl6pPr marL="3351719"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123"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527"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929" indent="-304703" algn="l" defTabSz="1218808"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932402">
              <a:spcAft>
                <a:spcPts val="1224"/>
              </a:spcAft>
              <a:buClr>
                <a:srgbClr val="00BCF2"/>
              </a:buClr>
            </a:pPr>
            <a:r>
              <a:rPr sz="4800" dirty="0">
                <a:solidFill>
                  <a:srgbClr val="000000">
                    <a:lumMod val="65000"/>
                    <a:lumOff val="35000"/>
                  </a:srgbClr>
                </a:solidFill>
              </a:rPr>
              <a:t>Internet Explorer 11 emulates Internet Explorer 8 with configuration &amp; code changes</a:t>
            </a:r>
          </a:p>
        </p:txBody>
      </p:sp>
      <p:sp>
        <p:nvSpPr>
          <p:cNvPr id="2" name="Text Placeholder 1"/>
          <p:cNvSpPr>
            <a:spLocks noGrp="1"/>
          </p:cNvSpPr>
          <p:nvPr>
            <p:ph type="body" sz="quarter" idx="15"/>
          </p:nvPr>
        </p:nvSpPr>
        <p:spPr/>
        <p:txBody>
          <a:bodyPr/>
          <a:lstStyle/>
          <a:p>
            <a:pPr>
              <a:lnSpc>
                <a:spcPct val="90000"/>
              </a:lnSpc>
            </a:pPr>
            <a:r>
              <a:rPr lang="en-US" dirty="0" smtClean="0"/>
              <a:t>Improved Compatibility</a:t>
            </a:r>
            <a:endParaRPr lang="en-US" sz="3600" dirty="0">
              <a:solidFill>
                <a:schemeClr val="tx2"/>
              </a:solidFill>
            </a:endParaRPr>
          </a:p>
        </p:txBody>
      </p:sp>
      <p:sp>
        <p:nvSpPr>
          <p:cNvPr id="238" name="Title 1"/>
          <p:cNvSpPr txBox="1">
            <a:spLocks noChangeAspect="1"/>
          </p:cNvSpPr>
          <p:nvPr/>
        </p:nvSpPr>
        <p:spPr bwMode="ltGray">
          <a:xfrm flipH="1">
            <a:off x="8733946" y="1576105"/>
            <a:ext cx="3017737" cy="11763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93260" tIns="886014" rIns="93260" bIns="886014" numCol="1" rtlCol="0" anchor="ctr" anchorCtr="0" compatLnSpc="1">
            <a:prstTxWarp prst="textNoShape">
              <a:avLst/>
            </a:prstTxWarp>
            <a:noAutofit/>
          </a:bodyPr>
          <a:lstStyle>
            <a:lvl1pPr algn="l" defTabSz="914363" rtl="0" eaLnBrk="1" latinLnBrk="0" hangingPunct="1">
              <a:lnSpc>
                <a:spcPct val="90000"/>
              </a:lnSpc>
              <a:spcBef>
                <a:spcPct val="0"/>
              </a:spcBef>
              <a:buNone/>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algn="ctr" defTabSz="932577" fontAlgn="base">
              <a:spcBef>
                <a:spcPts val="1224"/>
              </a:spcBef>
              <a:spcAft>
                <a:spcPct val="0"/>
              </a:spcAft>
            </a:pPr>
            <a:endParaRPr sz="2448">
              <a:gradFill>
                <a:gsLst>
                  <a:gs pos="100000">
                    <a:srgbClr val="FFFFFF"/>
                  </a:gs>
                  <a:gs pos="0">
                    <a:srgbClr val="FFFFFF"/>
                  </a:gs>
                </a:gsLst>
                <a:lin ang="5400000" scaled="0"/>
              </a:gradFill>
            </a:endParaRPr>
          </a:p>
        </p:txBody>
      </p:sp>
      <p:grpSp>
        <p:nvGrpSpPr>
          <p:cNvPr id="4" name="Group 3"/>
          <p:cNvGrpSpPr/>
          <p:nvPr/>
        </p:nvGrpSpPr>
        <p:grpSpPr>
          <a:xfrm>
            <a:off x="6176662" y="3281984"/>
            <a:ext cx="2165525" cy="1603902"/>
            <a:chOff x="-347454" y="1136225"/>
            <a:chExt cx="1401830" cy="1063196"/>
          </a:xfrm>
        </p:grpSpPr>
        <p:sp>
          <p:nvSpPr>
            <p:cNvPr id="163" name="Rectangle 162"/>
            <p:cNvSpPr/>
            <p:nvPr/>
          </p:nvSpPr>
          <p:spPr>
            <a:xfrm>
              <a:off x="-347454" y="2016237"/>
              <a:ext cx="1401830" cy="183184"/>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836" b="1" spc="-30" dirty="0">
                  <a:solidFill>
                    <a:srgbClr val="00BCF2"/>
                  </a:solidFill>
                </a:rPr>
                <a:t>Enterprise Mode</a:t>
              </a:r>
            </a:p>
          </p:txBody>
        </p:sp>
        <p:pic>
          <p:nvPicPr>
            <p:cNvPr id="164" name="Picture 1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97" y="1136225"/>
              <a:ext cx="952381" cy="819048"/>
            </a:xfrm>
            <a:prstGeom prst="rect">
              <a:avLst/>
            </a:prstGeom>
            <a:solidFill>
              <a:srgbClr val="FBFBFB">
                <a:alpha val="0"/>
              </a:srgbClr>
            </a:solidFill>
          </p:spPr>
        </p:pic>
        <p:grpSp>
          <p:nvGrpSpPr>
            <p:cNvPr id="174" name="Group 173"/>
            <p:cNvGrpSpPr/>
            <p:nvPr/>
          </p:nvGrpSpPr>
          <p:grpSpPr>
            <a:xfrm>
              <a:off x="-50607" y="1347889"/>
              <a:ext cx="808151" cy="504998"/>
              <a:chOff x="8734269" y="5451929"/>
              <a:chExt cx="1441360" cy="948871"/>
            </a:xfrm>
          </p:grpSpPr>
          <p:grpSp>
            <p:nvGrpSpPr>
              <p:cNvPr id="175" name="Group 174"/>
              <p:cNvGrpSpPr/>
              <p:nvPr/>
            </p:nvGrpSpPr>
            <p:grpSpPr>
              <a:xfrm>
                <a:off x="9226349" y="5943600"/>
                <a:ext cx="457200" cy="457200"/>
                <a:chOff x="10133012" y="2612571"/>
                <a:chExt cx="457200" cy="457200"/>
              </a:xfrm>
            </p:grpSpPr>
            <p:sp>
              <p:nvSpPr>
                <p:cNvPr id="191" name="Rectangle 190"/>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92" name="Picture 19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76" name="Group 175"/>
              <p:cNvGrpSpPr/>
              <p:nvPr/>
            </p:nvGrpSpPr>
            <p:grpSpPr>
              <a:xfrm>
                <a:off x="9718429" y="5943600"/>
                <a:ext cx="457200" cy="457200"/>
                <a:chOff x="10133012" y="2612571"/>
                <a:chExt cx="457200" cy="457200"/>
              </a:xfrm>
            </p:grpSpPr>
            <p:sp>
              <p:nvSpPr>
                <p:cNvPr id="189" name="Rectangle 188"/>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90" name="Picture 189"/>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77" name="Group 176"/>
              <p:cNvGrpSpPr/>
              <p:nvPr/>
            </p:nvGrpSpPr>
            <p:grpSpPr>
              <a:xfrm>
                <a:off x="9718429" y="5451929"/>
                <a:ext cx="457200" cy="457200"/>
                <a:chOff x="10133012" y="2612571"/>
                <a:chExt cx="457200" cy="457200"/>
              </a:xfrm>
            </p:grpSpPr>
            <p:sp>
              <p:nvSpPr>
                <p:cNvPr id="187" name="Rectangle 186"/>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88" name="Picture 187"/>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78" name="Group 177"/>
              <p:cNvGrpSpPr/>
              <p:nvPr/>
            </p:nvGrpSpPr>
            <p:grpSpPr>
              <a:xfrm>
                <a:off x="8734269" y="5451929"/>
                <a:ext cx="457200" cy="457200"/>
                <a:chOff x="9599612" y="2133600"/>
                <a:chExt cx="457200" cy="457200"/>
              </a:xfrm>
            </p:grpSpPr>
            <p:sp>
              <p:nvSpPr>
                <p:cNvPr id="185" name="Rectangle 184"/>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86" name="Picture 185"/>
                <p:cNvPicPr>
                  <a:picLocks noChangeAspect="1"/>
                </p:cNvPicPr>
                <p:nvPr/>
              </p:nvPicPr>
              <p:blipFill rotWithShape="1">
                <a:blip r:embed="rId7"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a:ln>
                  <a:noFill/>
                </a:ln>
              </p:spPr>
            </p:pic>
          </p:grpSp>
          <p:grpSp>
            <p:nvGrpSpPr>
              <p:cNvPr id="179" name="Group 178"/>
              <p:cNvGrpSpPr/>
              <p:nvPr/>
            </p:nvGrpSpPr>
            <p:grpSpPr>
              <a:xfrm>
                <a:off x="8734269" y="5943600"/>
                <a:ext cx="457200" cy="457200"/>
                <a:chOff x="9599612" y="2133600"/>
                <a:chExt cx="457200" cy="457200"/>
              </a:xfrm>
            </p:grpSpPr>
            <p:sp>
              <p:nvSpPr>
                <p:cNvPr id="183" name="Rectangle 182"/>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84" name="Picture 183"/>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a:ln>
                  <a:noFill/>
                </a:ln>
              </p:spPr>
            </p:pic>
          </p:grpSp>
          <p:grpSp>
            <p:nvGrpSpPr>
              <p:cNvPr id="180" name="Group 179"/>
              <p:cNvGrpSpPr/>
              <p:nvPr/>
            </p:nvGrpSpPr>
            <p:grpSpPr>
              <a:xfrm>
                <a:off x="9226349" y="5451929"/>
                <a:ext cx="457200" cy="457200"/>
                <a:chOff x="10133012" y="2133600"/>
                <a:chExt cx="457200" cy="457200"/>
              </a:xfrm>
            </p:grpSpPr>
            <p:sp>
              <p:nvSpPr>
                <p:cNvPr id="181" name="Rectangle 180"/>
                <p:cNvSpPr/>
                <p:nvPr/>
              </p:nvSpPr>
              <p:spPr bwMode="auto">
                <a:xfrm>
                  <a:off x="101330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182"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solidFill>
                    <a:schemeClr val="bg2"/>
                  </a:solidFill>
                </a:ln>
                <a:extLst/>
              </p:spPr>
              <p:txBody>
                <a:bodyPr vert="horz" wrap="square" lIns="91414" tIns="45707" rIns="91414" bIns="45707" numCol="1" anchor="t" anchorCtr="0" compatLnSpc="1">
                  <a:prstTxWarp prst="textNoShape">
                    <a:avLst/>
                  </a:prstTxWarp>
                </a:bodyPr>
                <a:lstStyle/>
                <a:p>
                  <a:pPr defTabSz="932597"/>
                  <a:endParaRPr lang="en-US" dirty="0">
                    <a:solidFill>
                      <a:srgbClr val="000000"/>
                    </a:solidFill>
                  </a:endParaRPr>
                </a:p>
              </p:txBody>
            </p:sp>
          </p:grpSp>
        </p:grpSp>
      </p:grpSp>
      <p:sp>
        <p:nvSpPr>
          <p:cNvPr id="197" name="Title 1"/>
          <p:cNvSpPr txBox="1">
            <a:spLocks noChangeAspect="1"/>
          </p:cNvSpPr>
          <p:nvPr/>
        </p:nvSpPr>
        <p:spPr bwMode="ltGray">
          <a:xfrm rot="10800000" flipH="1">
            <a:off x="8733947" y="2693787"/>
            <a:ext cx="3017737" cy="11763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93260" tIns="886014" rIns="93260" bIns="886014" numCol="1" rtlCol="0" anchor="ctr" anchorCtr="0" compatLnSpc="1">
            <a:prstTxWarp prst="textNoShape">
              <a:avLst/>
            </a:prstTxWarp>
            <a:noAutofit/>
          </a:bodyPr>
          <a:lstStyle>
            <a:lvl1pPr algn="l" defTabSz="914363" rtl="0" eaLnBrk="1" latinLnBrk="0" hangingPunct="1">
              <a:lnSpc>
                <a:spcPct val="90000"/>
              </a:lnSpc>
              <a:spcBef>
                <a:spcPct val="0"/>
              </a:spcBef>
              <a:buNone/>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defTabSz="932577" fontAlgn="base">
              <a:spcBef>
                <a:spcPts val="1224"/>
              </a:spcBef>
              <a:spcAft>
                <a:spcPct val="0"/>
              </a:spcAft>
            </a:pPr>
            <a:endParaRPr sz="2448">
              <a:gradFill>
                <a:gsLst>
                  <a:gs pos="100000">
                    <a:srgbClr val="FFFFFF"/>
                  </a:gs>
                  <a:gs pos="0">
                    <a:srgbClr val="FFFFFF"/>
                  </a:gs>
                </a:gsLst>
                <a:lin ang="5400000" scaled="0"/>
              </a:gradFill>
            </a:endParaRPr>
          </a:p>
        </p:txBody>
      </p:sp>
      <p:sp>
        <p:nvSpPr>
          <p:cNvPr id="198" name="Title 1"/>
          <p:cNvSpPr txBox="1">
            <a:spLocks noChangeAspect="1"/>
          </p:cNvSpPr>
          <p:nvPr/>
        </p:nvSpPr>
        <p:spPr bwMode="ltGray">
          <a:xfrm flipH="1">
            <a:off x="8756117" y="3810770"/>
            <a:ext cx="3017737" cy="11763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212440" tIns="886014" rIns="1212440" bIns="886014" numCol="1" rtlCol="0" anchor="ctr" anchorCtr="0" compatLnSpc="1">
            <a:prstTxWarp prst="textNoShape">
              <a:avLst/>
            </a:prstTxWarp>
            <a:noAutofit/>
          </a:bodyPr>
          <a:lstStyle>
            <a:lvl1pPr algn="l" defTabSz="914363" rtl="0" eaLnBrk="1" latinLnBrk="0" hangingPunct="1">
              <a:lnSpc>
                <a:spcPct val="90000"/>
              </a:lnSpc>
              <a:spcBef>
                <a:spcPct val="0"/>
              </a:spcBef>
              <a:buNone/>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defTabSz="932577" fontAlgn="base">
              <a:spcBef>
                <a:spcPts val="1224"/>
              </a:spcBef>
              <a:spcAft>
                <a:spcPct val="0"/>
              </a:spcAft>
            </a:pPr>
            <a:endParaRPr sz="4896">
              <a:gradFill>
                <a:gsLst>
                  <a:gs pos="100000">
                    <a:srgbClr val="FFFFFF"/>
                  </a:gs>
                  <a:gs pos="0">
                    <a:srgbClr val="FFFFFF"/>
                  </a:gs>
                </a:gsLst>
                <a:lin ang="5400000" scaled="0"/>
              </a:gradFill>
            </a:endParaRPr>
          </a:p>
        </p:txBody>
      </p:sp>
      <p:sp>
        <p:nvSpPr>
          <p:cNvPr id="199" name="Title 1"/>
          <p:cNvSpPr txBox="1">
            <a:spLocks noChangeAspect="1"/>
          </p:cNvSpPr>
          <p:nvPr/>
        </p:nvSpPr>
        <p:spPr bwMode="ltGray">
          <a:xfrm rot="10800000" flipH="1">
            <a:off x="8756118" y="4916496"/>
            <a:ext cx="3017737" cy="1176396"/>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212440" tIns="886014" rIns="1212440" bIns="886014" numCol="1" rtlCol="0" anchor="ctr" anchorCtr="0" compatLnSpc="1">
            <a:prstTxWarp prst="textNoShape">
              <a:avLst/>
            </a:prstTxWarp>
            <a:noAutofit/>
          </a:bodyPr>
          <a:lstStyle>
            <a:lvl1pPr algn="l" defTabSz="914363" rtl="0" eaLnBrk="1" latinLnBrk="0" hangingPunct="1">
              <a:lnSpc>
                <a:spcPct val="90000"/>
              </a:lnSpc>
              <a:spcBef>
                <a:spcPct val="0"/>
              </a:spcBef>
              <a:buNone/>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defTabSz="932577" fontAlgn="base">
              <a:spcBef>
                <a:spcPts val="1224"/>
              </a:spcBef>
              <a:spcAft>
                <a:spcPct val="0"/>
              </a:spcAft>
            </a:pPr>
            <a:endParaRPr sz="4896">
              <a:gradFill>
                <a:gsLst>
                  <a:gs pos="100000">
                    <a:srgbClr val="FFFFFF"/>
                  </a:gs>
                  <a:gs pos="0">
                    <a:srgbClr val="FFFFFF"/>
                  </a:gs>
                </a:gsLst>
                <a:lin ang="5400000" scaled="0"/>
              </a:gradFill>
            </a:endParaRPr>
          </a:p>
        </p:txBody>
      </p:sp>
      <p:sp>
        <p:nvSpPr>
          <p:cNvPr id="5" name="Rectangle 4"/>
          <p:cNvSpPr/>
          <p:nvPr/>
        </p:nvSpPr>
        <p:spPr>
          <a:xfrm>
            <a:off x="9033268" y="1960266"/>
            <a:ext cx="2463436" cy="414353"/>
          </a:xfrm>
          <a:prstGeom prst="rect">
            <a:avLst/>
          </a:prstGeom>
        </p:spPr>
        <p:txBody>
          <a:bodyPr wrap="square">
            <a:spAutoFit/>
          </a:bodyPr>
          <a:lstStyle/>
          <a:p>
            <a:pPr algn="ctr" defTabSz="932577" fontAlgn="base">
              <a:spcBef>
                <a:spcPts val="1224"/>
              </a:spcBef>
              <a:spcAft>
                <a:spcPct val="0"/>
              </a:spcAft>
            </a:pPr>
            <a:r>
              <a:rPr lang="en-US" sz="2040" dirty="0">
                <a:gradFill>
                  <a:gsLst>
                    <a:gs pos="100000">
                      <a:srgbClr val="FFFFFF"/>
                    </a:gs>
                    <a:gs pos="0">
                      <a:srgbClr val="FFFFFF"/>
                    </a:gs>
                  </a:gsLst>
                  <a:lin ang="5400000" scaled="0"/>
                </a:gradFill>
              </a:rPr>
              <a:t>User Agent String</a:t>
            </a:r>
          </a:p>
        </p:txBody>
      </p:sp>
      <p:sp>
        <p:nvSpPr>
          <p:cNvPr id="200" name="Rectangle 199"/>
          <p:cNvSpPr/>
          <p:nvPr/>
        </p:nvSpPr>
        <p:spPr>
          <a:xfrm>
            <a:off x="8962204" y="3084060"/>
            <a:ext cx="2660368" cy="414353"/>
          </a:xfrm>
          <a:prstGeom prst="rect">
            <a:avLst/>
          </a:prstGeom>
        </p:spPr>
        <p:txBody>
          <a:bodyPr wrap="square">
            <a:spAutoFit/>
          </a:bodyPr>
          <a:lstStyle/>
          <a:p>
            <a:pPr algn="ctr" defTabSz="932577" fontAlgn="base">
              <a:spcBef>
                <a:spcPts val="1224"/>
              </a:spcBef>
              <a:spcAft>
                <a:spcPct val="0"/>
              </a:spcAft>
            </a:pPr>
            <a:r>
              <a:rPr lang="en-US" sz="2040" dirty="0">
                <a:gradFill>
                  <a:gsLst>
                    <a:gs pos="100000">
                      <a:srgbClr val="FFFFFF"/>
                    </a:gs>
                    <a:gs pos="0">
                      <a:srgbClr val="FFFFFF"/>
                    </a:gs>
                  </a:gsLst>
                  <a:lin ang="5400000" scaled="0"/>
                </a:gradFill>
              </a:rPr>
              <a:t>ActiveX and Binaries</a:t>
            </a:r>
          </a:p>
        </p:txBody>
      </p:sp>
      <p:sp>
        <p:nvSpPr>
          <p:cNvPr id="201" name="Rectangle 200"/>
          <p:cNvSpPr/>
          <p:nvPr/>
        </p:nvSpPr>
        <p:spPr>
          <a:xfrm>
            <a:off x="8840371" y="4194931"/>
            <a:ext cx="2849232" cy="414353"/>
          </a:xfrm>
          <a:prstGeom prst="rect">
            <a:avLst/>
          </a:prstGeom>
        </p:spPr>
        <p:txBody>
          <a:bodyPr wrap="square">
            <a:spAutoFit/>
          </a:bodyPr>
          <a:lstStyle/>
          <a:p>
            <a:pPr algn="ctr" defTabSz="932577" fontAlgn="base">
              <a:spcBef>
                <a:spcPts val="1224"/>
              </a:spcBef>
              <a:spcAft>
                <a:spcPct val="0"/>
              </a:spcAft>
            </a:pPr>
            <a:r>
              <a:rPr lang="en-US" sz="2040" dirty="0">
                <a:gradFill>
                  <a:gsLst>
                    <a:gs pos="100000">
                      <a:srgbClr val="FFFFFF"/>
                    </a:gs>
                    <a:gs pos="0">
                      <a:srgbClr val="FFFFFF"/>
                    </a:gs>
                  </a:gsLst>
                  <a:lin ang="5400000" scaled="0"/>
                </a:gradFill>
              </a:rPr>
              <a:t>Deprecated Functions</a:t>
            </a:r>
          </a:p>
        </p:txBody>
      </p:sp>
      <p:sp>
        <p:nvSpPr>
          <p:cNvPr id="202" name="Rectangle 201"/>
          <p:cNvSpPr/>
          <p:nvPr/>
        </p:nvSpPr>
        <p:spPr>
          <a:xfrm>
            <a:off x="8669883" y="5284804"/>
            <a:ext cx="3190207" cy="414353"/>
          </a:xfrm>
          <a:prstGeom prst="rect">
            <a:avLst/>
          </a:prstGeom>
        </p:spPr>
        <p:txBody>
          <a:bodyPr wrap="square">
            <a:spAutoFit/>
          </a:bodyPr>
          <a:lstStyle/>
          <a:p>
            <a:pPr algn="ctr" defTabSz="932577" fontAlgn="base">
              <a:spcBef>
                <a:spcPts val="1224"/>
              </a:spcBef>
              <a:spcAft>
                <a:spcPct val="0"/>
              </a:spcAft>
            </a:pPr>
            <a:r>
              <a:rPr lang="en-US" sz="2040" dirty="0">
                <a:gradFill>
                  <a:gsLst>
                    <a:gs pos="100000">
                      <a:srgbClr val="FFFFFF"/>
                    </a:gs>
                    <a:gs pos="0">
                      <a:srgbClr val="FFFFFF"/>
                    </a:gs>
                  </a:gsLst>
                  <a:lin ang="5400000" scaled="0"/>
                </a:gradFill>
              </a:rPr>
              <a:t>Caching / Pre-Rendering</a:t>
            </a:r>
          </a:p>
        </p:txBody>
      </p:sp>
      <p:cxnSp>
        <p:nvCxnSpPr>
          <p:cNvPr id="206" name="Straight Connector 205"/>
          <p:cNvCxnSpPr>
            <a:endCxn id="164" idx="3"/>
          </p:cNvCxnSpPr>
          <p:nvPr/>
        </p:nvCxnSpPr>
        <p:spPr>
          <a:xfrm flipH="1">
            <a:off x="7998022" y="2235693"/>
            <a:ext cx="735926" cy="1664086"/>
          </a:xfrm>
          <a:prstGeom prst="line">
            <a:avLst/>
          </a:prstGeom>
          <a:ln w="28575" cap="rnd" cmpd="sng">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endCxn id="164" idx="3"/>
          </p:cNvCxnSpPr>
          <p:nvPr/>
        </p:nvCxnSpPr>
        <p:spPr>
          <a:xfrm flipH="1" flipV="1">
            <a:off x="7998022" y="3899779"/>
            <a:ext cx="758098" cy="1593638"/>
          </a:xfrm>
          <a:prstGeom prst="line">
            <a:avLst/>
          </a:prstGeom>
          <a:ln w="28575" cap="rnd" cmpd="sng">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endCxn id="164" idx="3"/>
          </p:cNvCxnSpPr>
          <p:nvPr/>
        </p:nvCxnSpPr>
        <p:spPr>
          <a:xfrm flipH="1">
            <a:off x="7998022" y="3281984"/>
            <a:ext cx="758098" cy="617795"/>
          </a:xfrm>
          <a:prstGeom prst="line">
            <a:avLst/>
          </a:prstGeom>
          <a:ln w="28575" cap="rnd" cmpd="sng">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164" idx="3"/>
          </p:cNvCxnSpPr>
          <p:nvPr/>
        </p:nvCxnSpPr>
        <p:spPr>
          <a:xfrm flipH="1" flipV="1">
            <a:off x="7998022" y="3899779"/>
            <a:ext cx="758098" cy="617794"/>
          </a:xfrm>
          <a:prstGeom prst="line">
            <a:avLst/>
          </a:prstGeom>
          <a:ln w="28575" cap="rnd" cmpd="sng">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41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9935" r="13587" b="25262"/>
          <a:stretch/>
        </p:blipFill>
        <p:spPr>
          <a:xfrm>
            <a:off x="7051461" y="1786427"/>
            <a:ext cx="4977314" cy="2102823"/>
          </a:xfrm>
          <a:prstGeom prst="rect">
            <a:avLst/>
          </a:prstGeom>
        </p:spPr>
      </p:pic>
      <p:sp>
        <p:nvSpPr>
          <p:cNvPr id="87" name="Rectangle 86"/>
          <p:cNvSpPr/>
          <p:nvPr/>
        </p:nvSpPr>
        <p:spPr>
          <a:xfrm>
            <a:off x="2308047" y="3955462"/>
            <a:ext cx="9720728" cy="210282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73041" tIns="46623" rIns="46623" bIns="93247" numCol="1" spcCol="0" rtlCol="0" fromWordArt="0" anchor="ctr" anchorCtr="0" forceAA="0" compatLnSpc="1">
            <a:prstTxWarp prst="textNoShape">
              <a:avLst/>
            </a:prstTxWarp>
            <a:noAutofit/>
          </a:bodyPr>
          <a:lstStyle/>
          <a:p>
            <a:pPr defTabSz="932089" fontAlgn="base">
              <a:spcBef>
                <a:spcPct val="0"/>
              </a:spcBef>
              <a:spcAft>
                <a:spcPts val="612"/>
              </a:spcAft>
            </a:pPr>
            <a:r>
              <a:rPr lang="en-US" sz="2448" spc="-102" dirty="0">
                <a:solidFill>
                  <a:srgbClr val="000000">
                    <a:lumMod val="65000"/>
                    <a:lumOff val="35000"/>
                  </a:srgbClr>
                </a:solidFill>
                <a:latin typeface="Segoe UI Light" pitchFamily="34" charset="0"/>
              </a:rPr>
              <a:t>HKLM\SOFTWARE\Policies\Microsoft\Internet Explorer\Main\</a:t>
            </a:r>
            <a:r>
              <a:rPr lang="en-US" sz="2448" spc="-102" dirty="0" err="1">
                <a:solidFill>
                  <a:srgbClr val="000000">
                    <a:lumMod val="65000"/>
                    <a:lumOff val="35000"/>
                  </a:srgbClr>
                </a:solidFill>
                <a:latin typeface="Segoe UI Light" pitchFamily="34" charset="0"/>
              </a:rPr>
              <a:t>EnterpriseMode</a:t>
            </a:r>
            <a:endParaRPr lang="en-US" sz="2448" spc="-102" dirty="0">
              <a:solidFill>
                <a:srgbClr val="000000">
                  <a:lumMod val="65000"/>
                  <a:lumOff val="35000"/>
                </a:srgbClr>
              </a:solidFill>
              <a:latin typeface="Segoe UI Light" pitchFamily="34" charset="0"/>
            </a:endParaRPr>
          </a:p>
          <a:p>
            <a:pPr marL="466298" lvl="1" defTabSz="932089" fontAlgn="base">
              <a:spcBef>
                <a:spcPct val="0"/>
              </a:spcBef>
              <a:spcAft>
                <a:spcPts val="612"/>
              </a:spcAft>
            </a:pPr>
            <a:r>
              <a:rPr lang="en-US" sz="2448" spc="-102" dirty="0">
                <a:solidFill>
                  <a:srgbClr val="000000">
                    <a:lumMod val="65000"/>
                    <a:lumOff val="35000"/>
                  </a:srgbClr>
                </a:solidFill>
                <a:latin typeface="Segoe UI Light" pitchFamily="34" charset="0"/>
              </a:rPr>
              <a:t>Enable the Tools menu:  “Enable” = “” or “{URL}{:port}” </a:t>
            </a:r>
          </a:p>
          <a:p>
            <a:pPr marL="466298" lvl="1" defTabSz="932089" fontAlgn="base">
              <a:spcBef>
                <a:spcPct val="0"/>
              </a:spcBef>
              <a:spcAft>
                <a:spcPct val="0"/>
              </a:spcAft>
            </a:pPr>
            <a:r>
              <a:rPr lang="en-US" sz="2448" spc="-102" dirty="0">
                <a:solidFill>
                  <a:srgbClr val="000000">
                    <a:lumMod val="65000"/>
                    <a:lumOff val="35000"/>
                  </a:srgbClr>
                </a:solidFill>
                <a:latin typeface="Segoe UI Light" pitchFamily="34" charset="0"/>
              </a:rPr>
              <a:t>Enable the XML site list:  “</a:t>
            </a:r>
            <a:r>
              <a:rPr lang="en-US" sz="2448" spc="-102" dirty="0" err="1">
                <a:solidFill>
                  <a:srgbClr val="000000">
                    <a:lumMod val="65000"/>
                    <a:lumOff val="35000"/>
                  </a:srgbClr>
                </a:solidFill>
                <a:latin typeface="Segoe UI Light" pitchFamily="34" charset="0"/>
              </a:rPr>
              <a:t>SiteList</a:t>
            </a:r>
            <a:r>
              <a:rPr lang="en-US" sz="2448" spc="-102" dirty="0">
                <a:solidFill>
                  <a:srgbClr val="000000">
                    <a:lumMod val="65000"/>
                    <a:lumOff val="35000"/>
                  </a:srgbClr>
                </a:solidFill>
                <a:latin typeface="Segoe UI Light" pitchFamily="34" charset="0"/>
              </a:rPr>
              <a:t>” = “{File Path or URL}”</a:t>
            </a:r>
          </a:p>
        </p:txBody>
      </p:sp>
      <p:sp>
        <p:nvSpPr>
          <p:cNvPr id="3" name="Text Placeholder 2"/>
          <p:cNvSpPr>
            <a:spLocks noGrp="1"/>
          </p:cNvSpPr>
          <p:nvPr>
            <p:ph type="body" sz="quarter" idx="15"/>
          </p:nvPr>
        </p:nvSpPr>
        <p:spPr>
          <a:xfrm>
            <a:off x="272307" y="296864"/>
            <a:ext cx="11877655" cy="1359824"/>
          </a:xfrm>
        </p:spPr>
        <p:txBody>
          <a:bodyPr/>
          <a:lstStyle/>
          <a:p>
            <a:pPr marL="0" indent="0">
              <a:buNone/>
            </a:pPr>
            <a:r>
              <a:rPr lang="en-US" dirty="0" smtClean="0"/>
              <a:t>Enterprise Mode Management</a:t>
            </a:r>
          </a:p>
          <a:p>
            <a:pPr marL="0" indent="0">
              <a:buNone/>
            </a:pPr>
            <a:r>
              <a:rPr lang="en-US" sz="3600" dirty="0">
                <a:solidFill>
                  <a:schemeClr val="accent1"/>
                </a:solidFill>
              </a:rPr>
              <a:t>Easy-to-use Group Policies and Registry Keys</a:t>
            </a:r>
            <a:endParaRPr lang="en-US" dirty="0"/>
          </a:p>
        </p:txBody>
      </p:sp>
      <p:sp>
        <p:nvSpPr>
          <p:cNvPr id="123" name="Rectangle 122"/>
          <p:cNvSpPr/>
          <p:nvPr/>
        </p:nvSpPr>
        <p:spPr>
          <a:xfrm>
            <a:off x="479507" y="1786427"/>
            <a:ext cx="1827433" cy="21028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0" tIns="46623" rIns="139891" bIns="93247" numCol="1" spcCol="0" rtlCol="0" fromWordArt="0" anchor="b" anchorCtr="0" forceAA="0" compatLnSpc="1">
            <a:prstTxWarp prst="textNoShape">
              <a:avLst/>
            </a:prstTxWarp>
            <a:noAutofit/>
          </a:bodyPr>
          <a:lstStyle/>
          <a:p>
            <a:pPr algn="ctr" defTabSz="932089" fontAlgn="base">
              <a:spcBef>
                <a:spcPct val="0"/>
              </a:spcBef>
              <a:spcAft>
                <a:spcPct val="0"/>
              </a:spcAft>
            </a:pPr>
            <a:r>
              <a:rPr lang="en-US" sz="2856" b="1"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Group Policies</a:t>
            </a:r>
          </a:p>
        </p:txBody>
      </p:sp>
      <p:sp>
        <p:nvSpPr>
          <p:cNvPr id="86" name="Rectangle 85"/>
          <p:cNvSpPr/>
          <p:nvPr/>
        </p:nvSpPr>
        <p:spPr>
          <a:xfrm>
            <a:off x="479507" y="3955462"/>
            <a:ext cx="1828541" cy="210282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0" tIns="46623" rIns="139891" bIns="93247" numCol="1" spcCol="0" rtlCol="0" fromWordArt="0" anchor="b" anchorCtr="0" forceAA="0" compatLnSpc="1">
            <a:prstTxWarp prst="textNoShape">
              <a:avLst/>
            </a:prstTxWarp>
            <a:noAutofit/>
          </a:bodyPr>
          <a:lstStyle/>
          <a:p>
            <a:pPr algn="ctr" defTabSz="932089" fontAlgn="base">
              <a:spcBef>
                <a:spcPct val="0"/>
              </a:spcBef>
              <a:spcAft>
                <a:spcPct val="0"/>
              </a:spcAft>
            </a:pPr>
            <a:r>
              <a:rPr lang="en-US" sz="2856" b="1"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Registry Keys</a:t>
            </a:r>
          </a:p>
        </p:txBody>
      </p:sp>
      <p:grpSp>
        <p:nvGrpSpPr>
          <p:cNvPr id="112" name="Group 111"/>
          <p:cNvGrpSpPr>
            <a:grpSpLocks noChangeAspect="1"/>
          </p:cNvGrpSpPr>
          <p:nvPr/>
        </p:nvGrpSpPr>
        <p:grpSpPr>
          <a:xfrm>
            <a:off x="1007889" y="4220354"/>
            <a:ext cx="753219" cy="731416"/>
            <a:chOff x="6909015" y="2682778"/>
            <a:chExt cx="579005" cy="562245"/>
          </a:xfrm>
        </p:grpSpPr>
        <p:sp>
          <p:nvSpPr>
            <p:cNvPr id="110" name="Rounded Rectangle 2060"/>
            <p:cNvSpPr/>
            <p:nvPr/>
          </p:nvSpPr>
          <p:spPr bwMode="auto">
            <a:xfrm>
              <a:off x="6909015" y="2682778"/>
              <a:ext cx="579005" cy="562245"/>
            </a:xfrm>
            <a:custGeom>
              <a:avLst/>
              <a:gdLst/>
              <a:ahLst/>
              <a:cxnLst/>
              <a:rect l="l" t="t" r="r" b="b"/>
              <a:pathLst>
                <a:path w="542456" h="526753">
                  <a:moveTo>
                    <a:pt x="45804" y="47263"/>
                  </a:moveTo>
                  <a:lnTo>
                    <a:pt x="45804" y="392812"/>
                  </a:lnTo>
                  <a:lnTo>
                    <a:pt x="496653" y="392812"/>
                  </a:lnTo>
                  <a:lnTo>
                    <a:pt x="496653" y="47263"/>
                  </a:lnTo>
                  <a:close/>
                  <a:moveTo>
                    <a:pt x="35310" y="0"/>
                  </a:moveTo>
                  <a:lnTo>
                    <a:pt x="507146" y="0"/>
                  </a:lnTo>
                  <a:cubicBezTo>
                    <a:pt x="526647" y="0"/>
                    <a:pt x="542456" y="15809"/>
                    <a:pt x="542456" y="35310"/>
                  </a:cubicBezTo>
                  <a:lnTo>
                    <a:pt x="542456" y="405128"/>
                  </a:lnTo>
                  <a:cubicBezTo>
                    <a:pt x="542456" y="424629"/>
                    <a:pt x="526647" y="440438"/>
                    <a:pt x="507146" y="440438"/>
                  </a:cubicBezTo>
                  <a:lnTo>
                    <a:pt x="325203" y="440438"/>
                  </a:lnTo>
                  <a:lnTo>
                    <a:pt x="325203" y="485340"/>
                  </a:lnTo>
                  <a:cubicBezTo>
                    <a:pt x="383488" y="490959"/>
                    <a:pt x="432800" y="506124"/>
                    <a:pt x="463161" y="526753"/>
                  </a:cubicBezTo>
                  <a:lnTo>
                    <a:pt x="79298" y="526753"/>
                  </a:lnTo>
                  <a:cubicBezTo>
                    <a:pt x="109659" y="506125"/>
                    <a:pt x="158970" y="490959"/>
                    <a:pt x="217253" y="485341"/>
                  </a:cubicBezTo>
                  <a:lnTo>
                    <a:pt x="217253" y="440438"/>
                  </a:lnTo>
                  <a:lnTo>
                    <a:pt x="35310" y="440438"/>
                  </a:lnTo>
                  <a:cubicBezTo>
                    <a:pt x="15809" y="440438"/>
                    <a:pt x="0" y="424629"/>
                    <a:pt x="0" y="405128"/>
                  </a:cubicBezTo>
                  <a:lnTo>
                    <a:pt x="0" y="35310"/>
                  </a:lnTo>
                  <a:cubicBezTo>
                    <a:pt x="0" y="15809"/>
                    <a:pt x="15809" y="0"/>
                    <a:pt x="35310"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4019" fontAlgn="base">
                <a:spcBef>
                  <a:spcPct val="0"/>
                </a:spcBef>
                <a:spcAft>
                  <a:spcPct val="0"/>
                </a:spcAft>
                <a:defRPr/>
              </a:pPr>
              <a:endParaRPr lang="en-US" kern="0" spc="-50" dirty="0">
                <a:solidFill>
                  <a:srgbClr val="FFFFFF"/>
                </a:solidFill>
                <a:ea typeface="Segoe UI" pitchFamily="34" charset="0"/>
                <a:cs typeface="Segoe UI" pitchFamily="34" charset="0"/>
              </a:endParaRPr>
            </a:p>
          </p:txBody>
        </p:sp>
        <p:sp>
          <p:nvSpPr>
            <p:cNvPr id="19" name="TextBox 18"/>
            <p:cNvSpPr txBox="1"/>
            <p:nvPr/>
          </p:nvSpPr>
          <p:spPr>
            <a:xfrm>
              <a:off x="7069929" y="2721405"/>
              <a:ext cx="257175" cy="482600"/>
            </a:xfrm>
            <a:prstGeom prst="rect">
              <a:avLst/>
            </a:prstGeom>
            <a:noFill/>
          </p:spPr>
          <p:txBody>
            <a:bodyPr wrap="square" lIns="0" tIns="0" rIns="0" bIns="0" rtlCol="0" anchor="ctr" anchorCtr="0">
              <a:spAutoFit/>
            </a:bodyPr>
            <a:lstStyle/>
            <a:p>
              <a:pPr defTabSz="1243162"/>
              <a:r>
                <a:rPr lang="en-US" sz="4000" b="1" dirty="0">
                  <a:solidFill>
                    <a:srgbClr val="FFFFFF"/>
                  </a:solidFill>
                  <a:sym typeface="Wingdings"/>
                </a:rPr>
                <a:t></a:t>
              </a:r>
              <a:endParaRPr lang="en-US" sz="4000" b="1" dirty="0">
                <a:solidFill>
                  <a:srgbClr val="FFFFFF"/>
                </a:solidFill>
              </a:endParaRPr>
            </a:p>
          </p:txBody>
        </p:sp>
      </p:grpSp>
      <p:sp>
        <p:nvSpPr>
          <p:cNvPr id="89" name="Rectangle 88"/>
          <p:cNvSpPr/>
          <p:nvPr/>
        </p:nvSpPr>
        <p:spPr>
          <a:xfrm>
            <a:off x="2308047" y="1786427"/>
            <a:ext cx="5761881" cy="210282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0" tIns="46623" rIns="46623" bIns="93247" numCol="1" spcCol="0" rtlCol="0" fromWordArt="0" anchor="ctr" anchorCtr="0" forceAA="0" compatLnSpc="1">
            <a:prstTxWarp prst="textNoShape">
              <a:avLst/>
            </a:prstTxWarp>
            <a:noAutofit/>
          </a:bodyPr>
          <a:lstStyle/>
          <a:p>
            <a:pPr marL="279779" indent="-279779" defTabSz="932089" fontAlgn="base">
              <a:spcBef>
                <a:spcPts val="306"/>
              </a:spcBef>
              <a:spcAft>
                <a:spcPts val="306"/>
              </a:spcAft>
              <a:buFont typeface="Arial" panose="020B0604020202020204" pitchFamily="34" charset="0"/>
              <a:buChar char="•"/>
            </a:pPr>
            <a:r>
              <a:rPr lang="en-US" sz="2448" spc="-102" dirty="0">
                <a:solidFill>
                  <a:srgbClr val="000000">
                    <a:lumMod val="65000"/>
                    <a:lumOff val="35000"/>
                  </a:srgbClr>
                </a:solidFill>
                <a:latin typeface="Segoe UI Light" pitchFamily="34" charset="0"/>
              </a:rPr>
              <a:t>“Let users turn on and use Enterprise Mode from the Tools menu”</a:t>
            </a:r>
          </a:p>
          <a:p>
            <a:pPr marL="279779" indent="-279779" defTabSz="932089" fontAlgn="base">
              <a:spcBef>
                <a:spcPts val="306"/>
              </a:spcBef>
              <a:spcAft>
                <a:spcPts val="306"/>
              </a:spcAft>
              <a:buFont typeface="Arial" panose="020B0604020202020204" pitchFamily="34" charset="0"/>
              <a:buChar char="•"/>
            </a:pPr>
            <a:r>
              <a:rPr lang="en-US" sz="2448" spc="-102" dirty="0">
                <a:solidFill>
                  <a:srgbClr val="000000">
                    <a:lumMod val="65000"/>
                    <a:lumOff val="35000"/>
                  </a:srgbClr>
                </a:solidFill>
                <a:latin typeface="Segoe UI Light" pitchFamily="34" charset="0"/>
              </a:rPr>
              <a:t>“Use the Enterprise Mode IE website list”</a:t>
            </a:r>
          </a:p>
        </p:txBody>
      </p:sp>
      <p:sp>
        <p:nvSpPr>
          <p:cNvPr id="12" name="Freeform 11"/>
          <p:cNvSpPr>
            <a:spLocks noEditPoints="1"/>
          </p:cNvSpPr>
          <p:nvPr/>
        </p:nvSpPr>
        <p:spPr bwMode="black">
          <a:xfrm>
            <a:off x="999108" y="2078456"/>
            <a:ext cx="797941" cy="756228"/>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5135" tIns="47567" rIns="95135" bIns="4756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dirty="0">
              <a:solidFill>
                <a:srgbClr val="000000"/>
              </a:solidFill>
            </a:endParaRPr>
          </a:p>
        </p:txBody>
      </p:sp>
    </p:spTree>
    <p:extLst>
      <p:ext uri="{BB962C8B-B14F-4D97-AF65-F5344CB8AC3E}">
        <p14:creationId xmlns:p14="http://schemas.microsoft.com/office/powerpoint/2010/main" val="372360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 y="992"/>
            <a:ext cx="4314142" cy="2110711"/>
          </a:xfrm>
          <a:prstGeom prst="rect">
            <a:avLst/>
          </a:prstGeom>
          <a:solidFill>
            <a:srgbClr val="193661"/>
          </a:solidFill>
          <a:ln>
            <a:noFill/>
          </a:ln>
        </p:spPr>
        <p:style>
          <a:lnRef idx="2">
            <a:schemeClr val="accent1">
              <a:shade val="50000"/>
            </a:schemeClr>
          </a:lnRef>
          <a:fillRef idx="1">
            <a:schemeClr val="accent1"/>
          </a:fillRef>
          <a:effectRef idx="0">
            <a:schemeClr val="accent1"/>
          </a:effectRef>
          <a:fontRef idx="minor">
            <a:schemeClr val="lt1"/>
          </a:fontRef>
        </p:style>
        <p:txBody>
          <a:bodyPr lIns="372935" rtlCol="0" anchor="ctr"/>
          <a:lstStyle/>
          <a:p>
            <a:pPr defTabSz="932223"/>
            <a:endParaRPr lang="en-US" sz="3672" dirty="0">
              <a:solidFill>
                <a:srgbClr val="FFFFFF"/>
              </a:solidFill>
              <a:latin typeface="Segoe UI Light"/>
            </a:endParaRPr>
          </a:p>
        </p:txBody>
      </p:sp>
      <p:sp>
        <p:nvSpPr>
          <p:cNvPr id="4" name="Rectangle 3"/>
          <p:cNvSpPr/>
          <p:nvPr/>
        </p:nvSpPr>
        <p:spPr>
          <a:xfrm>
            <a:off x="231357" y="253689"/>
            <a:ext cx="3850697" cy="1475085"/>
          </a:xfrm>
          <a:prstGeom prst="rect">
            <a:avLst/>
          </a:prstGeom>
        </p:spPr>
        <p:txBody>
          <a:bodyPr wrap="square">
            <a:spAutoFit/>
          </a:bodyPr>
          <a:lstStyle/>
          <a:p>
            <a:pPr defTabSz="932223"/>
            <a:r>
              <a:rPr lang="en-US" sz="4399" dirty="0">
                <a:solidFill>
                  <a:srgbClr val="FFFFFF"/>
                </a:solidFill>
                <a:latin typeface="Segoe UI Light"/>
              </a:rPr>
              <a:t>XML Site List &amp; Manager Tool</a:t>
            </a:r>
          </a:p>
        </p:txBody>
      </p:sp>
      <p:sp>
        <p:nvSpPr>
          <p:cNvPr id="5" name="Rectangle 4"/>
          <p:cNvSpPr/>
          <p:nvPr/>
        </p:nvSpPr>
        <p:spPr>
          <a:xfrm>
            <a:off x="368177" y="2252983"/>
            <a:ext cx="3945601" cy="1823192"/>
          </a:xfrm>
          <a:prstGeom prst="rect">
            <a:avLst/>
          </a:prstGeom>
        </p:spPr>
        <p:txBody>
          <a:bodyPr wrap="square">
            <a:spAutoFit/>
          </a:bodyPr>
          <a:lstStyle/>
          <a:p>
            <a:pPr defTabSz="932418">
              <a:spcAft>
                <a:spcPts val="1800"/>
              </a:spcAft>
            </a:pPr>
            <a:r>
              <a:rPr lang="en-US" sz="3672" dirty="0">
                <a:solidFill>
                  <a:srgbClr val="000000">
                    <a:lumMod val="65000"/>
                    <a:lumOff val="35000"/>
                  </a:srgbClr>
                </a:solidFill>
                <a:latin typeface="Segoe UI Light"/>
              </a:rPr>
              <a:t>Specify Enterprise Mode by domain or web path</a:t>
            </a:r>
          </a:p>
        </p:txBody>
      </p:sp>
      <p:pic>
        <p:nvPicPr>
          <p:cNvPr id="8" name="Picture 7"/>
          <p:cNvPicPr>
            <a:picLocks noChangeAspect="1"/>
          </p:cNvPicPr>
          <p:nvPr/>
        </p:nvPicPr>
        <p:blipFill>
          <a:blip r:embed="rId3"/>
          <a:stretch>
            <a:fillRect/>
          </a:stretch>
        </p:blipFill>
        <p:spPr>
          <a:xfrm>
            <a:off x="406744" y="4248143"/>
            <a:ext cx="3907034" cy="2436645"/>
          </a:xfrm>
          <a:prstGeom prst="rect">
            <a:avLst/>
          </a:prstGeom>
        </p:spPr>
      </p:pic>
      <p:sp>
        <p:nvSpPr>
          <p:cNvPr id="6" name="Rectangular Callout 5"/>
          <p:cNvSpPr/>
          <p:nvPr/>
        </p:nvSpPr>
        <p:spPr bwMode="auto">
          <a:xfrm>
            <a:off x="8624269" y="416669"/>
            <a:ext cx="3199551" cy="1476662"/>
          </a:xfrm>
          <a:prstGeom prst="wedgeRectCallout">
            <a:avLst>
              <a:gd name="adj1" fmla="val -48926"/>
              <a:gd name="adj2" fmla="val 70366"/>
            </a:avLst>
          </a:prstGeom>
          <a:solidFill>
            <a:srgbClr val="E8F0F8"/>
          </a:solidFill>
          <a:ln>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45713" bIns="91427" numCol="1" spcCol="0" rtlCol="0" fromWordArt="0" anchor="ctr" anchorCtr="0" forceAA="0" compatLnSpc="1">
            <a:prstTxWarp prst="textNoShape">
              <a:avLst/>
            </a:prstTxWarp>
            <a:noAutofit/>
          </a:bodyPr>
          <a:lstStyle/>
          <a:p>
            <a:pPr algn="ctr" defTabSz="932418">
              <a:spcAft>
                <a:spcPts val="1800"/>
              </a:spcAft>
            </a:pPr>
            <a:r>
              <a:rPr lang="en-US" sz="2800" dirty="0">
                <a:solidFill>
                  <a:srgbClr val="000000">
                    <a:lumMod val="50000"/>
                    <a:lumOff val="50000"/>
                  </a:srgbClr>
                </a:solidFill>
                <a:latin typeface="Segoe UI Light"/>
              </a:rPr>
              <a:t>True/false “exclude” syntax enables fine-grained control</a:t>
            </a:r>
          </a:p>
        </p:txBody>
      </p:sp>
      <p:sp>
        <p:nvSpPr>
          <p:cNvPr id="9" name="Espace réservé du texte 1"/>
          <p:cNvSpPr txBox="1">
            <a:spLocks/>
          </p:cNvSpPr>
          <p:nvPr/>
        </p:nvSpPr>
        <p:spPr>
          <a:xfrm>
            <a:off x="4924839" y="1201645"/>
            <a:ext cx="7679040" cy="5529478"/>
          </a:xfrm>
          <a:prstGeom prst="rect">
            <a:avLst/>
          </a:prstGeom>
        </p:spPr>
        <p:txBody>
          <a:bodyPr vert="horz" wrap="square" lIns="0" tIns="0" rIns="0" bIns="0" rtlCol="0" anchor="ctr">
            <a:spAutoFit/>
          </a:bodyPr>
          <a:lstStyle>
            <a:lvl1pPr marL="0" indent="0" algn="l" defTabSz="914119" rtl="0" eaLnBrk="1" fontAlgn="base" latinLnBrk="0" hangingPunct="1">
              <a:lnSpc>
                <a:spcPct val="95000"/>
              </a:lnSpc>
              <a:spcBef>
                <a:spcPts val="0"/>
              </a:spcBef>
              <a:spcAft>
                <a:spcPts val="1200"/>
              </a:spcAft>
              <a:buClr>
                <a:schemeClr val="accent1"/>
              </a:buClr>
              <a:buSzPct val="110000"/>
              <a:buFont typeface="Avenir LT Pro 45 Book" charset="0"/>
              <a:buNone/>
              <a:defRPr lang="en-US" sz="2427" b="0" kern="1200" cap="none" baseline="0" dirty="0" smtClean="0">
                <a:solidFill>
                  <a:srgbClr val="505050"/>
                </a:solidFill>
                <a:latin typeface="Segoe UI Light"/>
                <a:ea typeface="ＭＳ Ｐゴシック" charset="0"/>
                <a:cs typeface="Segoe UI Light"/>
              </a:defRPr>
            </a:lvl1pPr>
            <a:lvl2pPr marL="0" marR="0" indent="0" algn="l" defTabSz="914119" rtl="0" eaLnBrk="1" fontAlgn="auto" latinLnBrk="0" hangingPunct="1">
              <a:lnSpc>
                <a:spcPct val="95000"/>
              </a:lnSpc>
              <a:spcBef>
                <a:spcPts val="0"/>
              </a:spcBef>
              <a:spcAft>
                <a:spcPts val="1200"/>
              </a:spcAft>
              <a:buClrTx/>
              <a:buSzTx/>
              <a:buFont typeface="Arial" pitchFamily="34" charset="0"/>
              <a:buNone/>
              <a:tabLst/>
              <a:defRPr lang="en-US" sz="1397" b="0" kern="1200" dirty="0" smtClean="0">
                <a:solidFill>
                  <a:srgbClr val="505050"/>
                </a:solidFill>
                <a:latin typeface="+mn-lt"/>
                <a:ea typeface="+mn-ea"/>
                <a:cs typeface="+mn-cs"/>
              </a:defRPr>
            </a:lvl2pPr>
            <a:lvl3pPr marL="457059" indent="-228531" algn="l" defTabSz="914119" rtl="0" eaLnBrk="1" latinLnBrk="0" hangingPunct="1">
              <a:lnSpc>
                <a:spcPct val="95000"/>
              </a:lnSpc>
              <a:spcBef>
                <a:spcPts val="0"/>
              </a:spcBef>
              <a:spcAft>
                <a:spcPts val="1200"/>
              </a:spcAft>
              <a:buFont typeface="Lucida Grande"/>
              <a:buChar char="-"/>
              <a:defRPr lang="en-US" sz="1397" b="0" kern="1200" dirty="0" smtClean="0">
                <a:solidFill>
                  <a:srgbClr val="505050"/>
                </a:solidFill>
                <a:latin typeface="+mn-lt"/>
                <a:ea typeface="+mn-ea"/>
                <a:cs typeface="+mn-cs"/>
              </a:defRPr>
            </a:lvl3pPr>
            <a:lvl4pPr marL="626870" indent="-169810" algn="l" defTabSz="914119" rtl="0" eaLnBrk="1" latinLnBrk="0" hangingPunct="1">
              <a:lnSpc>
                <a:spcPct val="95000"/>
              </a:lnSpc>
              <a:spcBef>
                <a:spcPts val="0"/>
              </a:spcBef>
              <a:spcAft>
                <a:spcPts val="0"/>
              </a:spcAft>
              <a:buFont typeface="Arial" pitchFamily="34" charset="0"/>
              <a:buChar char="•"/>
              <a:defRPr lang="en-US" sz="1397" b="0" kern="1200" dirty="0" smtClean="0">
                <a:solidFill>
                  <a:srgbClr val="505050"/>
                </a:solidFill>
                <a:latin typeface="+mn-lt"/>
                <a:ea typeface="+mn-ea"/>
                <a:cs typeface="+mn-cs"/>
              </a:defRPr>
            </a:lvl4pPr>
            <a:lvl5pPr marL="914119" indent="-228531" algn="l" defTabSz="914119" rtl="0" eaLnBrk="1" latinLnBrk="0" hangingPunct="1">
              <a:lnSpc>
                <a:spcPct val="95000"/>
              </a:lnSpc>
              <a:spcBef>
                <a:spcPts val="0"/>
              </a:spcBef>
              <a:spcAft>
                <a:spcPts val="0"/>
              </a:spcAft>
              <a:buFont typeface="Lucida Grande"/>
              <a:buChar char="-"/>
              <a:defRPr lang="en-US" sz="1397" b="0" kern="1200" dirty="0">
                <a:solidFill>
                  <a:srgbClr val="505050"/>
                </a:solidFill>
                <a:latin typeface="+mn-lt"/>
                <a:ea typeface="+mn-ea"/>
                <a:cs typeface="+mn-cs"/>
              </a:defRPr>
            </a:lvl5pPr>
            <a:lvl6pPr marL="2513824" indent="-228531" algn="l" defTabSz="914119"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2970884" indent="-228531" algn="l" defTabSz="914119"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427944" indent="-228531" algn="l" defTabSz="914119"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3885002" indent="-228531" algn="l" defTabSz="914119" rtl="0" eaLnBrk="1" latinLnBrk="0" hangingPunct="1">
              <a:spcBef>
                <a:spcPct val="20000"/>
              </a:spcBef>
              <a:buFont typeface="Arial" pitchFamily="34" charset="0"/>
              <a:buChar char="•"/>
              <a:defRPr sz="2133" kern="1200">
                <a:solidFill>
                  <a:schemeClr val="tx1"/>
                </a:solidFill>
                <a:latin typeface="+mn-lt"/>
                <a:ea typeface="+mn-ea"/>
                <a:cs typeface="+mn-cs"/>
              </a:defRPr>
            </a:lvl9pPr>
          </a:lstStyle>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&lt;rules version="3"&gt;</a:t>
            </a: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  &lt;</a:t>
            </a:r>
            <a:r>
              <a:rPr sz="2448" err="1">
                <a:solidFill>
                  <a:srgbClr val="000000">
                    <a:lumMod val="65000"/>
                    <a:lumOff val="35000"/>
                  </a:srgbClr>
                </a:solidFill>
                <a:latin typeface="Courier New" panose="02070309020205020404" pitchFamily="49" charset="0"/>
                <a:cs typeface="Courier New" panose="02070309020205020404" pitchFamily="49" charset="0"/>
              </a:rPr>
              <a:t>emie</a:t>
            </a:r>
            <a:r>
              <a:rPr sz="2448">
                <a:solidFill>
                  <a:srgbClr val="000000">
                    <a:lumMod val="65000"/>
                    <a:lumOff val="35000"/>
                  </a:srgbClr>
                </a:solidFill>
                <a:latin typeface="Courier New" panose="02070309020205020404" pitchFamily="49" charset="0"/>
                <a:cs typeface="Courier New" panose="02070309020205020404" pitchFamily="49" charset="0"/>
              </a:rPr>
              <a:t>&gt;</a:t>
            </a: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    &lt;domain exclude="false"&gt;</a:t>
            </a:r>
            <a:r>
              <a:rPr sz="2448" err="1">
                <a:solidFill>
                  <a:srgbClr val="000000">
                    <a:lumMod val="65000"/>
                    <a:lumOff val="35000"/>
                  </a:srgbClr>
                </a:solidFill>
                <a:latin typeface="Courier New" panose="02070309020205020404" pitchFamily="49" charset="0"/>
                <a:cs typeface="Courier New" panose="02070309020205020404" pitchFamily="49" charset="0"/>
              </a:rPr>
              <a:t>crm</a:t>
            </a:r>
            <a:endParaRPr sz="2448">
              <a:solidFill>
                <a:srgbClr val="000000">
                  <a:lumMod val="65000"/>
                  <a:lumOff val="35000"/>
                </a:srgbClr>
              </a:solidFill>
              <a:latin typeface="Courier New" panose="02070309020205020404" pitchFamily="49" charset="0"/>
              <a:cs typeface="Courier New" panose="02070309020205020404" pitchFamily="49" charset="0"/>
            </a:endParaRP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      &lt;path exclude="true"&gt;/</a:t>
            </a:r>
            <a:r>
              <a:rPr sz="2448" err="1">
                <a:solidFill>
                  <a:srgbClr val="000000">
                    <a:lumMod val="65000"/>
                    <a:lumOff val="35000"/>
                  </a:srgbClr>
                </a:solidFill>
                <a:latin typeface="Courier New" panose="02070309020205020404" pitchFamily="49" charset="0"/>
                <a:cs typeface="Courier New" panose="02070309020205020404" pitchFamily="49" charset="0"/>
              </a:rPr>
              <a:t>NewModule</a:t>
            </a:r>
            <a:r>
              <a:rPr sz="2448">
                <a:solidFill>
                  <a:srgbClr val="000000">
                    <a:lumMod val="65000"/>
                    <a:lumOff val="35000"/>
                  </a:srgbClr>
                </a:solidFill>
                <a:latin typeface="Courier New" panose="02070309020205020404" pitchFamily="49" charset="0"/>
                <a:cs typeface="Courier New" panose="02070309020205020404" pitchFamily="49" charset="0"/>
              </a:rPr>
              <a:t>&lt;/path&gt;</a:t>
            </a: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    &lt;/domain&gt;</a:t>
            </a: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    &lt;domain exclude="true"&gt;</a:t>
            </a:r>
            <a:r>
              <a:rPr sz="2448" err="1">
                <a:solidFill>
                  <a:srgbClr val="000000">
                    <a:lumMod val="65000"/>
                    <a:lumOff val="35000"/>
                  </a:srgbClr>
                </a:solidFill>
                <a:latin typeface="Courier New" panose="02070309020205020404" pitchFamily="49" charset="0"/>
                <a:cs typeface="Courier New" panose="02070309020205020404" pitchFamily="49" charset="0"/>
              </a:rPr>
              <a:t>erp</a:t>
            </a:r>
            <a:endParaRPr sz="2448">
              <a:solidFill>
                <a:srgbClr val="000000">
                  <a:lumMod val="65000"/>
                  <a:lumOff val="35000"/>
                </a:srgbClr>
              </a:solidFill>
              <a:latin typeface="Courier New" panose="02070309020205020404" pitchFamily="49" charset="0"/>
              <a:cs typeface="Courier New" panose="02070309020205020404" pitchFamily="49" charset="0"/>
            </a:endParaRP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      &lt;path exclude="false"&gt;/</a:t>
            </a:r>
            <a:r>
              <a:rPr sz="2448" err="1">
                <a:solidFill>
                  <a:srgbClr val="000000">
                    <a:lumMod val="65000"/>
                    <a:lumOff val="35000"/>
                  </a:srgbClr>
                </a:solidFill>
                <a:latin typeface="Courier New" panose="02070309020205020404" pitchFamily="49" charset="0"/>
                <a:cs typeface="Courier New" panose="02070309020205020404" pitchFamily="49" charset="0"/>
              </a:rPr>
              <a:t>OldModule</a:t>
            </a:r>
            <a:r>
              <a:rPr sz="2448">
                <a:solidFill>
                  <a:srgbClr val="000000">
                    <a:lumMod val="65000"/>
                    <a:lumOff val="35000"/>
                  </a:srgbClr>
                </a:solidFill>
                <a:latin typeface="Courier New" panose="02070309020205020404" pitchFamily="49" charset="0"/>
                <a:cs typeface="Courier New" panose="02070309020205020404" pitchFamily="49" charset="0"/>
              </a:rPr>
              <a:t>&lt;/path&gt;</a:t>
            </a: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    &lt;/domain&gt;</a:t>
            </a: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    &lt;domain&gt;timecard&lt;/domain&gt;</a:t>
            </a: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&lt;/</a:t>
            </a:r>
            <a:r>
              <a:rPr sz="2448" err="1">
                <a:solidFill>
                  <a:srgbClr val="000000">
                    <a:lumMod val="65000"/>
                    <a:lumOff val="35000"/>
                  </a:srgbClr>
                </a:solidFill>
                <a:latin typeface="Courier New" panose="02070309020205020404" pitchFamily="49" charset="0"/>
                <a:cs typeface="Courier New" panose="02070309020205020404" pitchFamily="49" charset="0"/>
              </a:rPr>
              <a:t>emie</a:t>
            </a:r>
            <a:r>
              <a:rPr sz="2448">
                <a:solidFill>
                  <a:srgbClr val="000000">
                    <a:lumMod val="65000"/>
                    <a:lumOff val="35000"/>
                  </a:srgbClr>
                </a:solidFill>
                <a:latin typeface="Courier New" panose="02070309020205020404" pitchFamily="49" charset="0"/>
                <a:cs typeface="Courier New" panose="02070309020205020404" pitchFamily="49" charset="0"/>
              </a:rPr>
              <a:t>&gt;</a:t>
            </a:r>
          </a:p>
          <a:p>
            <a:pPr>
              <a:spcAft>
                <a:spcPts val="612"/>
              </a:spcAft>
              <a:buClr>
                <a:srgbClr val="00BCF2"/>
              </a:buClr>
              <a:defRPr/>
            </a:pPr>
            <a:r>
              <a:rPr sz="2448">
                <a:solidFill>
                  <a:srgbClr val="000000">
                    <a:lumMod val="65000"/>
                    <a:lumOff val="35000"/>
                  </a:srgbClr>
                </a:solidFill>
                <a:latin typeface="Courier New" panose="02070309020205020404" pitchFamily="49" charset="0"/>
                <a:cs typeface="Courier New" panose="02070309020205020404" pitchFamily="49" charset="0"/>
              </a:rPr>
              <a:t>&lt;/rules&gt;</a:t>
            </a:r>
          </a:p>
        </p:txBody>
      </p:sp>
    </p:spTree>
    <p:extLst>
      <p:ext uri="{BB962C8B-B14F-4D97-AF65-F5344CB8AC3E}">
        <p14:creationId xmlns:p14="http://schemas.microsoft.com/office/powerpoint/2010/main" val="3399208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259685" y="1220949"/>
            <a:ext cx="11890277" cy="5093448"/>
          </a:xfrm>
          <a:prstGeom prst="rect">
            <a:avLst/>
          </a:prstGeom>
          <a:solidFill>
            <a:schemeClr val="bg1">
              <a:lumMod val="9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300" tIns="62148" rIns="124300" bIns="62148" numCol="1" rtlCol="0" anchor="ctr" anchorCtr="0" compatLnSpc="1">
            <a:prstTxWarp prst="textNoShape">
              <a:avLst/>
            </a:prstTxWarp>
          </a:bodyPr>
          <a:lstStyle/>
          <a:p>
            <a:pPr algn="ctr" defTabSz="1242707"/>
            <a:endParaRPr lang="en-US" sz="3001" dirty="0">
              <a:solidFill>
                <a:srgbClr val="FF0097"/>
              </a:solidFill>
            </a:endParaRPr>
          </a:p>
        </p:txBody>
      </p:sp>
      <p:sp>
        <p:nvSpPr>
          <p:cNvPr id="2" name="Text Placeholder 1"/>
          <p:cNvSpPr>
            <a:spLocks noGrp="1"/>
          </p:cNvSpPr>
          <p:nvPr>
            <p:ph type="body" sz="quarter" idx="15"/>
          </p:nvPr>
        </p:nvSpPr>
        <p:spPr/>
        <p:txBody>
          <a:bodyPr/>
          <a:lstStyle/>
          <a:p>
            <a:pPr>
              <a:lnSpc>
                <a:spcPct val="90000"/>
              </a:lnSpc>
            </a:pPr>
            <a:r>
              <a:rPr lang="en-US" dirty="0" smtClean="0"/>
              <a:t>Easier Web App Testing &amp; Remediation</a:t>
            </a:r>
            <a:endParaRPr lang="en-US" sz="3600" dirty="0">
              <a:solidFill>
                <a:schemeClr val="tx2"/>
              </a:solidFill>
            </a:endParaRPr>
          </a:p>
        </p:txBody>
      </p:sp>
      <p:cxnSp>
        <p:nvCxnSpPr>
          <p:cNvPr id="107" name="Straight Arrow Connector 106"/>
          <p:cNvCxnSpPr/>
          <p:nvPr/>
        </p:nvCxnSpPr>
        <p:spPr>
          <a:xfrm flipH="1">
            <a:off x="4963736" y="4055546"/>
            <a:ext cx="480056" cy="1"/>
          </a:xfrm>
          <a:prstGeom prst="straightConnector1">
            <a:avLst/>
          </a:prstGeom>
          <a:noFill/>
          <a:ln w="22225" cap="flat" cmpd="sng" algn="ctr">
            <a:solidFill>
              <a:schemeClr val="accent1"/>
            </a:solidFill>
            <a:prstDash val="sysDash"/>
            <a:headEnd type="triangle" w="med" len="med"/>
            <a:tailEnd type="none" w="med" len="med"/>
          </a:ln>
          <a:effectLst/>
        </p:spPr>
      </p:cxnSp>
      <p:sp>
        <p:nvSpPr>
          <p:cNvPr id="163" name="Rectangle 162"/>
          <p:cNvSpPr/>
          <p:nvPr/>
        </p:nvSpPr>
        <p:spPr>
          <a:xfrm>
            <a:off x="565469" y="4435438"/>
            <a:ext cx="1131540" cy="16606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Web Apps</a:t>
            </a:r>
          </a:p>
        </p:txBody>
      </p:sp>
      <p:grpSp>
        <p:nvGrpSpPr>
          <p:cNvPr id="61" name="Group 60"/>
          <p:cNvGrpSpPr/>
          <p:nvPr/>
        </p:nvGrpSpPr>
        <p:grpSpPr>
          <a:xfrm>
            <a:off x="3849543" y="3621295"/>
            <a:ext cx="1131540" cy="963866"/>
            <a:chOff x="-347454" y="1136225"/>
            <a:chExt cx="1401830" cy="1063196"/>
          </a:xfrm>
        </p:grpSpPr>
        <p:sp>
          <p:nvSpPr>
            <p:cNvPr id="62" name="Rectangle 61"/>
            <p:cNvSpPr/>
            <p:nvPr/>
          </p:nvSpPr>
          <p:spPr>
            <a:xfrm>
              <a:off x="-347454" y="2016237"/>
              <a:ext cx="1401830" cy="183184"/>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Enterprise Mode</a:t>
              </a:r>
            </a:p>
          </p:txBody>
        </p:sp>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97" y="1136225"/>
              <a:ext cx="952381" cy="819048"/>
            </a:xfrm>
            <a:prstGeom prst="rect">
              <a:avLst/>
            </a:prstGeom>
            <a:solidFill>
              <a:srgbClr val="FBFBFB">
                <a:alpha val="0"/>
              </a:srgbClr>
            </a:solidFill>
          </p:spPr>
        </p:pic>
        <p:grpSp>
          <p:nvGrpSpPr>
            <p:cNvPr id="64" name="Group 63"/>
            <p:cNvGrpSpPr/>
            <p:nvPr/>
          </p:nvGrpSpPr>
          <p:grpSpPr>
            <a:xfrm>
              <a:off x="-50607" y="1347889"/>
              <a:ext cx="808151" cy="504998"/>
              <a:chOff x="8734269" y="5451929"/>
              <a:chExt cx="1441360" cy="948871"/>
            </a:xfrm>
          </p:grpSpPr>
          <p:grpSp>
            <p:nvGrpSpPr>
              <p:cNvPr id="65" name="Group 64"/>
              <p:cNvGrpSpPr/>
              <p:nvPr/>
            </p:nvGrpSpPr>
            <p:grpSpPr>
              <a:xfrm>
                <a:off x="9226349" y="5943600"/>
                <a:ext cx="457200" cy="457200"/>
                <a:chOff x="10133012" y="2612571"/>
                <a:chExt cx="457200" cy="457200"/>
              </a:xfrm>
            </p:grpSpPr>
            <p:sp>
              <p:nvSpPr>
                <p:cNvPr id="81" name="Rectangle 80"/>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2" name="Picture 8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66" name="Group 65"/>
              <p:cNvGrpSpPr/>
              <p:nvPr/>
            </p:nvGrpSpPr>
            <p:grpSpPr>
              <a:xfrm>
                <a:off x="9718429" y="5943600"/>
                <a:ext cx="457200" cy="457200"/>
                <a:chOff x="10133012" y="2612571"/>
                <a:chExt cx="457200" cy="457200"/>
              </a:xfrm>
            </p:grpSpPr>
            <p:sp>
              <p:nvSpPr>
                <p:cNvPr id="79" name="Rectangle 78"/>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80" name="Picture 79"/>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67" name="Group 66"/>
              <p:cNvGrpSpPr/>
              <p:nvPr/>
            </p:nvGrpSpPr>
            <p:grpSpPr>
              <a:xfrm>
                <a:off x="9718429" y="5451929"/>
                <a:ext cx="457200" cy="457200"/>
                <a:chOff x="10133012" y="2612571"/>
                <a:chExt cx="457200" cy="457200"/>
              </a:xfrm>
            </p:grpSpPr>
            <p:sp>
              <p:nvSpPr>
                <p:cNvPr id="77" name="Rectangle 76"/>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8" name="Picture 77"/>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68" name="Group 67"/>
              <p:cNvGrpSpPr/>
              <p:nvPr/>
            </p:nvGrpSpPr>
            <p:grpSpPr>
              <a:xfrm>
                <a:off x="8734269" y="5451929"/>
                <a:ext cx="457200" cy="457200"/>
                <a:chOff x="9599612" y="2133600"/>
                <a:chExt cx="457200" cy="457200"/>
              </a:xfrm>
            </p:grpSpPr>
            <p:sp>
              <p:nvSpPr>
                <p:cNvPr id="75" name="Rectangle 74"/>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6" name="Picture 75"/>
                <p:cNvPicPr>
                  <a:picLocks noChangeAspect="1"/>
                </p:cNvPicPr>
                <p:nvPr/>
              </p:nvPicPr>
              <p:blipFill rotWithShape="1">
                <a:blip r:embed="rId7"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a:ln>
                  <a:noFill/>
                </a:ln>
              </p:spPr>
            </p:pic>
          </p:grpSp>
          <p:grpSp>
            <p:nvGrpSpPr>
              <p:cNvPr id="69" name="Group 68"/>
              <p:cNvGrpSpPr/>
              <p:nvPr/>
            </p:nvGrpSpPr>
            <p:grpSpPr>
              <a:xfrm>
                <a:off x="8734269" y="5943600"/>
                <a:ext cx="457200" cy="457200"/>
                <a:chOff x="9599612" y="2133600"/>
                <a:chExt cx="457200" cy="457200"/>
              </a:xfrm>
            </p:grpSpPr>
            <p:sp>
              <p:nvSpPr>
                <p:cNvPr id="73" name="Rectangle 72"/>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74" name="Picture 73"/>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a:ln>
                  <a:noFill/>
                </a:ln>
              </p:spPr>
            </p:pic>
          </p:grpSp>
          <p:grpSp>
            <p:nvGrpSpPr>
              <p:cNvPr id="70" name="Group 69"/>
              <p:cNvGrpSpPr/>
              <p:nvPr/>
            </p:nvGrpSpPr>
            <p:grpSpPr>
              <a:xfrm>
                <a:off x="9226349" y="5451929"/>
                <a:ext cx="457200" cy="457200"/>
                <a:chOff x="10133012" y="2133600"/>
                <a:chExt cx="457200" cy="457200"/>
              </a:xfrm>
            </p:grpSpPr>
            <p:sp>
              <p:nvSpPr>
                <p:cNvPr id="71" name="Rectangle 70"/>
                <p:cNvSpPr/>
                <p:nvPr/>
              </p:nvSpPr>
              <p:spPr bwMode="auto">
                <a:xfrm>
                  <a:off x="101330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72"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solidFill>
                    <a:schemeClr val="bg2"/>
                  </a:solidFill>
                </a:ln>
                <a:extLst/>
              </p:spPr>
              <p:txBody>
                <a:bodyPr vert="horz" wrap="square" lIns="91414" tIns="45707" rIns="91414" bIns="45707" numCol="1" anchor="t" anchorCtr="0" compatLnSpc="1">
                  <a:prstTxWarp prst="textNoShape">
                    <a:avLst/>
                  </a:prstTxWarp>
                </a:bodyPr>
                <a:lstStyle/>
                <a:p>
                  <a:pPr defTabSz="932597"/>
                  <a:endParaRPr lang="en-US" dirty="0">
                    <a:solidFill>
                      <a:srgbClr val="000000"/>
                    </a:solidFill>
                  </a:endParaRPr>
                </a:p>
              </p:txBody>
            </p:sp>
          </p:grpSp>
        </p:grpSp>
      </p:grpSp>
      <p:grpSp>
        <p:nvGrpSpPr>
          <p:cNvPr id="9" name="Group 8"/>
          <p:cNvGrpSpPr/>
          <p:nvPr/>
        </p:nvGrpSpPr>
        <p:grpSpPr>
          <a:xfrm rot="10800000">
            <a:off x="1779131" y="3347389"/>
            <a:ext cx="603531" cy="1416314"/>
            <a:chOff x="9895557" y="3648771"/>
            <a:chExt cx="591751" cy="1388669"/>
          </a:xfrm>
        </p:grpSpPr>
        <p:cxnSp>
          <p:nvCxnSpPr>
            <p:cNvPr id="88" name="Straight Connector 87"/>
            <p:cNvCxnSpPr/>
            <p:nvPr/>
          </p:nvCxnSpPr>
          <p:spPr>
            <a:xfrm>
              <a:off x="9902567" y="3648771"/>
              <a:ext cx="584741" cy="289594"/>
            </a:xfrm>
            <a:prstGeom prst="line">
              <a:avLst/>
            </a:prstGeom>
            <a:noFill/>
            <a:ln w="22225" cap="flat" cmpd="sng" algn="ctr">
              <a:solidFill>
                <a:schemeClr val="accent1"/>
              </a:solidFill>
              <a:prstDash val="sysDash"/>
              <a:headEnd type="triangle" w="med" len="med"/>
              <a:tailEnd type="triangle" w="med" len="med"/>
            </a:ln>
            <a:effectLst/>
          </p:spPr>
        </p:cxnSp>
        <p:cxnSp>
          <p:nvCxnSpPr>
            <p:cNvPr id="89" name="Straight Connector 88"/>
            <p:cNvCxnSpPr/>
            <p:nvPr/>
          </p:nvCxnSpPr>
          <p:spPr>
            <a:xfrm>
              <a:off x="9895557" y="4349338"/>
              <a:ext cx="440996" cy="0"/>
            </a:xfrm>
            <a:prstGeom prst="line">
              <a:avLst/>
            </a:prstGeom>
            <a:noFill/>
            <a:ln w="22225" cap="flat" cmpd="sng" algn="ctr">
              <a:solidFill>
                <a:schemeClr val="accent1"/>
              </a:solidFill>
              <a:prstDash val="sysDash"/>
              <a:headEnd type="triangle" w="med" len="med"/>
              <a:tailEnd type="triangle" w="med" len="med"/>
            </a:ln>
            <a:effectLst/>
          </p:spPr>
        </p:cxnSp>
        <p:cxnSp>
          <p:nvCxnSpPr>
            <p:cNvPr id="90" name="Straight Connector 89"/>
            <p:cNvCxnSpPr/>
            <p:nvPr/>
          </p:nvCxnSpPr>
          <p:spPr>
            <a:xfrm flipV="1">
              <a:off x="9895557" y="4854409"/>
              <a:ext cx="583049" cy="183031"/>
            </a:xfrm>
            <a:prstGeom prst="line">
              <a:avLst/>
            </a:prstGeom>
            <a:noFill/>
            <a:ln w="22225" cap="flat" cmpd="sng" algn="ctr">
              <a:solidFill>
                <a:schemeClr val="accent1"/>
              </a:solidFill>
              <a:prstDash val="sysDash"/>
              <a:headEnd type="triangle" w="med" len="med"/>
              <a:tailEnd type="triangle" w="med" len="med"/>
            </a:ln>
            <a:effectLst/>
          </p:spPr>
        </p:cxnSp>
      </p:grpSp>
      <p:grpSp>
        <p:nvGrpSpPr>
          <p:cNvPr id="10" name="Group 9"/>
          <p:cNvGrpSpPr/>
          <p:nvPr/>
        </p:nvGrpSpPr>
        <p:grpSpPr>
          <a:xfrm>
            <a:off x="5570876" y="3762122"/>
            <a:ext cx="855951" cy="596067"/>
            <a:chOff x="6444640" y="2478357"/>
            <a:chExt cx="839244" cy="584432"/>
          </a:xfrm>
        </p:grpSpPr>
        <p:grpSp>
          <p:nvGrpSpPr>
            <p:cNvPr id="96" name="Group 95"/>
            <p:cNvGrpSpPr/>
            <p:nvPr/>
          </p:nvGrpSpPr>
          <p:grpSpPr>
            <a:xfrm>
              <a:off x="6444640" y="2478357"/>
              <a:ext cx="839244" cy="584432"/>
              <a:chOff x="3850091" y="0"/>
              <a:chExt cx="921859" cy="641963"/>
            </a:xfrm>
          </p:grpSpPr>
          <p:sp>
            <p:nvSpPr>
              <p:cNvPr id="97" name="Rectangle 96"/>
              <p:cNvSpPr/>
              <p:nvPr/>
            </p:nvSpPr>
            <p:spPr>
              <a:xfrm>
                <a:off x="3850091" y="0"/>
                <a:ext cx="893645" cy="635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err="1">
                  <a:solidFill>
                    <a:srgbClr val="FFFFFF"/>
                  </a:solidFill>
                </a:endParaRPr>
              </a:p>
            </p:txBody>
          </p:sp>
          <p:sp>
            <p:nvSpPr>
              <p:cNvPr id="98" name="Freeform 6"/>
              <p:cNvSpPr>
                <a:spLocks noChangeAspect="1" noEditPoints="1"/>
              </p:cNvSpPr>
              <p:nvPr/>
            </p:nvSpPr>
            <p:spPr bwMode="auto">
              <a:xfrm>
                <a:off x="3878305" y="5979"/>
                <a:ext cx="893645" cy="635984"/>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accent1"/>
              </a:solidFill>
              <a:ln>
                <a:noFill/>
              </a:ln>
            </p:spPr>
            <p:txBody>
              <a:bodyPr vert="horz" wrap="square" lIns="93190" tIns="46595" rIns="93190" bIns="46595" numCol="1" anchor="t" anchorCtr="0" compatLnSpc="1">
                <a:prstTxWarp prst="textNoShape">
                  <a:avLst/>
                </a:prstTxWarp>
              </a:bodyPr>
              <a:lstStyle/>
              <a:p>
                <a:pPr defTabSz="931923"/>
                <a:endParaRPr lang="en-US" sz="2447" kern="0" dirty="0">
                  <a:gradFill>
                    <a:gsLst>
                      <a:gs pos="0">
                        <a:srgbClr val="FFFFFF"/>
                      </a:gs>
                      <a:gs pos="100000">
                        <a:srgbClr val="FFFFFF"/>
                      </a:gs>
                    </a:gsLst>
                    <a:lin ang="5400000" scaled="0"/>
                  </a:gradFill>
                </a:endParaRPr>
              </a:p>
            </p:txBody>
          </p:sp>
        </p:grpSp>
        <p:sp>
          <p:nvSpPr>
            <p:cNvPr id="95" name="Can 94"/>
            <p:cNvSpPr/>
            <p:nvPr/>
          </p:nvSpPr>
          <p:spPr>
            <a:xfrm>
              <a:off x="6571393" y="2535631"/>
              <a:ext cx="363547" cy="455455"/>
            </a:xfrm>
            <a:prstGeom prst="can">
              <a:avLst/>
            </a:prstGeom>
            <a:solidFill>
              <a:schemeClr val="bg2"/>
            </a:solidFill>
            <a:ln w="12700" cap="flat" cmpd="sng" algn="ctr">
              <a:solidFill>
                <a:schemeClr val="accent1"/>
              </a:solidFill>
              <a:prstDash val="solid"/>
            </a:ln>
            <a:effectLst/>
          </p:spPr>
          <p:txBody>
            <a:bodyPr lIns="95110" tIns="47555" rIns="95110" bIns="47555" rtlCol="0" anchor="ctr"/>
            <a:lstStyle/>
            <a:p>
              <a:pPr algn="ctr" defTabSz="932384">
                <a:defRPr/>
              </a:pPr>
              <a:endParaRPr lang="en-US" sz="1428" kern="0">
                <a:solidFill>
                  <a:prstClr val="white"/>
                </a:solidFill>
              </a:endParaRPr>
            </a:p>
          </p:txBody>
        </p:sp>
      </p:grpSp>
      <p:sp>
        <p:nvSpPr>
          <p:cNvPr id="100" name="Rectangle 99"/>
          <p:cNvSpPr/>
          <p:nvPr/>
        </p:nvSpPr>
        <p:spPr>
          <a:xfrm>
            <a:off x="5432724" y="4424268"/>
            <a:ext cx="1131540" cy="16606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Collection Point</a:t>
            </a:r>
          </a:p>
        </p:txBody>
      </p:sp>
      <p:sp>
        <p:nvSpPr>
          <p:cNvPr id="101" name="TextBox 100"/>
          <p:cNvSpPr txBox="1"/>
          <p:nvPr/>
        </p:nvSpPr>
        <p:spPr>
          <a:xfrm>
            <a:off x="2617485" y="2087000"/>
            <a:ext cx="7466139" cy="785805"/>
          </a:xfrm>
          <a:prstGeom prst="rect">
            <a:avLst/>
          </a:prstGeom>
          <a:noFill/>
        </p:spPr>
        <p:txBody>
          <a:bodyPr wrap="square" rtlCol="0" anchor="ctr">
            <a:spAutoFit/>
          </a:bodyPr>
          <a:lstStyle>
            <a:defPPr>
              <a:defRPr lang="en-US"/>
            </a:defPPr>
            <a:lvl2pPr lvl="1" indent="-457200" defTabSz="914192" fontAlgn="base">
              <a:lnSpc>
                <a:spcPct val="90000"/>
              </a:lnSpc>
              <a:spcBef>
                <a:spcPts val="204"/>
              </a:spcBef>
              <a:spcAft>
                <a:spcPts val="408"/>
              </a:spcAft>
              <a:buClr>
                <a:srgbClr val="FFFFFF"/>
              </a:buClr>
              <a:buSzPct val="90000"/>
              <a:buFont typeface="+mj-lt"/>
              <a:buAutoNum type="arabicPeriod"/>
              <a:tabLst>
                <a:tab pos="642759" algn="l"/>
              </a:tabLst>
              <a:defRPr sz="2400" b="1" spc="-29">
                <a:solidFill>
                  <a:srgbClr val="00BCF2"/>
                </a:solidFill>
              </a:defRPr>
            </a:lvl2pPr>
          </a:lstStyle>
          <a:p>
            <a:pPr marL="466298" lvl="1">
              <a:buClr>
                <a:srgbClr val="00BCF2"/>
              </a:buClr>
              <a:buFont typeface="+mj-lt"/>
              <a:buAutoNum type="arabicPeriod" startAt="2"/>
            </a:pPr>
            <a:r>
              <a:rPr lang="en-US" sz="2448" dirty="0"/>
              <a:t>Optionally, when Enterprise Mode is turned on or off, a collection point can be notified</a:t>
            </a:r>
          </a:p>
        </p:txBody>
      </p:sp>
      <p:pic>
        <p:nvPicPr>
          <p:cNvPr id="11" name="Picture 10"/>
          <p:cNvPicPr>
            <a:picLocks noChangeAspect="1"/>
          </p:cNvPicPr>
          <p:nvPr/>
        </p:nvPicPr>
        <p:blipFill>
          <a:blip r:embed="rId9"/>
          <a:stretch>
            <a:fillRect/>
          </a:stretch>
        </p:blipFill>
        <p:spPr>
          <a:xfrm>
            <a:off x="7298171" y="3238621"/>
            <a:ext cx="2633054" cy="1642120"/>
          </a:xfrm>
          <a:prstGeom prst="rect">
            <a:avLst/>
          </a:prstGeom>
        </p:spPr>
      </p:pic>
      <p:cxnSp>
        <p:nvCxnSpPr>
          <p:cNvPr id="103" name="Straight Arrow Connector 102"/>
          <p:cNvCxnSpPr/>
          <p:nvPr/>
        </p:nvCxnSpPr>
        <p:spPr>
          <a:xfrm flipH="1">
            <a:off x="6609885" y="4055546"/>
            <a:ext cx="480056" cy="1"/>
          </a:xfrm>
          <a:prstGeom prst="straightConnector1">
            <a:avLst/>
          </a:prstGeom>
          <a:noFill/>
          <a:ln w="22225" cap="flat" cmpd="sng" algn="ctr">
            <a:solidFill>
              <a:schemeClr val="accent1"/>
            </a:solidFill>
            <a:prstDash val="sysDash"/>
            <a:headEnd type="triangle" w="med" len="med"/>
            <a:tailEnd type="none" w="med" len="med"/>
          </a:ln>
          <a:effectLst/>
        </p:spPr>
      </p:cxnSp>
      <p:sp>
        <p:nvSpPr>
          <p:cNvPr id="12" name="Rectangle 11"/>
          <p:cNvSpPr/>
          <p:nvPr/>
        </p:nvSpPr>
        <p:spPr>
          <a:xfrm>
            <a:off x="4314070" y="5259981"/>
            <a:ext cx="7144942" cy="770467"/>
          </a:xfrm>
          <a:prstGeom prst="rect">
            <a:avLst/>
          </a:prstGeom>
        </p:spPr>
        <p:txBody>
          <a:bodyPr wrap="square">
            <a:spAutoFit/>
          </a:bodyPr>
          <a:lstStyle/>
          <a:p>
            <a:pPr marL="466298" lvl="1" indent="-466298" defTabSz="932384" fontAlgn="base">
              <a:lnSpc>
                <a:spcPct val="90000"/>
              </a:lnSpc>
              <a:spcBef>
                <a:spcPts val="208"/>
              </a:spcBef>
              <a:spcAft>
                <a:spcPts val="416"/>
              </a:spcAft>
              <a:buClr>
                <a:srgbClr val="00BCF2"/>
              </a:buClr>
              <a:buSzPct val="90000"/>
              <a:buFont typeface="+mj-lt"/>
              <a:buAutoNum type="arabicPeriod" startAt="3"/>
              <a:tabLst>
                <a:tab pos="655550" algn="l"/>
              </a:tabLst>
              <a:defRPr/>
            </a:pPr>
            <a:r>
              <a:rPr lang="en-US" sz="2448" b="1" spc="-30" dirty="0">
                <a:solidFill>
                  <a:srgbClr val="00BCF2"/>
                </a:solidFill>
              </a:rPr>
              <a:t>Crowd-sourced submissions can be evaluated for inclusion in the Enterprise Mode Site List </a:t>
            </a:r>
          </a:p>
        </p:txBody>
      </p:sp>
      <p:cxnSp>
        <p:nvCxnSpPr>
          <p:cNvPr id="105" name="Straight Arrow Connector 104"/>
          <p:cNvCxnSpPr/>
          <p:nvPr/>
        </p:nvCxnSpPr>
        <p:spPr>
          <a:xfrm flipH="1">
            <a:off x="10203805" y="4051772"/>
            <a:ext cx="480056" cy="1"/>
          </a:xfrm>
          <a:prstGeom prst="straightConnector1">
            <a:avLst/>
          </a:prstGeom>
          <a:noFill/>
          <a:ln w="22225" cap="flat" cmpd="sng" algn="ctr">
            <a:solidFill>
              <a:schemeClr val="accent1"/>
            </a:solidFill>
            <a:prstDash val="sysDash"/>
            <a:headEnd type="triangle" w="med" len="med"/>
            <a:tailEnd type="none" w="med" len="med"/>
          </a:ln>
          <a:effectLst/>
        </p:spPr>
      </p:cxnSp>
      <p:grpSp>
        <p:nvGrpSpPr>
          <p:cNvPr id="111" name="Group 110"/>
          <p:cNvGrpSpPr/>
          <p:nvPr/>
        </p:nvGrpSpPr>
        <p:grpSpPr>
          <a:xfrm>
            <a:off x="601374" y="3568244"/>
            <a:ext cx="1074683" cy="784393"/>
            <a:chOff x="8734269" y="5451929"/>
            <a:chExt cx="1441360" cy="948871"/>
          </a:xfrm>
        </p:grpSpPr>
        <p:grpSp>
          <p:nvGrpSpPr>
            <p:cNvPr id="112" name="Group 111"/>
            <p:cNvGrpSpPr/>
            <p:nvPr/>
          </p:nvGrpSpPr>
          <p:grpSpPr>
            <a:xfrm>
              <a:off x="9226349" y="5943600"/>
              <a:ext cx="457200" cy="457200"/>
              <a:chOff x="10133012" y="2612571"/>
              <a:chExt cx="457200" cy="457200"/>
            </a:xfrm>
          </p:grpSpPr>
          <p:sp>
            <p:nvSpPr>
              <p:cNvPr id="128" name="Rectangle 127"/>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9" name="Picture 12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13" name="Group 112"/>
            <p:cNvGrpSpPr/>
            <p:nvPr/>
          </p:nvGrpSpPr>
          <p:grpSpPr>
            <a:xfrm>
              <a:off x="9718429" y="5943600"/>
              <a:ext cx="457200" cy="457200"/>
              <a:chOff x="10133012" y="2612571"/>
              <a:chExt cx="457200" cy="457200"/>
            </a:xfrm>
          </p:grpSpPr>
          <p:sp>
            <p:nvSpPr>
              <p:cNvPr id="126" name="Rectangle 125"/>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7" name="Picture 12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14" name="Group 113"/>
            <p:cNvGrpSpPr/>
            <p:nvPr/>
          </p:nvGrpSpPr>
          <p:grpSpPr>
            <a:xfrm>
              <a:off x="9718429" y="5451929"/>
              <a:ext cx="457200" cy="457200"/>
              <a:chOff x="10133012" y="2612571"/>
              <a:chExt cx="457200" cy="457200"/>
            </a:xfrm>
          </p:grpSpPr>
          <p:sp>
            <p:nvSpPr>
              <p:cNvPr id="124" name="Rectangle 123"/>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5" name="Picture 12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115" name="Group 114"/>
            <p:cNvGrpSpPr/>
            <p:nvPr/>
          </p:nvGrpSpPr>
          <p:grpSpPr>
            <a:xfrm>
              <a:off x="8734269" y="5451929"/>
              <a:ext cx="457200" cy="457200"/>
              <a:chOff x="9599612" y="2133600"/>
              <a:chExt cx="457200" cy="457200"/>
            </a:xfrm>
          </p:grpSpPr>
          <p:sp>
            <p:nvSpPr>
              <p:cNvPr id="122" name="Rectangle 121"/>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3" name="Picture 122"/>
              <p:cNvPicPr>
                <a:picLocks noChangeAspect="1"/>
              </p:cNvPicPr>
              <p:nvPr/>
            </p:nvPicPr>
            <p:blipFill rotWithShape="1">
              <a:blip r:embed="rId10"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a:ln>
                <a:noFill/>
              </a:ln>
            </p:spPr>
          </p:pic>
        </p:grpSp>
        <p:grpSp>
          <p:nvGrpSpPr>
            <p:cNvPr id="116" name="Group 115"/>
            <p:cNvGrpSpPr/>
            <p:nvPr/>
          </p:nvGrpSpPr>
          <p:grpSpPr>
            <a:xfrm>
              <a:off x="8734269" y="5943600"/>
              <a:ext cx="457200" cy="457200"/>
              <a:chOff x="9599612" y="2133600"/>
              <a:chExt cx="457200" cy="457200"/>
            </a:xfrm>
          </p:grpSpPr>
          <p:sp>
            <p:nvSpPr>
              <p:cNvPr id="120" name="Rectangle 119"/>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pic>
            <p:nvPicPr>
              <p:cNvPr id="121" name="Picture 120"/>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a:ln>
                <a:noFill/>
              </a:ln>
            </p:spPr>
          </p:pic>
        </p:grpSp>
        <p:grpSp>
          <p:nvGrpSpPr>
            <p:cNvPr id="117" name="Group 116"/>
            <p:cNvGrpSpPr/>
            <p:nvPr/>
          </p:nvGrpSpPr>
          <p:grpSpPr>
            <a:xfrm>
              <a:off x="9226349" y="5451929"/>
              <a:ext cx="457200" cy="457200"/>
              <a:chOff x="10133012" y="2133600"/>
              <a:chExt cx="457200" cy="457200"/>
            </a:xfrm>
          </p:grpSpPr>
          <p:sp>
            <p:nvSpPr>
              <p:cNvPr id="118" name="Rectangle 117"/>
              <p:cNvSpPr/>
              <p:nvPr/>
            </p:nvSpPr>
            <p:spPr bwMode="auto">
              <a:xfrm>
                <a:off x="101330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3236" tIns="46618" rIns="46618" bIns="93236" numCol="1" spcCol="0" rtlCol="0" fromWordArt="0" anchor="b" anchorCtr="0" forceAA="0" compatLnSpc="1">
                <a:prstTxWarp prst="textNoShape">
                  <a:avLst/>
                </a:prstTxWarp>
                <a:noAutofit/>
              </a:bodyPr>
              <a:lstStyle/>
              <a:p>
                <a:pPr defTabSz="950716" fontAlgn="base">
                  <a:lnSpc>
                    <a:spcPts val="1977"/>
                  </a:lnSpc>
                  <a:spcBef>
                    <a:spcPct val="0"/>
                  </a:spcBef>
                  <a:spcAft>
                    <a:spcPct val="0"/>
                  </a:spcAft>
                </a:pPr>
                <a:endParaRPr lang="en-US" sz="1836"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119"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solidFill>
                  <a:schemeClr val="bg2"/>
                </a:solidFill>
              </a:ln>
              <a:extLst/>
            </p:spPr>
            <p:txBody>
              <a:bodyPr vert="horz" wrap="square" lIns="93236" tIns="46618" rIns="93236" bIns="46618" numCol="1" anchor="t" anchorCtr="0" compatLnSpc="1">
                <a:prstTxWarp prst="textNoShape">
                  <a:avLst/>
                </a:prstTxWarp>
              </a:bodyPr>
              <a:lstStyle/>
              <a:p>
                <a:pPr defTabSz="932597"/>
                <a:endParaRPr lang="en-US" sz="1836" dirty="0">
                  <a:solidFill>
                    <a:srgbClr val="000000"/>
                  </a:solidFill>
                </a:endParaRPr>
              </a:p>
            </p:txBody>
          </p:sp>
        </p:grpSp>
      </p:grpSp>
      <p:sp>
        <p:nvSpPr>
          <p:cNvPr id="131" name="Freeform 123"/>
          <p:cNvSpPr>
            <a:spLocks noEditPoints="1"/>
          </p:cNvSpPr>
          <p:nvPr/>
        </p:nvSpPr>
        <p:spPr bwMode="auto">
          <a:xfrm>
            <a:off x="10956442" y="3732452"/>
            <a:ext cx="489828" cy="668611"/>
          </a:xfrm>
          <a:custGeom>
            <a:avLst/>
            <a:gdLst>
              <a:gd name="T0" fmla="*/ 0 w 1743"/>
              <a:gd name="T1" fmla="*/ 0 h 2310"/>
              <a:gd name="T2" fmla="*/ 0 w 1743"/>
              <a:gd name="T3" fmla="*/ 2310 h 2310"/>
              <a:gd name="T4" fmla="*/ 1219 w 1743"/>
              <a:gd name="T5" fmla="*/ 2310 h 2310"/>
              <a:gd name="T6" fmla="*/ 1743 w 1743"/>
              <a:gd name="T7" fmla="*/ 1786 h 2310"/>
              <a:gd name="T8" fmla="*/ 1743 w 1743"/>
              <a:gd name="T9" fmla="*/ 0 h 2310"/>
              <a:gd name="T10" fmla="*/ 0 w 1743"/>
              <a:gd name="T11" fmla="*/ 0 h 2310"/>
              <a:gd name="T12" fmla="*/ 158 w 1743"/>
              <a:gd name="T13" fmla="*/ 158 h 2310"/>
              <a:gd name="T14" fmla="*/ 1585 w 1743"/>
              <a:gd name="T15" fmla="*/ 158 h 2310"/>
              <a:gd name="T16" fmla="*/ 1585 w 1743"/>
              <a:gd name="T17" fmla="*/ 1672 h 2310"/>
              <a:gd name="T18" fmla="*/ 1105 w 1743"/>
              <a:gd name="T19" fmla="*/ 1672 h 2310"/>
              <a:gd name="T20" fmla="*/ 1105 w 1743"/>
              <a:gd name="T21" fmla="*/ 2152 h 2310"/>
              <a:gd name="T22" fmla="*/ 158 w 1743"/>
              <a:gd name="T23" fmla="*/ 2152 h 2310"/>
              <a:gd name="T24" fmla="*/ 158 w 1743"/>
              <a:gd name="T25" fmla="*/ 158 h 2310"/>
              <a:gd name="T26" fmla="*/ 1471 w 1743"/>
              <a:gd name="T27" fmla="*/ 1833 h 2310"/>
              <a:gd name="T28" fmla="*/ 1266 w 1743"/>
              <a:gd name="T29" fmla="*/ 2038 h 2310"/>
              <a:gd name="T30" fmla="*/ 1266 w 1743"/>
              <a:gd name="T31" fmla="*/ 1833 h 2310"/>
              <a:gd name="T32" fmla="*/ 1471 w 1743"/>
              <a:gd name="T33" fmla="*/ 1833 h 2310"/>
              <a:gd name="T34" fmla="*/ 1422 w 1743"/>
              <a:gd name="T35" fmla="*/ 477 h 2310"/>
              <a:gd name="T36" fmla="*/ 321 w 1743"/>
              <a:gd name="T37" fmla="*/ 477 h 2310"/>
              <a:gd name="T38" fmla="*/ 321 w 1743"/>
              <a:gd name="T39" fmla="*/ 317 h 2310"/>
              <a:gd name="T40" fmla="*/ 1422 w 1743"/>
              <a:gd name="T41" fmla="*/ 317 h 2310"/>
              <a:gd name="T42" fmla="*/ 1422 w 1743"/>
              <a:gd name="T43" fmla="*/ 477 h 2310"/>
              <a:gd name="T44" fmla="*/ 1422 w 1743"/>
              <a:gd name="T45" fmla="*/ 737 h 2310"/>
              <a:gd name="T46" fmla="*/ 321 w 1743"/>
              <a:gd name="T47" fmla="*/ 737 h 2310"/>
              <a:gd name="T48" fmla="*/ 321 w 1743"/>
              <a:gd name="T49" fmla="*/ 576 h 2310"/>
              <a:gd name="T50" fmla="*/ 1422 w 1743"/>
              <a:gd name="T51" fmla="*/ 576 h 2310"/>
              <a:gd name="T52" fmla="*/ 1422 w 1743"/>
              <a:gd name="T53" fmla="*/ 737 h 2310"/>
              <a:gd name="T54" fmla="*/ 1422 w 1743"/>
              <a:gd name="T55" fmla="*/ 997 h 2310"/>
              <a:gd name="T56" fmla="*/ 321 w 1743"/>
              <a:gd name="T57" fmla="*/ 997 h 2310"/>
              <a:gd name="T58" fmla="*/ 321 w 1743"/>
              <a:gd name="T59" fmla="*/ 836 h 2310"/>
              <a:gd name="T60" fmla="*/ 1422 w 1743"/>
              <a:gd name="T61" fmla="*/ 836 h 2310"/>
              <a:gd name="T62" fmla="*/ 1422 w 1743"/>
              <a:gd name="T63" fmla="*/ 997 h 2310"/>
              <a:gd name="T64" fmla="*/ 1422 w 1743"/>
              <a:gd name="T65" fmla="*/ 1257 h 2310"/>
              <a:gd name="T66" fmla="*/ 321 w 1743"/>
              <a:gd name="T67" fmla="*/ 1257 h 2310"/>
              <a:gd name="T68" fmla="*/ 321 w 1743"/>
              <a:gd name="T69" fmla="*/ 1098 h 2310"/>
              <a:gd name="T70" fmla="*/ 1422 w 1743"/>
              <a:gd name="T71" fmla="*/ 1098 h 2310"/>
              <a:gd name="T72" fmla="*/ 1422 w 1743"/>
              <a:gd name="T73" fmla="*/ 1257 h 2310"/>
              <a:gd name="T74" fmla="*/ 1422 w 1743"/>
              <a:gd name="T75" fmla="*/ 1516 h 2310"/>
              <a:gd name="T76" fmla="*/ 321 w 1743"/>
              <a:gd name="T77" fmla="*/ 1516 h 2310"/>
              <a:gd name="T78" fmla="*/ 321 w 1743"/>
              <a:gd name="T79" fmla="*/ 1358 h 2310"/>
              <a:gd name="T80" fmla="*/ 1422 w 1743"/>
              <a:gd name="T81" fmla="*/ 1358 h 2310"/>
              <a:gd name="T82" fmla="*/ 1422 w 1743"/>
              <a:gd name="T83" fmla="*/ 1516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3" h="2310">
                <a:moveTo>
                  <a:pt x="0" y="0"/>
                </a:moveTo>
                <a:lnTo>
                  <a:pt x="0" y="2310"/>
                </a:lnTo>
                <a:lnTo>
                  <a:pt x="1219" y="2310"/>
                </a:lnTo>
                <a:lnTo>
                  <a:pt x="1743" y="1786"/>
                </a:lnTo>
                <a:lnTo>
                  <a:pt x="1743" y="0"/>
                </a:lnTo>
                <a:lnTo>
                  <a:pt x="0" y="0"/>
                </a:lnTo>
                <a:close/>
                <a:moveTo>
                  <a:pt x="158" y="158"/>
                </a:moveTo>
                <a:lnTo>
                  <a:pt x="1585" y="158"/>
                </a:lnTo>
                <a:lnTo>
                  <a:pt x="1585" y="1672"/>
                </a:lnTo>
                <a:lnTo>
                  <a:pt x="1105" y="1672"/>
                </a:lnTo>
                <a:lnTo>
                  <a:pt x="1105" y="2152"/>
                </a:lnTo>
                <a:lnTo>
                  <a:pt x="158" y="2152"/>
                </a:lnTo>
                <a:lnTo>
                  <a:pt x="158" y="158"/>
                </a:lnTo>
                <a:close/>
                <a:moveTo>
                  <a:pt x="1471" y="1833"/>
                </a:moveTo>
                <a:lnTo>
                  <a:pt x="1266" y="2038"/>
                </a:lnTo>
                <a:lnTo>
                  <a:pt x="1266" y="1833"/>
                </a:lnTo>
                <a:lnTo>
                  <a:pt x="1471" y="1833"/>
                </a:lnTo>
                <a:close/>
                <a:moveTo>
                  <a:pt x="1422" y="477"/>
                </a:moveTo>
                <a:lnTo>
                  <a:pt x="321" y="477"/>
                </a:lnTo>
                <a:lnTo>
                  <a:pt x="321" y="317"/>
                </a:lnTo>
                <a:lnTo>
                  <a:pt x="1422" y="317"/>
                </a:lnTo>
                <a:lnTo>
                  <a:pt x="1422" y="477"/>
                </a:lnTo>
                <a:close/>
                <a:moveTo>
                  <a:pt x="1422" y="737"/>
                </a:moveTo>
                <a:lnTo>
                  <a:pt x="321" y="737"/>
                </a:lnTo>
                <a:lnTo>
                  <a:pt x="321" y="576"/>
                </a:lnTo>
                <a:lnTo>
                  <a:pt x="1422" y="576"/>
                </a:lnTo>
                <a:lnTo>
                  <a:pt x="1422" y="737"/>
                </a:lnTo>
                <a:close/>
                <a:moveTo>
                  <a:pt x="1422" y="997"/>
                </a:moveTo>
                <a:lnTo>
                  <a:pt x="321" y="997"/>
                </a:lnTo>
                <a:lnTo>
                  <a:pt x="321" y="836"/>
                </a:lnTo>
                <a:lnTo>
                  <a:pt x="1422" y="836"/>
                </a:lnTo>
                <a:lnTo>
                  <a:pt x="1422" y="997"/>
                </a:lnTo>
                <a:close/>
                <a:moveTo>
                  <a:pt x="1422" y="1257"/>
                </a:moveTo>
                <a:lnTo>
                  <a:pt x="321" y="1257"/>
                </a:lnTo>
                <a:lnTo>
                  <a:pt x="321" y="1098"/>
                </a:lnTo>
                <a:lnTo>
                  <a:pt x="1422" y="1098"/>
                </a:lnTo>
                <a:lnTo>
                  <a:pt x="1422" y="1257"/>
                </a:lnTo>
                <a:close/>
                <a:moveTo>
                  <a:pt x="1422" y="1516"/>
                </a:moveTo>
                <a:lnTo>
                  <a:pt x="321" y="1516"/>
                </a:lnTo>
                <a:lnTo>
                  <a:pt x="321" y="1358"/>
                </a:lnTo>
                <a:lnTo>
                  <a:pt x="1422" y="1358"/>
                </a:lnTo>
                <a:lnTo>
                  <a:pt x="1422" y="1516"/>
                </a:lnTo>
                <a:close/>
              </a:path>
            </a:pathLst>
          </a:custGeom>
          <a:solidFill>
            <a:schemeClr val="accent1"/>
          </a:solidFill>
          <a:ln>
            <a:noFill/>
          </a:ln>
        </p:spPr>
        <p:txBody>
          <a:bodyPr vert="horz" wrap="square" lIns="93251" tIns="46626" rIns="93251" bIns="46626" numCol="1" anchor="t" anchorCtr="0" compatLnSpc="1">
            <a:prstTxWarp prst="textNoShape">
              <a:avLst/>
            </a:prstTxWarp>
          </a:bodyPr>
          <a:lstStyle/>
          <a:p>
            <a:pPr defTabSz="932597"/>
            <a:endParaRPr lang="en-US" sz="1836">
              <a:gradFill>
                <a:gsLst>
                  <a:gs pos="0">
                    <a:srgbClr val="FFFFFF"/>
                  </a:gs>
                  <a:gs pos="100000">
                    <a:srgbClr val="FFFFFF"/>
                  </a:gs>
                </a:gsLst>
                <a:lin ang="5400000" scaled="0"/>
              </a:gradFill>
            </a:endParaRPr>
          </a:p>
        </p:txBody>
      </p:sp>
      <p:sp>
        <p:nvSpPr>
          <p:cNvPr id="132" name="Rectangle 131"/>
          <p:cNvSpPr/>
          <p:nvPr/>
        </p:nvSpPr>
        <p:spPr>
          <a:xfrm>
            <a:off x="10461235" y="4441016"/>
            <a:ext cx="1480240" cy="171080"/>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Site List </a:t>
            </a:r>
          </a:p>
          <a:p>
            <a:pPr algn="ctr" defTabSz="931692" fontAlgn="base">
              <a:spcBef>
                <a:spcPct val="0"/>
              </a:spcBef>
              <a:spcAft>
                <a:spcPct val="0"/>
              </a:spcAft>
            </a:pPr>
            <a:r>
              <a:rPr lang="en-US" sz="1428" b="1" spc="-30" dirty="0">
                <a:solidFill>
                  <a:srgbClr val="00BCF2"/>
                </a:solidFill>
              </a:rPr>
              <a:t>XML File</a:t>
            </a:r>
          </a:p>
        </p:txBody>
      </p:sp>
      <p:sp>
        <p:nvSpPr>
          <p:cNvPr id="134" name="Freeform 237"/>
          <p:cNvSpPr>
            <a:spLocks noChangeAspect="1"/>
          </p:cNvSpPr>
          <p:nvPr/>
        </p:nvSpPr>
        <p:spPr bwMode="auto">
          <a:xfrm>
            <a:off x="6901194" y="4304431"/>
            <a:ext cx="899619" cy="803552"/>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tx2"/>
          </a:solidFill>
          <a:ln w="9525" cap="flat" cmpd="sng" algn="ctr">
            <a:noFill/>
            <a:prstDash val="solid"/>
            <a:headEnd type="none" w="med" len="med"/>
            <a:tailEnd type="none" w="med" len="med"/>
          </a:ln>
          <a:effectLst/>
          <a:extLst/>
        </p:spPr>
        <p:txBody>
          <a:bodyPr rot="0" spcFirstLastPara="0" vertOverflow="overflow" horzOverflow="overflow" vert="horz" wrap="square" lIns="47550" tIns="47550" rIns="47550" bIns="47550" numCol="1" spcCol="0" rtlCol="0" fromWordArt="0" anchor="ctr" anchorCtr="0" forceAA="0" compatLnSpc="1">
            <a:prstTxWarp prst="textNoShape">
              <a:avLst/>
            </a:prstTxWarp>
            <a:noAutofit/>
          </a:bodyPr>
          <a:lstStyle/>
          <a:p>
            <a:pPr algn="ctr" defTabSz="950719" fontAlgn="base">
              <a:spcBef>
                <a:spcPct val="0"/>
              </a:spcBef>
              <a:spcAft>
                <a:spcPct val="0"/>
              </a:spcAft>
              <a:defRPr/>
            </a:pPr>
            <a:endParaRPr lang="en-US" sz="1836" kern="0" dirty="0">
              <a:gradFill>
                <a:gsLst>
                  <a:gs pos="0">
                    <a:srgbClr val="FFFFFF"/>
                  </a:gs>
                  <a:gs pos="100000">
                    <a:srgbClr val="FFFFFF"/>
                  </a:gs>
                </a:gsLst>
                <a:lin ang="5400000" scaled="0"/>
              </a:gradFill>
              <a:ea typeface="Segoe UI" pitchFamily="34" charset="0"/>
              <a:cs typeface="Segoe UI" pitchFamily="34" charset="0"/>
            </a:endParaRPr>
          </a:p>
        </p:txBody>
      </p:sp>
      <p:sp>
        <p:nvSpPr>
          <p:cNvPr id="135" name="TextBox 134"/>
          <p:cNvSpPr txBox="1"/>
          <p:nvPr/>
        </p:nvSpPr>
        <p:spPr>
          <a:xfrm>
            <a:off x="7238571" y="4853755"/>
            <a:ext cx="217444" cy="259298"/>
          </a:xfrm>
          <a:prstGeom prst="rect">
            <a:avLst/>
          </a:prstGeom>
          <a:noFill/>
        </p:spPr>
        <p:txBody>
          <a:bodyPr wrap="none" lIns="0" tIns="0" rIns="0" bIns="0" rtlCol="0">
            <a:spAutoFit/>
          </a:bodyPr>
          <a:lstStyle/>
          <a:p>
            <a:pPr algn="ctr" defTabSz="951087">
              <a:lnSpc>
                <a:spcPct val="90000"/>
              </a:lnSpc>
              <a:defRPr/>
            </a:pPr>
            <a:r>
              <a:rPr lang="en-US" sz="1836" b="1" kern="0" dirty="0">
                <a:solidFill>
                  <a:srgbClr val="E8F0F8"/>
                </a:solidFill>
              </a:rPr>
              <a:t>IT</a:t>
            </a:r>
          </a:p>
        </p:txBody>
      </p:sp>
      <p:grpSp>
        <p:nvGrpSpPr>
          <p:cNvPr id="49" name="Group 112"/>
          <p:cNvGrpSpPr/>
          <p:nvPr/>
        </p:nvGrpSpPr>
        <p:grpSpPr>
          <a:xfrm>
            <a:off x="490931" y="1465325"/>
            <a:ext cx="9864500" cy="3303644"/>
            <a:chOff x="5914811" y="1330328"/>
            <a:chExt cx="3161002" cy="998714"/>
          </a:xfrm>
        </p:grpSpPr>
        <p:sp>
          <p:nvSpPr>
            <p:cNvPr id="56" name="TextBox 55"/>
            <p:cNvSpPr txBox="1"/>
            <p:nvPr/>
          </p:nvSpPr>
          <p:spPr>
            <a:xfrm>
              <a:off x="5914811" y="1330328"/>
              <a:ext cx="3161002" cy="133011"/>
            </a:xfrm>
            <a:prstGeom prst="rect">
              <a:avLst/>
            </a:prstGeom>
            <a:noFill/>
          </p:spPr>
          <p:txBody>
            <a:bodyPr wrap="square" rtlCol="0" anchor="ctr">
              <a:spAutoFit/>
            </a:bodyPr>
            <a:lstStyle>
              <a:defPPr>
                <a:defRPr lang="en-US"/>
              </a:defPPr>
              <a:lvl2pPr lvl="1" indent="-457200" defTabSz="914192" fontAlgn="base">
                <a:lnSpc>
                  <a:spcPct val="90000"/>
                </a:lnSpc>
                <a:spcBef>
                  <a:spcPts val="204"/>
                </a:spcBef>
                <a:spcAft>
                  <a:spcPts val="408"/>
                </a:spcAft>
                <a:buClr>
                  <a:srgbClr val="FFFFFF"/>
                </a:buClr>
                <a:buSzPct val="90000"/>
                <a:buFont typeface="+mj-lt"/>
                <a:buAutoNum type="arabicPeriod"/>
                <a:tabLst>
                  <a:tab pos="642759" algn="l"/>
                </a:tabLst>
                <a:defRPr sz="2400" b="1" spc="-29">
                  <a:solidFill>
                    <a:srgbClr val="00BCF2"/>
                  </a:solidFill>
                </a:defRPr>
              </a:lvl2pPr>
            </a:lstStyle>
            <a:p>
              <a:pPr marL="466298" lvl="1">
                <a:buClr>
                  <a:srgbClr val="00BCF2"/>
                </a:buClr>
              </a:pPr>
              <a:r>
                <a:rPr lang="en-US" sz="2448" dirty="0"/>
                <a:t>Pilot users test web apps, using Enterprise Mode as needed</a:t>
              </a:r>
            </a:p>
          </p:txBody>
        </p:sp>
        <p:cxnSp>
          <p:nvCxnSpPr>
            <p:cNvPr id="57" name="Straight Connector 56"/>
            <p:cNvCxnSpPr/>
            <p:nvPr/>
          </p:nvCxnSpPr>
          <p:spPr>
            <a:xfrm>
              <a:off x="6759534" y="1900881"/>
              <a:ext cx="191106" cy="89289"/>
            </a:xfrm>
            <a:prstGeom prst="line">
              <a:avLst/>
            </a:prstGeom>
            <a:noFill/>
          </p:spPr>
        </p:cxnSp>
        <p:cxnSp>
          <p:nvCxnSpPr>
            <p:cNvPr id="59" name="Straight Connector 58"/>
            <p:cNvCxnSpPr/>
            <p:nvPr/>
          </p:nvCxnSpPr>
          <p:spPr>
            <a:xfrm>
              <a:off x="6757243" y="2116883"/>
              <a:ext cx="144127" cy="0"/>
            </a:xfrm>
            <a:prstGeom prst="line">
              <a:avLst/>
            </a:prstGeom>
            <a:noFill/>
          </p:spPr>
        </p:cxnSp>
        <p:cxnSp>
          <p:nvCxnSpPr>
            <p:cNvPr id="60" name="Straight Connector 59"/>
            <p:cNvCxnSpPr/>
            <p:nvPr/>
          </p:nvCxnSpPr>
          <p:spPr>
            <a:xfrm flipV="1">
              <a:off x="6757243" y="2272609"/>
              <a:ext cx="190553" cy="56433"/>
            </a:xfrm>
            <a:prstGeom prst="line">
              <a:avLst/>
            </a:prstGeom>
            <a:noFill/>
          </p:spPr>
        </p:cxnSp>
      </p:grpSp>
      <p:grpSp>
        <p:nvGrpSpPr>
          <p:cNvPr id="147" name="Group 106"/>
          <p:cNvGrpSpPr/>
          <p:nvPr/>
        </p:nvGrpSpPr>
        <p:grpSpPr>
          <a:xfrm>
            <a:off x="2617485" y="2975162"/>
            <a:ext cx="386595" cy="2183191"/>
            <a:chOff x="6118306" y="2247038"/>
            <a:chExt cx="158572" cy="800157"/>
          </a:xfrm>
        </p:grpSpPr>
        <p:sp>
          <p:nvSpPr>
            <p:cNvPr id="149" name="Round Same Side Corner Rectangle 13335"/>
            <p:cNvSpPr/>
            <p:nvPr/>
          </p:nvSpPr>
          <p:spPr>
            <a:xfrm>
              <a:off x="6118306" y="2247038"/>
              <a:ext cx="158572" cy="198482"/>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accent1"/>
            </a:solidFill>
            <a:ln w="9525" cap="flat" cmpd="sng" algn="ctr">
              <a:noFill/>
              <a:prstDash val="solid"/>
            </a:ln>
            <a:effectLst/>
          </p:spPr>
          <p:txBody>
            <a:bodyPr rtlCol="0" anchor="ctr"/>
            <a:lstStyle/>
            <a:p>
              <a:pPr algn="ctr" defTabSz="932384">
                <a:defRPr/>
              </a:pPr>
              <a:endParaRPr lang="en-US" sz="1836" kern="0">
                <a:solidFill>
                  <a:prstClr val="white"/>
                </a:solidFill>
              </a:endParaRPr>
            </a:p>
          </p:txBody>
        </p:sp>
        <p:sp>
          <p:nvSpPr>
            <p:cNvPr id="150" name="Round Same Side Corner Rectangle 13335"/>
            <p:cNvSpPr/>
            <p:nvPr/>
          </p:nvSpPr>
          <p:spPr>
            <a:xfrm>
              <a:off x="6118306" y="2541938"/>
              <a:ext cx="158572" cy="198482"/>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accent1"/>
            </a:solidFill>
            <a:ln w="9525" cap="flat" cmpd="sng" algn="ctr">
              <a:noFill/>
              <a:prstDash val="solid"/>
            </a:ln>
            <a:effectLst/>
          </p:spPr>
          <p:txBody>
            <a:bodyPr rtlCol="0" anchor="ctr"/>
            <a:lstStyle/>
            <a:p>
              <a:pPr algn="ctr" defTabSz="932384">
                <a:defRPr/>
              </a:pPr>
              <a:endParaRPr lang="en-US" sz="1836" kern="0">
                <a:solidFill>
                  <a:prstClr val="white"/>
                </a:solidFill>
              </a:endParaRPr>
            </a:p>
          </p:txBody>
        </p:sp>
        <p:sp>
          <p:nvSpPr>
            <p:cNvPr id="151" name="Round Same Side Corner Rectangle 13335"/>
            <p:cNvSpPr/>
            <p:nvPr/>
          </p:nvSpPr>
          <p:spPr>
            <a:xfrm>
              <a:off x="6118306" y="2848713"/>
              <a:ext cx="158572" cy="198482"/>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accent1"/>
            </a:solidFill>
            <a:ln w="9525" cap="flat" cmpd="sng" algn="ctr">
              <a:noFill/>
              <a:prstDash val="solid"/>
            </a:ln>
            <a:effectLst/>
          </p:spPr>
          <p:txBody>
            <a:bodyPr rtlCol="0" anchor="ctr"/>
            <a:lstStyle/>
            <a:p>
              <a:pPr algn="ctr" defTabSz="932384">
                <a:defRPr/>
              </a:pPr>
              <a:endParaRPr lang="en-US" sz="1836" kern="0">
                <a:solidFill>
                  <a:prstClr val="white"/>
                </a:solidFill>
              </a:endParaRPr>
            </a:p>
          </p:txBody>
        </p:sp>
      </p:grpSp>
      <p:grpSp>
        <p:nvGrpSpPr>
          <p:cNvPr id="165" name="Group 164"/>
          <p:cNvGrpSpPr/>
          <p:nvPr/>
        </p:nvGrpSpPr>
        <p:grpSpPr>
          <a:xfrm>
            <a:off x="3272290" y="3347389"/>
            <a:ext cx="603531" cy="1416314"/>
            <a:chOff x="9895557" y="3648771"/>
            <a:chExt cx="591751" cy="1388669"/>
          </a:xfrm>
        </p:grpSpPr>
        <p:cxnSp>
          <p:nvCxnSpPr>
            <p:cNvPr id="166" name="Straight Connector 165"/>
            <p:cNvCxnSpPr/>
            <p:nvPr/>
          </p:nvCxnSpPr>
          <p:spPr>
            <a:xfrm>
              <a:off x="9902567" y="3648771"/>
              <a:ext cx="584741" cy="289594"/>
            </a:xfrm>
            <a:prstGeom prst="line">
              <a:avLst/>
            </a:prstGeom>
            <a:noFill/>
            <a:ln w="22225" cap="flat" cmpd="sng" algn="ctr">
              <a:solidFill>
                <a:schemeClr val="accent1"/>
              </a:solidFill>
              <a:prstDash val="sysDash"/>
              <a:headEnd type="none" w="med" len="med"/>
              <a:tailEnd type="triangle" w="med" len="med"/>
            </a:ln>
            <a:effectLst/>
          </p:spPr>
        </p:cxnSp>
        <p:cxnSp>
          <p:nvCxnSpPr>
            <p:cNvPr id="167" name="Straight Connector 166"/>
            <p:cNvCxnSpPr/>
            <p:nvPr/>
          </p:nvCxnSpPr>
          <p:spPr>
            <a:xfrm>
              <a:off x="9895557" y="4349338"/>
              <a:ext cx="440996" cy="0"/>
            </a:xfrm>
            <a:prstGeom prst="line">
              <a:avLst/>
            </a:prstGeom>
            <a:noFill/>
            <a:ln w="22225" cap="flat" cmpd="sng" algn="ctr">
              <a:solidFill>
                <a:schemeClr val="accent1"/>
              </a:solidFill>
              <a:prstDash val="sysDash"/>
              <a:headEnd type="none" w="med" len="med"/>
              <a:tailEnd type="triangle" w="med" len="med"/>
            </a:ln>
            <a:effectLst/>
          </p:spPr>
        </p:cxnSp>
        <p:cxnSp>
          <p:nvCxnSpPr>
            <p:cNvPr id="168" name="Straight Connector 167"/>
            <p:cNvCxnSpPr/>
            <p:nvPr/>
          </p:nvCxnSpPr>
          <p:spPr>
            <a:xfrm flipV="1">
              <a:off x="9895557" y="4854409"/>
              <a:ext cx="583049" cy="183031"/>
            </a:xfrm>
            <a:prstGeom prst="line">
              <a:avLst/>
            </a:prstGeom>
            <a:noFill/>
            <a:ln w="22225" cap="flat" cmpd="sng" algn="ctr">
              <a:solidFill>
                <a:schemeClr val="accent1"/>
              </a:solidFill>
              <a:prstDash val="sysDash"/>
              <a:headEnd type="none" w="med" len="med"/>
              <a:tailEnd type="triangle" w="med" len="med"/>
            </a:ln>
            <a:effectLst/>
          </p:spPr>
        </p:cxnSp>
      </p:grpSp>
      <p:sp>
        <p:nvSpPr>
          <p:cNvPr id="169" name="Rectangle 168"/>
          <p:cNvSpPr/>
          <p:nvPr/>
        </p:nvSpPr>
        <p:spPr>
          <a:xfrm>
            <a:off x="2245011" y="5361921"/>
            <a:ext cx="1131540" cy="16606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Pilot Users</a:t>
            </a:r>
          </a:p>
        </p:txBody>
      </p:sp>
    </p:spTree>
    <p:extLst>
      <p:ext uri="{BB962C8B-B14F-4D97-AF65-F5344CB8AC3E}">
        <p14:creationId xmlns:p14="http://schemas.microsoft.com/office/powerpoint/2010/main" val="33557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par>
                                <p:cTn id="8" presetID="22" presetClass="entr" presetSubtype="8"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wipe(left)">
                                      <p:cBhvr>
                                        <p:cTn id="10" dur="500"/>
                                        <p:tgtEl>
                                          <p:spTgt spid="107"/>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left)">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wipe(left)">
                                      <p:cBhvr>
                                        <p:cTn id="21" dur="500"/>
                                        <p:tgtEl>
                                          <p:spTgt spid="103"/>
                                        </p:tgtEl>
                                      </p:cBhvr>
                                    </p:animEffect>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left)">
                                      <p:cBhvr>
                                        <p:cTn id="27" dur="500"/>
                                        <p:tgtEl>
                                          <p:spTgt spid="1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nodeType="with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wipe(left)">
                                      <p:cBhvr>
                                        <p:cTn id="36" dur="500"/>
                                        <p:tgtEl>
                                          <p:spTgt spid="10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1"/>
                                        </p:tgtEl>
                                        <p:attrNameLst>
                                          <p:attrName>style.visibility</p:attrName>
                                        </p:attrNameLst>
                                      </p:cBhvr>
                                      <p:to>
                                        <p:strVal val="visible"/>
                                      </p:to>
                                    </p:set>
                                    <p:animEffect transition="in" filter="wipe(left)">
                                      <p:cBhvr>
                                        <p:cTn id="39" dur="500"/>
                                        <p:tgtEl>
                                          <p:spTgt spid="13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2"/>
                                        </p:tgtEl>
                                        <p:attrNameLst>
                                          <p:attrName>style.visibility</p:attrName>
                                        </p:attrNameLst>
                                      </p:cBhvr>
                                      <p:to>
                                        <p:strVal val="visible"/>
                                      </p:to>
                                    </p:set>
                                    <p:animEffect transition="in" filter="wipe(left)">
                                      <p:cBhvr>
                                        <p:cTn id="4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2" grpId="0"/>
      <p:bldP spid="131" grpId="0" animBg="1"/>
      <p:bldP spid="132" grpId="0"/>
      <p:bldP spid="134" grpId="0" animBg="1"/>
      <p:bldP spid="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4062" y="1667784"/>
            <a:ext cx="12431531" cy="4477836"/>
          </a:xfrm>
          <a:prstGeom prst="rect">
            <a:avLst/>
          </a:prstGeom>
          <a:solidFill>
            <a:schemeClr val="bg1">
              <a:lumMod val="9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4234" tIns="62115" rIns="124234" bIns="62115" numCol="1" rtlCol="0" anchor="ctr" anchorCtr="0" compatLnSpc="1">
            <a:prstTxWarp prst="textNoShape">
              <a:avLst/>
            </a:prstTxWarp>
          </a:bodyPr>
          <a:lstStyle/>
          <a:p>
            <a:pPr algn="ctr" defTabSz="1242091"/>
            <a:endParaRPr lang="en-US" sz="3000" dirty="0">
              <a:solidFill>
                <a:srgbClr val="FF0097"/>
              </a:solidFill>
            </a:endParaRPr>
          </a:p>
        </p:txBody>
      </p:sp>
      <p:sp>
        <p:nvSpPr>
          <p:cNvPr id="12" name="Text Placeholder 11"/>
          <p:cNvSpPr>
            <a:spLocks noGrp="1"/>
          </p:cNvSpPr>
          <p:nvPr>
            <p:ph type="body" sz="quarter" idx="15"/>
          </p:nvPr>
        </p:nvSpPr>
        <p:spPr>
          <a:xfrm>
            <a:off x="359612" y="201965"/>
            <a:ext cx="11645652" cy="1347465"/>
          </a:xfrm>
        </p:spPr>
        <p:txBody>
          <a:bodyPr vert="horz" wrap="square" lIns="152197" tIns="95123" rIns="152197" bIns="95123" rtlCol="0" anchor="t" anchorCtr="0">
            <a:spAutoFit/>
          </a:bodyPr>
          <a:lstStyle/>
          <a:p>
            <a:pPr marL="0" indent="0" defTabSz="932597">
              <a:spcBef>
                <a:spcPts val="1020"/>
              </a:spcBef>
              <a:buNone/>
            </a:pPr>
            <a:r>
              <a:rPr lang="en-US" sz="4896" spc="-104" dirty="0"/>
              <a:t>Seamless Web Browsing</a:t>
            </a:r>
          </a:p>
          <a:p>
            <a:pPr marL="0" indent="0" defTabSz="932597">
              <a:spcBef>
                <a:spcPts val="1020"/>
              </a:spcBef>
              <a:buNone/>
            </a:pPr>
            <a:r>
              <a:rPr lang="en-US" sz="3264" dirty="0">
                <a:solidFill>
                  <a:srgbClr val="00BCF2"/>
                </a:solidFill>
                <a:ea typeface="+mn-ea"/>
                <a:cs typeface="+mn-cs"/>
              </a:rPr>
              <a:t>Internet Explorer 11 switches modes dynamically</a:t>
            </a:r>
          </a:p>
        </p:txBody>
      </p:sp>
      <p:sp>
        <p:nvSpPr>
          <p:cNvPr id="67" name="Rounded Rectangle 66"/>
          <p:cNvSpPr/>
          <p:nvPr/>
        </p:nvSpPr>
        <p:spPr>
          <a:xfrm>
            <a:off x="8915797" y="1948619"/>
            <a:ext cx="3171355" cy="3907517"/>
          </a:xfrm>
          <a:prstGeom prst="roundRect">
            <a:avLst>
              <a:gd name="adj" fmla="val 10482"/>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421"/>
            <a:endParaRPr lang="en-US" sz="2399" dirty="0" err="1">
              <a:solidFill>
                <a:srgbClr val="FFFFFF"/>
              </a:solidFill>
            </a:endParaRPr>
          </a:p>
        </p:txBody>
      </p:sp>
      <p:sp>
        <p:nvSpPr>
          <p:cNvPr id="69" name="Rectangle 68"/>
          <p:cNvSpPr/>
          <p:nvPr/>
        </p:nvSpPr>
        <p:spPr>
          <a:xfrm>
            <a:off x="8860943" y="2058175"/>
            <a:ext cx="3171150" cy="334280"/>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60" tIns="0" rIns="93260" bIns="0" numCol="1" rtlCol="0" anchor="t" anchorCtr="0" compatLnSpc="1">
            <a:prstTxWarp prst="textNoShape">
              <a:avLst/>
            </a:prstTxWarp>
          </a:bodyPr>
          <a:lstStyle/>
          <a:p>
            <a:pPr algn="ctr" defTabSz="931692" fontAlgn="base">
              <a:spcBef>
                <a:spcPct val="0"/>
              </a:spcBef>
              <a:spcAft>
                <a:spcPct val="0"/>
              </a:spcAft>
            </a:pPr>
            <a:r>
              <a:rPr lang="en-US" sz="2448" b="1" spc="-30" dirty="0">
                <a:solidFill>
                  <a:srgbClr val="00BCF2"/>
                </a:solidFill>
              </a:rPr>
              <a:t>Enterprise Mode </a:t>
            </a:r>
          </a:p>
          <a:p>
            <a:pPr algn="ctr" defTabSz="931692" fontAlgn="base">
              <a:spcBef>
                <a:spcPct val="0"/>
              </a:spcBef>
              <a:spcAft>
                <a:spcPct val="0"/>
              </a:spcAft>
            </a:pPr>
            <a:r>
              <a:rPr lang="en-US" sz="2448" b="1" spc="-30" dirty="0">
                <a:solidFill>
                  <a:srgbClr val="00BCF2"/>
                </a:solidFill>
              </a:rPr>
              <a:t>Site List</a:t>
            </a:r>
          </a:p>
        </p:txBody>
      </p:sp>
      <p:grpSp>
        <p:nvGrpSpPr>
          <p:cNvPr id="123" name="Group 122"/>
          <p:cNvGrpSpPr/>
          <p:nvPr/>
        </p:nvGrpSpPr>
        <p:grpSpPr>
          <a:xfrm>
            <a:off x="4010269" y="4519811"/>
            <a:ext cx="2677500" cy="639862"/>
            <a:chOff x="3512862" y="3434662"/>
            <a:chExt cx="2731656" cy="652804"/>
          </a:xfrm>
        </p:grpSpPr>
        <p:sp>
          <p:nvSpPr>
            <p:cNvPr id="124" name="Freeform 67"/>
            <p:cNvSpPr>
              <a:spLocks noEditPoints="1"/>
            </p:cNvSpPr>
            <p:nvPr/>
          </p:nvSpPr>
          <p:spPr bwMode="auto">
            <a:xfrm>
              <a:off x="5213416" y="3434662"/>
              <a:ext cx="1031102" cy="652804"/>
            </a:xfrm>
            <a:custGeom>
              <a:avLst/>
              <a:gdLst>
                <a:gd name="T0" fmla="*/ 12 w 1195"/>
                <a:gd name="T1" fmla="*/ 0 h 757"/>
                <a:gd name="T2" fmla="*/ 0 w 1195"/>
                <a:gd name="T3" fmla="*/ 680 h 757"/>
                <a:gd name="T4" fmla="*/ 555 w 1195"/>
                <a:gd name="T5" fmla="*/ 692 h 757"/>
                <a:gd name="T6" fmla="*/ 555 w 1195"/>
                <a:gd name="T7" fmla="*/ 712 h 757"/>
                <a:gd name="T8" fmla="*/ 304 w 1195"/>
                <a:gd name="T9" fmla="*/ 724 h 757"/>
                <a:gd name="T10" fmla="*/ 296 w 1195"/>
                <a:gd name="T11" fmla="*/ 757 h 757"/>
                <a:gd name="T12" fmla="*/ 894 w 1195"/>
                <a:gd name="T13" fmla="*/ 745 h 757"/>
                <a:gd name="T14" fmla="*/ 860 w 1195"/>
                <a:gd name="T15" fmla="*/ 712 h 757"/>
                <a:gd name="T16" fmla="*/ 620 w 1195"/>
                <a:gd name="T17" fmla="*/ 693 h 757"/>
                <a:gd name="T18" fmla="*/ 1182 w 1195"/>
                <a:gd name="T19" fmla="*/ 692 h 757"/>
                <a:gd name="T20" fmla="*/ 1195 w 1195"/>
                <a:gd name="T21" fmla="*/ 13 h 757"/>
                <a:gd name="T22" fmla="*/ 969 w 1195"/>
                <a:gd name="T23" fmla="*/ 673 h 757"/>
                <a:gd name="T24" fmla="*/ 952 w 1195"/>
                <a:gd name="T25" fmla="*/ 670 h 757"/>
                <a:gd name="T26" fmla="*/ 969 w 1195"/>
                <a:gd name="T27" fmla="*/ 667 h 757"/>
                <a:gd name="T28" fmla="*/ 969 w 1195"/>
                <a:gd name="T29" fmla="*/ 673 h 757"/>
                <a:gd name="T30" fmla="*/ 984 w 1195"/>
                <a:gd name="T31" fmla="*/ 673 h 757"/>
                <a:gd name="T32" fmla="*/ 984 w 1195"/>
                <a:gd name="T33" fmla="*/ 667 h 757"/>
                <a:gd name="T34" fmla="*/ 1001 w 1195"/>
                <a:gd name="T35" fmla="*/ 670 h 757"/>
                <a:gd name="T36" fmla="*/ 1027 w 1195"/>
                <a:gd name="T37" fmla="*/ 673 h 757"/>
                <a:gd name="T38" fmla="*/ 1009 w 1195"/>
                <a:gd name="T39" fmla="*/ 670 h 757"/>
                <a:gd name="T40" fmla="*/ 1027 w 1195"/>
                <a:gd name="T41" fmla="*/ 667 h 757"/>
                <a:gd name="T42" fmla="*/ 1027 w 1195"/>
                <a:gd name="T43" fmla="*/ 673 h 757"/>
                <a:gd name="T44" fmla="*/ 1041 w 1195"/>
                <a:gd name="T45" fmla="*/ 673 h 757"/>
                <a:gd name="T46" fmla="*/ 1041 w 1195"/>
                <a:gd name="T47" fmla="*/ 667 h 757"/>
                <a:gd name="T48" fmla="*/ 1059 w 1195"/>
                <a:gd name="T49" fmla="*/ 670 h 757"/>
                <a:gd name="T50" fmla="*/ 1085 w 1195"/>
                <a:gd name="T51" fmla="*/ 673 h 757"/>
                <a:gd name="T52" fmla="*/ 1067 w 1195"/>
                <a:gd name="T53" fmla="*/ 670 h 757"/>
                <a:gd name="T54" fmla="*/ 1085 w 1195"/>
                <a:gd name="T55" fmla="*/ 667 h 757"/>
                <a:gd name="T56" fmla="*/ 1085 w 1195"/>
                <a:gd name="T57" fmla="*/ 673 h 757"/>
                <a:gd name="T58" fmla="*/ 1099 w 1195"/>
                <a:gd name="T59" fmla="*/ 673 h 757"/>
                <a:gd name="T60" fmla="*/ 1099 w 1195"/>
                <a:gd name="T61" fmla="*/ 667 h 757"/>
                <a:gd name="T62" fmla="*/ 1117 w 1195"/>
                <a:gd name="T63" fmla="*/ 670 h 757"/>
                <a:gd name="T64" fmla="*/ 1132 w 1195"/>
                <a:gd name="T65" fmla="*/ 678 h 757"/>
                <a:gd name="T66" fmla="*/ 1132 w 1195"/>
                <a:gd name="T67" fmla="*/ 662 h 757"/>
                <a:gd name="T68" fmla="*/ 1132 w 1195"/>
                <a:gd name="T69" fmla="*/ 678 h 757"/>
                <a:gd name="T70" fmla="*/ 1140 w 1195"/>
                <a:gd name="T71" fmla="*/ 650 h 757"/>
                <a:gd name="T72" fmla="*/ 42 w 1195"/>
                <a:gd name="T73" fmla="*/ 638 h 757"/>
                <a:gd name="T74" fmla="*/ 54 w 1195"/>
                <a:gd name="T75" fmla="*/ 42 h 757"/>
                <a:gd name="T76" fmla="*/ 1153 w 1195"/>
                <a:gd name="T77" fmla="*/ 55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5" h="757">
                  <a:moveTo>
                    <a:pt x="1182" y="0"/>
                  </a:moveTo>
                  <a:cubicBezTo>
                    <a:pt x="12" y="0"/>
                    <a:pt x="12" y="0"/>
                    <a:pt x="12" y="0"/>
                  </a:cubicBezTo>
                  <a:cubicBezTo>
                    <a:pt x="5" y="0"/>
                    <a:pt x="0" y="6"/>
                    <a:pt x="0" y="13"/>
                  </a:cubicBezTo>
                  <a:cubicBezTo>
                    <a:pt x="0" y="680"/>
                    <a:pt x="0" y="680"/>
                    <a:pt x="0" y="680"/>
                  </a:cubicBezTo>
                  <a:cubicBezTo>
                    <a:pt x="0" y="687"/>
                    <a:pt x="5" y="692"/>
                    <a:pt x="12" y="692"/>
                  </a:cubicBezTo>
                  <a:cubicBezTo>
                    <a:pt x="555" y="692"/>
                    <a:pt x="555" y="692"/>
                    <a:pt x="555" y="692"/>
                  </a:cubicBezTo>
                  <a:cubicBezTo>
                    <a:pt x="555" y="692"/>
                    <a:pt x="555" y="693"/>
                    <a:pt x="555" y="693"/>
                  </a:cubicBezTo>
                  <a:cubicBezTo>
                    <a:pt x="555" y="712"/>
                    <a:pt x="555" y="712"/>
                    <a:pt x="555" y="712"/>
                  </a:cubicBezTo>
                  <a:cubicBezTo>
                    <a:pt x="317" y="712"/>
                    <a:pt x="317" y="712"/>
                    <a:pt x="317" y="712"/>
                  </a:cubicBezTo>
                  <a:cubicBezTo>
                    <a:pt x="310" y="712"/>
                    <a:pt x="304" y="717"/>
                    <a:pt x="304" y="724"/>
                  </a:cubicBezTo>
                  <a:cubicBezTo>
                    <a:pt x="283" y="745"/>
                    <a:pt x="283" y="745"/>
                    <a:pt x="283" y="745"/>
                  </a:cubicBezTo>
                  <a:cubicBezTo>
                    <a:pt x="283" y="752"/>
                    <a:pt x="289" y="757"/>
                    <a:pt x="296" y="757"/>
                  </a:cubicBezTo>
                  <a:cubicBezTo>
                    <a:pt x="881" y="757"/>
                    <a:pt x="881" y="757"/>
                    <a:pt x="881" y="757"/>
                  </a:cubicBezTo>
                  <a:cubicBezTo>
                    <a:pt x="888" y="757"/>
                    <a:pt x="894" y="752"/>
                    <a:pt x="894" y="745"/>
                  </a:cubicBezTo>
                  <a:cubicBezTo>
                    <a:pt x="873" y="724"/>
                    <a:pt x="873" y="724"/>
                    <a:pt x="873" y="724"/>
                  </a:cubicBezTo>
                  <a:cubicBezTo>
                    <a:pt x="873" y="717"/>
                    <a:pt x="867" y="712"/>
                    <a:pt x="860" y="712"/>
                  </a:cubicBezTo>
                  <a:cubicBezTo>
                    <a:pt x="620" y="712"/>
                    <a:pt x="620" y="712"/>
                    <a:pt x="620" y="712"/>
                  </a:cubicBezTo>
                  <a:cubicBezTo>
                    <a:pt x="620" y="693"/>
                    <a:pt x="620" y="693"/>
                    <a:pt x="620" y="693"/>
                  </a:cubicBezTo>
                  <a:cubicBezTo>
                    <a:pt x="620" y="693"/>
                    <a:pt x="620" y="692"/>
                    <a:pt x="620" y="692"/>
                  </a:cubicBezTo>
                  <a:cubicBezTo>
                    <a:pt x="1182" y="692"/>
                    <a:pt x="1182" y="692"/>
                    <a:pt x="1182" y="692"/>
                  </a:cubicBezTo>
                  <a:cubicBezTo>
                    <a:pt x="1189" y="692"/>
                    <a:pt x="1195" y="687"/>
                    <a:pt x="1195" y="680"/>
                  </a:cubicBezTo>
                  <a:cubicBezTo>
                    <a:pt x="1195" y="13"/>
                    <a:pt x="1195" y="13"/>
                    <a:pt x="1195" y="13"/>
                  </a:cubicBezTo>
                  <a:cubicBezTo>
                    <a:pt x="1195" y="6"/>
                    <a:pt x="1189" y="0"/>
                    <a:pt x="1182" y="0"/>
                  </a:cubicBezTo>
                  <a:close/>
                  <a:moveTo>
                    <a:pt x="969" y="673"/>
                  </a:moveTo>
                  <a:cubicBezTo>
                    <a:pt x="955" y="673"/>
                    <a:pt x="955" y="673"/>
                    <a:pt x="955" y="673"/>
                  </a:cubicBezTo>
                  <a:cubicBezTo>
                    <a:pt x="953" y="673"/>
                    <a:pt x="952" y="672"/>
                    <a:pt x="952" y="670"/>
                  </a:cubicBezTo>
                  <a:cubicBezTo>
                    <a:pt x="952" y="669"/>
                    <a:pt x="953" y="667"/>
                    <a:pt x="955" y="667"/>
                  </a:cubicBezTo>
                  <a:cubicBezTo>
                    <a:pt x="969" y="667"/>
                    <a:pt x="969" y="667"/>
                    <a:pt x="969" y="667"/>
                  </a:cubicBezTo>
                  <a:cubicBezTo>
                    <a:pt x="971" y="667"/>
                    <a:pt x="972" y="669"/>
                    <a:pt x="972" y="670"/>
                  </a:cubicBezTo>
                  <a:cubicBezTo>
                    <a:pt x="972" y="672"/>
                    <a:pt x="971" y="673"/>
                    <a:pt x="969" y="673"/>
                  </a:cubicBezTo>
                  <a:close/>
                  <a:moveTo>
                    <a:pt x="998" y="673"/>
                  </a:moveTo>
                  <a:cubicBezTo>
                    <a:pt x="984" y="673"/>
                    <a:pt x="984" y="673"/>
                    <a:pt x="984" y="673"/>
                  </a:cubicBezTo>
                  <a:cubicBezTo>
                    <a:pt x="982" y="673"/>
                    <a:pt x="981" y="672"/>
                    <a:pt x="981" y="670"/>
                  </a:cubicBezTo>
                  <a:cubicBezTo>
                    <a:pt x="981" y="669"/>
                    <a:pt x="982" y="667"/>
                    <a:pt x="984" y="667"/>
                  </a:cubicBezTo>
                  <a:cubicBezTo>
                    <a:pt x="998" y="667"/>
                    <a:pt x="998" y="667"/>
                    <a:pt x="998" y="667"/>
                  </a:cubicBezTo>
                  <a:cubicBezTo>
                    <a:pt x="1000" y="667"/>
                    <a:pt x="1001" y="669"/>
                    <a:pt x="1001" y="670"/>
                  </a:cubicBezTo>
                  <a:cubicBezTo>
                    <a:pt x="1001" y="672"/>
                    <a:pt x="1000" y="673"/>
                    <a:pt x="998" y="673"/>
                  </a:cubicBezTo>
                  <a:close/>
                  <a:moveTo>
                    <a:pt x="1027" y="673"/>
                  </a:moveTo>
                  <a:cubicBezTo>
                    <a:pt x="1013" y="673"/>
                    <a:pt x="1013" y="673"/>
                    <a:pt x="1013" y="673"/>
                  </a:cubicBezTo>
                  <a:cubicBezTo>
                    <a:pt x="1011" y="673"/>
                    <a:pt x="1009" y="672"/>
                    <a:pt x="1009" y="670"/>
                  </a:cubicBezTo>
                  <a:cubicBezTo>
                    <a:pt x="1009" y="669"/>
                    <a:pt x="1011" y="667"/>
                    <a:pt x="1013" y="667"/>
                  </a:cubicBezTo>
                  <a:cubicBezTo>
                    <a:pt x="1027" y="667"/>
                    <a:pt x="1027" y="667"/>
                    <a:pt x="1027" y="667"/>
                  </a:cubicBezTo>
                  <a:cubicBezTo>
                    <a:pt x="1029" y="667"/>
                    <a:pt x="1030" y="669"/>
                    <a:pt x="1030" y="670"/>
                  </a:cubicBezTo>
                  <a:cubicBezTo>
                    <a:pt x="1030" y="672"/>
                    <a:pt x="1029" y="673"/>
                    <a:pt x="1027" y="673"/>
                  </a:cubicBezTo>
                  <a:close/>
                  <a:moveTo>
                    <a:pt x="1056" y="673"/>
                  </a:moveTo>
                  <a:cubicBezTo>
                    <a:pt x="1041" y="673"/>
                    <a:pt x="1041" y="673"/>
                    <a:pt x="1041" y="673"/>
                  </a:cubicBezTo>
                  <a:cubicBezTo>
                    <a:pt x="1040" y="673"/>
                    <a:pt x="1038" y="672"/>
                    <a:pt x="1038" y="670"/>
                  </a:cubicBezTo>
                  <a:cubicBezTo>
                    <a:pt x="1038" y="669"/>
                    <a:pt x="1040" y="667"/>
                    <a:pt x="1041" y="667"/>
                  </a:cubicBezTo>
                  <a:cubicBezTo>
                    <a:pt x="1056" y="667"/>
                    <a:pt x="1056" y="667"/>
                    <a:pt x="1056" y="667"/>
                  </a:cubicBezTo>
                  <a:cubicBezTo>
                    <a:pt x="1058" y="667"/>
                    <a:pt x="1059" y="669"/>
                    <a:pt x="1059" y="670"/>
                  </a:cubicBezTo>
                  <a:cubicBezTo>
                    <a:pt x="1059" y="672"/>
                    <a:pt x="1058" y="673"/>
                    <a:pt x="1056" y="673"/>
                  </a:cubicBezTo>
                  <a:close/>
                  <a:moveTo>
                    <a:pt x="1085" y="673"/>
                  </a:moveTo>
                  <a:cubicBezTo>
                    <a:pt x="1070" y="673"/>
                    <a:pt x="1070" y="673"/>
                    <a:pt x="1070" y="673"/>
                  </a:cubicBezTo>
                  <a:cubicBezTo>
                    <a:pt x="1069" y="673"/>
                    <a:pt x="1067" y="672"/>
                    <a:pt x="1067" y="670"/>
                  </a:cubicBezTo>
                  <a:cubicBezTo>
                    <a:pt x="1067" y="669"/>
                    <a:pt x="1069" y="667"/>
                    <a:pt x="1070" y="667"/>
                  </a:cubicBezTo>
                  <a:cubicBezTo>
                    <a:pt x="1085" y="667"/>
                    <a:pt x="1085" y="667"/>
                    <a:pt x="1085" y="667"/>
                  </a:cubicBezTo>
                  <a:cubicBezTo>
                    <a:pt x="1087" y="667"/>
                    <a:pt x="1088" y="669"/>
                    <a:pt x="1088" y="670"/>
                  </a:cubicBezTo>
                  <a:cubicBezTo>
                    <a:pt x="1088" y="672"/>
                    <a:pt x="1087" y="673"/>
                    <a:pt x="1085" y="673"/>
                  </a:cubicBezTo>
                  <a:close/>
                  <a:moveTo>
                    <a:pt x="1114" y="673"/>
                  </a:moveTo>
                  <a:cubicBezTo>
                    <a:pt x="1099" y="673"/>
                    <a:pt x="1099" y="673"/>
                    <a:pt x="1099" y="673"/>
                  </a:cubicBezTo>
                  <a:cubicBezTo>
                    <a:pt x="1098" y="673"/>
                    <a:pt x="1096" y="672"/>
                    <a:pt x="1096" y="670"/>
                  </a:cubicBezTo>
                  <a:cubicBezTo>
                    <a:pt x="1096" y="669"/>
                    <a:pt x="1098" y="667"/>
                    <a:pt x="1099" y="667"/>
                  </a:cubicBezTo>
                  <a:cubicBezTo>
                    <a:pt x="1114" y="667"/>
                    <a:pt x="1114" y="667"/>
                    <a:pt x="1114" y="667"/>
                  </a:cubicBezTo>
                  <a:cubicBezTo>
                    <a:pt x="1116" y="667"/>
                    <a:pt x="1117" y="669"/>
                    <a:pt x="1117" y="670"/>
                  </a:cubicBezTo>
                  <a:cubicBezTo>
                    <a:pt x="1117" y="672"/>
                    <a:pt x="1116" y="673"/>
                    <a:pt x="1114" y="673"/>
                  </a:cubicBezTo>
                  <a:close/>
                  <a:moveTo>
                    <a:pt x="1132" y="678"/>
                  </a:moveTo>
                  <a:cubicBezTo>
                    <a:pt x="1128" y="678"/>
                    <a:pt x="1124" y="675"/>
                    <a:pt x="1124" y="670"/>
                  </a:cubicBezTo>
                  <a:cubicBezTo>
                    <a:pt x="1124" y="666"/>
                    <a:pt x="1128" y="662"/>
                    <a:pt x="1132" y="662"/>
                  </a:cubicBezTo>
                  <a:cubicBezTo>
                    <a:pt x="1136" y="662"/>
                    <a:pt x="1140" y="666"/>
                    <a:pt x="1140" y="670"/>
                  </a:cubicBezTo>
                  <a:cubicBezTo>
                    <a:pt x="1140" y="675"/>
                    <a:pt x="1136" y="678"/>
                    <a:pt x="1132" y="678"/>
                  </a:cubicBezTo>
                  <a:close/>
                  <a:moveTo>
                    <a:pt x="1153" y="638"/>
                  </a:moveTo>
                  <a:cubicBezTo>
                    <a:pt x="1153" y="645"/>
                    <a:pt x="1147" y="650"/>
                    <a:pt x="1140" y="650"/>
                  </a:cubicBezTo>
                  <a:cubicBezTo>
                    <a:pt x="54" y="650"/>
                    <a:pt x="54" y="650"/>
                    <a:pt x="54" y="650"/>
                  </a:cubicBezTo>
                  <a:cubicBezTo>
                    <a:pt x="47" y="650"/>
                    <a:pt x="42" y="645"/>
                    <a:pt x="42" y="638"/>
                  </a:cubicBezTo>
                  <a:cubicBezTo>
                    <a:pt x="42" y="55"/>
                    <a:pt x="42" y="55"/>
                    <a:pt x="42" y="55"/>
                  </a:cubicBezTo>
                  <a:cubicBezTo>
                    <a:pt x="42" y="48"/>
                    <a:pt x="47" y="42"/>
                    <a:pt x="54" y="42"/>
                  </a:cubicBezTo>
                  <a:cubicBezTo>
                    <a:pt x="1140" y="42"/>
                    <a:pt x="1140" y="42"/>
                    <a:pt x="1140" y="42"/>
                  </a:cubicBezTo>
                  <a:cubicBezTo>
                    <a:pt x="1147" y="42"/>
                    <a:pt x="1153" y="48"/>
                    <a:pt x="1153" y="55"/>
                  </a:cubicBezTo>
                  <a:lnTo>
                    <a:pt x="1153" y="638"/>
                  </a:lnTo>
                  <a:close/>
                </a:path>
              </a:pathLst>
            </a:custGeom>
            <a:solidFill>
              <a:schemeClr val="accent1"/>
            </a:solidFill>
            <a:ln>
              <a:noFill/>
            </a:ln>
          </p:spPr>
          <p:txBody>
            <a:bodyPr vert="horz" wrap="square" lIns="93226" tIns="46614" rIns="93226" bIns="46614" numCol="1" anchor="t" anchorCtr="0" compatLnSpc="1">
              <a:prstTxWarp prst="textNoShape">
                <a:avLst/>
              </a:prstTxWarp>
            </a:bodyPr>
            <a:lstStyle/>
            <a:p>
              <a:pPr defTabSz="932384"/>
              <a:endParaRPr lang="en-US" sz="1836">
                <a:solidFill>
                  <a:srgbClr val="3C3C3C"/>
                </a:solidFill>
              </a:endParaRPr>
            </a:p>
          </p:txBody>
        </p:sp>
        <p:sp>
          <p:nvSpPr>
            <p:cNvPr id="125" name="Rounded Rectangle 18"/>
            <p:cNvSpPr>
              <a:spLocks noChangeAspect="1"/>
            </p:cNvSpPr>
            <p:nvPr/>
          </p:nvSpPr>
          <p:spPr bwMode="auto">
            <a:xfrm>
              <a:off x="4399030" y="3626546"/>
              <a:ext cx="739861" cy="460920"/>
            </a:xfrm>
            <a:custGeom>
              <a:avLst/>
              <a:gdLst/>
              <a:ahLst/>
              <a:cxnLst/>
              <a:rect l="l" t="t" r="r" b="b"/>
              <a:pathLst>
                <a:path w="9825135" h="6120881">
                  <a:moveTo>
                    <a:pt x="4912567" y="5615311"/>
                  </a:moveTo>
                  <a:cubicBezTo>
                    <a:pt x="4803990" y="5615311"/>
                    <a:pt x="4715971" y="5703330"/>
                    <a:pt x="4715971" y="5811907"/>
                  </a:cubicBezTo>
                  <a:cubicBezTo>
                    <a:pt x="4715971" y="5920484"/>
                    <a:pt x="4803990" y="6008503"/>
                    <a:pt x="4912567" y="6008503"/>
                  </a:cubicBezTo>
                  <a:cubicBezTo>
                    <a:pt x="5021144" y="6008503"/>
                    <a:pt x="5109163" y="5920484"/>
                    <a:pt x="5109163" y="5811907"/>
                  </a:cubicBezTo>
                  <a:cubicBezTo>
                    <a:pt x="5109163" y="5703330"/>
                    <a:pt x="5021144" y="5615311"/>
                    <a:pt x="4912567" y="5615311"/>
                  </a:cubicBezTo>
                  <a:close/>
                  <a:moveTo>
                    <a:pt x="583163" y="629816"/>
                  </a:moveTo>
                  <a:lnTo>
                    <a:pt x="583163" y="5491065"/>
                  </a:lnTo>
                  <a:lnTo>
                    <a:pt x="9241971" y="5491065"/>
                  </a:lnTo>
                  <a:lnTo>
                    <a:pt x="9241971" y="629816"/>
                  </a:lnTo>
                  <a:close/>
                  <a:moveTo>
                    <a:pt x="236388" y="0"/>
                  </a:moveTo>
                  <a:lnTo>
                    <a:pt x="9588747" y="0"/>
                  </a:lnTo>
                  <a:cubicBezTo>
                    <a:pt x="9719300" y="0"/>
                    <a:pt x="9825135" y="105835"/>
                    <a:pt x="9825135" y="236388"/>
                  </a:cubicBezTo>
                  <a:lnTo>
                    <a:pt x="9825135" y="5884493"/>
                  </a:lnTo>
                  <a:cubicBezTo>
                    <a:pt x="9825135" y="6015046"/>
                    <a:pt x="9719300" y="6120881"/>
                    <a:pt x="9588747" y="6120881"/>
                  </a:cubicBezTo>
                  <a:lnTo>
                    <a:pt x="236388" y="6120881"/>
                  </a:lnTo>
                  <a:cubicBezTo>
                    <a:pt x="105835" y="6120881"/>
                    <a:pt x="0" y="6015046"/>
                    <a:pt x="0" y="5884493"/>
                  </a:cubicBezTo>
                  <a:lnTo>
                    <a:pt x="0" y="236388"/>
                  </a:lnTo>
                  <a:cubicBezTo>
                    <a:pt x="0" y="105835"/>
                    <a:pt x="105835" y="0"/>
                    <a:pt x="236388"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1" tIns="149177" rIns="186471" bIns="149177"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126" name="Round Same Side Corner Rectangle 11"/>
            <p:cNvSpPr>
              <a:spLocks noChangeAspect="1"/>
            </p:cNvSpPr>
            <p:nvPr/>
          </p:nvSpPr>
          <p:spPr>
            <a:xfrm>
              <a:off x="3512862" y="3507161"/>
              <a:ext cx="811642" cy="580305"/>
            </a:xfrm>
            <a:custGeom>
              <a:avLst/>
              <a:gdLst/>
              <a:ahLst/>
              <a:cxnLst/>
              <a:rect l="l" t="t" r="r" b="b"/>
              <a:pathLst>
                <a:path w="3179644" h="2273370">
                  <a:moveTo>
                    <a:pt x="1413" y="2142481"/>
                  </a:moveTo>
                  <a:lnTo>
                    <a:pt x="3178226" y="2142481"/>
                  </a:lnTo>
                  <a:lnTo>
                    <a:pt x="3178226" y="2273370"/>
                  </a:lnTo>
                  <a:lnTo>
                    <a:pt x="1413" y="2273370"/>
                  </a:lnTo>
                  <a:close/>
                  <a:moveTo>
                    <a:pt x="1230984" y="1985580"/>
                  </a:moveTo>
                  <a:lnTo>
                    <a:pt x="1153519" y="2116469"/>
                  </a:lnTo>
                  <a:lnTo>
                    <a:pt x="2026120" y="2116469"/>
                  </a:lnTo>
                  <a:lnTo>
                    <a:pt x="1948656" y="1985580"/>
                  </a:lnTo>
                  <a:close/>
                  <a:moveTo>
                    <a:pt x="237556" y="1734808"/>
                  </a:moveTo>
                  <a:lnTo>
                    <a:pt x="2942089" y="1734808"/>
                  </a:lnTo>
                  <a:lnTo>
                    <a:pt x="3179644" y="2136213"/>
                  </a:lnTo>
                  <a:lnTo>
                    <a:pt x="0" y="2136213"/>
                  </a:lnTo>
                  <a:close/>
                  <a:moveTo>
                    <a:pt x="343794" y="92375"/>
                  </a:moveTo>
                  <a:lnTo>
                    <a:pt x="343794" y="1648974"/>
                  </a:lnTo>
                  <a:lnTo>
                    <a:pt x="2835855" y="1648974"/>
                  </a:lnTo>
                  <a:lnTo>
                    <a:pt x="2835855" y="92375"/>
                  </a:lnTo>
                  <a:close/>
                  <a:moveTo>
                    <a:pt x="326721" y="0"/>
                  </a:moveTo>
                  <a:lnTo>
                    <a:pt x="2852923" y="0"/>
                  </a:lnTo>
                  <a:cubicBezTo>
                    <a:pt x="2899144" y="0"/>
                    <a:pt x="2936609" y="37466"/>
                    <a:pt x="2936609" y="83687"/>
                  </a:cubicBezTo>
                  <a:lnTo>
                    <a:pt x="2936609" y="1726195"/>
                  </a:lnTo>
                  <a:lnTo>
                    <a:pt x="243035" y="1726195"/>
                  </a:lnTo>
                  <a:lnTo>
                    <a:pt x="243035" y="83687"/>
                  </a:lnTo>
                  <a:cubicBezTo>
                    <a:pt x="243035" y="37466"/>
                    <a:pt x="280500" y="0"/>
                    <a:pt x="32672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84"/>
              <a:endParaRPr lang="en-US" sz="1836">
                <a:solidFill>
                  <a:srgbClr val="FFFFFF"/>
                </a:solidFill>
              </a:endParaRPr>
            </a:p>
          </p:txBody>
        </p:sp>
      </p:grpSp>
      <p:sp>
        <p:nvSpPr>
          <p:cNvPr id="75" name="Freeform 237"/>
          <p:cNvSpPr>
            <a:spLocks noChangeAspect="1"/>
          </p:cNvSpPr>
          <p:nvPr/>
        </p:nvSpPr>
        <p:spPr bwMode="auto">
          <a:xfrm>
            <a:off x="1415216" y="4054643"/>
            <a:ext cx="1951546" cy="1479551"/>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chemeClr val="accent1"/>
          </a:solidFill>
          <a:ln>
            <a:noFill/>
          </a:ln>
          <a:extLst/>
        </p:spPr>
        <p:txBody>
          <a:bodyPr vert="horz" wrap="square" lIns="91366" tIns="45684" rIns="91366" bIns="45684" numCol="1" anchor="t" anchorCtr="0" compatLnSpc="1">
            <a:prstTxWarp prst="textNoShape">
              <a:avLst/>
            </a:prstTxWarp>
          </a:bodyPr>
          <a:lstStyle/>
          <a:p>
            <a:pPr defTabSz="913713"/>
            <a:endParaRPr lang="en-US" sz="2399" dirty="0">
              <a:solidFill>
                <a:srgbClr val="979796"/>
              </a:solidFill>
            </a:endParaRPr>
          </a:p>
        </p:txBody>
      </p:sp>
      <p:grpSp>
        <p:nvGrpSpPr>
          <p:cNvPr id="47" name="Group 46"/>
          <p:cNvGrpSpPr>
            <a:grpSpLocks noChangeAspect="1"/>
          </p:cNvGrpSpPr>
          <p:nvPr/>
        </p:nvGrpSpPr>
        <p:grpSpPr>
          <a:xfrm>
            <a:off x="2665117" y="2512765"/>
            <a:ext cx="1030306" cy="873999"/>
            <a:chOff x="8614893" y="214588"/>
            <a:chExt cx="607017" cy="514926"/>
          </a:xfrm>
          <a:solidFill>
            <a:schemeClr val="accent1"/>
          </a:solidFill>
        </p:grpSpPr>
        <p:sp>
          <p:nvSpPr>
            <p:cNvPr id="48" name="Rounded Rectangle 2067"/>
            <p:cNvSpPr>
              <a:spLocks noChangeAspect="1"/>
            </p:cNvSpPr>
            <p:nvPr/>
          </p:nvSpPr>
          <p:spPr bwMode="auto">
            <a:xfrm>
              <a:off x="8614893" y="214588"/>
              <a:ext cx="548640" cy="473350"/>
            </a:xfrm>
            <a:custGeom>
              <a:avLst/>
              <a:gdLst/>
              <a:ahLst/>
              <a:cxnLst/>
              <a:rect l="l" t="t" r="r" b="b"/>
              <a:pathLst>
                <a:path w="548640" h="473350">
                  <a:moveTo>
                    <a:pt x="154174" y="22487"/>
                  </a:moveTo>
                  <a:cubicBezTo>
                    <a:pt x="141656" y="22487"/>
                    <a:pt x="131507" y="32635"/>
                    <a:pt x="131507" y="45154"/>
                  </a:cubicBezTo>
                  <a:cubicBezTo>
                    <a:pt x="131507" y="57672"/>
                    <a:pt x="141656" y="67821"/>
                    <a:pt x="154174" y="67821"/>
                  </a:cubicBezTo>
                  <a:cubicBezTo>
                    <a:pt x="166692" y="67821"/>
                    <a:pt x="176841" y="57672"/>
                    <a:pt x="176841" y="45154"/>
                  </a:cubicBezTo>
                  <a:cubicBezTo>
                    <a:pt x="176841" y="32635"/>
                    <a:pt x="166692" y="22487"/>
                    <a:pt x="154174" y="22487"/>
                  </a:cubicBezTo>
                  <a:close/>
                  <a:moveTo>
                    <a:pt x="96600" y="22487"/>
                  </a:moveTo>
                  <a:cubicBezTo>
                    <a:pt x="84081" y="22487"/>
                    <a:pt x="73933" y="32635"/>
                    <a:pt x="73933" y="45154"/>
                  </a:cubicBezTo>
                  <a:cubicBezTo>
                    <a:pt x="73933" y="57672"/>
                    <a:pt x="84081" y="67821"/>
                    <a:pt x="96600" y="67821"/>
                  </a:cubicBezTo>
                  <a:cubicBezTo>
                    <a:pt x="109118" y="67821"/>
                    <a:pt x="119266" y="57672"/>
                    <a:pt x="119266" y="45154"/>
                  </a:cubicBezTo>
                  <a:cubicBezTo>
                    <a:pt x="119266" y="32635"/>
                    <a:pt x="109118" y="22487"/>
                    <a:pt x="96600" y="22487"/>
                  </a:cubicBezTo>
                  <a:close/>
                  <a:moveTo>
                    <a:pt x="39025" y="22487"/>
                  </a:moveTo>
                  <a:cubicBezTo>
                    <a:pt x="26506" y="22487"/>
                    <a:pt x="16358" y="32635"/>
                    <a:pt x="16358" y="45154"/>
                  </a:cubicBezTo>
                  <a:cubicBezTo>
                    <a:pt x="16358" y="57672"/>
                    <a:pt x="26506" y="67821"/>
                    <a:pt x="39025" y="67821"/>
                  </a:cubicBezTo>
                  <a:cubicBezTo>
                    <a:pt x="51543" y="67821"/>
                    <a:pt x="61691" y="57672"/>
                    <a:pt x="61691" y="45154"/>
                  </a:cubicBezTo>
                  <a:cubicBezTo>
                    <a:pt x="61691" y="32635"/>
                    <a:pt x="51543" y="22487"/>
                    <a:pt x="39025" y="22487"/>
                  </a:cubicBezTo>
                  <a:close/>
                  <a:moveTo>
                    <a:pt x="19303" y="0"/>
                  </a:moveTo>
                  <a:lnTo>
                    <a:pt x="529337" y="0"/>
                  </a:lnTo>
                  <a:cubicBezTo>
                    <a:pt x="539998" y="0"/>
                    <a:pt x="548640" y="8642"/>
                    <a:pt x="548640" y="19303"/>
                  </a:cubicBezTo>
                  <a:lnTo>
                    <a:pt x="548640" y="212397"/>
                  </a:lnTo>
                  <a:lnTo>
                    <a:pt x="532283" y="200907"/>
                  </a:lnTo>
                  <a:lnTo>
                    <a:pt x="532283" y="89238"/>
                  </a:lnTo>
                  <a:lnTo>
                    <a:pt x="16358" y="89238"/>
                  </a:lnTo>
                  <a:lnTo>
                    <a:pt x="16358" y="456484"/>
                  </a:lnTo>
                  <a:lnTo>
                    <a:pt x="302594" y="456484"/>
                  </a:lnTo>
                  <a:lnTo>
                    <a:pt x="319591" y="473350"/>
                  </a:lnTo>
                  <a:lnTo>
                    <a:pt x="19303" y="473350"/>
                  </a:lnTo>
                  <a:cubicBezTo>
                    <a:pt x="8642" y="473350"/>
                    <a:pt x="0" y="464708"/>
                    <a:pt x="0" y="454047"/>
                  </a:cubicBezTo>
                  <a:lnTo>
                    <a:pt x="0" y="19303"/>
                  </a:lnTo>
                  <a:cubicBezTo>
                    <a:pt x="0" y="8642"/>
                    <a:pt x="8642" y="0"/>
                    <a:pt x="19303"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91427" tIns="45713" rIns="45713" bIns="91427" numCol="1" spcCol="0" rtlCol="0" fromWordArt="0" anchor="b" anchorCtr="0" forceAA="0" compatLnSpc="1">
              <a:prstTxWarp prst="textNoShape">
                <a:avLst/>
              </a:prstTxWarp>
              <a:noAutofit/>
            </a:bodyPr>
            <a:lstStyle/>
            <a:p>
              <a:pPr algn="ctr" defTabSz="914019" fontAlgn="base">
                <a:spcBef>
                  <a:spcPct val="0"/>
                </a:spcBef>
                <a:spcAft>
                  <a:spcPct val="0"/>
                </a:spcAft>
                <a:defRPr/>
              </a:pPr>
              <a:endParaRPr lang="en-US" kern="0" spc="-50" dirty="0" err="1">
                <a:gradFill>
                  <a:gsLst>
                    <a:gs pos="0">
                      <a:srgbClr val="FFFFFF"/>
                    </a:gs>
                    <a:gs pos="100000">
                      <a:srgbClr val="FFFFFF"/>
                    </a:gs>
                  </a:gsLst>
                  <a:lin ang="5400000" scaled="0"/>
                </a:gradFill>
                <a:ea typeface="Segoe UI" pitchFamily="34" charset="0"/>
                <a:cs typeface="Segoe UI" pitchFamily="34" charset="0"/>
              </a:endParaRPr>
            </a:p>
          </p:txBody>
        </p:sp>
        <p:sp>
          <p:nvSpPr>
            <p:cNvPr id="49" name="Freeform 62"/>
            <p:cNvSpPr>
              <a:spLocks noChangeAspect="1" noEditPoints="1"/>
            </p:cNvSpPr>
            <p:nvPr/>
          </p:nvSpPr>
          <p:spPr bwMode="black">
            <a:xfrm>
              <a:off x="8883494" y="391186"/>
              <a:ext cx="338416" cy="338328"/>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grpFill/>
            <a:ln>
              <a:noFill/>
            </a:ln>
          </p:spPr>
          <p:txBody>
            <a:bodyPr vert="horz" wrap="square" lIns="82293" tIns="41147" rIns="82293" bIns="41147" numCol="1" anchor="t" anchorCtr="0" compatLnSpc="1">
              <a:prstTxWarp prst="textNoShape">
                <a:avLst/>
              </a:prstTxWarp>
            </a:bodyPr>
            <a:lstStyle/>
            <a:p>
              <a:pPr defTabSz="914283">
                <a:defRPr/>
              </a:pPr>
              <a:endParaRPr lang="en-US" sz="1600" kern="0">
                <a:solidFill>
                  <a:srgbClr val="FFFFFF"/>
                </a:solidFill>
              </a:endParaRPr>
            </a:p>
          </p:txBody>
        </p:sp>
      </p:grpSp>
      <p:sp>
        <p:nvSpPr>
          <p:cNvPr id="50" name="Rectangle 49"/>
          <p:cNvSpPr/>
          <p:nvPr/>
        </p:nvSpPr>
        <p:spPr>
          <a:xfrm>
            <a:off x="1080387" y="3412023"/>
            <a:ext cx="1429737" cy="186831"/>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Enterprise Mode</a:t>
            </a:r>
          </a:p>
        </p:txBody>
      </p:sp>
      <p:sp>
        <p:nvSpPr>
          <p:cNvPr id="51" name="Rectangle 50"/>
          <p:cNvSpPr/>
          <p:nvPr/>
        </p:nvSpPr>
        <p:spPr>
          <a:xfrm>
            <a:off x="2135812" y="3412636"/>
            <a:ext cx="2012663" cy="23770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1428" b="1" spc="-30" dirty="0">
                <a:solidFill>
                  <a:srgbClr val="00BCF2"/>
                </a:solidFill>
              </a:rPr>
              <a:t>Edge Mode</a:t>
            </a:r>
          </a:p>
        </p:txBody>
      </p:sp>
      <p:sp>
        <p:nvSpPr>
          <p:cNvPr id="61" name="Rectangle 60"/>
          <p:cNvSpPr/>
          <p:nvPr/>
        </p:nvSpPr>
        <p:spPr>
          <a:xfrm>
            <a:off x="4235133" y="5261986"/>
            <a:ext cx="2012663" cy="237709"/>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2448" b="1" spc="-30" dirty="0">
                <a:solidFill>
                  <a:srgbClr val="00BCF2"/>
                </a:solidFill>
              </a:rPr>
              <a:t>Windows 8.1 or Windows 7</a:t>
            </a:r>
          </a:p>
        </p:txBody>
      </p:sp>
      <p:sp>
        <p:nvSpPr>
          <p:cNvPr id="6" name="Rectangle 5"/>
          <p:cNvSpPr/>
          <p:nvPr/>
        </p:nvSpPr>
        <p:spPr>
          <a:xfrm rot="19795559">
            <a:off x="6609069" y="3518360"/>
            <a:ext cx="2067933" cy="670445"/>
          </a:xfrm>
          <a:prstGeom prst="rect">
            <a:avLst/>
          </a:prstGeom>
        </p:spPr>
        <p:txBody>
          <a:bodyPr wrap="square">
            <a:spAutoFit/>
          </a:bodyPr>
          <a:lstStyle/>
          <a:p>
            <a:pPr algn="ctr" defTabSz="931692" fontAlgn="base">
              <a:spcBef>
                <a:spcPct val="0"/>
              </a:spcBef>
              <a:spcAft>
                <a:spcPct val="0"/>
              </a:spcAft>
            </a:pPr>
            <a:r>
              <a:rPr lang="en-US" sz="1836" b="1" spc="-30" dirty="0">
                <a:solidFill>
                  <a:srgbClr val="00BCF2"/>
                </a:solidFill>
              </a:rPr>
              <a:t>List Location Set via Group Policy</a:t>
            </a:r>
          </a:p>
        </p:txBody>
      </p:sp>
      <p:sp>
        <p:nvSpPr>
          <p:cNvPr id="56" name="Rectangle 55"/>
          <p:cNvSpPr/>
          <p:nvPr/>
        </p:nvSpPr>
        <p:spPr>
          <a:xfrm>
            <a:off x="968954" y="2297471"/>
            <a:ext cx="2963759" cy="1484422"/>
          </a:xfrm>
          <a:prstGeom prst="rect">
            <a:avLst/>
          </a:prstGeom>
          <a:noFill/>
          <a:ln w="28575" cap="sq">
            <a:solidFill>
              <a:schemeClr val="accent1"/>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endParaRPr>
          </a:p>
        </p:txBody>
      </p:sp>
      <p:cxnSp>
        <p:nvCxnSpPr>
          <p:cNvPr id="59" name="Straight Connector 58"/>
          <p:cNvCxnSpPr/>
          <p:nvPr/>
        </p:nvCxnSpPr>
        <p:spPr>
          <a:xfrm flipH="1" flipV="1">
            <a:off x="4084286" y="3316197"/>
            <a:ext cx="1157179" cy="1172362"/>
          </a:xfrm>
          <a:prstGeom prst="line">
            <a:avLst/>
          </a:prstGeom>
          <a:ln w="28575" cap="rnd" cmpd="sng">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557" y="2514493"/>
            <a:ext cx="971340" cy="835353"/>
          </a:xfrm>
          <a:prstGeom prst="rect">
            <a:avLst/>
          </a:prstGeom>
          <a:solidFill>
            <a:srgbClr val="FBFBFB">
              <a:alpha val="0"/>
            </a:srgbClr>
          </a:solidFill>
        </p:spPr>
      </p:pic>
      <p:cxnSp>
        <p:nvCxnSpPr>
          <p:cNvPr id="62" name="Straight Connector 61"/>
          <p:cNvCxnSpPr/>
          <p:nvPr/>
        </p:nvCxnSpPr>
        <p:spPr>
          <a:xfrm flipH="1">
            <a:off x="6845737" y="3628150"/>
            <a:ext cx="1857240" cy="1079740"/>
          </a:xfrm>
          <a:prstGeom prst="line">
            <a:avLst/>
          </a:prstGeom>
          <a:ln w="28575" cap="rnd" cmpd="sng">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383144" y="2730370"/>
            <a:ext cx="824239" cy="515051"/>
            <a:chOff x="8734269" y="5451929"/>
            <a:chExt cx="1441360" cy="948871"/>
          </a:xfrm>
        </p:grpSpPr>
        <p:grpSp>
          <p:nvGrpSpPr>
            <p:cNvPr id="28" name="Group 27"/>
            <p:cNvGrpSpPr/>
            <p:nvPr/>
          </p:nvGrpSpPr>
          <p:grpSpPr>
            <a:xfrm>
              <a:off x="9226349" y="5943600"/>
              <a:ext cx="457200" cy="457200"/>
              <a:chOff x="10133012" y="2612571"/>
              <a:chExt cx="457200" cy="457200"/>
            </a:xfrm>
          </p:grpSpPr>
          <p:sp>
            <p:nvSpPr>
              <p:cNvPr id="45" name="Rectangle 44"/>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6" name="Picture 4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29" name="Group 28"/>
            <p:cNvGrpSpPr/>
            <p:nvPr/>
          </p:nvGrpSpPr>
          <p:grpSpPr>
            <a:xfrm>
              <a:off x="9718429" y="5943600"/>
              <a:ext cx="457200" cy="457200"/>
              <a:chOff x="10133012" y="2612571"/>
              <a:chExt cx="457200" cy="457200"/>
            </a:xfrm>
          </p:grpSpPr>
          <p:sp>
            <p:nvSpPr>
              <p:cNvPr id="43" name="Rectangle 42"/>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43"/>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30" name="Group 29"/>
            <p:cNvGrpSpPr/>
            <p:nvPr/>
          </p:nvGrpSpPr>
          <p:grpSpPr>
            <a:xfrm>
              <a:off x="9718429" y="5451929"/>
              <a:ext cx="457200" cy="457200"/>
              <a:chOff x="10133012" y="2612571"/>
              <a:chExt cx="457200" cy="457200"/>
            </a:xfrm>
          </p:grpSpPr>
          <p:sp>
            <p:nvSpPr>
              <p:cNvPr id="41" name="Rectangle 40"/>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2" name="Picture 41"/>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a:ln>
                <a:noFill/>
              </a:ln>
            </p:spPr>
          </p:pic>
        </p:grpSp>
        <p:grpSp>
          <p:nvGrpSpPr>
            <p:cNvPr id="32" name="Group 31"/>
            <p:cNvGrpSpPr/>
            <p:nvPr/>
          </p:nvGrpSpPr>
          <p:grpSpPr>
            <a:xfrm>
              <a:off x="8734269" y="5451929"/>
              <a:ext cx="457200" cy="457200"/>
              <a:chOff x="9599612" y="2133600"/>
              <a:chExt cx="457200" cy="457200"/>
            </a:xfrm>
          </p:grpSpPr>
          <p:sp>
            <p:nvSpPr>
              <p:cNvPr id="39" name="Rectangle 38"/>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a:ln>
                <a:noFill/>
              </a:ln>
            </p:spPr>
          </p:pic>
        </p:grpSp>
        <p:grpSp>
          <p:nvGrpSpPr>
            <p:cNvPr id="33" name="Group 32"/>
            <p:cNvGrpSpPr/>
            <p:nvPr/>
          </p:nvGrpSpPr>
          <p:grpSpPr>
            <a:xfrm>
              <a:off x="8734269" y="5943600"/>
              <a:ext cx="457200" cy="457200"/>
              <a:chOff x="9599612" y="2133600"/>
              <a:chExt cx="457200" cy="457200"/>
            </a:xfrm>
          </p:grpSpPr>
          <p:sp>
            <p:nvSpPr>
              <p:cNvPr id="37" name="Rectangle 36"/>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38" name="Picture 37"/>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a:ln>
                <a:noFill/>
              </a:ln>
            </p:spPr>
          </p:pic>
        </p:grpSp>
        <p:grpSp>
          <p:nvGrpSpPr>
            <p:cNvPr id="34" name="Group 33"/>
            <p:cNvGrpSpPr/>
            <p:nvPr/>
          </p:nvGrpSpPr>
          <p:grpSpPr>
            <a:xfrm>
              <a:off x="9226349" y="5451929"/>
              <a:ext cx="457200" cy="457200"/>
              <a:chOff x="10133012" y="2133600"/>
              <a:chExt cx="457200" cy="457200"/>
            </a:xfrm>
          </p:grpSpPr>
          <p:sp>
            <p:nvSpPr>
              <p:cNvPr id="35" name="Rectangle 34"/>
              <p:cNvSpPr/>
              <p:nvPr/>
            </p:nvSpPr>
            <p:spPr bwMode="auto">
              <a:xfrm>
                <a:off x="101330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7" rIns="45707" bIns="91414" numCol="1" spcCol="0" rtlCol="0" fromWordArt="0" anchor="b" anchorCtr="0" forceAA="0" compatLnSpc="1">
                <a:prstTxWarp prst="textNoShape">
                  <a:avLst/>
                </a:prstTxWarp>
                <a:noAutofit/>
              </a:bodyPr>
              <a:lstStyle/>
              <a:p>
                <a:pPr defTabSz="932177" fontAlgn="base">
                  <a:lnSpc>
                    <a:spcPts val="1938"/>
                  </a:lnSpc>
                  <a:spcBef>
                    <a:spcPct val="0"/>
                  </a:spcBef>
                  <a:spcAft>
                    <a:spcPct val="0"/>
                  </a:spcAft>
                </a:pPr>
                <a:endParaRPr lang="en-US"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solidFill>
                  <a:schemeClr val="bg2"/>
                </a:solidFill>
              </a:ln>
              <a:extLst/>
            </p:spPr>
            <p:txBody>
              <a:bodyPr vert="horz" wrap="square" lIns="91414" tIns="45707" rIns="91414" bIns="45707" numCol="1" anchor="t" anchorCtr="0" compatLnSpc="1">
                <a:prstTxWarp prst="textNoShape">
                  <a:avLst/>
                </a:prstTxWarp>
              </a:bodyPr>
              <a:lstStyle/>
              <a:p>
                <a:pPr defTabSz="932597"/>
                <a:endParaRPr lang="en-US" dirty="0">
                  <a:solidFill>
                    <a:srgbClr val="000000"/>
                  </a:solidFill>
                </a:endParaRPr>
              </a:p>
            </p:txBody>
          </p:sp>
        </p:grpSp>
      </p:grpSp>
      <p:sp>
        <p:nvSpPr>
          <p:cNvPr id="66" name="Rectangle 65"/>
          <p:cNvSpPr/>
          <p:nvPr/>
        </p:nvSpPr>
        <p:spPr>
          <a:xfrm>
            <a:off x="877362" y="1836778"/>
            <a:ext cx="3146943" cy="172122"/>
          </a:xfrm>
          <a:prstGeom prst="rect">
            <a:avLst/>
          </a:prstGeom>
          <a:no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t" anchorCtr="0" compatLnSpc="1">
            <a:prstTxWarp prst="textNoShape">
              <a:avLst/>
            </a:prstTxWarp>
          </a:bodyPr>
          <a:lstStyle/>
          <a:p>
            <a:pPr algn="ctr" defTabSz="931692" fontAlgn="base">
              <a:spcBef>
                <a:spcPct val="0"/>
              </a:spcBef>
              <a:spcAft>
                <a:spcPct val="0"/>
              </a:spcAft>
            </a:pPr>
            <a:r>
              <a:rPr lang="en-US" sz="2448" b="1" spc="-30" dirty="0">
                <a:solidFill>
                  <a:srgbClr val="00BCF2"/>
                </a:solidFill>
              </a:rPr>
              <a:t>Internet Explorer 11</a:t>
            </a:r>
          </a:p>
        </p:txBody>
      </p:sp>
      <p:pic>
        <p:nvPicPr>
          <p:cNvPr id="9" name="Picture 8"/>
          <p:cNvPicPr>
            <a:picLocks noChangeAspect="1"/>
          </p:cNvPicPr>
          <p:nvPr/>
        </p:nvPicPr>
        <p:blipFill rotWithShape="1">
          <a:blip r:embed="rId9"/>
          <a:srcRect l="1" r="28686"/>
          <a:stretch/>
        </p:blipFill>
        <p:spPr>
          <a:xfrm>
            <a:off x="9081788" y="2879936"/>
            <a:ext cx="2950306" cy="2783263"/>
          </a:xfrm>
          <a:prstGeom prst="rect">
            <a:avLst/>
          </a:prstGeom>
        </p:spPr>
      </p:pic>
    </p:spTree>
    <p:extLst>
      <p:ext uri="{BB962C8B-B14F-4D97-AF65-F5344CB8AC3E}">
        <p14:creationId xmlns:p14="http://schemas.microsoft.com/office/powerpoint/2010/main" val="288003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right)">
                                      <p:cBhvr>
                                        <p:cTn id="7" dur="500"/>
                                        <p:tgtEl>
                                          <p:spTgt spid="6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down)">
                                      <p:cBhvr>
                                        <p:cTn id="15" dur="500"/>
                                        <p:tgtEl>
                                          <p:spTgt spid="59"/>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down)">
                                      <p:cBhvr>
                                        <p:cTn id="3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6" grpId="0"/>
      <p:bldP spid="56" grpId="0" animBg="1"/>
      <p:bldP spid="66" grpId="0"/>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Background">
  <a:themeElements>
    <a:clrScheme name="Windows 8">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bg2"/>
            </a:solidFill>
          </a:defRPr>
        </a:defPPr>
      </a:lstStyle>
    </a:txDef>
  </a:objectDefaults>
  <a:extraClrSchemeLst/>
</a:theme>
</file>

<file path=ppt/theme/theme4.xml><?xml version="1.0" encoding="utf-8"?>
<a:theme xmlns:a="http://schemas.openxmlformats.org/drawingml/2006/main" name="Metro Template Light 16x9">
  <a:themeElements>
    <a:clrScheme name="Microsoft Corp Colors">
      <a:dk1>
        <a:srgbClr val="000000"/>
      </a:dk1>
      <a:lt1>
        <a:srgbClr val="FFFFFF"/>
      </a:lt1>
      <a:dk2>
        <a:srgbClr val="3F3F3F"/>
      </a:dk2>
      <a:lt2>
        <a:srgbClr val="F2F2F2"/>
      </a:lt2>
      <a:accent1>
        <a:srgbClr val="00BCF2"/>
      </a:accent1>
      <a:accent2>
        <a:srgbClr val="BAD80A"/>
      </a:accent2>
      <a:accent3>
        <a:srgbClr val="FF8C00"/>
      </a:accent3>
      <a:accent4>
        <a:srgbClr val="EC008C"/>
      </a:accent4>
      <a:accent5>
        <a:srgbClr val="00198F"/>
      </a:accent5>
      <a:accent6>
        <a:srgbClr val="68217A"/>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5.xml><?xml version="1.0" encoding="utf-8"?>
<a:theme xmlns:a="http://schemas.openxmlformats.org/drawingml/2006/main" name="2_White Background">
  <a:themeElements>
    <a:clrScheme name="Windows 8">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bg2"/>
            </a:solidFill>
          </a:defRPr>
        </a:defPPr>
      </a:lstStyle>
    </a:txDef>
  </a:objectDefaults>
  <a:extraClrSchemeLst/>
</a:theme>
</file>

<file path=ppt/theme/theme6.xml><?xml version="1.0" encoding="utf-8"?>
<a:theme xmlns:a="http://schemas.openxmlformats.org/drawingml/2006/main" name="4_White Background">
  <a:themeElements>
    <a:clrScheme name="Windows 8">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bg2"/>
            </a:solidFill>
          </a:defRPr>
        </a:defPPr>
      </a:lstStyle>
    </a:txDef>
  </a:objectDefaults>
  <a:extraClrSchemeLst/>
</a:theme>
</file>

<file path=ppt/theme/theme7.xml><?xml version="1.0" encoding="utf-8"?>
<a:theme xmlns:a="http://schemas.openxmlformats.org/drawingml/2006/main" name="Metro_TT_Blue_16x9_02-12">
  <a:themeElements>
    <a:clrScheme name="DPE">
      <a:dk1>
        <a:srgbClr val="000000"/>
      </a:dk1>
      <a:lt1>
        <a:srgbClr val="FFFFFF"/>
      </a:lt1>
      <a:dk2>
        <a:srgbClr val="0072C6"/>
      </a:dk2>
      <a:lt2>
        <a:srgbClr val="61DDFF"/>
      </a:lt2>
      <a:accent1>
        <a:srgbClr val="00BCF2"/>
      </a:accent1>
      <a:accent2>
        <a:srgbClr val="7FBA00"/>
      </a:accent2>
      <a:accent3>
        <a:srgbClr val="FF8C00"/>
      </a:accent3>
      <a:accent4>
        <a:srgbClr val="B4009E"/>
      </a:accent4>
      <a:accent5>
        <a:srgbClr val="55D455"/>
      </a:accent5>
      <a:accent6>
        <a:srgbClr val="FFB900"/>
      </a:accent6>
      <a:hlink>
        <a:srgbClr val="003963"/>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WIN-B320</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230e9df3-be65-4c73-a93b-d1236ebd677e"/>
    <ds:schemaRef ds:uri="e36bfbf9-5e42-489c-a259-4c54eb22cb57"/>
    <ds:schemaRef ds:uri="http://purl.org/dc/term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224</TotalTime>
  <Words>2057</Words>
  <Application>Microsoft Office PowerPoint</Application>
  <PresentationFormat>Custom</PresentationFormat>
  <Paragraphs>237</Paragraphs>
  <Slides>22</Slides>
  <Notes>22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22</vt:i4>
      </vt:variant>
    </vt:vector>
  </HeadingPairs>
  <TitlesOfParts>
    <vt:vector size="40" baseType="lpstr">
      <vt:lpstr>ＭＳ Ｐゴシック</vt:lpstr>
      <vt:lpstr>Arial</vt:lpstr>
      <vt:lpstr>Avenir LT Pro 45 Book</vt:lpstr>
      <vt:lpstr>Calibri</vt:lpstr>
      <vt:lpstr>Calibri Light</vt:lpstr>
      <vt:lpstr>Consolas</vt:lpstr>
      <vt:lpstr>Courier New</vt:lpstr>
      <vt:lpstr>Lucida Grande</vt:lpstr>
      <vt:lpstr>Segoe UI</vt:lpstr>
      <vt:lpstr>Segoe UI Light</vt:lpstr>
      <vt:lpstr>Wingdings</vt:lpstr>
      <vt:lpstr>TechEd 2014 Dk Blue</vt:lpstr>
      <vt:lpstr>Office Theme</vt:lpstr>
      <vt:lpstr>1_White Background</vt:lpstr>
      <vt:lpstr>Metro Template Light 16x9</vt:lpstr>
      <vt:lpstr>2_White Background</vt:lpstr>
      <vt:lpstr>4_White Background</vt:lpstr>
      <vt:lpstr>Metro_TT_Blue_16x9_02-12</vt:lpstr>
      <vt:lpstr>PowerPoint Presentation</vt:lpstr>
      <vt:lpstr>Internet Explorer App Compat</vt:lpstr>
      <vt:lpstr>Enterprise Browser Versions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Related Content</vt:lpstr>
      <vt:lpstr>Windows Track Resources</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Explorer App Compat</dc:title>
  <dc:subject>TechEd 2014</dc:subject>
  <dc:creator>Fred Pullen</dc:creator>
  <cp:keywords/>
  <dc:description>Template: Jordan Cayabyab, Artitudes Design
Formatting: 
Audience Type:</dc:description>
  <cp:lastModifiedBy>testadmin</cp:lastModifiedBy>
  <cp:revision>9</cp:revision>
  <dcterms:created xsi:type="dcterms:W3CDTF">2014-05-08T16:17:43Z</dcterms:created>
  <dcterms:modified xsi:type="dcterms:W3CDTF">2014-05-13T20:59:42Z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