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Lst>
  <p:notesMasterIdLst>
    <p:notesMasterId r:id="rId58"/>
  </p:notesMasterIdLst>
  <p:handoutMasterIdLst>
    <p:handoutMasterId r:id="rId59"/>
  </p:handoutMasterIdLst>
  <p:sldIdLst>
    <p:sldId id="256" r:id="rId6"/>
    <p:sldId id="30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8" r:id="rId52"/>
    <p:sldId id="302" r:id="rId53"/>
    <p:sldId id="303" r:id="rId54"/>
    <p:sldId id="304" r:id="rId55"/>
    <p:sldId id="305" r:id="rId56"/>
    <p:sldId id="306"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5730" autoAdjust="0"/>
  </p:normalViewPr>
  <p:slideViewPr>
    <p:cSldViewPr snapToObjects="1">
      <p:cViewPr varScale="1">
        <p:scale>
          <a:sx n="75" d="100"/>
          <a:sy n="75" d="100"/>
        </p:scale>
        <p:origin x="318" y="5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6/9/2014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6/9/2014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25394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6A8F85-A389-41D7-9CC0-F9A6E92BFD62}"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94586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521FBF-9DD5-40F5-9454-8AB721C612D8}"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6273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73057C7-724B-4FBD-BEAD-7F9D0578FB29}"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95380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521FBF-9DD5-40F5-9454-8AB721C612D8}"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27459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System Center Marketing</a:t>
            </a:r>
            <a:endParaRPr lang="en-US" dirty="0" smtClean="0">
              <a:solidFill>
                <a:prstClr val="black"/>
              </a:solidFill>
            </a:endParaRPr>
          </a:p>
        </p:txBody>
      </p:sp>
      <p:sp>
        <p:nvSpPr>
          <p:cNvPr id="5" name="Footer Placeholder 4"/>
          <p:cNvSpPr>
            <a:spLocks noGrp="1"/>
          </p:cNvSpPr>
          <p:nvPr>
            <p:ph type="ftr" sz="quarter" idx="11"/>
          </p:nvPr>
        </p:nvSpPr>
        <p:spPr/>
        <p:txBody>
          <a:bodyPr/>
          <a:lstStyle/>
          <a:p>
            <a:pPr defTabSz="9861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861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4072DC-4D4A-44A6-9718-D6EFA394B02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00563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521FBF-9DD5-40F5-9454-8AB721C612D8}"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306541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7390B07-8EAE-4B8F-9E41-E1E952B5F13D}" type="datetime1">
              <a:rPr lang="en-US" smtClean="0"/>
              <a:t>6/9/2014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00013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18</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7390B07-8EAE-4B8F-9E41-E1E952B5F13D}" type="datetime1">
              <a:rPr lang="en-US" smtClean="0"/>
              <a:t>6/9/2014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37107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32FF7D-267A-4F3E-B9EE-32D85FFD6A91}"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35106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BCB1705-C48D-4684-A679-9B3530455A3D}"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54785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30759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lnSpc>
                <a:spcPct val="90000"/>
              </a:lnSpc>
              <a:spcAft>
                <a:spcPts val="900"/>
              </a:spcAft>
              <a:buSzPct val="90000"/>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73057C7-724B-4FBD-BEAD-7F9D0578FB29}"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62776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32FF7D-267A-4F3E-B9EE-32D85FFD6A91}"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497542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BCB1705-C48D-4684-A679-9B3530455A3D}"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140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64867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53468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A3BFD2-92A6-434D-AE9D-BBD17E24BD25}"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5261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521FBF-9DD5-40F5-9454-8AB721C612D8}"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66214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79078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521FBF-9DD5-40F5-9454-8AB721C612D8}"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812230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58338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495153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32FF7D-267A-4F3E-B9EE-32D85FFD6A91}"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333042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3521FBF-9DD5-40F5-9454-8AB721C612D8}"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402619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3">
              <a:lnSpc>
                <a:spcPct val="90000"/>
              </a:lnSpc>
              <a:spcAft>
                <a:spcPts val="900"/>
              </a:spcAft>
              <a:buSzPct val="90000"/>
              <a:buFont typeface="Arial" pitchFamily="34" charset="0"/>
              <a:buNone/>
            </a:pP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System Center Marketing</a:t>
            </a:r>
          </a:p>
        </p:txBody>
      </p:sp>
      <p:sp>
        <p:nvSpPr>
          <p:cNvPr id="5" name="Footer Placeholder 4"/>
          <p:cNvSpPr>
            <a:spLocks noGrp="1"/>
          </p:cNvSpPr>
          <p:nvPr>
            <p:ph type="ftr" sz="quarter" idx="11"/>
          </p:nvPr>
        </p:nvSpPr>
        <p:spPr/>
        <p:txBody>
          <a:bodyPr/>
          <a:lstStyle/>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E73057C7-724B-4FBD-BEAD-7F9D0578FB29}"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881445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A3BFD2-92A6-434D-AE9D-BBD17E24BD25}"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36212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1EAE9A-CA18-4668-A1A2-4949147C60F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717808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81367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1EAE9A-CA18-4668-A1A2-4949147C60F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271127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65408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D32FF7D-267A-4F3E-B9EE-32D85FFD6A91}"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748687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1EAE9A-CA18-4668-A1A2-4949147C60FB}"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11689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6BEC4CF-A9CE-45B4-B0F6-6EB5FD864835}"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284550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52437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BA3BFD2-92A6-434D-AE9D-BBD17E24BD25}"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054701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6BEC4CF-A9CE-45B4-B0F6-6EB5FD864835}"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380621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1320859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19501680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2706985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3941405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6/9/2014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2464852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21518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B0D7993-2DE5-4E01-A6A4-058E0D584C8C}"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06076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BCB1705-C48D-4684-A679-9B3530455A3D}"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58055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153E844-C95F-4C59-AF81-36C670E4770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92576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BCB1705-C48D-4684-A679-9B3530455A3D}"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05926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A17F966-951A-41B3-9519-312C88623955}" type="datetime1">
              <a:rPr lang="en-US" smtClean="0">
                <a:solidFill>
                  <a:prstClr val="black"/>
                </a:solidFill>
              </a:rPr>
              <a:pPr/>
              <a:t>6/9/2014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135269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082257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61447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601858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818399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850828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37076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408808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6964970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4880946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235937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83464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569422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89483163"/>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627167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17163707"/>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607659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721204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464560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492643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21972075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79804473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38568939"/>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54058808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7985438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2043757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426146"/>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81579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0040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22895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66219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3592705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2.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7099027"/>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1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notesSlide" Target="../notesSlides/notesSlide9.xml"/><Relationship Id="rId10" Type="http://schemas.openxmlformats.org/officeDocument/2006/relationships/image" Target="../media/image20.png"/><Relationship Id="rId4" Type="http://schemas.openxmlformats.org/officeDocument/2006/relationships/slideLayout" Target="../slideLayouts/slideLayout19.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tags" Target="../tags/tag7.xml"/><Relationship Id="rId7" Type="http://schemas.openxmlformats.org/officeDocument/2006/relationships/notesSlide" Target="../notesSlides/notesSlide12.xml"/><Relationship Id="rId12" Type="http://schemas.openxmlformats.org/officeDocument/2006/relationships/image" Target="../media/image3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9.xml"/><Relationship Id="rId11" Type="http://schemas.openxmlformats.org/officeDocument/2006/relationships/image" Target="../media/image31.png"/><Relationship Id="rId5" Type="http://schemas.openxmlformats.org/officeDocument/2006/relationships/tags" Target="../tags/tag9.xml"/><Relationship Id="rId10" Type="http://schemas.openxmlformats.org/officeDocument/2006/relationships/image" Target="../media/image30.png"/><Relationship Id="rId4" Type="http://schemas.openxmlformats.org/officeDocument/2006/relationships/tags" Target="../tags/tag8.xml"/><Relationship Id="rId9" Type="http://schemas.openxmlformats.org/officeDocument/2006/relationships/image" Target="../media/image19.png"/><Relationship Id="rId1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9.png"/><Relationship Id="rId3" Type="http://schemas.openxmlformats.org/officeDocument/2006/relationships/tags" Target="../tags/tag12.xm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tags" Target="../tags/tag11.xml"/><Relationship Id="rId16" Type="http://schemas.openxmlformats.org/officeDocument/2006/relationships/image" Target="../media/image44.png"/><Relationship Id="rId1" Type="http://schemas.openxmlformats.org/officeDocument/2006/relationships/tags" Target="../tags/tag1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notesSlide" Target="../notesSlides/notesSlide14.xml"/><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slideLayout" Target="../slideLayouts/slideLayout19.xml"/><Relationship Id="rId9" Type="http://schemas.openxmlformats.org/officeDocument/2006/relationships/image" Target="../media/image38.png"/><Relationship Id="rId1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7.xml"/><Relationship Id="rId4"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19.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9.xml"/><Relationship Id="rId7" Type="http://schemas.openxmlformats.org/officeDocument/2006/relationships/image" Target="../media/image56.png"/><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37.xml"/><Relationship Id="rId7" Type="http://schemas.openxmlformats.org/officeDocument/2006/relationships/image" Target="../media/image56.png"/><Relationship Id="rId2" Type="http://schemas.openxmlformats.org/officeDocument/2006/relationships/slideLayout" Target="../slideLayouts/slideLayout19.xml"/><Relationship Id="rId1" Type="http://schemas.openxmlformats.org/officeDocument/2006/relationships/tags" Target="../tags/tag1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40.xml"/><Relationship Id="rId7" Type="http://schemas.openxmlformats.org/officeDocument/2006/relationships/image" Target="../media/image57.png"/><Relationship Id="rId2" Type="http://schemas.openxmlformats.org/officeDocument/2006/relationships/slideLayout" Target="../slideLayouts/slideLayout19.xml"/><Relationship Id="rId1" Type="http://schemas.openxmlformats.org/officeDocument/2006/relationships/tags" Target="../tags/tag19.xml"/><Relationship Id="rId6" Type="http://schemas.openxmlformats.org/officeDocument/2006/relationships/image" Target="../media/image56.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hyperlink" Target="windows.com/enterprise" TargetMode="External"/><Relationship Id="rId7" Type="http://schemas.openxmlformats.org/officeDocument/2006/relationships/hyperlink" Target="microsoft.com/mdop"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6" Type="http://schemas.openxmlformats.org/officeDocument/2006/relationships/hyperlink" Target="microsoft.com/springboard" TargetMode="External"/><Relationship Id="rId5" Type="http://schemas.openxmlformats.org/officeDocument/2006/relationships/image" Target="../media/image2.png"/><Relationship Id="rId4" Type="http://schemas.openxmlformats.org/officeDocument/2006/relationships/hyperlink" Target="http://www.windowsphone.com/business" TargetMode="External"/><Relationship Id="rId9" Type="http://schemas.openxmlformats.org/officeDocument/2006/relationships/hyperlink" Target="http://www.developer.windowsphone.co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7577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 y="-2146"/>
            <a:ext cx="12436918" cy="6998815"/>
          </a:xfrm>
          <a:prstGeom prst="rect">
            <a:avLst/>
          </a:prstGeom>
        </p:spPr>
      </p:pic>
      <p:sp>
        <p:nvSpPr>
          <p:cNvPr id="4" name="Title 3"/>
          <p:cNvSpPr>
            <a:spLocks noGrp="1"/>
          </p:cNvSpPr>
          <p:nvPr>
            <p:ph type="title"/>
          </p:nvPr>
        </p:nvSpPr>
        <p:spPr/>
        <p:txBody>
          <a:bodyPr/>
          <a:lstStyle/>
          <a:p>
            <a:r>
              <a:rPr lang="en-US" dirty="0">
                <a:solidFill>
                  <a:schemeClr val="accent1"/>
                </a:solidFill>
              </a:rPr>
              <a:t>Challenges </a:t>
            </a:r>
          </a:p>
        </p:txBody>
      </p:sp>
      <p:sp>
        <p:nvSpPr>
          <p:cNvPr id="5" name="Rectangular Callout 4"/>
          <p:cNvSpPr/>
          <p:nvPr/>
        </p:nvSpPr>
        <p:spPr bwMode="auto">
          <a:xfrm>
            <a:off x="274638" y="1212848"/>
            <a:ext cx="7040880" cy="5029200"/>
          </a:xfrm>
          <a:prstGeom prst="wedgeRectCallout">
            <a:avLst>
              <a:gd name="adj1" fmla="val 56772"/>
              <a:gd name="adj2" fmla="val 20420"/>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2"/>
          <p:cNvSpPr txBox="1">
            <a:spLocks/>
          </p:cNvSpPr>
          <p:nvPr/>
        </p:nvSpPr>
        <p:spPr>
          <a:xfrm>
            <a:off x="366949" y="1476401"/>
            <a:ext cx="6882211" cy="4778231"/>
          </a:xfrm>
          <a:prstGeom prst="rect">
            <a:avLst/>
          </a:prstGeom>
        </p:spPr>
        <p:txBody>
          <a:bodyPr vert="horz" wrap="square"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9825" lvl="1" indent="0" defTabSz="932581">
              <a:spcBef>
                <a:spcPts val="0"/>
              </a:spcBef>
              <a:spcAft>
                <a:spcPts val="1800"/>
              </a:spcAft>
              <a:buFont typeface="Wingdings" pitchFamily="2" charset="2"/>
              <a:buNone/>
              <a:defRPr/>
            </a:pPr>
            <a:r>
              <a:rPr lang="en-US" sz="2000" dirty="0">
                <a:solidFill>
                  <a:srgbClr val="FFFFFF"/>
                </a:solidFill>
                <a:latin typeface="Segoe UI Light"/>
              </a:rPr>
              <a:t>I want to provide a single identity for users </a:t>
            </a:r>
            <a:r>
              <a:rPr lang="en-US" sz="2000" dirty="0" smtClean="0">
                <a:solidFill>
                  <a:srgbClr val="FFFFFF"/>
                </a:solidFill>
                <a:latin typeface="Segoe UI Light"/>
              </a:rPr>
              <a:t/>
            </a:r>
            <a:br>
              <a:rPr lang="en-US" sz="2000" dirty="0" smtClean="0">
                <a:solidFill>
                  <a:srgbClr val="FFFFFF"/>
                </a:solidFill>
                <a:latin typeface="Segoe UI Light"/>
              </a:rPr>
            </a:br>
            <a:r>
              <a:rPr lang="en-US" sz="2000" dirty="0" smtClean="0">
                <a:solidFill>
                  <a:srgbClr val="FFFFFF"/>
                </a:solidFill>
                <a:latin typeface="Segoe UI Light"/>
              </a:rPr>
              <a:t>to </a:t>
            </a:r>
            <a:r>
              <a:rPr lang="en-US" sz="2000" dirty="0">
                <a:solidFill>
                  <a:srgbClr val="FFFFFF"/>
                </a:solidFill>
                <a:latin typeface="Segoe UI Light"/>
              </a:rPr>
              <a:t>access </a:t>
            </a:r>
            <a:r>
              <a:rPr lang="en-US" sz="2000" dirty="0" smtClean="0">
                <a:solidFill>
                  <a:srgbClr val="FFFFFF"/>
                </a:solidFill>
                <a:latin typeface="Segoe UI Light"/>
              </a:rPr>
              <a:t>all </a:t>
            </a:r>
            <a:r>
              <a:rPr lang="en-US" sz="2000" dirty="0">
                <a:solidFill>
                  <a:srgbClr val="FFFFFF"/>
                </a:solidFill>
                <a:latin typeface="Segoe UI Light"/>
              </a:rPr>
              <a:t>corporate resources</a:t>
            </a:r>
          </a:p>
          <a:p>
            <a:pPr marL="289825" lvl="1" indent="0" defTabSz="932581">
              <a:spcBef>
                <a:spcPts val="0"/>
              </a:spcBef>
              <a:spcAft>
                <a:spcPts val="1800"/>
              </a:spcAft>
              <a:buFont typeface="Wingdings" pitchFamily="2" charset="2"/>
              <a:buNone/>
              <a:defRPr/>
            </a:pPr>
            <a:r>
              <a:rPr lang="en-US" sz="2000" dirty="0">
                <a:solidFill>
                  <a:srgbClr val="FFFFFF"/>
                </a:solidFill>
                <a:latin typeface="Segoe UI Light"/>
              </a:rPr>
              <a:t>I want to be able to ensure that access to data automatically stays up to date with our users roles and responsibilities </a:t>
            </a:r>
          </a:p>
          <a:p>
            <a:pPr marL="289825" lvl="1" indent="0" defTabSz="932581">
              <a:spcBef>
                <a:spcPts val="0"/>
              </a:spcBef>
              <a:spcAft>
                <a:spcPts val="1800"/>
              </a:spcAft>
              <a:buFont typeface="Wingdings" pitchFamily="2" charset="2"/>
              <a:buNone/>
              <a:defRPr/>
            </a:pPr>
            <a:r>
              <a:rPr lang="en-US" sz="2000" dirty="0">
                <a:solidFill>
                  <a:srgbClr val="FFFFFF"/>
                </a:solidFill>
                <a:latin typeface="Segoe UI Light"/>
              </a:rPr>
              <a:t>I want to be able to wipe data from devices when </a:t>
            </a:r>
            <a:r>
              <a:rPr lang="en-US" sz="2000" dirty="0" smtClean="0">
                <a:solidFill>
                  <a:srgbClr val="FFFFFF"/>
                </a:solidFill>
                <a:latin typeface="Segoe UI Light"/>
              </a:rPr>
              <a:t/>
            </a:r>
            <a:br>
              <a:rPr lang="en-US" sz="2000" dirty="0" smtClean="0">
                <a:solidFill>
                  <a:srgbClr val="FFFFFF"/>
                </a:solidFill>
                <a:latin typeface="Segoe UI Light"/>
              </a:rPr>
            </a:br>
            <a:r>
              <a:rPr lang="en-US" sz="2000" dirty="0" smtClean="0">
                <a:solidFill>
                  <a:srgbClr val="FFFFFF"/>
                </a:solidFill>
                <a:latin typeface="Segoe UI Light"/>
              </a:rPr>
              <a:t>the </a:t>
            </a:r>
            <a:r>
              <a:rPr lang="en-US" sz="2000" dirty="0">
                <a:solidFill>
                  <a:srgbClr val="FFFFFF"/>
                </a:solidFill>
                <a:latin typeface="Segoe UI Light"/>
              </a:rPr>
              <a:t>relationship with the device or users </a:t>
            </a:r>
            <a:r>
              <a:rPr lang="en-US" sz="2000" dirty="0" smtClean="0">
                <a:solidFill>
                  <a:srgbClr val="FFFFFF"/>
                </a:solidFill>
                <a:latin typeface="Segoe UI Light"/>
              </a:rPr>
              <a:t>ends</a:t>
            </a:r>
          </a:p>
          <a:p>
            <a:pPr marL="289825" lvl="1" indent="0" defTabSz="932581">
              <a:spcBef>
                <a:spcPts val="0"/>
              </a:spcBef>
              <a:spcAft>
                <a:spcPts val="1800"/>
              </a:spcAft>
              <a:buFont typeface="Wingdings" pitchFamily="2" charset="2"/>
              <a:buNone/>
              <a:defRPr/>
            </a:pPr>
            <a:r>
              <a:rPr lang="en-US" sz="2000" dirty="0">
                <a:solidFill>
                  <a:srgbClr val="FFFFFF"/>
                </a:solidFill>
                <a:latin typeface="Segoe UI Light"/>
              </a:rPr>
              <a:t>I want to be able to ensure files are encrypted </a:t>
            </a:r>
            <a:r>
              <a:rPr lang="en-US" sz="2000" dirty="0" smtClean="0">
                <a:solidFill>
                  <a:srgbClr val="FFFFFF"/>
                </a:solidFill>
                <a:latin typeface="Segoe UI Light"/>
              </a:rPr>
              <a:t/>
            </a:r>
            <a:br>
              <a:rPr lang="en-US" sz="2000" dirty="0" smtClean="0">
                <a:solidFill>
                  <a:srgbClr val="FFFFFF"/>
                </a:solidFill>
                <a:latin typeface="Segoe UI Light"/>
              </a:rPr>
            </a:br>
            <a:r>
              <a:rPr lang="en-US" sz="2000" dirty="0" smtClean="0">
                <a:solidFill>
                  <a:srgbClr val="FFFFFF"/>
                </a:solidFill>
                <a:latin typeface="Segoe UI Light"/>
              </a:rPr>
              <a:t>and </a:t>
            </a:r>
            <a:r>
              <a:rPr lang="en-US" sz="2000" dirty="0">
                <a:solidFill>
                  <a:srgbClr val="FFFFFF"/>
                </a:solidFill>
                <a:latin typeface="Segoe UI Light"/>
              </a:rPr>
              <a:t>only accessible by authorized </a:t>
            </a:r>
            <a:r>
              <a:rPr lang="en-US" sz="2000" dirty="0" smtClean="0">
                <a:solidFill>
                  <a:srgbClr val="FFFFFF"/>
                </a:solidFill>
                <a:latin typeface="Segoe UI Light"/>
              </a:rPr>
              <a:t>users</a:t>
            </a:r>
          </a:p>
          <a:p>
            <a:pPr marL="289825" lvl="1" indent="0" defTabSz="932581">
              <a:spcBef>
                <a:spcPts val="0"/>
              </a:spcBef>
              <a:spcAft>
                <a:spcPts val="1800"/>
              </a:spcAft>
              <a:buFont typeface="Wingdings" pitchFamily="2" charset="2"/>
              <a:buNone/>
              <a:defRPr/>
            </a:pPr>
            <a:r>
              <a:rPr lang="en-US" sz="2000" dirty="0" smtClean="0">
                <a:solidFill>
                  <a:srgbClr val="FFFFFF"/>
                </a:solidFill>
                <a:latin typeface="Segoe UI Light"/>
              </a:rPr>
              <a:t>I </a:t>
            </a:r>
            <a:r>
              <a:rPr lang="en-US" sz="2000" dirty="0">
                <a:solidFill>
                  <a:srgbClr val="FFFFFF"/>
                </a:solidFill>
                <a:latin typeface="Segoe UI Light"/>
              </a:rPr>
              <a:t>want to be enable safe sharing of content </a:t>
            </a:r>
            <a:r>
              <a:rPr lang="en-US" sz="2000" dirty="0" smtClean="0">
                <a:solidFill>
                  <a:srgbClr val="FFFFFF"/>
                </a:solidFill>
                <a:latin typeface="Segoe UI Light"/>
              </a:rPr>
              <a:t/>
            </a:r>
            <a:br>
              <a:rPr lang="en-US" sz="2000" dirty="0" smtClean="0">
                <a:solidFill>
                  <a:srgbClr val="FFFFFF"/>
                </a:solidFill>
                <a:latin typeface="Segoe UI Light"/>
              </a:rPr>
            </a:br>
            <a:r>
              <a:rPr lang="en-US" sz="2000" dirty="0" smtClean="0">
                <a:solidFill>
                  <a:srgbClr val="FFFFFF"/>
                </a:solidFill>
                <a:latin typeface="Segoe UI Light"/>
              </a:rPr>
              <a:t>with </a:t>
            </a:r>
            <a:r>
              <a:rPr lang="en-US" sz="2000" dirty="0">
                <a:solidFill>
                  <a:srgbClr val="FFFFFF"/>
                </a:solidFill>
                <a:latin typeface="Segoe UI Light"/>
              </a:rPr>
              <a:t>internal </a:t>
            </a:r>
            <a:r>
              <a:rPr lang="en-US" sz="2000" dirty="0" smtClean="0">
                <a:solidFill>
                  <a:srgbClr val="FFFFFF"/>
                </a:solidFill>
                <a:latin typeface="Segoe UI Light"/>
              </a:rPr>
              <a:t>and </a:t>
            </a:r>
            <a:r>
              <a:rPr lang="en-US" sz="2000" dirty="0">
                <a:solidFill>
                  <a:srgbClr val="FFFFFF"/>
                </a:solidFill>
                <a:latin typeface="Segoe UI Light"/>
              </a:rPr>
              <a:t>external </a:t>
            </a:r>
            <a:r>
              <a:rPr lang="en-US" sz="2000" dirty="0" smtClean="0">
                <a:solidFill>
                  <a:srgbClr val="FFFFFF"/>
                </a:solidFill>
                <a:latin typeface="Segoe UI Light"/>
              </a:rPr>
              <a:t>users</a:t>
            </a:r>
          </a:p>
          <a:p>
            <a:pPr marL="289825" lvl="1" indent="0" defTabSz="932581">
              <a:spcBef>
                <a:spcPts val="0"/>
              </a:spcBef>
              <a:spcAft>
                <a:spcPts val="1800"/>
              </a:spcAft>
              <a:buFont typeface="Wingdings" pitchFamily="2" charset="2"/>
              <a:buNone/>
              <a:defRPr/>
            </a:pPr>
            <a:r>
              <a:rPr lang="en-US" sz="2000" dirty="0">
                <a:solidFill>
                  <a:srgbClr val="FFFFFF"/>
                </a:solidFill>
                <a:latin typeface="Segoe UI Light"/>
              </a:rPr>
              <a:t>I want to prevent users from being able to leak </a:t>
            </a:r>
            <a:r>
              <a:rPr lang="en-US" sz="2000" dirty="0" smtClean="0">
                <a:solidFill>
                  <a:srgbClr val="FFFFFF"/>
                </a:solidFill>
                <a:latin typeface="Segoe UI Light"/>
              </a:rPr>
              <a:t/>
            </a:r>
            <a:br>
              <a:rPr lang="en-US" sz="2000" dirty="0" smtClean="0">
                <a:solidFill>
                  <a:srgbClr val="FFFFFF"/>
                </a:solidFill>
                <a:latin typeface="Segoe UI Light"/>
              </a:rPr>
            </a:br>
            <a:r>
              <a:rPr lang="en-US" sz="2000" dirty="0" smtClean="0">
                <a:solidFill>
                  <a:srgbClr val="FFFFFF"/>
                </a:solidFill>
                <a:latin typeface="Segoe UI Light"/>
              </a:rPr>
              <a:t>information </a:t>
            </a:r>
            <a:r>
              <a:rPr lang="en-US" sz="2000" dirty="0">
                <a:solidFill>
                  <a:srgbClr val="FFFFFF"/>
                </a:solidFill>
                <a:latin typeface="Segoe UI Light"/>
              </a:rPr>
              <a:t>using email</a:t>
            </a:r>
          </a:p>
          <a:p>
            <a:pPr marL="527837" lvl="1" indent="-238012" defTabSz="932581">
              <a:spcBef>
                <a:spcPts val="0"/>
              </a:spcBef>
              <a:defRPr/>
            </a:pPr>
            <a:endParaRPr lang="en-US" sz="500" dirty="0">
              <a:solidFill>
                <a:srgbClr val="FFFFFF"/>
              </a:solidFill>
              <a:latin typeface="Segoe UI Light"/>
            </a:endParaRPr>
          </a:p>
        </p:txBody>
      </p:sp>
    </p:spTree>
    <p:extLst>
      <p:ext uri="{BB962C8B-B14F-4D97-AF65-F5344CB8AC3E}">
        <p14:creationId xmlns:p14="http://schemas.microsoft.com/office/powerpoint/2010/main" val="36325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
          <p:cNvSpPr txBox="1">
            <a:spLocks/>
          </p:cNvSpPr>
          <p:nvPr/>
        </p:nvSpPr>
        <p:spPr>
          <a:xfrm>
            <a:off x="348117" y="2787650"/>
            <a:ext cx="7241722"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800" dirty="0" smtClean="0">
                <a:solidFill>
                  <a:srgbClr val="0072C6">
                    <a:lumMod val="50000"/>
                  </a:srgbClr>
                </a:solidFill>
              </a:rPr>
              <a:t>I want to provide a single identity for users to access all corporate resources</a:t>
            </a:r>
            <a:endParaRPr lang="en-US" sz="4800" dirty="0">
              <a:solidFill>
                <a:srgbClr val="0072C6">
                  <a:lumMod val="50000"/>
                </a:srgbClr>
              </a:solidFill>
            </a:endParaRPr>
          </a:p>
        </p:txBody>
      </p:sp>
      <p:sp>
        <p:nvSpPr>
          <p:cNvPr id="8" name="Oval 7"/>
          <p:cNvSpPr/>
          <p:nvPr/>
        </p:nvSpPr>
        <p:spPr bwMode="auto">
          <a:xfrm>
            <a:off x="504092" y="479425"/>
            <a:ext cx="1828800" cy="1828800"/>
          </a:xfrm>
          <a:prstGeom prst="ellipse">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5226671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Users with a Common </a:t>
            </a:r>
            <a:r>
              <a:rPr lang="en-US" dirty="0"/>
              <a:t>I</a:t>
            </a:r>
            <a:r>
              <a:rPr lang="en-US" dirty="0" smtClean="0"/>
              <a:t>dentity</a:t>
            </a:r>
            <a:endParaRPr lang="en-US" dirty="0"/>
          </a:p>
        </p:txBody>
      </p:sp>
      <p:sp>
        <p:nvSpPr>
          <p:cNvPr id="115" name="Freeform 114"/>
          <p:cNvSpPr>
            <a:spLocks noEditPoints="1"/>
          </p:cNvSpPr>
          <p:nvPr/>
        </p:nvSpPr>
        <p:spPr bwMode="black">
          <a:xfrm>
            <a:off x="7283958" y="3157013"/>
            <a:ext cx="393625" cy="407182"/>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endParaRPr lang="en-US" sz="1300" kern="0" dirty="0">
              <a:solidFill>
                <a:sysClr val="windowText" lastClr="000000"/>
              </a:solidFill>
            </a:endParaRPr>
          </a:p>
        </p:txBody>
      </p:sp>
      <p:sp>
        <p:nvSpPr>
          <p:cNvPr id="121" name="Freeform 120"/>
          <p:cNvSpPr>
            <a:spLocks noEditPoints="1"/>
          </p:cNvSpPr>
          <p:nvPr/>
        </p:nvSpPr>
        <p:spPr bwMode="black">
          <a:xfrm>
            <a:off x="8571081" y="2242875"/>
            <a:ext cx="393625" cy="407182"/>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14400">
              <a:defRPr/>
            </a:pPr>
            <a:endParaRPr lang="en-US" sz="1300" kern="0" dirty="0">
              <a:solidFill>
                <a:sysClr val="windowText" lastClr="000000"/>
              </a:solidFill>
            </a:endParaRPr>
          </a:p>
        </p:txBody>
      </p:sp>
      <p:cxnSp>
        <p:nvCxnSpPr>
          <p:cNvPr id="576" name="Straight Arrow Connector 575"/>
          <p:cNvCxnSpPr/>
          <p:nvPr/>
        </p:nvCxnSpPr>
        <p:spPr>
          <a:xfrm>
            <a:off x="6350285" y="4018275"/>
            <a:ext cx="0" cy="500965"/>
          </a:xfrm>
          <a:prstGeom prst="straightConnector1">
            <a:avLst/>
          </a:prstGeom>
          <a:ln w="25400" cap="rnd" cmpd="sng">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7" name="Straight Arrow Connector 576"/>
          <p:cNvCxnSpPr/>
          <p:nvPr/>
        </p:nvCxnSpPr>
        <p:spPr>
          <a:xfrm flipH="1" flipV="1">
            <a:off x="6965441" y="2115684"/>
            <a:ext cx="1554673" cy="8745"/>
          </a:xfrm>
          <a:prstGeom prst="straightConnector1">
            <a:avLst/>
          </a:prstGeom>
          <a:ln w="25400" cap="rnd" cmpd="sng">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p:nvPr/>
        </p:nvCxnSpPr>
        <p:spPr>
          <a:xfrm>
            <a:off x="4159624" y="2106939"/>
            <a:ext cx="1530516" cy="0"/>
          </a:xfrm>
          <a:prstGeom prst="straightConnector1">
            <a:avLst/>
          </a:prstGeom>
          <a:ln w="25400" cap="rnd" cmpd="sng">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815" name="Rectangle 814"/>
          <p:cNvSpPr/>
          <p:nvPr>
            <p:custDataLst>
              <p:tags r:id="rId1"/>
            </p:custDataLst>
          </p:nvPr>
        </p:nvSpPr>
        <p:spPr bwMode="auto">
          <a:xfrm>
            <a:off x="444697" y="5460061"/>
            <a:ext cx="3220831"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rgbClr val="D2D2D2">
                    <a:lumMod val="50000"/>
                  </a:srgbClr>
                </a:solidFill>
              </a:rPr>
              <a:t>IT can provide </a:t>
            </a:r>
            <a:r>
              <a:rPr lang="en-US" sz="1600" spc="-30" dirty="0">
                <a:solidFill>
                  <a:srgbClr val="D2D2D2">
                    <a:lumMod val="50000"/>
                  </a:srgbClr>
                </a:solidFill>
              </a:rPr>
              <a:t>users with a </a:t>
            </a:r>
            <a:r>
              <a:rPr lang="en-US" sz="1600" spc="-30" dirty="0" smtClean="0">
                <a:solidFill>
                  <a:srgbClr val="D2D2D2">
                    <a:lumMod val="50000"/>
                  </a:srgbClr>
                </a:solidFill>
              </a:rPr>
              <a:t>common identity </a:t>
            </a:r>
            <a:r>
              <a:rPr lang="en-US" sz="1600" spc="-30" dirty="0">
                <a:solidFill>
                  <a:srgbClr val="D2D2D2">
                    <a:lumMod val="50000"/>
                  </a:srgbClr>
                </a:solidFill>
              </a:rPr>
              <a:t>across </a:t>
            </a:r>
            <a:r>
              <a:rPr lang="en-US" sz="1600" spc="-30" dirty="0" smtClean="0">
                <a:solidFill>
                  <a:srgbClr val="D2D2D2">
                    <a:lumMod val="50000"/>
                  </a:srgbClr>
                </a:solidFill>
              </a:rPr>
              <a:t>on-premises </a:t>
            </a:r>
            <a:r>
              <a:rPr lang="en-US" sz="1600" spc="-30" dirty="0">
                <a:solidFill>
                  <a:srgbClr val="D2D2D2">
                    <a:lumMod val="50000"/>
                  </a:srgbClr>
                </a:solidFill>
              </a:rPr>
              <a:t>or cloud-based </a:t>
            </a:r>
            <a:r>
              <a:rPr lang="en-US" sz="1600" spc="-30" dirty="0" smtClean="0">
                <a:solidFill>
                  <a:srgbClr val="D2D2D2">
                    <a:lumMod val="50000"/>
                  </a:srgbClr>
                </a:solidFill>
              </a:rPr>
              <a:t>services, leveraging </a:t>
            </a:r>
            <a:r>
              <a:rPr lang="en-US" sz="1600" b="1" spc="-30" dirty="0" smtClean="0">
                <a:solidFill>
                  <a:srgbClr val="06796F"/>
                </a:solidFill>
              </a:rPr>
              <a:t>Windows Server Active Directory</a:t>
            </a:r>
            <a:r>
              <a:rPr lang="en-US" sz="1600" spc="-30" dirty="0" smtClean="0">
                <a:solidFill>
                  <a:srgbClr val="D2D2D2">
                    <a:lumMod val="50000"/>
                  </a:srgbClr>
                </a:solidFill>
              </a:rPr>
              <a:t> and </a:t>
            </a:r>
            <a:r>
              <a:rPr lang="en-US" sz="1600" b="1" spc="-30" dirty="0" smtClean="0">
                <a:solidFill>
                  <a:srgbClr val="06796F"/>
                </a:solidFill>
              </a:rPr>
              <a:t>Windows Azure Active Directory</a:t>
            </a:r>
            <a:r>
              <a:rPr lang="en-US" sz="1600" spc="-30" dirty="0" smtClean="0">
                <a:solidFill>
                  <a:srgbClr val="D2D2D2">
                    <a:lumMod val="50000"/>
                  </a:srgbClr>
                </a:solidFill>
              </a:rPr>
              <a:t>.</a:t>
            </a:r>
            <a:endParaRPr lang="en-US" sz="1600" spc="-30" dirty="0">
              <a:solidFill>
                <a:srgbClr val="D2D2D2">
                  <a:lumMod val="50000"/>
                </a:srgbClr>
              </a:solidFill>
            </a:endParaRPr>
          </a:p>
        </p:txBody>
      </p:sp>
      <p:sp>
        <p:nvSpPr>
          <p:cNvPr id="816" name="Rectangle 815"/>
          <p:cNvSpPr/>
          <p:nvPr/>
        </p:nvSpPr>
        <p:spPr bwMode="auto">
          <a:xfrm>
            <a:off x="5262481" y="3281728"/>
            <a:ext cx="2380648" cy="886397"/>
          </a:xfrm>
          <a:prstGeom prst="rect">
            <a:avLst/>
          </a:prstGeom>
          <a:ln>
            <a:noFill/>
          </a:ln>
        </p:spPr>
        <p:txBody>
          <a:bodyPr vert="horz" wrap="square" lIns="0" tIns="0" rIns="0" bIns="0" rtlCol="0">
            <a:spAutoFit/>
          </a:bodyPr>
          <a:lstStyle/>
          <a:p>
            <a:pPr>
              <a:lnSpc>
                <a:spcPct val="90000"/>
              </a:lnSpc>
              <a:spcBef>
                <a:spcPts val="1200"/>
              </a:spcBef>
            </a:pPr>
            <a:r>
              <a:rPr lang="en-US" sz="1600" b="1" spc="-30" dirty="0">
                <a:solidFill>
                  <a:srgbClr val="06796F"/>
                </a:solidFill>
              </a:rPr>
              <a:t>Users</a:t>
            </a:r>
            <a:r>
              <a:rPr lang="en-US" sz="1600" spc="-30" dirty="0" smtClean="0">
                <a:solidFill>
                  <a:srgbClr val="06796F"/>
                </a:solidFill>
              </a:rPr>
              <a:t> </a:t>
            </a:r>
            <a:r>
              <a:rPr lang="en-US" sz="1600" spc="-30" dirty="0" smtClean="0">
                <a:solidFill>
                  <a:srgbClr val="D2D2D2">
                    <a:lumMod val="50000"/>
                  </a:srgbClr>
                </a:solidFill>
              </a:rPr>
              <a:t>are more </a:t>
            </a:r>
            <a:r>
              <a:rPr lang="en-US" sz="1600" spc="-30" dirty="0">
                <a:solidFill>
                  <a:srgbClr val="D2D2D2">
                    <a:lumMod val="50000"/>
                  </a:srgbClr>
                </a:solidFill>
              </a:rPr>
              <a:t>productive </a:t>
            </a:r>
            <a:r>
              <a:rPr lang="en-US" sz="1600" spc="-30" dirty="0" smtClean="0">
                <a:solidFill>
                  <a:srgbClr val="D2D2D2">
                    <a:lumMod val="50000"/>
                  </a:srgbClr>
                </a:solidFill>
              </a:rPr>
              <a:t>and secure when they have </a:t>
            </a:r>
            <a:r>
              <a:rPr lang="en-US" sz="1600" b="1" spc="-30" dirty="0" smtClean="0">
                <a:solidFill>
                  <a:srgbClr val="06796F"/>
                </a:solidFill>
              </a:rPr>
              <a:t>single </a:t>
            </a:r>
            <a:r>
              <a:rPr lang="en-US" sz="1600" b="1" spc="-30" dirty="0">
                <a:solidFill>
                  <a:srgbClr val="06796F"/>
                </a:solidFill>
              </a:rPr>
              <a:t>sign-on </a:t>
            </a:r>
            <a:r>
              <a:rPr lang="en-US" sz="1600" spc="-30" dirty="0">
                <a:solidFill>
                  <a:srgbClr val="D2D2D2">
                    <a:lumMod val="50000"/>
                  </a:srgbClr>
                </a:solidFill>
              </a:rPr>
              <a:t>to all their </a:t>
            </a:r>
            <a:r>
              <a:rPr lang="en-US" sz="1600" spc="-30" dirty="0" smtClean="0">
                <a:solidFill>
                  <a:srgbClr val="D2D2D2">
                    <a:lumMod val="50000"/>
                  </a:srgbClr>
                </a:solidFill>
              </a:rPr>
              <a:t>resources.</a:t>
            </a:r>
            <a:endParaRPr lang="en-US" sz="1600" spc="-30" dirty="0">
              <a:solidFill>
                <a:srgbClr val="D2D2D2">
                  <a:lumMod val="50000"/>
                </a:srgbClr>
              </a:solidFill>
            </a:endParaRPr>
          </a:p>
        </p:txBody>
      </p:sp>
      <p:sp>
        <p:nvSpPr>
          <p:cNvPr id="817" name="Rectangle 816"/>
          <p:cNvSpPr/>
          <p:nvPr/>
        </p:nvSpPr>
        <p:spPr bwMode="auto">
          <a:xfrm>
            <a:off x="669478" y="3025494"/>
            <a:ext cx="2753472"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rgbClr val="D2D2D2">
                    <a:lumMod val="50000"/>
                  </a:srgbClr>
                </a:solidFill>
              </a:rPr>
              <a:t>IT can use </a:t>
            </a:r>
            <a:r>
              <a:rPr lang="en-US" sz="1600" b="1" spc="-30" dirty="0" smtClean="0">
                <a:solidFill>
                  <a:srgbClr val="06796F"/>
                </a:solidFill>
              </a:rPr>
              <a:t>Active </a:t>
            </a:r>
            <a:r>
              <a:rPr lang="en-US" sz="1600" b="1" spc="-30" dirty="0">
                <a:solidFill>
                  <a:srgbClr val="06796F"/>
                </a:solidFill>
              </a:rPr>
              <a:t>Directory Federation Services</a:t>
            </a:r>
            <a:r>
              <a:rPr lang="en-US" sz="1600" spc="-30" dirty="0">
                <a:solidFill>
                  <a:srgbClr val="06796F"/>
                </a:solidFill>
              </a:rPr>
              <a:t> </a:t>
            </a:r>
            <a:r>
              <a:rPr lang="en-US" sz="1600" spc="-30" dirty="0">
                <a:solidFill>
                  <a:srgbClr val="D2D2D2">
                    <a:lumMod val="50000"/>
                  </a:srgbClr>
                </a:solidFill>
              </a:rPr>
              <a:t>to connect with </a:t>
            </a:r>
            <a:r>
              <a:rPr lang="en-US" sz="1600" b="1" spc="-30" dirty="0">
                <a:solidFill>
                  <a:srgbClr val="06796F"/>
                </a:solidFill>
              </a:rPr>
              <a:t>Azure Active Directory </a:t>
            </a:r>
            <a:r>
              <a:rPr lang="en-US" sz="1600" spc="-30" dirty="0" smtClean="0">
                <a:solidFill>
                  <a:srgbClr val="D2D2D2">
                    <a:lumMod val="50000"/>
                  </a:srgbClr>
                </a:solidFill>
              </a:rPr>
              <a:t>for </a:t>
            </a:r>
            <a:r>
              <a:rPr lang="en-US" sz="1600" spc="-30" dirty="0">
                <a:solidFill>
                  <a:srgbClr val="D2D2D2">
                    <a:lumMod val="50000"/>
                  </a:srgbClr>
                </a:solidFill>
              </a:rPr>
              <a:t>a </a:t>
            </a:r>
            <a:r>
              <a:rPr lang="en-US" sz="1600" spc="-30" dirty="0" smtClean="0">
                <a:solidFill>
                  <a:srgbClr val="D2D2D2">
                    <a:lumMod val="50000"/>
                  </a:srgbClr>
                </a:solidFill>
              </a:rPr>
              <a:t>consistent cloud-based identity.</a:t>
            </a:r>
            <a:endParaRPr lang="en-US" sz="1600" spc="-30" dirty="0">
              <a:solidFill>
                <a:srgbClr val="D2D2D2">
                  <a:lumMod val="50000"/>
                </a:srgbClr>
              </a:solidFill>
            </a:endParaRPr>
          </a:p>
        </p:txBody>
      </p:sp>
      <p:sp>
        <p:nvSpPr>
          <p:cNvPr id="818" name="Rectangle 817"/>
          <p:cNvSpPr/>
          <p:nvPr/>
        </p:nvSpPr>
        <p:spPr bwMode="auto">
          <a:xfrm>
            <a:off x="8949401" y="2992641"/>
            <a:ext cx="3155687" cy="886397"/>
          </a:xfrm>
          <a:prstGeom prst="rect">
            <a:avLst/>
          </a:prstGeom>
          <a:ln>
            <a:noFill/>
          </a:ln>
        </p:spPr>
        <p:txBody>
          <a:bodyPr vert="horz" wrap="square" lIns="0" tIns="0" rIns="0" bIns="0" rtlCol="0">
            <a:spAutoFit/>
          </a:bodyPr>
          <a:lstStyle/>
          <a:p>
            <a:pPr>
              <a:lnSpc>
                <a:spcPct val="90000"/>
              </a:lnSpc>
              <a:spcBef>
                <a:spcPts val="1200"/>
              </a:spcBef>
            </a:pPr>
            <a:r>
              <a:rPr lang="en-US" sz="1600" spc="-30" dirty="0">
                <a:solidFill>
                  <a:srgbClr val="D2D2D2">
                    <a:lumMod val="50000"/>
                  </a:srgbClr>
                </a:solidFill>
              </a:rPr>
              <a:t>Users</a:t>
            </a:r>
            <a:r>
              <a:rPr lang="en-US" sz="1600" spc="-30" dirty="0" smtClean="0">
                <a:solidFill>
                  <a:srgbClr val="D2D2D2">
                    <a:lumMod val="50000"/>
                  </a:srgbClr>
                </a:solidFill>
              </a:rPr>
              <a:t> get access through </a:t>
            </a:r>
            <a:r>
              <a:rPr lang="en-US" sz="1600" spc="-30" dirty="0">
                <a:solidFill>
                  <a:srgbClr val="D2D2D2">
                    <a:lumMod val="50000"/>
                  </a:srgbClr>
                </a:solidFill>
              </a:rPr>
              <a:t>accounts in </a:t>
            </a:r>
            <a:r>
              <a:rPr lang="en-US" sz="1600" b="1" spc="-30" dirty="0">
                <a:solidFill>
                  <a:srgbClr val="06796F"/>
                </a:solidFill>
              </a:rPr>
              <a:t>Windows Azure Active Directory</a:t>
            </a:r>
            <a:r>
              <a:rPr lang="en-US" sz="1600" b="1" spc="-30" dirty="0">
                <a:solidFill>
                  <a:srgbClr val="D2D2D2">
                    <a:lumMod val="50000"/>
                  </a:srgbClr>
                </a:solidFill>
              </a:rPr>
              <a:t> </a:t>
            </a:r>
            <a:r>
              <a:rPr lang="en-US" sz="1600" spc="-30" dirty="0" smtClean="0">
                <a:solidFill>
                  <a:srgbClr val="D2D2D2">
                    <a:lumMod val="50000"/>
                  </a:srgbClr>
                </a:solidFill>
              </a:rPr>
              <a:t>to Windows Azure, </a:t>
            </a:r>
            <a:r>
              <a:rPr lang="en-US" sz="1600" b="1" spc="-30" dirty="0" smtClean="0">
                <a:solidFill>
                  <a:srgbClr val="06796F"/>
                </a:solidFill>
              </a:rPr>
              <a:t>Office 365,</a:t>
            </a:r>
            <a:r>
              <a:rPr lang="en-US" sz="1600" b="1" spc="-30" dirty="0" smtClean="0">
                <a:solidFill>
                  <a:srgbClr val="D2D2D2">
                    <a:lumMod val="50000"/>
                  </a:srgbClr>
                </a:solidFill>
              </a:rPr>
              <a:t> </a:t>
            </a:r>
            <a:r>
              <a:rPr lang="en-US" sz="1600" spc="-30" dirty="0" smtClean="0">
                <a:solidFill>
                  <a:srgbClr val="D2D2D2">
                    <a:lumMod val="50000"/>
                  </a:srgbClr>
                </a:solidFill>
              </a:rPr>
              <a:t>and </a:t>
            </a:r>
            <a:r>
              <a:rPr lang="en-US" sz="1600" b="1" spc="-30" dirty="0" smtClean="0">
                <a:solidFill>
                  <a:srgbClr val="06796F"/>
                </a:solidFill>
              </a:rPr>
              <a:t>third-party applications</a:t>
            </a:r>
            <a:r>
              <a:rPr lang="en-US" sz="1600" spc="-30" dirty="0" smtClean="0">
                <a:solidFill>
                  <a:srgbClr val="D2D2D2">
                    <a:lumMod val="50000"/>
                  </a:srgbClr>
                </a:solidFill>
              </a:rPr>
              <a:t>.</a:t>
            </a:r>
            <a:endParaRPr lang="en-US" sz="1600" spc="-30" dirty="0">
              <a:solidFill>
                <a:srgbClr val="D2D2D2">
                  <a:lumMod val="50000"/>
                </a:srgbClr>
              </a:solidFill>
            </a:endParaRPr>
          </a:p>
        </p:txBody>
      </p:sp>
      <p:sp>
        <p:nvSpPr>
          <p:cNvPr id="820" name="Rectangle 819"/>
          <p:cNvSpPr/>
          <p:nvPr>
            <p:custDataLst>
              <p:tags r:id="rId2"/>
            </p:custDataLst>
          </p:nvPr>
        </p:nvSpPr>
        <p:spPr bwMode="auto">
          <a:xfrm>
            <a:off x="9016616" y="5304582"/>
            <a:ext cx="2960872" cy="664797"/>
          </a:xfrm>
          <a:prstGeom prst="rect">
            <a:avLst/>
          </a:prstGeom>
          <a:ln>
            <a:noFill/>
          </a:ln>
        </p:spPr>
        <p:txBody>
          <a:bodyPr vert="horz" wrap="square" lIns="0" tIns="0" rIns="0" bIns="0" rtlCol="0">
            <a:spAutoFit/>
          </a:bodyPr>
          <a:lstStyle/>
          <a:p>
            <a:pPr>
              <a:lnSpc>
                <a:spcPct val="90000"/>
              </a:lnSpc>
              <a:spcBef>
                <a:spcPts val="1200"/>
              </a:spcBef>
            </a:pPr>
            <a:r>
              <a:rPr lang="en-US" sz="1600" b="1" spc="-30" dirty="0" smtClean="0">
                <a:solidFill>
                  <a:srgbClr val="06796F"/>
                </a:solidFill>
              </a:rPr>
              <a:t>Developers</a:t>
            </a:r>
            <a:r>
              <a:rPr lang="en-US" sz="1600" spc="-30" dirty="0" smtClean="0">
                <a:solidFill>
                  <a:srgbClr val="06796F"/>
                </a:solidFill>
              </a:rPr>
              <a:t> </a:t>
            </a:r>
            <a:r>
              <a:rPr lang="en-US" sz="1600" spc="-30" dirty="0" smtClean="0">
                <a:solidFill>
                  <a:srgbClr val="D2D2D2">
                    <a:lumMod val="50000"/>
                  </a:srgbClr>
                </a:solidFill>
              </a:rPr>
              <a:t>can build applications that leverage the common identity model .</a:t>
            </a:r>
          </a:p>
        </p:txBody>
      </p:sp>
      <p:sp>
        <p:nvSpPr>
          <p:cNvPr id="14" name="AutoShape 3"/>
          <p:cNvSpPr>
            <a:spLocks noChangeAspect="1" noChangeArrowheads="1" noTextEdit="1"/>
          </p:cNvSpPr>
          <p:nvPr/>
        </p:nvSpPr>
        <p:spPr bwMode="auto">
          <a:xfrm>
            <a:off x="5726113" y="1323975"/>
            <a:ext cx="1260475" cy="1906588"/>
          </a:xfrm>
          <a:prstGeom prst="rect">
            <a:avLst/>
          </a:prstGeom>
          <a:blipFill dpi="0" rotWithShape="1">
            <a:blip r:embed="rId6" cstate="email">
              <a:alphaModFix amt="95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5" name="Freeform 5"/>
          <p:cNvSpPr>
            <a:spLocks noEditPoints="1"/>
          </p:cNvSpPr>
          <p:nvPr/>
        </p:nvSpPr>
        <p:spPr bwMode="auto">
          <a:xfrm>
            <a:off x="5721351" y="1323975"/>
            <a:ext cx="1268413" cy="1905000"/>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nvGrpSpPr>
          <p:cNvPr id="19" name="Group 18"/>
          <p:cNvGrpSpPr/>
          <p:nvPr/>
        </p:nvGrpSpPr>
        <p:grpSpPr>
          <a:xfrm>
            <a:off x="8794880" y="1190818"/>
            <a:ext cx="3197874" cy="1639173"/>
            <a:chOff x="8794880" y="1190818"/>
            <a:chExt cx="3197874" cy="1639173"/>
          </a:xfrm>
        </p:grpSpPr>
        <p:sp>
          <p:nvSpPr>
            <p:cNvPr id="182" name="Freeform 181"/>
            <p:cNvSpPr>
              <a:spLocks noChangeAspect="1"/>
            </p:cNvSpPr>
            <p:nvPr/>
          </p:nvSpPr>
          <p:spPr bwMode="auto">
            <a:xfrm>
              <a:off x="8794880" y="1190818"/>
              <a:ext cx="3197874" cy="1639173"/>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122" name="Rectangle 121"/>
            <p:cNvSpPr/>
            <p:nvPr/>
          </p:nvSpPr>
          <p:spPr>
            <a:xfrm>
              <a:off x="11012418" y="1534094"/>
              <a:ext cx="792799" cy="387798"/>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sz="1400" dirty="0">
                  <a:ln>
                    <a:solidFill>
                      <a:srgbClr val="FFFFFF">
                        <a:alpha val="0"/>
                      </a:srgbClr>
                    </a:solidFill>
                  </a:ln>
                  <a:solidFill>
                    <a:srgbClr val="FFFFFF"/>
                  </a:solidFill>
                </a:rPr>
                <a:t>3rd party </a:t>
              </a:r>
              <a:r>
                <a:rPr lang="en-US" sz="1400" dirty="0" smtClean="0">
                  <a:ln>
                    <a:solidFill>
                      <a:srgbClr val="FFFFFF">
                        <a:alpha val="0"/>
                      </a:srgbClr>
                    </a:solidFill>
                  </a:ln>
                  <a:solidFill>
                    <a:srgbClr val="FFFFFF"/>
                  </a:solidFill>
                </a:rPr>
                <a:t/>
              </a:r>
              <a:br>
                <a:rPr lang="en-US" sz="1400" dirty="0" smtClean="0">
                  <a:ln>
                    <a:solidFill>
                      <a:srgbClr val="FFFFFF">
                        <a:alpha val="0"/>
                      </a:srgbClr>
                    </a:solidFill>
                  </a:ln>
                  <a:solidFill>
                    <a:srgbClr val="FFFFFF"/>
                  </a:solidFill>
                </a:rPr>
              </a:br>
              <a:r>
                <a:rPr lang="en-US" sz="1400" dirty="0" smtClean="0">
                  <a:ln>
                    <a:solidFill>
                      <a:srgbClr val="FFFFFF">
                        <a:alpha val="0"/>
                      </a:srgbClr>
                    </a:solidFill>
                  </a:ln>
                  <a:solidFill>
                    <a:srgbClr val="FFFFFF"/>
                  </a:solidFill>
                </a:rPr>
                <a:t>services</a:t>
              </a:r>
              <a:endParaRPr lang="en-US" sz="1400" dirty="0">
                <a:ln>
                  <a:solidFill>
                    <a:srgbClr val="FFFFFF">
                      <a:alpha val="0"/>
                    </a:srgbClr>
                  </a:solidFill>
                </a:ln>
                <a:solidFill>
                  <a:srgbClr val="FFFFFF"/>
                </a:solidFill>
              </a:endParaRPr>
            </a:p>
          </p:txBody>
        </p:sp>
        <p:sp>
          <p:nvSpPr>
            <p:cNvPr id="1014" name="Rectangle 1013"/>
            <p:cNvSpPr/>
            <p:nvPr/>
          </p:nvSpPr>
          <p:spPr>
            <a:xfrm>
              <a:off x="9601869" y="1996084"/>
              <a:ext cx="647327" cy="387798"/>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691" fontAlgn="base">
                <a:lnSpc>
                  <a:spcPct val="90000"/>
                </a:lnSpc>
                <a:spcAft>
                  <a:spcPct val="0"/>
                </a:spcAft>
              </a:pPr>
              <a:r>
                <a:rPr lang="en-US" sz="1400" dirty="0" smtClean="0">
                  <a:ln>
                    <a:solidFill>
                      <a:srgbClr val="FFFFFF">
                        <a:alpha val="0"/>
                      </a:srgbClr>
                    </a:solidFill>
                  </a:ln>
                  <a:solidFill>
                    <a:srgbClr val="FFFFFF"/>
                  </a:solidFill>
                </a:rPr>
                <a:t>Apps in </a:t>
              </a:r>
              <a:br>
                <a:rPr lang="en-US" sz="1400" dirty="0" smtClean="0">
                  <a:ln>
                    <a:solidFill>
                      <a:srgbClr val="FFFFFF">
                        <a:alpha val="0"/>
                      </a:srgbClr>
                    </a:solidFill>
                  </a:ln>
                  <a:solidFill>
                    <a:srgbClr val="FFFFFF"/>
                  </a:solidFill>
                </a:rPr>
              </a:br>
              <a:r>
                <a:rPr lang="en-US" sz="1400" dirty="0" smtClean="0">
                  <a:ln>
                    <a:solidFill>
                      <a:srgbClr val="FFFFFF">
                        <a:alpha val="0"/>
                      </a:srgbClr>
                    </a:solidFill>
                  </a:ln>
                  <a:solidFill>
                    <a:srgbClr val="FFFFFF"/>
                  </a:solidFill>
                </a:rPr>
                <a:t>Azure</a:t>
              </a:r>
              <a:endParaRPr lang="en-US" sz="1400" dirty="0">
                <a:ln>
                  <a:solidFill>
                    <a:srgbClr val="FFFFFF">
                      <a:alpha val="0"/>
                    </a:srgbClr>
                  </a:solidFill>
                </a:ln>
                <a:solidFill>
                  <a:srgbClr val="FFFFFF"/>
                </a:solidFill>
              </a:endParaRPr>
            </a:p>
          </p:txBody>
        </p:sp>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6645" y="2042775"/>
              <a:ext cx="1493985" cy="517196"/>
            </a:xfrm>
            <a:prstGeom prst="rect">
              <a:avLst/>
            </a:prstGeom>
          </p:spPr>
        </p:pic>
        <p:sp>
          <p:nvSpPr>
            <p:cNvPr id="1208" name="Freeform 10"/>
            <p:cNvSpPr>
              <a:spLocks noChangeAspect="1" noEditPoints="1"/>
            </p:cNvSpPr>
            <p:nvPr/>
          </p:nvSpPr>
          <p:spPr bwMode="auto">
            <a:xfrm>
              <a:off x="9549516" y="2509108"/>
              <a:ext cx="1836520" cy="190069"/>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9" name="Freeform 31"/>
            <p:cNvSpPr>
              <a:spLocks noEditPoints="1"/>
            </p:cNvSpPr>
            <p:nvPr/>
          </p:nvSpPr>
          <p:spPr bwMode="auto">
            <a:xfrm>
              <a:off x="9037936" y="1912653"/>
              <a:ext cx="554658" cy="554659"/>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460" name="Freeform 31"/>
            <p:cNvSpPr>
              <a:spLocks noEditPoints="1"/>
            </p:cNvSpPr>
            <p:nvPr/>
          </p:nvSpPr>
          <p:spPr bwMode="auto">
            <a:xfrm>
              <a:off x="10479619" y="1443086"/>
              <a:ext cx="513920" cy="513921"/>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3" name="Group 2"/>
          <p:cNvGrpSpPr/>
          <p:nvPr/>
        </p:nvGrpSpPr>
        <p:grpSpPr>
          <a:xfrm>
            <a:off x="444697" y="1190818"/>
            <a:ext cx="3197874" cy="1639173"/>
            <a:chOff x="396894" y="1190818"/>
            <a:chExt cx="3197874" cy="1639173"/>
          </a:xfrm>
        </p:grpSpPr>
        <p:sp>
          <p:nvSpPr>
            <p:cNvPr id="112" name="Freeform 111"/>
            <p:cNvSpPr>
              <a:spLocks noChangeAspect="1"/>
            </p:cNvSpPr>
            <p:nvPr/>
          </p:nvSpPr>
          <p:spPr bwMode="auto">
            <a:xfrm>
              <a:off x="396894" y="1190818"/>
              <a:ext cx="3197874" cy="1639173"/>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579" name="Rectangle 578"/>
            <p:cNvSpPr/>
            <p:nvPr/>
          </p:nvSpPr>
          <p:spPr>
            <a:xfrm>
              <a:off x="1845416" y="2267759"/>
              <a:ext cx="1255152" cy="215444"/>
            </a:xfrm>
            <a:prstGeom prst="rect">
              <a:avLst/>
            </a:prstGeom>
            <a:ln>
              <a:noFill/>
            </a:ln>
          </p:spPr>
          <p:txBody>
            <a:bodyPr wrap="none" lIns="0" tIns="0" rIns="0" bIns="0" anchor="ctr">
              <a:spAutoFit/>
            </a:bodyPr>
            <a:lstStyle/>
            <a:p>
              <a:pPr algn="ctr" defTabSz="1118538" fontAlgn="base">
                <a:spcAft>
                  <a:spcPct val="0"/>
                </a:spcAft>
              </a:pPr>
              <a:r>
                <a:rPr lang="en-US" sz="1400" dirty="0" smtClean="0">
                  <a:ln>
                    <a:solidFill>
                      <a:srgbClr val="FFFFFF">
                        <a:alpha val="0"/>
                      </a:srgbClr>
                    </a:solidFill>
                  </a:ln>
                  <a:solidFill>
                    <a:srgbClr val="FFFFFF"/>
                  </a:solidFill>
                  <a:latin typeface="Segoe"/>
                </a:rPr>
                <a:t>Active Directory</a:t>
              </a:r>
              <a:endParaRPr lang="en-US" sz="1400" dirty="0">
                <a:ln>
                  <a:solidFill>
                    <a:srgbClr val="FFFFFF">
                      <a:alpha val="0"/>
                    </a:srgbClr>
                  </a:solidFill>
                </a:ln>
                <a:solidFill>
                  <a:srgbClr val="FFFFFF"/>
                </a:solidFill>
                <a:latin typeface="Segoe"/>
              </a:endParaRPr>
            </a:p>
          </p:txBody>
        </p:sp>
        <p:pic>
          <p:nvPicPr>
            <p:cNvPr id="580" name="Picture 57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72426" y="1897666"/>
              <a:ext cx="2105883" cy="507225"/>
            </a:xfrm>
            <a:prstGeom prst="rect">
              <a:avLst/>
            </a:prstGeom>
          </p:spPr>
        </p:pic>
        <p:sp>
          <p:nvSpPr>
            <p:cNvPr id="73" name="AutoShape 9"/>
            <p:cNvSpPr>
              <a:spLocks noChangeAspect="1" noChangeArrowheads="1" noTextEdit="1"/>
            </p:cNvSpPr>
            <p:nvPr/>
          </p:nvSpPr>
          <p:spPr bwMode="auto">
            <a:xfrm>
              <a:off x="605681" y="2075794"/>
              <a:ext cx="932185" cy="61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sp>
        <p:nvSpPr>
          <p:cNvPr id="68" name="AutoShape 9"/>
          <p:cNvSpPr>
            <a:spLocks noChangeAspect="1" noChangeArrowheads="1" noTextEdit="1"/>
          </p:cNvSpPr>
          <p:nvPr/>
        </p:nvSpPr>
        <p:spPr bwMode="auto">
          <a:xfrm>
            <a:off x="4609155" y="4900001"/>
            <a:ext cx="1094016" cy="72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nvGrpSpPr>
          <p:cNvPr id="8" name="Group 7"/>
          <p:cNvGrpSpPr/>
          <p:nvPr/>
        </p:nvGrpSpPr>
        <p:grpSpPr>
          <a:xfrm>
            <a:off x="3970339" y="4637012"/>
            <a:ext cx="4797554" cy="1875369"/>
            <a:chOff x="3970339" y="4637012"/>
            <a:chExt cx="4797554" cy="1875369"/>
          </a:xfrm>
        </p:grpSpPr>
        <p:sp>
          <p:nvSpPr>
            <p:cNvPr id="5" name="Oval 4"/>
            <p:cNvSpPr/>
            <p:nvPr>
              <p:custDataLst>
                <p:tags r:id="rId3"/>
              </p:custDataLst>
            </p:nvPr>
          </p:nvSpPr>
          <p:spPr bwMode="auto">
            <a:xfrm>
              <a:off x="3970339" y="4637012"/>
              <a:ext cx="4797554" cy="1875369"/>
            </a:xfrm>
            <a:prstGeom prst="ellipse">
              <a:avLst/>
            </a:prstGeom>
            <a:noFill/>
            <a:ln w="1905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38" tIns="54869" rIns="109738" bIns="54869" numCol="1" rtlCol="0" anchor="ctr" anchorCtr="0" compatLnSpc="1">
              <a:prstTxWarp prst="textNoShape">
                <a:avLst/>
              </a:prstTxWarp>
            </a:bodyPr>
            <a:lstStyle/>
            <a:p>
              <a:pPr algn="ctr" defTabSz="1097066" fontAlgn="base">
                <a:spcBef>
                  <a:spcPct val="0"/>
                </a:spcBef>
                <a:spcAft>
                  <a:spcPct val="0"/>
                </a:spcAft>
              </a:pPr>
              <a:endParaRPr lang="en-US" sz="2700" dirty="0">
                <a:solidFill>
                  <a:srgbClr val="595959"/>
                </a:solidFill>
              </a:endParaRPr>
            </a:p>
          </p:txBody>
        </p:sp>
        <p:grpSp>
          <p:nvGrpSpPr>
            <p:cNvPr id="11" name="Group 10"/>
            <p:cNvGrpSpPr/>
            <p:nvPr/>
          </p:nvGrpSpPr>
          <p:grpSpPr>
            <a:xfrm>
              <a:off x="6789332" y="5561268"/>
              <a:ext cx="482090" cy="836474"/>
              <a:chOff x="6789332" y="5561268"/>
              <a:chExt cx="482090" cy="836474"/>
            </a:xfrm>
          </p:grpSpPr>
          <p:sp>
            <p:nvSpPr>
              <p:cNvPr id="1211" name="Rectangle 1210"/>
              <p:cNvSpPr/>
              <p:nvPr/>
            </p:nvSpPr>
            <p:spPr>
              <a:xfrm>
                <a:off x="6905044" y="6209357"/>
                <a:ext cx="366378"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solidFill>
                      <a:srgbClr val="FF8C00"/>
                    </a:solidFill>
                    <a:latin typeface="Segoe"/>
                  </a:rPr>
                  <a:t>Files</a:t>
                </a:r>
              </a:p>
            </p:txBody>
          </p:sp>
          <p:pic>
            <p:nvPicPr>
              <p:cNvPr id="1212" name="Picture 12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9332" y="5561268"/>
                <a:ext cx="476501" cy="666019"/>
              </a:xfrm>
              <a:prstGeom prst="rect">
                <a:avLst/>
              </a:prstGeom>
            </p:spPr>
          </p:pic>
        </p:grpSp>
        <p:sp>
          <p:nvSpPr>
            <p:cNvPr id="453" name="Rectangle 452"/>
            <p:cNvSpPr/>
            <p:nvPr/>
          </p:nvSpPr>
          <p:spPr>
            <a:xfrm>
              <a:off x="7522944" y="5789340"/>
              <a:ext cx="807511"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solidFill>
                    <a:srgbClr val="FF8C00"/>
                  </a:solidFill>
                  <a:latin typeface="Segoe"/>
                </a:rPr>
                <a:t>LOB Apps</a:t>
              </a:r>
            </a:p>
          </p:txBody>
        </p:sp>
        <p:grpSp>
          <p:nvGrpSpPr>
            <p:cNvPr id="17" name="Group 16"/>
            <p:cNvGrpSpPr/>
            <p:nvPr/>
          </p:nvGrpSpPr>
          <p:grpSpPr>
            <a:xfrm>
              <a:off x="6676917" y="4749503"/>
              <a:ext cx="846027" cy="740975"/>
              <a:chOff x="6676917" y="4749503"/>
              <a:chExt cx="846027" cy="740975"/>
            </a:xfrm>
          </p:grpSpPr>
          <p:sp>
            <p:nvSpPr>
              <p:cNvPr id="621" name="Rectangle 620"/>
              <p:cNvSpPr>
                <a:spLocks noChangeAspect="1"/>
              </p:cNvSpPr>
              <p:nvPr/>
            </p:nvSpPr>
            <p:spPr>
              <a:xfrm>
                <a:off x="6676917" y="5294638"/>
                <a:ext cx="846027" cy="195840"/>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solidFill>
                      <a:srgbClr val="FF8C00"/>
                    </a:solidFill>
                    <a:latin typeface="Segoe"/>
                  </a:rPr>
                  <a:t>Web Apps</a:t>
                </a:r>
              </a:p>
            </p:txBody>
          </p:sp>
          <p:sp>
            <p:nvSpPr>
              <p:cNvPr id="456" name="Freeform 31"/>
              <p:cNvSpPr>
                <a:spLocks noEditPoints="1"/>
              </p:cNvSpPr>
              <p:nvPr/>
            </p:nvSpPr>
            <p:spPr bwMode="auto">
              <a:xfrm>
                <a:off x="6811575" y="4749503"/>
                <a:ext cx="554658" cy="554659"/>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0" name="Group 9"/>
            <p:cNvGrpSpPr/>
            <p:nvPr/>
          </p:nvGrpSpPr>
          <p:grpSpPr>
            <a:xfrm>
              <a:off x="4307989" y="4964704"/>
              <a:ext cx="1695153" cy="1032346"/>
              <a:chOff x="4307989" y="4964704"/>
              <a:chExt cx="1695153" cy="1032346"/>
            </a:xfrm>
          </p:grpSpPr>
          <p:grpSp>
            <p:nvGrpSpPr>
              <p:cNvPr id="6" name="Group 5"/>
              <p:cNvGrpSpPr/>
              <p:nvPr/>
            </p:nvGrpSpPr>
            <p:grpSpPr>
              <a:xfrm>
                <a:off x="4307989" y="5555982"/>
                <a:ext cx="1695153" cy="441068"/>
                <a:chOff x="2882444" y="5624491"/>
                <a:chExt cx="1695153" cy="441068"/>
              </a:xfrm>
            </p:grpSpPr>
            <p:sp>
              <p:nvSpPr>
                <p:cNvPr id="114" name="Rectangle 113"/>
                <p:cNvSpPr/>
                <p:nvPr/>
              </p:nvSpPr>
              <p:spPr>
                <a:xfrm>
                  <a:off x="3226699" y="5880893"/>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solidFill>
                        <a:srgbClr val="0072C6"/>
                      </a:solidFill>
                    </a:rPr>
                    <a:t>Active Directory</a:t>
                  </a:r>
                  <a:endParaRPr lang="en-US" sz="1200" dirty="0">
                    <a:ln>
                      <a:solidFill>
                        <a:srgbClr val="FFFFFF">
                          <a:alpha val="0"/>
                        </a:srgbClr>
                      </a:solidFill>
                    </a:ln>
                    <a:solidFill>
                      <a:srgbClr val="0072C6"/>
                    </a:solidFill>
                  </a:endParaRPr>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82444" y="5624491"/>
                  <a:ext cx="1695153" cy="398452"/>
                </a:xfrm>
                <a:prstGeom prst="rect">
                  <a:avLst/>
                </a:prstGeom>
              </p:spPr>
            </p:pic>
          </p:grpSp>
          <p:grpSp>
            <p:nvGrpSpPr>
              <p:cNvPr id="79" name="Group 10"/>
              <p:cNvGrpSpPr>
                <a:grpSpLocks noChangeAspect="1"/>
              </p:cNvGrpSpPr>
              <p:nvPr/>
            </p:nvGrpSpPr>
            <p:grpSpPr bwMode="auto">
              <a:xfrm>
                <a:off x="4671588" y="4964704"/>
                <a:ext cx="1001761" cy="667478"/>
                <a:chOff x="5555" y="1100"/>
                <a:chExt cx="920" cy="613"/>
              </a:xfrm>
            </p:grpSpPr>
            <p:sp>
              <p:nvSpPr>
                <p:cNvPr id="80" name="AutoShape 9"/>
                <p:cNvSpPr>
                  <a:spLocks noChangeAspect="1" noChangeArrowheads="1" noTextEdit="1"/>
                </p:cNvSpPr>
                <p:nvPr/>
              </p:nvSpPr>
              <p:spPr bwMode="auto">
                <a:xfrm>
                  <a:off x="5556" y="1107"/>
                  <a:ext cx="91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81" name="Freeform 11"/>
                <p:cNvSpPr>
                  <a:spLocks noEditPoints="1"/>
                </p:cNvSpPr>
                <p:nvPr/>
              </p:nvSpPr>
              <p:spPr bwMode="auto">
                <a:xfrm>
                  <a:off x="5555" y="1100"/>
                  <a:ext cx="911" cy="599"/>
                </a:xfrm>
                <a:custGeom>
                  <a:avLst/>
                  <a:gdLst>
                    <a:gd name="T0" fmla="*/ 454 w 911"/>
                    <a:gd name="T1" fmla="*/ 0 h 599"/>
                    <a:gd name="T2" fmla="*/ 454 w 911"/>
                    <a:gd name="T3" fmla="*/ 0 h 599"/>
                    <a:gd name="T4" fmla="*/ 453 w 911"/>
                    <a:gd name="T5" fmla="*/ 599 h 599"/>
                    <a:gd name="T6" fmla="*/ 0 w 911"/>
                    <a:gd name="T7" fmla="*/ 525 h 599"/>
                    <a:gd name="T8" fmla="*/ 454 w 911"/>
                    <a:gd name="T9" fmla="*/ 0 h 599"/>
                    <a:gd name="T10" fmla="*/ 454 w 911"/>
                    <a:gd name="T11" fmla="*/ 0 h 599"/>
                    <a:gd name="T12" fmla="*/ 456 w 911"/>
                    <a:gd name="T13" fmla="*/ 0 h 599"/>
                    <a:gd name="T14" fmla="*/ 456 w 911"/>
                    <a:gd name="T15" fmla="*/ 0 h 599"/>
                    <a:gd name="T16" fmla="*/ 457 w 911"/>
                    <a:gd name="T17" fmla="*/ 599 h 599"/>
                    <a:gd name="T18" fmla="*/ 911 w 911"/>
                    <a:gd name="T19" fmla="*/ 525 h 599"/>
                    <a:gd name="T20" fmla="*/ 456 w 911"/>
                    <a:gd name="T21" fmla="*/ 0 h 599"/>
                    <a:gd name="T22" fmla="*/ 456 w 911"/>
                    <a:gd name="T23"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1" h="599">
                      <a:moveTo>
                        <a:pt x="454" y="0"/>
                      </a:moveTo>
                      <a:lnTo>
                        <a:pt x="454" y="0"/>
                      </a:lnTo>
                      <a:lnTo>
                        <a:pt x="453" y="599"/>
                      </a:lnTo>
                      <a:lnTo>
                        <a:pt x="0" y="525"/>
                      </a:lnTo>
                      <a:lnTo>
                        <a:pt x="454" y="0"/>
                      </a:lnTo>
                      <a:lnTo>
                        <a:pt x="454" y="0"/>
                      </a:lnTo>
                      <a:close/>
                      <a:moveTo>
                        <a:pt x="456" y="0"/>
                      </a:moveTo>
                      <a:lnTo>
                        <a:pt x="456" y="0"/>
                      </a:lnTo>
                      <a:lnTo>
                        <a:pt x="457" y="599"/>
                      </a:lnTo>
                      <a:lnTo>
                        <a:pt x="911" y="525"/>
                      </a:lnTo>
                      <a:lnTo>
                        <a:pt x="456" y="0"/>
                      </a:lnTo>
                      <a:lnTo>
                        <a:pt x="456" y="0"/>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82" name="Freeform 12"/>
                <p:cNvSpPr>
                  <a:spLocks noEditPoints="1"/>
                </p:cNvSpPr>
                <p:nvPr/>
              </p:nvSpPr>
              <p:spPr bwMode="auto">
                <a:xfrm>
                  <a:off x="5666" y="1257"/>
                  <a:ext cx="700" cy="366"/>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83" name="Freeform 13"/>
                <p:cNvSpPr>
                  <a:spLocks noEditPoints="1"/>
                </p:cNvSpPr>
                <p:nvPr/>
              </p:nvSpPr>
              <p:spPr bwMode="auto">
                <a:xfrm>
                  <a:off x="5734" y="1301"/>
                  <a:ext cx="559" cy="269"/>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grpSp>
          <p:nvGrpSpPr>
            <p:cNvPr id="77" name="Group 76"/>
            <p:cNvGrpSpPr/>
            <p:nvPr/>
          </p:nvGrpSpPr>
          <p:grpSpPr>
            <a:xfrm>
              <a:off x="7565366" y="5192807"/>
              <a:ext cx="722666" cy="534012"/>
              <a:chOff x="8994204" y="5610094"/>
              <a:chExt cx="906017" cy="669499"/>
            </a:xfrm>
          </p:grpSpPr>
          <p:sp>
            <p:nvSpPr>
              <p:cNvPr id="78" name="Rectangle 36"/>
              <p:cNvSpPr>
                <a:spLocks noChangeArrowheads="1"/>
              </p:cNvSpPr>
              <p:nvPr/>
            </p:nvSpPr>
            <p:spPr bwMode="auto">
              <a:xfrm>
                <a:off x="8994204" y="5610094"/>
                <a:ext cx="906017" cy="669499"/>
              </a:xfrm>
              <a:prstGeom prst="rect">
                <a:avLst/>
              </a:prstGeom>
              <a:noFill/>
              <a:ln w="2540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84" name="Freeform 37"/>
              <p:cNvSpPr>
                <a:spLocks noEditPoints="1"/>
              </p:cNvSpPr>
              <p:nvPr/>
            </p:nvSpPr>
            <p:spPr bwMode="auto">
              <a:xfrm>
                <a:off x="8994204" y="5716908"/>
                <a:ext cx="906017" cy="454916"/>
              </a:xfrm>
              <a:custGeom>
                <a:avLst/>
                <a:gdLst>
                  <a:gd name="T0" fmla="*/ 0 w 950"/>
                  <a:gd name="T1" fmla="*/ 102 h 477"/>
                  <a:gd name="T2" fmla="*/ 950 w 950"/>
                  <a:gd name="T3" fmla="*/ 102 h 477"/>
                  <a:gd name="T4" fmla="*/ 950 w 950"/>
                  <a:gd name="T5" fmla="*/ 225 h 477"/>
                  <a:gd name="T6" fmla="*/ 0 w 950"/>
                  <a:gd name="T7" fmla="*/ 225 h 477"/>
                  <a:gd name="T8" fmla="*/ 0 w 950"/>
                  <a:gd name="T9" fmla="*/ 354 h 477"/>
                  <a:gd name="T10" fmla="*/ 950 w 950"/>
                  <a:gd name="T11" fmla="*/ 354 h 477"/>
                  <a:gd name="T12" fmla="*/ 0 w 950"/>
                  <a:gd name="T13" fmla="*/ 477 h 477"/>
                  <a:gd name="T14" fmla="*/ 950 w 950"/>
                  <a:gd name="T15" fmla="*/ 477 h 477"/>
                  <a:gd name="T16" fmla="*/ 0 w 950"/>
                  <a:gd name="T17" fmla="*/ 0 h 477"/>
                  <a:gd name="T18" fmla="*/ 950 w 950"/>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 h="477">
                    <a:moveTo>
                      <a:pt x="0" y="102"/>
                    </a:moveTo>
                    <a:lnTo>
                      <a:pt x="950" y="102"/>
                    </a:lnTo>
                    <a:moveTo>
                      <a:pt x="950" y="225"/>
                    </a:moveTo>
                    <a:lnTo>
                      <a:pt x="0" y="225"/>
                    </a:lnTo>
                    <a:moveTo>
                      <a:pt x="0" y="354"/>
                    </a:moveTo>
                    <a:lnTo>
                      <a:pt x="950" y="354"/>
                    </a:lnTo>
                    <a:moveTo>
                      <a:pt x="0" y="477"/>
                    </a:moveTo>
                    <a:lnTo>
                      <a:pt x="950" y="477"/>
                    </a:lnTo>
                    <a:moveTo>
                      <a:pt x="0" y="0"/>
                    </a:moveTo>
                    <a:lnTo>
                      <a:pt x="950" y="0"/>
                    </a:lnTo>
                  </a:path>
                </a:pathLst>
              </a:custGeom>
              <a:noFill/>
              <a:ln w="15875" cap="flat">
                <a:solidFill>
                  <a:srgbClr val="FF8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85" name="Freeform 38"/>
              <p:cNvSpPr>
                <a:spLocks/>
              </p:cNvSpPr>
              <p:nvPr/>
            </p:nvSpPr>
            <p:spPr bwMode="auto">
              <a:xfrm>
                <a:off x="9002787" y="5655872"/>
                <a:ext cx="848795" cy="577944"/>
              </a:xfrm>
              <a:custGeom>
                <a:avLst/>
                <a:gdLst>
                  <a:gd name="T0" fmla="*/ 0 w 1777"/>
                  <a:gd name="T1" fmla="*/ 1150 h 1150"/>
                  <a:gd name="T2" fmla="*/ 195 w 1777"/>
                  <a:gd name="T3" fmla="*/ 1111 h 1150"/>
                  <a:gd name="T4" fmla="*/ 306 w 1777"/>
                  <a:gd name="T5" fmla="*/ 1088 h 1150"/>
                  <a:gd name="T6" fmla="*/ 367 w 1777"/>
                  <a:gd name="T7" fmla="*/ 1075 h 1150"/>
                  <a:gd name="T8" fmla="*/ 398 w 1777"/>
                  <a:gd name="T9" fmla="*/ 1068 h 1150"/>
                  <a:gd name="T10" fmla="*/ 405 w 1777"/>
                  <a:gd name="T11" fmla="*/ 1067 h 1150"/>
                  <a:gd name="T12" fmla="*/ 409 w 1777"/>
                  <a:gd name="T13" fmla="*/ 1066 h 1150"/>
                  <a:gd name="T14" fmla="*/ 411 w 1777"/>
                  <a:gd name="T15" fmla="*/ 1065 h 1150"/>
                  <a:gd name="T16" fmla="*/ 412 w 1777"/>
                  <a:gd name="T17" fmla="*/ 1063 h 1150"/>
                  <a:gd name="T18" fmla="*/ 420 w 1777"/>
                  <a:gd name="T19" fmla="*/ 1050 h 1150"/>
                  <a:gd name="T20" fmla="*/ 548 w 1777"/>
                  <a:gd name="T21" fmla="*/ 854 h 1150"/>
                  <a:gd name="T22" fmla="*/ 608 w 1777"/>
                  <a:gd name="T23" fmla="*/ 761 h 1150"/>
                  <a:gd name="T24" fmla="*/ 635 w 1777"/>
                  <a:gd name="T25" fmla="*/ 720 h 1150"/>
                  <a:gd name="T26" fmla="*/ 677 w 1777"/>
                  <a:gd name="T27" fmla="*/ 696 h 1150"/>
                  <a:gd name="T28" fmla="*/ 1021 w 1777"/>
                  <a:gd name="T29" fmla="*/ 653 h 1150"/>
                  <a:gd name="T30" fmla="*/ 1385 w 1777"/>
                  <a:gd name="T31" fmla="*/ 282 h 1150"/>
                  <a:gd name="T32" fmla="*/ 1394 w 1777"/>
                  <a:gd name="T33" fmla="*/ 277 h 1150"/>
                  <a:gd name="T34" fmla="*/ 1518 w 1777"/>
                  <a:gd name="T35" fmla="*/ 481 h 1150"/>
                  <a:gd name="T36" fmla="*/ 1777 w 1777"/>
                  <a:gd name="T37" fmla="*/ 0 h 1150"/>
                  <a:gd name="T38" fmla="*/ 1237 w 1777"/>
                  <a:gd name="T39" fmla="*/ 16 h 1150"/>
                  <a:gd name="T40" fmla="*/ 1360 w 1777"/>
                  <a:gd name="T41" fmla="*/ 220 h 1150"/>
                  <a:gd name="T42" fmla="*/ 1351 w 1777"/>
                  <a:gd name="T43" fmla="*/ 226 h 1150"/>
                  <a:gd name="T44" fmla="*/ 974 w 1777"/>
                  <a:gd name="T45" fmla="*/ 604 h 1150"/>
                  <a:gd name="T46" fmla="*/ 642 w 1777"/>
                  <a:gd name="T47" fmla="*/ 640 h 1150"/>
                  <a:gd name="T48" fmla="*/ 588 w 1777"/>
                  <a:gd name="T49" fmla="*/ 672 h 1150"/>
                  <a:gd name="T50" fmla="*/ 554 w 1777"/>
                  <a:gd name="T51" fmla="*/ 724 h 1150"/>
                  <a:gd name="T52" fmla="*/ 493 w 1777"/>
                  <a:gd name="T53" fmla="*/ 818 h 1150"/>
                  <a:gd name="T54" fmla="*/ 378 w 1777"/>
                  <a:gd name="T55" fmla="*/ 995 h 1150"/>
                  <a:gd name="T56" fmla="*/ 371 w 1777"/>
                  <a:gd name="T57" fmla="*/ 1005 h 1150"/>
                  <a:gd name="T58" fmla="*/ 369 w 1777"/>
                  <a:gd name="T59" fmla="*/ 1007 h 1150"/>
                  <a:gd name="T60" fmla="*/ 366 w 1777"/>
                  <a:gd name="T61" fmla="*/ 1008 h 1150"/>
                  <a:gd name="T62" fmla="*/ 360 w 1777"/>
                  <a:gd name="T63" fmla="*/ 1009 h 1150"/>
                  <a:gd name="T64" fmla="*/ 336 w 1777"/>
                  <a:gd name="T65" fmla="*/ 1014 h 1150"/>
                  <a:gd name="T66" fmla="*/ 288 w 1777"/>
                  <a:gd name="T67" fmla="*/ 1024 h 1150"/>
                  <a:gd name="T68" fmla="*/ 182 w 1777"/>
                  <a:gd name="T69" fmla="*/ 1046 h 1150"/>
                  <a:gd name="T70" fmla="*/ 1 w 1777"/>
                  <a:gd name="T71" fmla="*/ 10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7" h="1150">
                    <a:moveTo>
                      <a:pt x="0" y="1150"/>
                    </a:moveTo>
                    <a:cubicBezTo>
                      <a:pt x="195" y="1111"/>
                      <a:pt x="195" y="1111"/>
                      <a:pt x="195" y="1111"/>
                    </a:cubicBezTo>
                    <a:cubicBezTo>
                      <a:pt x="306" y="1088"/>
                      <a:pt x="306" y="1088"/>
                      <a:pt x="306" y="1088"/>
                    </a:cubicBezTo>
                    <a:cubicBezTo>
                      <a:pt x="367" y="1075"/>
                      <a:pt x="367" y="1075"/>
                      <a:pt x="367" y="1075"/>
                    </a:cubicBezTo>
                    <a:cubicBezTo>
                      <a:pt x="398" y="1068"/>
                      <a:pt x="398" y="1068"/>
                      <a:pt x="398" y="1068"/>
                    </a:cubicBezTo>
                    <a:cubicBezTo>
                      <a:pt x="405" y="1067"/>
                      <a:pt x="405" y="1067"/>
                      <a:pt x="405" y="1067"/>
                    </a:cubicBezTo>
                    <a:cubicBezTo>
                      <a:pt x="409" y="1066"/>
                      <a:pt x="409" y="1066"/>
                      <a:pt x="409" y="1066"/>
                    </a:cubicBezTo>
                    <a:cubicBezTo>
                      <a:pt x="410" y="1066"/>
                      <a:pt x="410" y="1066"/>
                      <a:pt x="411" y="1065"/>
                    </a:cubicBezTo>
                    <a:cubicBezTo>
                      <a:pt x="412" y="1063"/>
                      <a:pt x="412" y="1063"/>
                      <a:pt x="412" y="1063"/>
                    </a:cubicBezTo>
                    <a:cubicBezTo>
                      <a:pt x="420" y="1050"/>
                      <a:pt x="420" y="1050"/>
                      <a:pt x="420" y="1050"/>
                    </a:cubicBezTo>
                    <a:cubicBezTo>
                      <a:pt x="548" y="854"/>
                      <a:pt x="548" y="854"/>
                      <a:pt x="548" y="854"/>
                    </a:cubicBezTo>
                    <a:cubicBezTo>
                      <a:pt x="608" y="761"/>
                      <a:pt x="608" y="761"/>
                      <a:pt x="608" y="761"/>
                    </a:cubicBezTo>
                    <a:cubicBezTo>
                      <a:pt x="617" y="748"/>
                      <a:pt x="625" y="734"/>
                      <a:pt x="635" y="720"/>
                    </a:cubicBezTo>
                    <a:cubicBezTo>
                      <a:pt x="677" y="696"/>
                      <a:pt x="677" y="696"/>
                      <a:pt x="677" y="696"/>
                    </a:cubicBezTo>
                    <a:cubicBezTo>
                      <a:pt x="1021" y="653"/>
                      <a:pt x="1021" y="653"/>
                      <a:pt x="1021" y="653"/>
                    </a:cubicBezTo>
                    <a:cubicBezTo>
                      <a:pt x="1385" y="282"/>
                      <a:pt x="1385" y="282"/>
                      <a:pt x="1385" y="282"/>
                    </a:cubicBezTo>
                    <a:cubicBezTo>
                      <a:pt x="1394" y="277"/>
                      <a:pt x="1394" y="277"/>
                      <a:pt x="1394" y="277"/>
                    </a:cubicBezTo>
                    <a:cubicBezTo>
                      <a:pt x="1518" y="481"/>
                      <a:pt x="1518" y="481"/>
                      <a:pt x="1518" y="481"/>
                    </a:cubicBezTo>
                    <a:cubicBezTo>
                      <a:pt x="1605" y="320"/>
                      <a:pt x="1692" y="160"/>
                      <a:pt x="1777" y="0"/>
                    </a:cubicBezTo>
                    <a:cubicBezTo>
                      <a:pt x="1596" y="6"/>
                      <a:pt x="1416" y="11"/>
                      <a:pt x="1237" y="16"/>
                    </a:cubicBezTo>
                    <a:cubicBezTo>
                      <a:pt x="1360" y="220"/>
                      <a:pt x="1360" y="220"/>
                      <a:pt x="1360" y="220"/>
                    </a:cubicBezTo>
                    <a:cubicBezTo>
                      <a:pt x="1351" y="226"/>
                      <a:pt x="1351" y="226"/>
                      <a:pt x="1351" y="226"/>
                    </a:cubicBezTo>
                    <a:cubicBezTo>
                      <a:pt x="974" y="604"/>
                      <a:pt x="974" y="604"/>
                      <a:pt x="974" y="604"/>
                    </a:cubicBezTo>
                    <a:cubicBezTo>
                      <a:pt x="642" y="640"/>
                      <a:pt x="642" y="640"/>
                      <a:pt x="642" y="640"/>
                    </a:cubicBezTo>
                    <a:cubicBezTo>
                      <a:pt x="588" y="672"/>
                      <a:pt x="588" y="672"/>
                      <a:pt x="588" y="672"/>
                    </a:cubicBezTo>
                    <a:cubicBezTo>
                      <a:pt x="576" y="689"/>
                      <a:pt x="565" y="706"/>
                      <a:pt x="554" y="724"/>
                    </a:cubicBezTo>
                    <a:cubicBezTo>
                      <a:pt x="493" y="818"/>
                      <a:pt x="493" y="818"/>
                      <a:pt x="493" y="818"/>
                    </a:cubicBezTo>
                    <a:cubicBezTo>
                      <a:pt x="378" y="995"/>
                      <a:pt x="378" y="995"/>
                      <a:pt x="378" y="995"/>
                    </a:cubicBezTo>
                    <a:cubicBezTo>
                      <a:pt x="371" y="1005"/>
                      <a:pt x="371" y="1005"/>
                      <a:pt x="371" y="1005"/>
                    </a:cubicBezTo>
                    <a:cubicBezTo>
                      <a:pt x="371" y="1006"/>
                      <a:pt x="370" y="1007"/>
                      <a:pt x="369" y="1007"/>
                    </a:cubicBezTo>
                    <a:cubicBezTo>
                      <a:pt x="366" y="1008"/>
                      <a:pt x="366" y="1008"/>
                      <a:pt x="366" y="1008"/>
                    </a:cubicBezTo>
                    <a:cubicBezTo>
                      <a:pt x="360" y="1009"/>
                      <a:pt x="360" y="1009"/>
                      <a:pt x="360" y="1009"/>
                    </a:cubicBezTo>
                    <a:cubicBezTo>
                      <a:pt x="336" y="1014"/>
                      <a:pt x="336" y="1014"/>
                      <a:pt x="336" y="1014"/>
                    </a:cubicBezTo>
                    <a:cubicBezTo>
                      <a:pt x="288" y="1024"/>
                      <a:pt x="288" y="1024"/>
                      <a:pt x="288" y="1024"/>
                    </a:cubicBezTo>
                    <a:cubicBezTo>
                      <a:pt x="182" y="1046"/>
                      <a:pt x="182" y="1046"/>
                      <a:pt x="182" y="1046"/>
                    </a:cubicBezTo>
                    <a:cubicBezTo>
                      <a:pt x="1" y="1085"/>
                      <a:pt x="1" y="1085"/>
                      <a:pt x="1" y="1085"/>
                    </a:cubicBezTo>
                  </a:path>
                </a:pathLst>
              </a:custGeom>
              <a:solidFill>
                <a:srgbClr val="FF8C00"/>
              </a:solidFill>
              <a:ln w="190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grpSp>
      </p:grpSp>
      <p:grpSp>
        <p:nvGrpSpPr>
          <p:cNvPr id="87" name="Group 4"/>
          <p:cNvGrpSpPr>
            <a:grpSpLocks noChangeAspect="1"/>
          </p:cNvGrpSpPr>
          <p:nvPr/>
        </p:nvGrpSpPr>
        <p:grpSpPr bwMode="auto">
          <a:xfrm>
            <a:off x="704996" y="1995790"/>
            <a:ext cx="687381" cy="683048"/>
            <a:chOff x="3125" y="1415"/>
            <a:chExt cx="1586" cy="1576"/>
          </a:xfrm>
          <a:solidFill>
            <a:schemeClr val="tx2"/>
          </a:solidFill>
        </p:grpSpPr>
        <p:sp>
          <p:nvSpPr>
            <p:cNvPr id="88"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89"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90"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3178102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6"/>
                                        </p:tgtEl>
                                        <p:attrNameLst>
                                          <p:attrName>style.visibility</p:attrName>
                                        </p:attrNameLst>
                                      </p:cBhvr>
                                      <p:to>
                                        <p:strVal val="visible"/>
                                      </p:to>
                                    </p:set>
                                    <p:animEffect transition="in" filter="fade">
                                      <p:cBhvr>
                                        <p:cTn id="10" dur="500"/>
                                        <p:tgtEl>
                                          <p:spTgt spid="8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76"/>
                                        </p:tgtEl>
                                        <p:attrNameLst>
                                          <p:attrName>style.visibility</p:attrName>
                                        </p:attrNameLst>
                                      </p:cBhvr>
                                      <p:to>
                                        <p:strVal val="visible"/>
                                      </p:to>
                                    </p:set>
                                    <p:animEffect transition="in" filter="wipe(up)">
                                      <p:cBhvr>
                                        <p:cTn id="15" dur="500"/>
                                        <p:tgtEl>
                                          <p:spTgt spid="576"/>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15"/>
                                        </p:tgtEl>
                                        <p:attrNameLst>
                                          <p:attrName>style.visibility</p:attrName>
                                        </p:attrNameLst>
                                      </p:cBhvr>
                                      <p:to>
                                        <p:strVal val="visible"/>
                                      </p:to>
                                    </p:set>
                                    <p:animEffect transition="in" filter="fade">
                                      <p:cBhvr>
                                        <p:cTn id="22" dur="500"/>
                                        <p:tgtEl>
                                          <p:spTgt spid="8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578"/>
                                        </p:tgtEl>
                                        <p:attrNameLst>
                                          <p:attrName>style.visibility</p:attrName>
                                        </p:attrNameLst>
                                      </p:cBhvr>
                                      <p:to>
                                        <p:strVal val="visible"/>
                                      </p:to>
                                    </p:set>
                                    <p:animEffect transition="in" filter="wipe(right)">
                                      <p:cBhvr>
                                        <p:cTn id="27" dur="500"/>
                                        <p:tgtEl>
                                          <p:spTgt spid="57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7"/>
                                        </p:tgtEl>
                                        <p:attrNameLst>
                                          <p:attrName>style.visibility</p:attrName>
                                        </p:attrNameLst>
                                      </p:cBhvr>
                                      <p:to>
                                        <p:strVal val="visible"/>
                                      </p:to>
                                    </p:set>
                                    <p:animEffect transition="in" filter="fade">
                                      <p:cBhvr>
                                        <p:cTn id="30" dur="500"/>
                                        <p:tgtEl>
                                          <p:spTgt spid="817"/>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77"/>
                                        </p:tgtEl>
                                        <p:attrNameLst>
                                          <p:attrName>style.visibility</p:attrName>
                                        </p:attrNameLst>
                                      </p:cBhvr>
                                      <p:to>
                                        <p:strVal val="visible"/>
                                      </p:to>
                                    </p:set>
                                    <p:animEffect transition="in" filter="wipe(left)">
                                      <p:cBhvr>
                                        <p:cTn id="41" dur="500"/>
                                        <p:tgtEl>
                                          <p:spTgt spid="57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8"/>
                                        </p:tgtEl>
                                        <p:attrNameLst>
                                          <p:attrName>style.visibility</p:attrName>
                                        </p:attrNameLst>
                                      </p:cBhvr>
                                      <p:to>
                                        <p:strVal val="visible"/>
                                      </p:to>
                                    </p:set>
                                    <p:animEffect transition="in" filter="fade">
                                      <p:cBhvr>
                                        <p:cTn id="44" dur="500"/>
                                        <p:tgtEl>
                                          <p:spTgt spid="818"/>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20"/>
                                        </p:tgtEl>
                                        <p:attrNameLst>
                                          <p:attrName>style.visibility</p:attrName>
                                        </p:attrNameLst>
                                      </p:cBhvr>
                                      <p:to>
                                        <p:strVal val="visible"/>
                                      </p:to>
                                    </p:set>
                                    <p:animEffect transition="in" filter="fade">
                                      <p:cBhvr>
                                        <p:cTn id="52" dur="500"/>
                                        <p:tgtEl>
                                          <p:spTgt spid="8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 grpId="0"/>
      <p:bldP spid="816" grpId="0"/>
      <p:bldP spid="817" grpId="0"/>
      <p:bldP spid="818" grpId="0"/>
      <p:bldP spid="820"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Freeform 261"/>
          <p:cNvSpPr>
            <a:spLocks noChangeAspect="1"/>
          </p:cNvSpPr>
          <p:nvPr/>
        </p:nvSpPr>
        <p:spPr bwMode="auto">
          <a:xfrm>
            <a:off x="8608137" y="1776033"/>
            <a:ext cx="3196967" cy="1638708"/>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31" tIns="0" rIns="114231" bIns="57115"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1960" fontAlgn="base">
              <a:spcBef>
                <a:spcPct val="0"/>
              </a:spcBef>
              <a:spcAft>
                <a:spcPct val="0"/>
              </a:spcAft>
              <a:defRPr/>
            </a:pPr>
            <a:endParaRPr lang="en-US" sz="1938" b="1" kern="0" dirty="0">
              <a:solidFill>
                <a:srgbClr val="505050"/>
              </a:solidFill>
              <a:latin typeface="Segoe" pitchFamily="34" charset="0"/>
            </a:endParaRPr>
          </a:p>
        </p:txBody>
      </p:sp>
      <p:sp>
        <p:nvSpPr>
          <p:cNvPr id="3" name="Rectangle 2"/>
          <p:cNvSpPr/>
          <p:nvPr/>
        </p:nvSpPr>
        <p:spPr>
          <a:xfrm>
            <a:off x="7406127" y="1175974"/>
            <a:ext cx="4688162" cy="738066"/>
          </a:xfrm>
          <a:prstGeom prst="rect">
            <a:avLst/>
          </a:prstGeom>
        </p:spPr>
        <p:txBody>
          <a:bodyPr wrap="square" lIns="182828" tIns="146262" rIns="182828" bIns="146262">
            <a:spAutoFit/>
          </a:bodyPr>
          <a:lstStyle/>
          <a:p>
            <a:pPr defTabSz="913748" fontAlgn="base">
              <a:lnSpc>
                <a:spcPct val="90000"/>
              </a:lnSpc>
              <a:spcBef>
                <a:spcPts val="600"/>
              </a:spcBef>
              <a:spcAft>
                <a:spcPct val="0"/>
              </a:spcAft>
              <a:defRPr/>
            </a:pPr>
            <a:r>
              <a:rPr lang="en-US" sz="1598" spc="-30" dirty="0">
                <a:solidFill>
                  <a:srgbClr val="969696">
                    <a:lumMod val="50000"/>
                  </a:srgbClr>
                </a:solidFill>
              </a:rPr>
              <a:t>Choose among hundreds of </a:t>
            </a:r>
            <a:r>
              <a:rPr lang="en-US" sz="1598" b="1" spc="-30" dirty="0">
                <a:solidFill>
                  <a:srgbClr val="06796F"/>
                </a:solidFill>
              </a:rPr>
              <a:t>popular SaaS apps from a pre-populated application gallery</a:t>
            </a:r>
            <a:r>
              <a:rPr lang="en-US" sz="1598" b="1" spc="-30" dirty="0">
                <a:solidFill>
                  <a:srgbClr val="969696">
                    <a:lumMod val="50000"/>
                  </a:srgbClr>
                </a:solidFill>
              </a:rPr>
              <a:t>.</a:t>
            </a:r>
          </a:p>
        </p:txBody>
      </p:sp>
      <p:sp>
        <p:nvSpPr>
          <p:cNvPr id="6" name="Rectangle 5"/>
          <p:cNvSpPr/>
          <p:nvPr/>
        </p:nvSpPr>
        <p:spPr>
          <a:xfrm>
            <a:off x="8065945" y="5714111"/>
            <a:ext cx="4070948" cy="972925"/>
          </a:xfrm>
          <a:prstGeom prst="rect">
            <a:avLst/>
          </a:prstGeom>
        </p:spPr>
        <p:txBody>
          <a:bodyPr wrap="square" lIns="182828" tIns="146262" rIns="182828" bIns="146262">
            <a:spAutoFit/>
          </a:bodyPr>
          <a:lstStyle/>
          <a:p>
            <a:pPr defTabSz="913748" fontAlgn="base">
              <a:lnSpc>
                <a:spcPct val="90000"/>
              </a:lnSpc>
              <a:spcBef>
                <a:spcPts val="600"/>
              </a:spcBef>
              <a:spcAft>
                <a:spcPct val="0"/>
              </a:spcAft>
              <a:defRPr/>
            </a:pPr>
            <a:r>
              <a:rPr lang="en-US" sz="1598" spc="-30" dirty="0">
                <a:solidFill>
                  <a:srgbClr val="969696">
                    <a:lumMod val="50000"/>
                  </a:srgbClr>
                </a:solidFill>
              </a:rPr>
              <a:t>Easily add </a:t>
            </a:r>
            <a:r>
              <a:rPr lang="en-US" sz="1598" b="1" spc="-30" dirty="0">
                <a:solidFill>
                  <a:srgbClr val="06796F"/>
                </a:solidFill>
              </a:rPr>
              <a:t>custom cloud-based apps</a:t>
            </a:r>
            <a:r>
              <a:rPr lang="en-US" sz="1598" spc="-30" dirty="0">
                <a:solidFill>
                  <a:srgbClr val="969696">
                    <a:lumMod val="50000"/>
                  </a:srgbClr>
                </a:solidFill>
              </a:rPr>
              <a:t>. Facilitate </a:t>
            </a:r>
            <a:r>
              <a:rPr lang="en-US" sz="1598" b="1" spc="-30" dirty="0">
                <a:solidFill>
                  <a:srgbClr val="06796F"/>
                </a:solidFill>
              </a:rPr>
              <a:t>developers</a:t>
            </a:r>
            <a:r>
              <a:rPr lang="en-US" sz="1598" spc="-30" dirty="0">
                <a:solidFill>
                  <a:srgbClr val="06796F"/>
                </a:solidFill>
              </a:rPr>
              <a:t> </a:t>
            </a:r>
            <a:r>
              <a:rPr lang="en-US" sz="1598" spc="-30" dirty="0">
                <a:solidFill>
                  <a:srgbClr val="969696">
                    <a:lumMod val="50000"/>
                  </a:srgbClr>
                </a:solidFill>
              </a:rPr>
              <a:t>with </a:t>
            </a:r>
            <a:br>
              <a:rPr lang="en-US" sz="1598" spc="-30" dirty="0">
                <a:solidFill>
                  <a:srgbClr val="969696">
                    <a:lumMod val="50000"/>
                  </a:srgbClr>
                </a:solidFill>
              </a:rPr>
            </a:br>
            <a:r>
              <a:rPr lang="en-US" sz="1598" spc="-30" dirty="0">
                <a:solidFill>
                  <a:srgbClr val="969696">
                    <a:lumMod val="50000"/>
                  </a:srgbClr>
                </a:solidFill>
              </a:rPr>
              <a:t>identity management.</a:t>
            </a:r>
          </a:p>
        </p:txBody>
      </p:sp>
      <p:sp useBgFill="1">
        <p:nvSpPr>
          <p:cNvPr id="8" name="Rectangle 7"/>
          <p:cNvSpPr/>
          <p:nvPr/>
        </p:nvSpPr>
        <p:spPr bwMode="auto">
          <a:xfrm>
            <a:off x="12160153" y="994"/>
            <a:ext cx="274559" cy="6992541"/>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useBgFill="1">
        <p:nvSpPr>
          <p:cNvPr id="23" name="Rectangle 22"/>
          <p:cNvSpPr/>
          <p:nvPr/>
        </p:nvSpPr>
        <p:spPr bwMode="auto">
          <a:xfrm>
            <a:off x="12160153" y="-27436"/>
            <a:ext cx="274559" cy="702871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pPr>
            <a:endParaRPr lang="en-US" sz="2000" spc="-50" dirty="0">
              <a:gradFill>
                <a:gsLst>
                  <a:gs pos="1250">
                    <a:srgbClr val="EFEFEF"/>
                  </a:gs>
                  <a:gs pos="10417">
                    <a:srgbClr val="EFEFEF"/>
                  </a:gs>
                </a:gsLst>
                <a:lin ang="5400000" scaled="0"/>
              </a:gradFill>
            </a:endParaRPr>
          </a:p>
        </p:txBody>
      </p:sp>
      <p:sp>
        <p:nvSpPr>
          <p:cNvPr id="114" name="Rectangle 113"/>
          <p:cNvSpPr/>
          <p:nvPr/>
        </p:nvSpPr>
        <p:spPr>
          <a:xfrm>
            <a:off x="1164533" y="5738452"/>
            <a:ext cx="4866953" cy="1181777"/>
          </a:xfrm>
          <a:prstGeom prst="rect">
            <a:avLst/>
          </a:prstGeom>
        </p:spPr>
        <p:txBody>
          <a:bodyPr wrap="square" lIns="182828" tIns="146262" rIns="182828" bIns="146262">
            <a:spAutoFit/>
          </a:bodyPr>
          <a:lstStyle/>
          <a:p>
            <a:pPr defTabSz="895919" fontAlgn="base">
              <a:lnSpc>
                <a:spcPct val="90000"/>
              </a:lnSpc>
              <a:spcBef>
                <a:spcPts val="588"/>
              </a:spcBef>
              <a:spcAft>
                <a:spcPct val="0"/>
              </a:spcAft>
              <a:defRPr/>
            </a:pPr>
            <a:r>
              <a:rPr lang="en-US" sz="1600" kern="0" spc="-29" dirty="0">
                <a:solidFill>
                  <a:srgbClr val="969696">
                    <a:lumMod val="50000"/>
                  </a:srgbClr>
                </a:solidFill>
              </a:rPr>
              <a:t>Comprehensive </a:t>
            </a:r>
            <a:r>
              <a:rPr lang="en-US" sz="1600" b="1" kern="0" spc="-29" dirty="0">
                <a:solidFill>
                  <a:srgbClr val="06796F"/>
                </a:solidFill>
              </a:rPr>
              <a:t>identity and access management </a:t>
            </a:r>
            <a:r>
              <a:rPr lang="en-US" sz="1600" b="1" kern="0" spc="-29" dirty="0" smtClean="0">
                <a:solidFill>
                  <a:srgbClr val="06796F"/>
                </a:solidFill>
              </a:rPr>
              <a:t>tools </a:t>
            </a:r>
            <a:r>
              <a:rPr lang="en-US" sz="1600" kern="0" spc="-29" dirty="0" smtClean="0"/>
              <a:t>provide </a:t>
            </a:r>
            <a:r>
              <a:rPr lang="en-US" sz="1600" kern="0" spc="-29" dirty="0" smtClean="0">
                <a:solidFill>
                  <a:srgbClr val="969696">
                    <a:lumMod val="50000"/>
                  </a:srgbClr>
                </a:solidFill>
              </a:rPr>
              <a:t>combined </a:t>
            </a:r>
            <a:r>
              <a:rPr lang="en-US" sz="1600" kern="0" spc="-29" dirty="0">
                <a:solidFill>
                  <a:srgbClr val="969696">
                    <a:lumMod val="50000"/>
                  </a:srgbClr>
                </a:solidFill>
              </a:rPr>
              <a:t>directory </a:t>
            </a:r>
            <a:r>
              <a:rPr lang="en-US" sz="1600" kern="0" spc="-29" dirty="0" smtClean="0">
                <a:solidFill>
                  <a:srgbClr val="969696">
                    <a:lumMod val="50000"/>
                  </a:srgbClr>
                </a:solidFill>
              </a:rPr>
              <a:t>services management, </a:t>
            </a:r>
            <a:r>
              <a:rPr lang="en-US" sz="1600" kern="0" spc="-29" dirty="0">
                <a:solidFill>
                  <a:srgbClr val="969696">
                    <a:lumMod val="50000"/>
                  </a:srgbClr>
                </a:solidFill>
              </a:rPr>
              <a:t>identity governance, application access </a:t>
            </a:r>
            <a:r>
              <a:rPr lang="en-US" sz="1600" kern="0" spc="-29" dirty="0" smtClean="0">
                <a:solidFill>
                  <a:srgbClr val="969696">
                    <a:lumMod val="50000"/>
                  </a:srgbClr>
                </a:solidFill>
              </a:rPr>
              <a:t>management, </a:t>
            </a:r>
            <a:r>
              <a:rPr lang="en-US" sz="1600" kern="0" spc="-29" dirty="0" err="1" smtClean="0">
                <a:solidFill>
                  <a:srgbClr val="969696">
                    <a:lumMod val="50000"/>
                  </a:srgbClr>
                </a:solidFill>
              </a:rPr>
              <a:t>etc</a:t>
            </a:r>
            <a:endParaRPr lang="en-US" sz="1600" kern="0" spc="-29" dirty="0">
              <a:solidFill>
                <a:srgbClr val="969696">
                  <a:lumMod val="50000"/>
                </a:srgbClr>
              </a:solidFill>
            </a:endParaRPr>
          </a:p>
        </p:txBody>
      </p:sp>
      <p:cxnSp>
        <p:nvCxnSpPr>
          <p:cNvPr id="225" name="Straight Arrow Connector 224"/>
          <p:cNvCxnSpPr/>
          <p:nvPr/>
        </p:nvCxnSpPr>
        <p:spPr>
          <a:xfrm flipH="1" flipV="1">
            <a:off x="2365735" y="3734506"/>
            <a:ext cx="1232275" cy="2618"/>
          </a:xfrm>
          <a:prstGeom prst="straightConnector1">
            <a:avLst/>
          </a:prstGeom>
          <a:ln w="25400" cap="rnd" cmpd="sng">
            <a:solidFill>
              <a:srgbClr val="0070C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708589" y="2864284"/>
            <a:ext cx="3196967" cy="1638708"/>
            <a:chOff x="3141245" y="1424427"/>
            <a:chExt cx="3197874" cy="1639173"/>
          </a:xfrm>
        </p:grpSpPr>
        <p:sp>
          <p:nvSpPr>
            <p:cNvPr id="1046" name="Freeform 1045"/>
            <p:cNvSpPr>
              <a:spLocks noChangeAspect="1"/>
            </p:cNvSpPr>
            <p:nvPr/>
          </p:nvSpPr>
          <p:spPr bwMode="auto">
            <a:xfrm>
              <a:off x="3141245" y="1424427"/>
              <a:ext cx="3197874" cy="1639173"/>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31" tIns="0" rIns="114231" bIns="57115"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1960" fontAlgn="base">
                <a:spcBef>
                  <a:spcPct val="0"/>
                </a:spcBef>
                <a:spcAft>
                  <a:spcPct val="0"/>
                </a:spcAft>
                <a:defRPr/>
              </a:pPr>
              <a:endParaRPr lang="en-US" sz="1938" b="1" kern="0" dirty="0">
                <a:solidFill>
                  <a:srgbClr val="505050"/>
                </a:solidFill>
                <a:latin typeface="Segoe" pitchFamily="34" charset="0"/>
              </a:endParaRPr>
            </a:p>
          </p:txBody>
        </p:sp>
        <p:grpSp>
          <p:nvGrpSpPr>
            <p:cNvPr id="7" name="Group 6"/>
            <p:cNvGrpSpPr/>
            <p:nvPr/>
          </p:nvGrpSpPr>
          <p:grpSpPr>
            <a:xfrm>
              <a:off x="3723960" y="1932865"/>
              <a:ext cx="2423082" cy="861576"/>
              <a:chOff x="8350516" y="1725937"/>
              <a:chExt cx="2423082" cy="861576"/>
            </a:xfrm>
          </p:grpSpPr>
          <p:grpSp>
            <p:nvGrpSpPr>
              <p:cNvPr id="136" name="Group 135"/>
              <p:cNvGrpSpPr/>
              <p:nvPr/>
            </p:nvGrpSpPr>
            <p:grpSpPr>
              <a:xfrm>
                <a:off x="8519641" y="1725937"/>
                <a:ext cx="2253957" cy="592314"/>
                <a:chOff x="826905" y="1975132"/>
                <a:chExt cx="2253957" cy="592314"/>
              </a:xfrm>
            </p:grpSpPr>
            <p:grpSp>
              <p:nvGrpSpPr>
                <p:cNvPr id="139" name="Group 138"/>
                <p:cNvGrpSpPr/>
                <p:nvPr/>
              </p:nvGrpSpPr>
              <p:grpSpPr>
                <a:xfrm>
                  <a:off x="826905" y="2207415"/>
                  <a:ext cx="616075" cy="360031"/>
                  <a:chOff x="4189334" y="3417458"/>
                  <a:chExt cx="616075" cy="360031"/>
                </a:xfrm>
              </p:grpSpPr>
              <p:sp>
                <p:nvSpPr>
                  <p:cNvPr id="198" name="Oval 197"/>
                  <p:cNvSpPr>
                    <a:spLocks noChangeAspect="1" noChangeArrowheads="1"/>
                  </p:cNvSpPr>
                  <p:nvPr/>
                </p:nvSpPr>
                <p:spPr bwMode="auto">
                  <a:xfrm>
                    <a:off x="4395727" y="3453834"/>
                    <a:ext cx="75936" cy="70021"/>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04" name="Oval 203"/>
                  <p:cNvSpPr>
                    <a:spLocks noChangeAspect="1" noChangeArrowheads="1"/>
                  </p:cNvSpPr>
                  <p:nvPr/>
                </p:nvSpPr>
                <p:spPr bwMode="auto">
                  <a:xfrm flipH="1">
                    <a:off x="4519932" y="3453848"/>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05" name="Oval 204"/>
                  <p:cNvSpPr>
                    <a:spLocks noChangeAspect="1" noChangeArrowheads="1"/>
                  </p:cNvSpPr>
                  <p:nvPr/>
                </p:nvSpPr>
                <p:spPr bwMode="auto">
                  <a:xfrm>
                    <a:off x="4395727" y="3707453"/>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06" name="Oval 205"/>
                  <p:cNvSpPr>
                    <a:spLocks noChangeAspect="1" noChangeArrowheads="1"/>
                  </p:cNvSpPr>
                  <p:nvPr/>
                </p:nvSpPr>
                <p:spPr bwMode="auto">
                  <a:xfrm flipH="1">
                    <a:off x="4519932" y="3707467"/>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07" name="Oval 206"/>
                  <p:cNvSpPr>
                    <a:spLocks noChangeAspect="1" noChangeArrowheads="1"/>
                  </p:cNvSpPr>
                  <p:nvPr/>
                </p:nvSpPr>
                <p:spPr bwMode="auto">
                  <a:xfrm flipH="1">
                    <a:off x="4624703" y="3689220"/>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08" name="Oval 207"/>
                  <p:cNvSpPr>
                    <a:spLocks noChangeAspect="1" noChangeArrowheads="1"/>
                  </p:cNvSpPr>
                  <p:nvPr/>
                </p:nvSpPr>
                <p:spPr bwMode="auto">
                  <a:xfrm>
                    <a:off x="4292530" y="3689220"/>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09" name="Oval 208"/>
                  <p:cNvSpPr>
                    <a:spLocks noChangeAspect="1" noChangeArrowheads="1"/>
                  </p:cNvSpPr>
                  <p:nvPr/>
                </p:nvSpPr>
                <p:spPr bwMode="auto">
                  <a:xfrm flipH="1">
                    <a:off x="4729474" y="3677364"/>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11" name="Oval 210"/>
                  <p:cNvSpPr>
                    <a:spLocks noChangeAspect="1" noChangeArrowheads="1"/>
                  </p:cNvSpPr>
                  <p:nvPr/>
                </p:nvSpPr>
                <p:spPr bwMode="auto">
                  <a:xfrm flipH="1">
                    <a:off x="4189334" y="3677364"/>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sp>
                <p:nvSpPr>
                  <p:cNvPr id="212" name="Arc 211"/>
                  <p:cNvSpPr/>
                  <p:nvPr/>
                </p:nvSpPr>
                <p:spPr>
                  <a:xfrm rot="5012506">
                    <a:off x="4401070" y="3575638"/>
                    <a:ext cx="151066" cy="145075"/>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213" name="Arc 212"/>
                  <p:cNvSpPr/>
                  <p:nvPr/>
                </p:nvSpPr>
                <p:spPr>
                  <a:xfrm rot="16587494" flipH="1">
                    <a:off x="4444687" y="3575638"/>
                    <a:ext cx="151066" cy="145075"/>
                  </a:xfrm>
                  <a:prstGeom prst="arc">
                    <a:avLst>
                      <a:gd name="adj1" fmla="val 16200000"/>
                      <a:gd name="adj2" fmla="val 814800"/>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sp>
                <p:nvSpPr>
                  <p:cNvPr id="214" name="Arc 213"/>
                  <p:cNvSpPr/>
                  <p:nvPr/>
                </p:nvSpPr>
                <p:spPr>
                  <a:xfrm rot="7395384">
                    <a:off x="4414927" y="3402642"/>
                    <a:ext cx="115444" cy="145075"/>
                  </a:xfrm>
                  <a:prstGeom prst="arc">
                    <a:avLst>
                      <a:gd name="adj1" fmla="val 16200000"/>
                      <a:gd name="adj2" fmla="val 21459126"/>
                    </a:avLst>
                  </a:prstGeom>
                  <a:noFill/>
                  <a:ln w="9525" cap="flat" cmpd="sng" algn="ctr">
                    <a:solidFill>
                      <a:srgbClr val="0070C0"/>
                    </a:solidFill>
                    <a:prstDash val="solid"/>
                  </a:ln>
                  <a:effectLst/>
                </p:spPr>
                <p:txBody>
                  <a:bodyPr rtlCol="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endParaRPr lang="en-US" dirty="0">
                      <a:ln>
                        <a:solidFill>
                          <a:srgbClr val="FFFFFF">
                            <a:alpha val="0"/>
                          </a:srgbClr>
                        </a:solidFill>
                      </a:ln>
                      <a:solidFill>
                        <a:srgbClr val="292929"/>
                      </a:solidFill>
                    </a:endParaRPr>
                  </a:p>
                </p:txBody>
              </p:sp>
              <p:cxnSp>
                <p:nvCxnSpPr>
                  <p:cNvPr id="215" name="Straight Connector 214"/>
                  <p:cNvCxnSpPr>
                    <a:stCxn id="198" idx="4"/>
                    <a:endCxn id="205" idx="0"/>
                  </p:cNvCxnSpPr>
                  <p:nvPr/>
                </p:nvCxnSpPr>
                <p:spPr>
                  <a:xfrm>
                    <a:off x="4433694" y="3523856"/>
                    <a:ext cx="0" cy="183597"/>
                  </a:xfrm>
                  <a:prstGeom prst="line">
                    <a:avLst/>
                  </a:prstGeom>
                  <a:noFill/>
                  <a:ln w="9525" cap="flat" cmpd="sng" algn="ctr">
                    <a:solidFill>
                      <a:srgbClr val="0070C0"/>
                    </a:solidFill>
                    <a:prstDash val="solid"/>
                  </a:ln>
                  <a:effectLst/>
                </p:spPr>
              </p:cxnSp>
              <p:sp>
                <p:nvSpPr>
                  <p:cNvPr id="216" name="Oval 215"/>
                  <p:cNvSpPr>
                    <a:spLocks noChangeAspect="1" noChangeArrowheads="1"/>
                  </p:cNvSpPr>
                  <p:nvPr/>
                </p:nvSpPr>
                <p:spPr bwMode="auto">
                  <a:xfrm>
                    <a:off x="4395727" y="3571786"/>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17" name="Straight Connector 216"/>
                  <p:cNvCxnSpPr>
                    <a:stCxn id="204" idx="4"/>
                    <a:endCxn id="206" idx="0"/>
                  </p:cNvCxnSpPr>
                  <p:nvPr/>
                </p:nvCxnSpPr>
                <p:spPr>
                  <a:xfrm>
                    <a:off x="4557899" y="3523870"/>
                    <a:ext cx="0" cy="183597"/>
                  </a:xfrm>
                  <a:prstGeom prst="line">
                    <a:avLst/>
                  </a:prstGeom>
                  <a:noFill/>
                  <a:ln w="9525" cap="flat" cmpd="sng" algn="ctr">
                    <a:solidFill>
                      <a:srgbClr val="0070C0"/>
                    </a:solidFill>
                    <a:prstDash val="solid"/>
                  </a:ln>
                  <a:effectLst/>
                </p:spPr>
              </p:cxnSp>
              <p:sp>
                <p:nvSpPr>
                  <p:cNvPr id="218" name="Oval 217"/>
                  <p:cNvSpPr>
                    <a:spLocks noChangeAspect="1" noChangeArrowheads="1"/>
                  </p:cNvSpPr>
                  <p:nvPr/>
                </p:nvSpPr>
                <p:spPr bwMode="auto">
                  <a:xfrm flipH="1">
                    <a:off x="4519931" y="3571800"/>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19" name="Straight Connector 218"/>
                  <p:cNvCxnSpPr>
                    <a:stCxn id="204" idx="3"/>
                    <a:endCxn id="209" idx="7"/>
                  </p:cNvCxnSpPr>
                  <p:nvPr/>
                </p:nvCxnSpPr>
                <p:spPr>
                  <a:xfrm>
                    <a:off x="4584747" y="3513615"/>
                    <a:ext cx="155848" cy="174003"/>
                  </a:xfrm>
                  <a:prstGeom prst="line">
                    <a:avLst/>
                  </a:prstGeom>
                  <a:noFill/>
                  <a:ln w="9525" cap="flat" cmpd="sng" algn="ctr">
                    <a:solidFill>
                      <a:srgbClr val="0070C0"/>
                    </a:solidFill>
                    <a:prstDash val="solid"/>
                  </a:ln>
                  <a:effectLst/>
                </p:spPr>
              </p:cxnSp>
              <p:sp>
                <p:nvSpPr>
                  <p:cNvPr id="220" name="Oval 219"/>
                  <p:cNvSpPr>
                    <a:spLocks noChangeAspect="1" noChangeArrowheads="1"/>
                  </p:cNvSpPr>
                  <p:nvPr/>
                </p:nvSpPr>
                <p:spPr bwMode="auto">
                  <a:xfrm flipH="1">
                    <a:off x="4624703" y="3565606"/>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21" name="Straight Connector 220"/>
                  <p:cNvCxnSpPr>
                    <a:stCxn id="198" idx="3"/>
                    <a:endCxn id="211" idx="1"/>
                  </p:cNvCxnSpPr>
                  <p:nvPr/>
                </p:nvCxnSpPr>
                <p:spPr>
                  <a:xfrm flipH="1">
                    <a:off x="4254148" y="3513602"/>
                    <a:ext cx="152699" cy="174016"/>
                  </a:xfrm>
                  <a:prstGeom prst="line">
                    <a:avLst/>
                  </a:prstGeom>
                  <a:noFill/>
                  <a:ln w="9525" cap="flat" cmpd="sng" algn="ctr">
                    <a:solidFill>
                      <a:srgbClr val="0070C0"/>
                    </a:solidFill>
                    <a:prstDash val="solid"/>
                  </a:ln>
                  <a:effectLst/>
                </p:spPr>
              </p:cxnSp>
              <p:sp>
                <p:nvSpPr>
                  <p:cNvPr id="222" name="Oval 221"/>
                  <p:cNvSpPr>
                    <a:spLocks noChangeAspect="1" noChangeArrowheads="1"/>
                  </p:cNvSpPr>
                  <p:nvPr/>
                </p:nvSpPr>
                <p:spPr bwMode="auto">
                  <a:xfrm>
                    <a:off x="4296461" y="3565599"/>
                    <a:ext cx="75935" cy="70022"/>
                  </a:xfrm>
                  <a:prstGeom prst="ellipse">
                    <a:avLst/>
                  </a:prstGeom>
                  <a:solidFill>
                    <a:srgbClr val="0070C0"/>
                  </a:solidFill>
                  <a:ln w="9525">
                    <a:noFill/>
                    <a:round/>
                    <a:headEnd/>
                    <a:tailEnd/>
                  </a:ln>
                  <a:effectLst/>
                </p:spPr>
                <p:txBody>
                  <a:bodyPr wrap="none"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endParaRPr lang="en-US" kern="0" dirty="0">
                      <a:ln>
                        <a:solidFill>
                          <a:srgbClr val="FFFFFF">
                            <a:alpha val="0"/>
                          </a:srgbClr>
                        </a:solidFill>
                      </a:ln>
                      <a:solidFill>
                        <a:srgbClr val="292929"/>
                      </a:solidFill>
                    </a:endParaRPr>
                  </a:p>
                </p:txBody>
              </p:sp>
              <p:cxnSp>
                <p:nvCxnSpPr>
                  <p:cNvPr id="223" name="Straight Connector 222"/>
                  <p:cNvCxnSpPr>
                    <a:stCxn id="216" idx="3"/>
                    <a:endCxn id="208" idx="7"/>
                  </p:cNvCxnSpPr>
                  <p:nvPr/>
                </p:nvCxnSpPr>
                <p:spPr>
                  <a:xfrm flipH="1">
                    <a:off x="4357345" y="3631553"/>
                    <a:ext cx="49502" cy="67921"/>
                  </a:xfrm>
                  <a:prstGeom prst="line">
                    <a:avLst/>
                  </a:prstGeom>
                  <a:noFill/>
                  <a:ln w="9525" cap="flat" cmpd="sng" algn="ctr">
                    <a:solidFill>
                      <a:srgbClr val="0070C0"/>
                    </a:solidFill>
                    <a:prstDash val="solid"/>
                  </a:ln>
                  <a:effectLst/>
                </p:spPr>
              </p:cxnSp>
              <p:cxnSp>
                <p:nvCxnSpPr>
                  <p:cNvPr id="224" name="Straight Connector 223"/>
                  <p:cNvCxnSpPr>
                    <a:stCxn id="218" idx="3"/>
                    <a:endCxn id="207" idx="7"/>
                  </p:cNvCxnSpPr>
                  <p:nvPr/>
                </p:nvCxnSpPr>
                <p:spPr>
                  <a:xfrm>
                    <a:off x="4584747" y="3631567"/>
                    <a:ext cx="51077" cy="67907"/>
                  </a:xfrm>
                  <a:prstGeom prst="line">
                    <a:avLst/>
                  </a:prstGeom>
                  <a:noFill/>
                  <a:ln w="9525" cap="flat" cmpd="sng" algn="ctr">
                    <a:solidFill>
                      <a:srgbClr val="0070C0"/>
                    </a:solidFill>
                    <a:prstDash val="solid"/>
                  </a:ln>
                  <a:effectLst/>
                </p:spPr>
              </p:cxnSp>
            </p:grpSp>
            <p:sp>
              <p:nvSpPr>
                <p:cNvPr id="147" name="Rectangle 146"/>
                <p:cNvSpPr/>
                <p:nvPr/>
              </p:nvSpPr>
              <p:spPr>
                <a:xfrm>
                  <a:off x="1609927" y="2336434"/>
                  <a:ext cx="1280502" cy="219468"/>
                </a:xfrm>
                <a:prstGeom prst="rect">
                  <a:avLst/>
                </a:prstGeom>
                <a:ln>
                  <a:noFill/>
                </a:ln>
              </p:spPr>
              <p:txBody>
                <a:bodyPr wrap="none" lIns="0" tIns="0" rIns="0" bIns="0" anchor="ctr">
                  <a:spAutoFit/>
                </a:bodyPr>
                <a:lstStyle/>
                <a:p>
                  <a:pPr algn="ctr" defTabSz="1118108" fontAlgn="base">
                    <a:spcAft>
                      <a:spcPct val="0"/>
                    </a:spcAft>
                  </a:pPr>
                  <a:r>
                    <a:rPr lang="en-US" sz="1398" dirty="0">
                      <a:ln>
                        <a:solidFill>
                          <a:srgbClr val="FFFFFF">
                            <a:alpha val="0"/>
                          </a:srgbClr>
                        </a:solidFill>
                      </a:ln>
                      <a:solidFill>
                        <a:srgbClr val="FFFFFF"/>
                      </a:solidFill>
                      <a:latin typeface="Segoe"/>
                    </a:rPr>
                    <a:t>Active Directory</a:t>
                  </a:r>
                </a:p>
              </p:txBody>
            </p:sp>
            <p:pic>
              <p:nvPicPr>
                <p:cNvPr id="196" name="Picture 19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5231" y="1975132"/>
                  <a:ext cx="1955631" cy="471035"/>
                </a:xfrm>
                <a:prstGeom prst="rect">
                  <a:avLst/>
                </a:prstGeom>
              </p:spPr>
            </p:pic>
          </p:grpSp>
          <p:grpSp>
            <p:nvGrpSpPr>
              <p:cNvPr id="226" name="Group 4"/>
              <p:cNvGrpSpPr>
                <a:grpSpLocks noChangeAspect="1"/>
              </p:cNvGrpSpPr>
              <p:nvPr/>
            </p:nvGrpSpPr>
            <p:grpSpPr bwMode="auto">
              <a:xfrm>
                <a:off x="8350516" y="1943560"/>
                <a:ext cx="648038" cy="643953"/>
                <a:chOff x="3125" y="1415"/>
                <a:chExt cx="1586" cy="1576"/>
              </a:xfrm>
              <a:solidFill>
                <a:schemeClr val="tx2"/>
              </a:solidFill>
            </p:grpSpPr>
            <p:sp>
              <p:nvSpPr>
                <p:cNvPr id="227"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28"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sp>
              <p:nvSpPr>
                <p:cNvPr id="229"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4" tIns="45706" rIns="91414" bIns="45706" numCol="1" anchor="t" anchorCtr="0" compatLnSpc="1">
                  <a:prstTxWarp prst="textNoShape">
                    <a:avLst/>
                  </a:prstTxWarp>
                </a:bodyPr>
                <a:lstStyle/>
                <a:p>
                  <a:pPr defTabSz="932384"/>
                  <a:endParaRPr lang="en-US">
                    <a:solidFill>
                      <a:srgbClr val="505050"/>
                    </a:solidFill>
                  </a:endParaRPr>
                </a:p>
              </p:txBody>
            </p:sp>
          </p:grpSp>
        </p:grpSp>
      </p:grpSp>
      <p:grpSp>
        <p:nvGrpSpPr>
          <p:cNvPr id="17" name="Group 16"/>
          <p:cNvGrpSpPr/>
          <p:nvPr/>
        </p:nvGrpSpPr>
        <p:grpSpPr>
          <a:xfrm>
            <a:off x="8260285" y="4071401"/>
            <a:ext cx="3196967" cy="1638708"/>
            <a:chOff x="5909200" y="4355492"/>
            <a:chExt cx="3197874" cy="1639173"/>
          </a:xfrm>
        </p:grpSpPr>
        <p:sp>
          <p:nvSpPr>
            <p:cNvPr id="231" name="Freeform 230"/>
            <p:cNvSpPr>
              <a:spLocks noChangeAspect="1"/>
            </p:cNvSpPr>
            <p:nvPr/>
          </p:nvSpPr>
          <p:spPr bwMode="auto">
            <a:xfrm>
              <a:off x="5909200" y="4355492"/>
              <a:ext cx="3197874" cy="1639173"/>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31" tIns="0" rIns="114231" bIns="57115"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1960" fontAlgn="base">
                <a:spcBef>
                  <a:spcPct val="0"/>
                </a:spcBef>
                <a:spcAft>
                  <a:spcPct val="0"/>
                </a:spcAft>
                <a:defRPr/>
              </a:pPr>
              <a:endParaRPr lang="en-US" sz="1938" b="1" kern="0" dirty="0">
                <a:solidFill>
                  <a:srgbClr val="505050"/>
                </a:solidFill>
                <a:latin typeface="Segoe" pitchFamily="34" charset="0"/>
              </a:endParaRPr>
            </a:p>
          </p:txBody>
        </p:sp>
        <p:grpSp>
          <p:nvGrpSpPr>
            <p:cNvPr id="5" name="Group 4"/>
            <p:cNvGrpSpPr/>
            <p:nvPr/>
          </p:nvGrpSpPr>
          <p:grpSpPr>
            <a:xfrm>
              <a:off x="6766538" y="4899599"/>
              <a:ext cx="754894" cy="962637"/>
              <a:chOff x="687352" y="2539414"/>
              <a:chExt cx="754894" cy="962637"/>
            </a:xfrm>
          </p:grpSpPr>
          <p:sp>
            <p:nvSpPr>
              <p:cNvPr id="622" name="Rectangle 621"/>
              <p:cNvSpPr>
                <a:spLocks noChangeAspect="1"/>
              </p:cNvSpPr>
              <p:nvPr/>
            </p:nvSpPr>
            <p:spPr>
              <a:xfrm>
                <a:off x="687352" y="3309861"/>
                <a:ext cx="741330" cy="192190"/>
              </a:xfrm>
              <a:prstGeom prst="rect">
                <a:avLst/>
              </a:prstGeom>
              <a:noFill/>
              <a:ln>
                <a:noFill/>
              </a:ln>
            </p:spPr>
            <p:txBody>
              <a:bodyPr wrap="square" lIns="0" tIns="0" rIns="0" bIns="0" anchor="ctr">
                <a:spAutoFit/>
              </a:bodyPr>
              <a:lstStyle/>
              <a:p>
                <a:pPr algn="ctr" defTabSz="1117893" fontAlgn="base">
                  <a:spcAft>
                    <a:spcPct val="0"/>
                  </a:spcAft>
                </a:pPr>
                <a:r>
                  <a:rPr lang="en-US" sz="1224" dirty="0">
                    <a:ln>
                      <a:solidFill>
                        <a:srgbClr val="FFFFFF">
                          <a:alpha val="0"/>
                        </a:srgbClr>
                      </a:solidFill>
                    </a:ln>
                    <a:solidFill>
                      <a:srgbClr val="FFFFFF"/>
                    </a:solidFill>
                    <a:latin typeface="Segoe"/>
                  </a:rPr>
                  <a:t>Web Apps</a:t>
                </a:r>
              </a:p>
            </p:txBody>
          </p:sp>
          <p:sp>
            <p:nvSpPr>
              <p:cNvPr id="623" name="Freeform 31"/>
              <p:cNvSpPr>
                <a:spLocks noChangeAspect="1" noEditPoints="1"/>
              </p:cNvSpPr>
              <p:nvPr/>
            </p:nvSpPr>
            <p:spPr bwMode="auto">
              <a:xfrm>
                <a:off x="712186" y="2539414"/>
                <a:ext cx="730060" cy="709319"/>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solidFill>
                <a:srgbClr val="FFFFFF"/>
              </a:solidFill>
              <a:ln>
                <a:noFill/>
              </a:ln>
            </p:spPr>
            <p:txBody>
              <a:bodyPr vert="horz" wrap="square" lIns="91414" tIns="45706" rIns="91414" bIns="45706" numCol="1" anchor="t" anchorCtr="0" compatLnSpc="1">
                <a:prstTxWarp prst="textNoShape">
                  <a:avLst/>
                </a:prstTxWarp>
              </a:bodyPr>
              <a:lstStyle/>
              <a:p>
                <a:pPr defTabSz="932384"/>
                <a:endParaRPr lang="en-GB">
                  <a:solidFill>
                    <a:srgbClr val="505050"/>
                  </a:solidFill>
                </a:endParaRPr>
              </a:p>
            </p:txBody>
          </p:sp>
        </p:grpSp>
        <p:grpSp>
          <p:nvGrpSpPr>
            <p:cNvPr id="4" name="Group 3"/>
            <p:cNvGrpSpPr/>
            <p:nvPr/>
          </p:nvGrpSpPr>
          <p:grpSpPr>
            <a:xfrm>
              <a:off x="7838301" y="4837370"/>
              <a:ext cx="757275" cy="857203"/>
              <a:chOff x="2014672" y="2636561"/>
              <a:chExt cx="757275" cy="857203"/>
            </a:xfrm>
          </p:grpSpPr>
          <p:sp>
            <p:nvSpPr>
              <p:cNvPr id="624" name="Rectangle 623"/>
              <p:cNvSpPr/>
              <p:nvPr/>
            </p:nvSpPr>
            <p:spPr>
              <a:xfrm>
                <a:off x="2020836" y="3301574"/>
                <a:ext cx="713230" cy="192190"/>
              </a:xfrm>
              <a:prstGeom prst="rect">
                <a:avLst/>
              </a:prstGeom>
              <a:noFill/>
              <a:ln>
                <a:noFill/>
              </a:ln>
            </p:spPr>
            <p:txBody>
              <a:bodyPr wrap="square" lIns="0" tIns="0" rIns="0" bIns="0" anchor="ctr">
                <a:spAutoFit/>
              </a:bodyPr>
              <a:lstStyle/>
              <a:p>
                <a:pPr algn="ctr" defTabSz="1117893" fontAlgn="base">
                  <a:spcAft>
                    <a:spcPct val="0"/>
                  </a:spcAft>
                </a:pPr>
                <a:r>
                  <a:rPr lang="en-US" sz="1224" dirty="0">
                    <a:ln>
                      <a:solidFill>
                        <a:srgbClr val="FFFFFF">
                          <a:alpha val="0"/>
                        </a:srgbClr>
                      </a:solidFill>
                    </a:ln>
                    <a:solidFill>
                      <a:srgbClr val="FFFFFF"/>
                    </a:solidFill>
                    <a:latin typeface="Segoe"/>
                  </a:rPr>
                  <a:t>LOB Apps</a:t>
                </a:r>
              </a:p>
            </p:txBody>
          </p:sp>
          <p:sp>
            <p:nvSpPr>
              <p:cNvPr id="625" name="Rectangle 36"/>
              <p:cNvSpPr>
                <a:spLocks noChangeArrowheads="1"/>
              </p:cNvSpPr>
              <p:nvPr/>
            </p:nvSpPr>
            <p:spPr bwMode="auto">
              <a:xfrm>
                <a:off x="2014672" y="2636561"/>
                <a:ext cx="757275" cy="559586"/>
              </a:xfrm>
              <a:prstGeom prst="rect">
                <a:avLst/>
              </a:prstGeom>
              <a:noFill/>
              <a:ln w="25400" cap="flat">
                <a:solidFill>
                  <a:srgbClr val="FFFFFF"/>
                </a:solidFill>
                <a:prstDash val="solid"/>
                <a:miter lim="800000"/>
                <a:headEnd/>
                <a:tailEnd/>
              </a:ln>
            </p:spPr>
            <p:txBody>
              <a:bodyPr vert="horz" wrap="square" lIns="91414" tIns="45706" rIns="91414" bIns="45706" numCol="1" anchor="t" anchorCtr="0" compatLnSpc="1">
                <a:prstTxWarp prst="textNoShape">
                  <a:avLst/>
                </a:prstTxWarp>
              </a:bodyPr>
              <a:lstStyle/>
              <a:p>
                <a:pPr defTabSz="932384"/>
                <a:endParaRPr lang="en-GB">
                  <a:solidFill>
                    <a:srgbClr val="505050"/>
                  </a:solidFill>
                </a:endParaRPr>
              </a:p>
            </p:txBody>
          </p:sp>
          <p:sp>
            <p:nvSpPr>
              <p:cNvPr id="626" name="Freeform 37"/>
              <p:cNvSpPr>
                <a:spLocks noEditPoints="1"/>
              </p:cNvSpPr>
              <p:nvPr/>
            </p:nvSpPr>
            <p:spPr bwMode="auto">
              <a:xfrm>
                <a:off x="2014672" y="2714775"/>
                <a:ext cx="757275" cy="380232"/>
              </a:xfrm>
              <a:custGeom>
                <a:avLst/>
                <a:gdLst>
                  <a:gd name="T0" fmla="*/ 0 w 950"/>
                  <a:gd name="T1" fmla="*/ 102 h 477"/>
                  <a:gd name="T2" fmla="*/ 950 w 950"/>
                  <a:gd name="T3" fmla="*/ 102 h 477"/>
                  <a:gd name="T4" fmla="*/ 950 w 950"/>
                  <a:gd name="T5" fmla="*/ 225 h 477"/>
                  <a:gd name="T6" fmla="*/ 0 w 950"/>
                  <a:gd name="T7" fmla="*/ 225 h 477"/>
                  <a:gd name="T8" fmla="*/ 0 w 950"/>
                  <a:gd name="T9" fmla="*/ 354 h 477"/>
                  <a:gd name="T10" fmla="*/ 950 w 950"/>
                  <a:gd name="T11" fmla="*/ 354 h 477"/>
                  <a:gd name="T12" fmla="*/ 0 w 950"/>
                  <a:gd name="T13" fmla="*/ 477 h 477"/>
                  <a:gd name="T14" fmla="*/ 950 w 950"/>
                  <a:gd name="T15" fmla="*/ 477 h 477"/>
                  <a:gd name="T16" fmla="*/ 0 w 950"/>
                  <a:gd name="T17" fmla="*/ 0 h 477"/>
                  <a:gd name="T18" fmla="*/ 950 w 950"/>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 h="477">
                    <a:moveTo>
                      <a:pt x="0" y="102"/>
                    </a:moveTo>
                    <a:lnTo>
                      <a:pt x="950" y="102"/>
                    </a:lnTo>
                    <a:moveTo>
                      <a:pt x="950" y="225"/>
                    </a:moveTo>
                    <a:lnTo>
                      <a:pt x="0" y="225"/>
                    </a:lnTo>
                    <a:moveTo>
                      <a:pt x="0" y="354"/>
                    </a:moveTo>
                    <a:lnTo>
                      <a:pt x="950" y="354"/>
                    </a:lnTo>
                    <a:moveTo>
                      <a:pt x="0" y="477"/>
                    </a:moveTo>
                    <a:lnTo>
                      <a:pt x="950" y="477"/>
                    </a:lnTo>
                    <a:moveTo>
                      <a:pt x="0" y="0"/>
                    </a:moveTo>
                    <a:lnTo>
                      <a:pt x="950" y="0"/>
                    </a:lnTo>
                  </a:path>
                </a:pathLst>
              </a:custGeom>
              <a:noFill/>
              <a:ln w="222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defTabSz="932384"/>
                <a:endParaRPr lang="en-GB">
                  <a:solidFill>
                    <a:srgbClr val="505050"/>
                  </a:solidFill>
                </a:endParaRPr>
              </a:p>
            </p:txBody>
          </p:sp>
          <p:sp>
            <p:nvSpPr>
              <p:cNvPr id="627" name="Freeform 38"/>
              <p:cNvSpPr>
                <a:spLocks/>
              </p:cNvSpPr>
              <p:nvPr/>
            </p:nvSpPr>
            <p:spPr bwMode="auto">
              <a:xfrm>
                <a:off x="2022727" y="2670123"/>
                <a:ext cx="709448" cy="483062"/>
              </a:xfrm>
              <a:custGeom>
                <a:avLst/>
                <a:gdLst>
                  <a:gd name="T0" fmla="*/ 0 w 1777"/>
                  <a:gd name="T1" fmla="*/ 1150 h 1150"/>
                  <a:gd name="T2" fmla="*/ 195 w 1777"/>
                  <a:gd name="T3" fmla="*/ 1111 h 1150"/>
                  <a:gd name="T4" fmla="*/ 306 w 1777"/>
                  <a:gd name="T5" fmla="*/ 1088 h 1150"/>
                  <a:gd name="T6" fmla="*/ 367 w 1777"/>
                  <a:gd name="T7" fmla="*/ 1075 h 1150"/>
                  <a:gd name="T8" fmla="*/ 398 w 1777"/>
                  <a:gd name="T9" fmla="*/ 1068 h 1150"/>
                  <a:gd name="T10" fmla="*/ 405 w 1777"/>
                  <a:gd name="T11" fmla="*/ 1067 h 1150"/>
                  <a:gd name="T12" fmla="*/ 409 w 1777"/>
                  <a:gd name="T13" fmla="*/ 1066 h 1150"/>
                  <a:gd name="T14" fmla="*/ 411 w 1777"/>
                  <a:gd name="T15" fmla="*/ 1065 h 1150"/>
                  <a:gd name="T16" fmla="*/ 412 w 1777"/>
                  <a:gd name="T17" fmla="*/ 1063 h 1150"/>
                  <a:gd name="T18" fmla="*/ 420 w 1777"/>
                  <a:gd name="T19" fmla="*/ 1050 h 1150"/>
                  <a:gd name="T20" fmla="*/ 548 w 1777"/>
                  <a:gd name="T21" fmla="*/ 854 h 1150"/>
                  <a:gd name="T22" fmla="*/ 608 w 1777"/>
                  <a:gd name="T23" fmla="*/ 761 h 1150"/>
                  <a:gd name="T24" fmla="*/ 635 w 1777"/>
                  <a:gd name="T25" fmla="*/ 720 h 1150"/>
                  <a:gd name="T26" fmla="*/ 677 w 1777"/>
                  <a:gd name="T27" fmla="*/ 696 h 1150"/>
                  <a:gd name="T28" fmla="*/ 1021 w 1777"/>
                  <a:gd name="T29" fmla="*/ 653 h 1150"/>
                  <a:gd name="T30" fmla="*/ 1385 w 1777"/>
                  <a:gd name="T31" fmla="*/ 282 h 1150"/>
                  <a:gd name="T32" fmla="*/ 1394 w 1777"/>
                  <a:gd name="T33" fmla="*/ 277 h 1150"/>
                  <a:gd name="T34" fmla="*/ 1518 w 1777"/>
                  <a:gd name="T35" fmla="*/ 481 h 1150"/>
                  <a:gd name="T36" fmla="*/ 1777 w 1777"/>
                  <a:gd name="T37" fmla="*/ 0 h 1150"/>
                  <a:gd name="T38" fmla="*/ 1237 w 1777"/>
                  <a:gd name="T39" fmla="*/ 16 h 1150"/>
                  <a:gd name="T40" fmla="*/ 1360 w 1777"/>
                  <a:gd name="T41" fmla="*/ 220 h 1150"/>
                  <a:gd name="T42" fmla="*/ 1351 w 1777"/>
                  <a:gd name="T43" fmla="*/ 226 h 1150"/>
                  <a:gd name="T44" fmla="*/ 974 w 1777"/>
                  <a:gd name="T45" fmla="*/ 604 h 1150"/>
                  <a:gd name="T46" fmla="*/ 642 w 1777"/>
                  <a:gd name="T47" fmla="*/ 640 h 1150"/>
                  <a:gd name="T48" fmla="*/ 588 w 1777"/>
                  <a:gd name="T49" fmla="*/ 672 h 1150"/>
                  <a:gd name="T50" fmla="*/ 554 w 1777"/>
                  <a:gd name="T51" fmla="*/ 724 h 1150"/>
                  <a:gd name="T52" fmla="*/ 493 w 1777"/>
                  <a:gd name="T53" fmla="*/ 818 h 1150"/>
                  <a:gd name="T54" fmla="*/ 378 w 1777"/>
                  <a:gd name="T55" fmla="*/ 995 h 1150"/>
                  <a:gd name="T56" fmla="*/ 371 w 1777"/>
                  <a:gd name="T57" fmla="*/ 1005 h 1150"/>
                  <a:gd name="T58" fmla="*/ 369 w 1777"/>
                  <a:gd name="T59" fmla="*/ 1007 h 1150"/>
                  <a:gd name="T60" fmla="*/ 366 w 1777"/>
                  <a:gd name="T61" fmla="*/ 1008 h 1150"/>
                  <a:gd name="T62" fmla="*/ 360 w 1777"/>
                  <a:gd name="T63" fmla="*/ 1009 h 1150"/>
                  <a:gd name="T64" fmla="*/ 336 w 1777"/>
                  <a:gd name="T65" fmla="*/ 1014 h 1150"/>
                  <a:gd name="T66" fmla="*/ 288 w 1777"/>
                  <a:gd name="T67" fmla="*/ 1024 h 1150"/>
                  <a:gd name="T68" fmla="*/ 182 w 1777"/>
                  <a:gd name="T69" fmla="*/ 1046 h 1150"/>
                  <a:gd name="T70" fmla="*/ 1 w 1777"/>
                  <a:gd name="T71" fmla="*/ 10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7" h="1150">
                    <a:moveTo>
                      <a:pt x="0" y="1150"/>
                    </a:moveTo>
                    <a:cubicBezTo>
                      <a:pt x="195" y="1111"/>
                      <a:pt x="195" y="1111"/>
                      <a:pt x="195" y="1111"/>
                    </a:cubicBezTo>
                    <a:cubicBezTo>
                      <a:pt x="306" y="1088"/>
                      <a:pt x="306" y="1088"/>
                      <a:pt x="306" y="1088"/>
                    </a:cubicBezTo>
                    <a:cubicBezTo>
                      <a:pt x="367" y="1075"/>
                      <a:pt x="367" y="1075"/>
                      <a:pt x="367" y="1075"/>
                    </a:cubicBezTo>
                    <a:cubicBezTo>
                      <a:pt x="398" y="1068"/>
                      <a:pt x="398" y="1068"/>
                      <a:pt x="398" y="1068"/>
                    </a:cubicBezTo>
                    <a:cubicBezTo>
                      <a:pt x="405" y="1067"/>
                      <a:pt x="405" y="1067"/>
                      <a:pt x="405" y="1067"/>
                    </a:cubicBezTo>
                    <a:cubicBezTo>
                      <a:pt x="409" y="1066"/>
                      <a:pt x="409" y="1066"/>
                      <a:pt x="409" y="1066"/>
                    </a:cubicBezTo>
                    <a:cubicBezTo>
                      <a:pt x="410" y="1066"/>
                      <a:pt x="410" y="1066"/>
                      <a:pt x="411" y="1065"/>
                    </a:cubicBezTo>
                    <a:cubicBezTo>
                      <a:pt x="412" y="1063"/>
                      <a:pt x="412" y="1063"/>
                      <a:pt x="412" y="1063"/>
                    </a:cubicBezTo>
                    <a:cubicBezTo>
                      <a:pt x="420" y="1050"/>
                      <a:pt x="420" y="1050"/>
                      <a:pt x="420" y="1050"/>
                    </a:cubicBezTo>
                    <a:cubicBezTo>
                      <a:pt x="548" y="854"/>
                      <a:pt x="548" y="854"/>
                      <a:pt x="548" y="854"/>
                    </a:cubicBezTo>
                    <a:cubicBezTo>
                      <a:pt x="608" y="761"/>
                      <a:pt x="608" y="761"/>
                      <a:pt x="608" y="761"/>
                    </a:cubicBezTo>
                    <a:cubicBezTo>
                      <a:pt x="617" y="748"/>
                      <a:pt x="625" y="734"/>
                      <a:pt x="635" y="720"/>
                    </a:cubicBezTo>
                    <a:cubicBezTo>
                      <a:pt x="677" y="696"/>
                      <a:pt x="677" y="696"/>
                      <a:pt x="677" y="696"/>
                    </a:cubicBezTo>
                    <a:cubicBezTo>
                      <a:pt x="1021" y="653"/>
                      <a:pt x="1021" y="653"/>
                      <a:pt x="1021" y="653"/>
                    </a:cubicBezTo>
                    <a:cubicBezTo>
                      <a:pt x="1385" y="282"/>
                      <a:pt x="1385" y="282"/>
                      <a:pt x="1385" y="282"/>
                    </a:cubicBezTo>
                    <a:cubicBezTo>
                      <a:pt x="1394" y="277"/>
                      <a:pt x="1394" y="277"/>
                      <a:pt x="1394" y="277"/>
                    </a:cubicBezTo>
                    <a:cubicBezTo>
                      <a:pt x="1518" y="481"/>
                      <a:pt x="1518" y="481"/>
                      <a:pt x="1518" y="481"/>
                    </a:cubicBezTo>
                    <a:cubicBezTo>
                      <a:pt x="1605" y="320"/>
                      <a:pt x="1692" y="160"/>
                      <a:pt x="1777" y="0"/>
                    </a:cubicBezTo>
                    <a:cubicBezTo>
                      <a:pt x="1596" y="6"/>
                      <a:pt x="1416" y="11"/>
                      <a:pt x="1237" y="16"/>
                    </a:cubicBezTo>
                    <a:cubicBezTo>
                      <a:pt x="1360" y="220"/>
                      <a:pt x="1360" y="220"/>
                      <a:pt x="1360" y="220"/>
                    </a:cubicBezTo>
                    <a:cubicBezTo>
                      <a:pt x="1351" y="226"/>
                      <a:pt x="1351" y="226"/>
                      <a:pt x="1351" y="226"/>
                    </a:cubicBezTo>
                    <a:cubicBezTo>
                      <a:pt x="974" y="604"/>
                      <a:pt x="974" y="604"/>
                      <a:pt x="974" y="604"/>
                    </a:cubicBezTo>
                    <a:cubicBezTo>
                      <a:pt x="642" y="640"/>
                      <a:pt x="642" y="640"/>
                      <a:pt x="642" y="640"/>
                    </a:cubicBezTo>
                    <a:cubicBezTo>
                      <a:pt x="588" y="672"/>
                      <a:pt x="588" y="672"/>
                      <a:pt x="588" y="672"/>
                    </a:cubicBezTo>
                    <a:cubicBezTo>
                      <a:pt x="576" y="689"/>
                      <a:pt x="565" y="706"/>
                      <a:pt x="554" y="724"/>
                    </a:cubicBezTo>
                    <a:cubicBezTo>
                      <a:pt x="493" y="818"/>
                      <a:pt x="493" y="818"/>
                      <a:pt x="493" y="818"/>
                    </a:cubicBezTo>
                    <a:cubicBezTo>
                      <a:pt x="378" y="995"/>
                      <a:pt x="378" y="995"/>
                      <a:pt x="378" y="995"/>
                    </a:cubicBezTo>
                    <a:cubicBezTo>
                      <a:pt x="371" y="1005"/>
                      <a:pt x="371" y="1005"/>
                      <a:pt x="371" y="1005"/>
                    </a:cubicBezTo>
                    <a:cubicBezTo>
                      <a:pt x="371" y="1006"/>
                      <a:pt x="370" y="1007"/>
                      <a:pt x="369" y="1007"/>
                    </a:cubicBezTo>
                    <a:cubicBezTo>
                      <a:pt x="366" y="1008"/>
                      <a:pt x="366" y="1008"/>
                      <a:pt x="366" y="1008"/>
                    </a:cubicBezTo>
                    <a:cubicBezTo>
                      <a:pt x="360" y="1009"/>
                      <a:pt x="360" y="1009"/>
                      <a:pt x="360" y="1009"/>
                    </a:cubicBezTo>
                    <a:cubicBezTo>
                      <a:pt x="336" y="1014"/>
                      <a:pt x="336" y="1014"/>
                      <a:pt x="336" y="1014"/>
                    </a:cubicBezTo>
                    <a:cubicBezTo>
                      <a:pt x="288" y="1024"/>
                      <a:pt x="288" y="1024"/>
                      <a:pt x="288" y="1024"/>
                    </a:cubicBezTo>
                    <a:cubicBezTo>
                      <a:pt x="182" y="1046"/>
                      <a:pt x="182" y="1046"/>
                      <a:pt x="182" y="1046"/>
                    </a:cubicBezTo>
                    <a:cubicBezTo>
                      <a:pt x="1" y="1085"/>
                      <a:pt x="1" y="1085"/>
                      <a:pt x="1" y="1085"/>
                    </a:cubicBezTo>
                  </a:path>
                </a:pathLst>
              </a:custGeom>
              <a:solidFill>
                <a:srgbClr val="FFFFFF"/>
              </a:solidFill>
              <a:ln w="19050" cap="flat">
                <a:solidFill>
                  <a:srgbClr val="FFFFFF"/>
                </a:solidFill>
                <a:prstDash val="solid"/>
                <a:miter lim="800000"/>
                <a:headEnd/>
                <a:tailEnd/>
              </a:ln>
            </p:spPr>
            <p:txBody>
              <a:bodyPr vert="horz" wrap="square" lIns="91414" tIns="45706" rIns="91414" bIns="45706" numCol="1" anchor="t" anchorCtr="0" compatLnSpc="1">
                <a:prstTxWarp prst="textNoShape">
                  <a:avLst/>
                </a:prstTxWarp>
              </a:bodyPr>
              <a:lstStyle/>
              <a:p>
                <a:pPr defTabSz="932384"/>
                <a:endParaRPr lang="en-GB">
                  <a:solidFill>
                    <a:srgbClr val="505050"/>
                  </a:solidFill>
                </a:endParaRPr>
              </a:p>
            </p:txBody>
          </p:sp>
        </p:grpSp>
      </p:grpSp>
      <p:grpSp>
        <p:nvGrpSpPr>
          <p:cNvPr id="16" name="Group 15"/>
          <p:cNvGrpSpPr/>
          <p:nvPr/>
        </p:nvGrpSpPr>
        <p:grpSpPr>
          <a:xfrm>
            <a:off x="8260016" y="1905802"/>
            <a:ext cx="3196967" cy="2048176"/>
            <a:chOff x="2521178" y="3943231"/>
            <a:chExt cx="3197874" cy="2048758"/>
          </a:xfrm>
        </p:grpSpPr>
        <p:sp>
          <p:nvSpPr>
            <p:cNvPr id="629" name="Freeform 628"/>
            <p:cNvSpPr>
              <a:spLocks noChangeAspect="1"/>
            </p:cNvSpPr>
            <p:nvPr/>
          </p:nvSpPr>
          <p:spPr bwMode="auto">
            <a:xfrm>
              <a:off x="2521178" y="4352816"/>
              <a:ext cx="3197874" cy="1639173"/>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31" tIns="0" rIns="114231" bIns="57115"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1960" fontAlgn="base">
                <a:spcBef>
                  <a:spcPct val="0"/>
                </a:spcBef>
                <a:spcAft>
                  <a:spcPct val="0"/>
                </a:spcAft>
                <a:defRPr/>
              </a:pPr>
              <a:endParaRPr lang="en-US" sz="1938" b="1" kern="0" dirty="0">
                <a:solidFill>
                  <a:srgbClr val="505050"/>
                </a:solidFill>
                <a:latin typeface="Segoe" pitchFamily="34" charset="0"/>
              </a:endParaRPr>
            </a:p>
          </p:txBody>
        </p:sp>
        <p:sp>
          <p:nvSpPr>
            <p:cNvPr id="630" name="Rectangle 629"/>
            <p:cNvSpPr/>
            <p:nvPr/>
          </p:nvSpPr>
          <p:spPr>
            <a:xfrm>
              <a:off x="4829186" y="3943231"/>
              <a:ext cx="792799" cy="387396"/>
            </a:xfrm>
            <a:prstGeom prst="rect">
              <a:avLst/>
            </a:prstGeom>
          </p:spPr>
          <p:txBody>
            <a:bodyPr wrap="square" lIns="0" tIns="0" rIns="0" bIns="0" anchor="b">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269" fontAlgn="base">
                <a:lnSpc>
                  <a:spcPct val="90000"/>
                </a:lnSpc>
                <a:spcAft>
                  <a:spcPct val="0"/>
                </a:spcAft>
              </a:pPr>
              <a:r>
                <a:rPr lang="en-US" sz="1398" dirty="0">
                  <a:ln>
                    <a:solidFill>
                      <a:srgbClr val="FFFFFF">
                        <a:alpha val="0"/>
                      </a:srgbClr>
                    </a:solidFill>
                  </a:ln>
                  <a:solidFill>
                    <a:srgbClr val="FFFFFF"/>
                  </a:solidFill>
                </a:rPr>
                <a:t>Non-MS SaaS apps</a:t>
              </a:r>
            </a:p>
          </p:txBody>
        </p:sp>
        <p:grpSp>
          <p:nvGrpSpPr>
            <p:cNvPr id="631" name="Group 630"/>
            <p:cNvGrpSpPr>
              <a:grpSpLocks noChangeAspect="1"/>
            </p:cNvGrpSpPr>
            <p:nvPr/>
          </p:nvGrpSpPr>
          <p:grpSpPr>
            <a:xfrm>
              <a:off x="4341527" y="4792782"/>
              <a:ext cx="463505" cy="463505"/>
              <a:chOff x="2598738" y="3613150"/>
              <a:chExt cx="1177924" cy="1177924"/>
            </a:xfrm>
            <a:solidFill>
              <a:schemeClr val="bg1"/>
            </a:solidFill>
          </p:grpSpPr>
          <p:sp>
            <p:nvSpPr>
              <p:cNvPr id="828" name="Freeform 61"/>
              <p:cNvSpPr>
                <a:spLocks noEditPoints="1"/>
              </p:cNvSpPr>
              <p:nvPr/>
            </p:nvSpPr>
            <p:spPr bwMode="auto">
              <a:xfrm>
                <a:off x="2598738" y="3613150"/>
                <a:ext cx="1177924" cy="1177924"/>
              </a:xfrm>
              <a:custGeom>
                <a:avLst/>
                <a:gdLst>
                  <a:gd name="T0" fmla="*/ 0 w 1562"/>
                  <a:gd name="T1" fmla="*/ 781 h 1562"/>
                  <a:gd name="T2" fmla="*/ 1562 w 1562"/>
                  <a:gd name="T3" fmla="*/ 781 h 1562"/>
                  <a:gd name="T4" fmla="*/ 1493 w 1562"/>
                  <a:gd name="T5" fmla="*/ 925 h 1562"/>
                  <a:gd name="T6" fmla="*/ 1331 w 1562"/>
                  <a:gd name="T7" fmla="*/ 1256 h 1562"/>
                  <a:gd name="T8" fmla="*/ 1331 w 1562"/>
                  <a:gd name="T9" fmla="*/ 1256 h 1562"/>
                  <a:gd name="T10" fmla="*/ 1283 w 1562"/>
                  <a:gd name="T11" fmla="*/ 1306 h 1562"/>
                  <a:gd name="T12" fmla="*/ 1283 w 1562"/>
                  <a:gd name="T13" fmla="*/ 1306 h 1562"/>
                  <a:gd name="T14" fmla="*/ 1169 w 1562"/>
                  <a:gd name="T15" fmla="*/ 1395 h 1562"/>
                  <a:gd name="T16" fmla="*/ 1016 w 1562"/>
                  <a:gd name="T17" fmla="*/ 1469 h 1562"/>
                  <a:gd name="T18" fmla="*/ 1014 w 1562"/>
                  <a:gd name="T19" fmla="*/ 1469 h 1562"/>
                  <a:gd name="T20" fmla="*/ 882 w 1562"/>
                  <a:gd name="T21" fmla="*/ 1500 h 1562"/>
                  <a:gd name="T22" fmla="*/ 863 w 1562"/>
                  <a:gd name="T23" fmla="*/ 1503 h 1562"/>
                  <a:gd name="T24" fmla="*/ 859 w 1562"/>
                  <a:gd name="T25" fmla="*/ 1503 h 1562"/>
                  <a:gd name="T26" fmla="*/ 781 w 1562"/>
                  <a:gd name="T27" fmla="*/ 1507 h 1562"/>
                  <a:gd name="T28" fmla="*/ 701 w 1562"/>
                  <a:gd name="T29" fmla="*/ 1503 h 1562"/>
                  <a:gd name="T30" fmla="*/ 548 w 1562"/>
                  <a:gd name="T31" fmla="*/ 1469 h 1562"/>
                  <a:gd name="T32" fmla="*/ 393 w 1562"/>
                  <a:gd name="T33" fmla="*/ 1395 h 1562"/>
                  <a:gd name="T34" fmla="*/ 386 w 1562"/>
                  <a:gd name="T35" fmla="*/ 1391 h 1562"/>
                  <a:gd name="T36" fmla="*/ 356 w 1562"/>
                  <a:gd name="T37" fmla="*/ 1370 h 1562"/>
                  <a:gd name="T38" fmla="*/ 329 w 1562"/>
                  <a:gd name="T39" fmla="*/ 1350 h 1562"/>
                  <a:gd name="T40" fmla="*/ 304 w 1562"/>
                  <a:gd name="T41" fmla="*/ 1329 h 1562"/>
                  <a:gd name="T42" fmla="*/ 279 w 1562"/>
                  <a:gd name="T43" fmla="*/ 1306 h 1562"/>
                  <a:gd name="T44" fmla="*/ 279 w 1562"/>
                  <a:gd name="T45" fmla="*/ 1306 h 1562"/>
                  <a:gd name="T46" fmla="*/ 55 w 1562"/>
                  <a:gd name="T47" fmla="*/ 812 h 1562"/>
                  <a:gd name="T48" fmla="*/ 55 w 1562"/>
                  <a:gd name="T49" fmla="*/ 781 h 1562"/>
                  <a:gd name="T50" fmla="*/ 115 w 1562"/>
                  <a:gd name="T51" fmla="*/ 489 h 1562"/>
                  <a:gd name="T52" fmla="*/ 116 w 1562"/>
                  <a:gd name="T53" fmla="*/ 489 h 1562"/>
                  <a:gd name="T54" fmla="*/ 283 w 1562"/>
                  <a:gd name="T55" fmla="*/ 252 h 1562"/>
                  <a:gd name="T56" fmla="*/ 284 w 1562"/>
                  <a:gd name="T57" fmla="*/ 251 h 1562"/>
                  <a:gd name="T58" fmla="*/ 312 w 1562"/>
                  <a:gd name="T59" fmla="*/ 226 h 1562"/>
                  <a:gd name="T60" fmla="*/ 340 w 1562"/>
                  <a:gd name="T61" fmla="*/ 204 h 1562"/>
                  <a:gd name="T62" fmla="*/ 369 w 1562"/>
                  <a:gd name="T63" fmla="*/ 183 h 1562"/>
                  <a:gd name="T64" fmla="*/ 400 w 1562"/>
                  <a:gd name="T65" fmla="*/ 163 h 1562"/>
                  <a:gd name="T66" fmla="*/ 517 w 1562"/>
                  <a:gd name="T67" fmla="*/ 104 h 1562"/>
                  <a:gd name="T68" fmla="*/ 517 w 1562"/>
                  <a:gd name="T69" fmla="*/ 104 h 1562"/>
                  <a:gd name="T70" fmla="*/ 555 w 1562"/>
                  <a:gd name="T71" fmla="*/ 90 h 1562"/>
                  <a:gd name="T72" fmla="*/ 587 w 1562"/>
                  <a:gd name="T73" fmla="*/ 81 h 1562"/>
                  <a:gd name="T74" fmla="*/ 607 w 1562"/>
                  <a:gd name="T75" fmla="*/ 76 h 1562"/>
                  <a:gd name="T76" fmla="*/ 650 w 1562"/>
                  <a:gd name="T77" fmla="*/ 66 h 1562"/>
                  <a:gd name="T78" fmla="*/ 700 w 1562"/>
                  <a:gd name="T79" fmla="*/ 59 h 1562"/>
                  <a:gd name="T80" fmla="*/ 748 w 1562"/>
                  <a:gd name="T81" fmla="*/ 55 h 1562"/>
                  <a:gd name="T82" fmla="*/ 750 w 1562"/>
                  <a:gd name="T83" fmla="*/ 55 h 1562"/>
                  <a:gd name="T84" fmla="*/ 782 w 1562"/>
                  <a:gd name="T85" fmla="*/ 55 h 1562"/>
                  <a:gd name="T86" fmla="*/ 785 w 1562"/>
                  <a:gd name="T87" fmla="*/ 55 h 1562"/>
                  <a:gd name="T88" fmla="*/ 812 w 1562"/>
                  <a:gd name="T89" fmla="*/ 55 h 1562"/>
                  <a:gd name="T90" fmla="*/ 857 w 1562"/>
                  <a:gd name="T91" fmla="*/ 59 h 1562"/>
                  <a:gd name="T92" fmla="*/ 862 w 1562"/>
                  <a:gd name="T93" fmla="*/ 59 h 1562"/>
                  <a:gd name="T94" fmla="*/ 912 w 1562"/>
                  <a:gd name="T95" fmla="*/ 66 h 1562"/>
                  <a:gd name="T96" fmla="*/ 955 w 1562"/>
                  <a:gd name="T97" fmla="*/ 76 h 1562"/>
                  <a:gd name="T98" fmla="*/ 975 w 1562"/>
                  <a:gd name="T99" fmla="*/ 81 h 1562"/>
                  <a:gd name="T100" fmla="*/ 1045 w 1562"/>
                  <a:gd name="T101" fmla="*/ 104 h 1562"/>
                  <a:gd name="T102" fmla="*/ 1163 w 1562"/>
                  <a:gd name="T103" fmla="*/ 163 h 1562"/>
                  <a:gd name="T104" fmla="*/ 1193 w 1562"/>
                  <a:gd name="T105" fmla="*/ 183 h 1562"/>
                  <a:gd name="T106" fmla="*/ 1223 w 1562"/>
                  <a:gd name="T107" fmla="*/ 204 h 1562"/>
                  <a:gd name="T108" fmla="*/ 1251 w 1562"/>
                  <a:gd name="T109" fmla="*/ 227 h 1562"/>
                  <a:gd name="T110" fmla="*/ 1278 w 1562"/>
                  <a:gd name="T111" fmla="*/ 251 h 1562"/>
                  <a:gd name="T112" fmla="*/ 1279 w 1562"/>
                  <a:gd name="T113" fmla="*/ 252 h 1562"/>
                  <a:gd name="T114" fmla="*/ 1294 w 1562"/>
                  <a:gd name="T115" fmla="*/ 267 h 1562"/>
                  <a:gd name="T116" fmla="*/ 1384 w 1562"/>
                  <a:gd name="T117" fmla="*/ 376 h 1562"/>
                  <a:gd name="T118" fmla="*/ 1446 w 1562"/>
                  <a:gd name="T119" fmla="*/ 489 h 1562"/>
                  <a:gd name="T120" fmla="*/ 1447 w 1562"/>
                  <a:gd name="T121" fmla="*/ 489 h 1562"/>
                  <a:gd name="T122" fmla="*/ 1507 w 1562"/>
                  <a:gd name="T123" fmla="*/ 812 h 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2" h="1562">
                    <a:moveTo>
                      <a:pt x="781" y="0"/>
                    </a:moveTo>
                    <a:cubicBezTo>
                      <a:pt x="350" y="0"/>
                      <a:pt x="0" y="350"/>
                      <a:pt x="0" y="781"/>
                    </a:cubicBezTo>
                    <a:cubicBezTo>
                      <a:pt x="0" y="1212"/>
                      <a:pt x="350" y="1562"/>
                      <a:pt x="781" y="1562"/>
                    </a:cubicBezTo>
                    <a:cubicBezTo>
                      <a:pt x="1212" y="1562"/>
                      <a:pt x="1562" y="1212"/>
                      <a:pt x="1562" y="781"/>
                    </a:cubicBezTo>
                    <a:cubicBezTo>
                      <a:pt x="1562" y="350"/>
                      <a:pt x="1212" y="0"/>
                      <a:pt x="781" y="0"/>
                    </a:cubicBezTo>
                    <a:close/>
                    <a:moveTo>
                      <a:pt x="1493" y="925"/>
                    </a:moveTo>
                    <a:cubicBezTo>
                      <a:pt x="1473" y="1026"/>
                      <a:pt x="1432" y="1119"/>
                      <a:pt x="1374" y="1201"/>
                    </a:cubicBezTo>
                    <a:cubicBezTo>
                      <a:pt x="1361" y="1220"/>
                      <a:pt x="1346" y="1238"/>
                      <a:pt x="1331" y="1256"/>
                    </a:cubicBezTo>
                    <a:cubicBezTo>
                      <a:pt x="1331" y="1256"/>
                      <a:pt x="1331" y="1256"/>
                      <a:pt x="1331" y="1256"/>
                    </a:cubicBezTo>
                    <a:cubicBezTo>
                      <a:pt x="1331" y="1256"/>
                      <a:pt x="1331" y="1256"/>
                      <a:pt x="1331" y="1256"/>
                    </a:cubicBezTo>
                    <a:cubicBezTo>
                      <a:pt x="1316" y="1273"/>
                      <a:pt x="1300" y="1290"/>
                      <a:pt x="1283" y="1306"/>
                    </a:cubicBezTo>
                    <a:cubicBezTo>
                      <a:pt x="1283" y="1306"/>
                      <a:pt x="1283" y="1306"/>
                      <a:pt x="1283" y="1306"/>
                    </a:cubicBezTo>
                    <a:cubicBezTo>
                      <a:pt x="1283" y="1306"/>
                      <a:pt x="1283" y="1306"/>
                      <a:pt x="1283" y="1306"/>
                    </a:cubicBezTo>
                    <a:cubicBezTo>
                      <a:pt x="1283" y="1306"/>
                      <a:pt x="1283" y="1306"/>
                      <a:pt x="1283" y="1306"/>
                    </a:cubicBezTo>
                    <a:cubicBezTo>
                      <a:pt x="1250" y="1338"/>
                      <a:pt x="1214" y="1366"/>
                      <a:pt x="1176" y="1391"/>
                    </a:cubicBezTo>
                    <a:cubicBezTo>
                      <a:pt x="1169" y="1395"/>
                      <a:pt x="1169" y="1395"/>
                      <a:pt x="1169" y="1395"/>
                    </a:cubicBezTo>
                    <a:cubicBezTo>
                      <a:pt x="1169" y="1395"/>
                      <a:pt x="1169" y="1395"/>
                      <a:pt x="1169" y="1395"/>
                    </a:cubicBezTo>
                    <a:cubicBezTo>
                      <a:pt x="1122" y="1425"/>
                      <a:pt x="1070" y="1450"/>
                      <a:pt x="1016" y="1469"/>
                    </a:cubicBezTo>
                    <a:cubicBezTo>
                      <a:pt x="1016" y="1469"/>
                      <a:pt x="1016" y="1469"/>
                      <a:pt x="1016" y="1469"/>
                    </a:cubicBezTo>
                    <a:cubicBezTo>
                      <a:pt x="1014" y="1469"/>
                      <a:pt x="1014" y="1469"/>
                      <a:pt x="1014" y="1469"/>
                    </a:cubicBezTo>
                    <a:cubicBezTo>
                      <a:pt x="1014" y="1469"/>
                      <a:pt x="1014" y="1469"/>
                      <a:pt x="1014" y="1469"/>
                    </a:cubicBezTo>
                    <a:cubicBezTo>
                      <a:pt x="972" y="1484"/>
                      <a:pt x="928" y="1494"/>
                      <a:pt x="882" y="1500"/>
                    </a:cubicBezTo>
                    <a:cubicBezTo>
                      <a:pt x="882" y="1500"/>
                      <a:pt x="882" y="1500"/>
                      <a:pt x="882" y="1500"/>
                    </a:cubicBezTo>
                    <a:cubicBezTo>
                      <a:pt x="876" y="1501"/>
                      <a:pt x="870" y="1502"/>
                      <a:pt x="863" y="1503"/>
                    </a:cubicBezTo>
                    <a:cubicBezTo>
                      <a:pt x="863" y="1503"/>
                      <a:pt x="863" y="1503"/>
                      <a:pt x="863" y="1503"/>
                    </a:cubicBezTo>
                    <a:cubicBezTo>
                      <a:pt x="859" y="1503"/>
                      <a:pt x="859" y="1503"/>
                      <a:pt x="859" y="1503"/>
                    </a:cubicBezTo>
                    <a:cubicBezTo>
                      <a:pt x="859" y="1503"/>
                      <a:pt x="859" y="1503"/>
                      <a:pt x="859" y="1503"/>
                    </a:cubicBezTo>
                    <a:cubicBezTo>
                      <a:pt x="833" y="1506"/>
                      <a:pt x="807" y="1507"/>
                      <a:pt x="781" y="1507"/>
                    </a:cubicBezTo>
                    <a:cubicBezTo>
                      <a:pt x="755" y="1507"/>
                      <a:pt x="729" y="1506"/>
                      <a:pt x="704" y="1503"/>
                    </a:cubicBezTo>
                    <a:cubicBezTo>
                      <a:pt x="701" y="1503"/>
                      <a:pt x="701" y="1503"/>
                      <a:pt x="701" y="1503"/>
                    </a:cubicBezTo>
                    <a:cubicBezTo>
                      <a:pt x="648" y="1497"/>
                      <a:pt x="597" y="1486"/>
                      <a:pt x="549" y="1469"/>
                    </a:cubicBezTo>
                    <a:cubicBezTo>
                      <a:pt x="549" y="1469"/>
                      <a:pt x="548" y="1469"/>
                      <a:pt x="548" y="1469"/>
                    </a:cubicBezTo>
                    <a:cubicBezTo>
                      <a:pt x="547" y="1469"/>
                      <a:pt x="547" y="1469"/>
                      <a:pt x="547" y="1469"/>
                    </a:cubicBezTo>
                    <a:cubicBezTo>
                      <a:pt x="492" y="1450"/>
                      <a:pt x="441" y="1425"/>
                      <a:pt x="393" y="1395"/>
                    </a:cubicBezTo>
                    <a:cubicBezTo>
                      <a:pt x="393" y="1395"/>
                      <a:pt x="393" y="1395"/>
                      <a:pt x="393" y="1395"/>
                    </a:cubicBezTo>
                    <a:cubicBezTo>
                      <a:pt x="386" y="1391"/>
                      <a:pt x="386" y="1391"/>
                      <a:pt x="386" y="1391"/>
                    </a:cubicBezTo>
                    <a:cubicBezTo>
                      <a:pt x="385" y="1390"/>
                      <a:pt x="384" y="1390"/>
                      <a:pt x="384" y="1389"/>
                    </a:cubicBezTo>
                    <a:cubicBezTo>
                      <a:pt x="374" y="1383"/>
                      <a:pt x="365" y="1377"/>
                      <a:pt x="356" y="1370"/>
                    </a:cubicBezTo>
                    <a:cubicBezTo>
                      <a:pt x="356" y="1370"/>
                      <a:pt x="356" y="1370"/>
                      <a:pt x="356" y="1370"/>
                    </a:cubicBezTo>
                    <a:cubicBezTo>
                      <a:pt x="347" y="1364"/>
                      <a:pt x="338" y="1357"/>
                      <a:pt x="329" y="1350"/>
                    </a:cubicBezTo>
                    <a:cubicBezTo>
                      <a:pt x="329" y="1350"/>
                      <a:pt x="329" y="1350"/>
                      <a:pt x="329" y="1350"/>
                    </a:cubicBezTo>
                    <a:cubicBezTo>
                      <a:pt x="320" y="1343"/>
                      <a:pt x="312" y="1336"/>
                      <a:pt x="304" y="1329"/>
                    </a:cubicBezTo>
                    <a:cubicBezTo>
                      <a:pt x="303" y="1329"/>
                      <a:pt x="303" y="1328"/>
                      <a:pt x="303" y="1328"/>
                    </a:cubicBezTo>
                    <a:cubicBezTo>
                      <a:pt x="295" y="1321"/>
                      <a:pt x="287" y="1314"/>
                      <a:pt x="279" y="1306"/>
                    </a:cubicBezTo>
                    <a:cubicBezTo>
                      <a:pt x="279" y="1306"/>
                      <a:pt x="279" y="1306"/>
                      <a:pt x="279" y="1306"/>
                    </a:cubicBezTo>
                    <a:cubicBezTo>
                      <a:pt x="279" y="1306"/>
                      <a:pt x="279" y="1306"/>
                      <a:pt x="279" y="1306"/>
                    </a:cubicBezTo>
                    <a:cubicBezTo>
                      <a:pt x="279" y="1306"/>
                      <a:pt x="279" y="1306"/>
                      <a:pt x="279" y="1306"/>
                    </a:cubicBezTo>
                    <a:cubicBezTo>
                      <a:pt x="148" y="1180"/>
                      <a:pt x="63" y="1006"/>
                      <a:pt x="55" y="812"/>
                    </a:cubicBezTo>
                    <a:cubicBezTo>
                      <a:pt x="55" y="812"/>
                      <a:pt x="55" y="812"/>
                      <a:pt x="55" y="812"/>
                    </a:cubicBezTo>
                    <a:cubicBezTo>
                      <a:pt x="55" y="802"/>
                      <a:pt x="55" y="792"/>
                      <a:pt x="55" y="781"/>
                    </a:cubicBezTo>
                    <a:cubicBezTo>
                      <a:pt x="55" y="677"/>
                      <a:pt x="76" y="579"/>
                      <a:pt x="115" y="489"/>
                    </a:cubicBezTo>
                    <a:cubicBezTo>
                      <a:pt x="115" y="489"/>
                      <a:pt x="115" y="489"/>
                      <a:pt x="115" y="489"/>
                    </a:cubicBezTo>
                    <a:cubicBezTo>
                      <a:pt x="116" y="489"/>
                      <a:pt x="116" y="489"/>
                      <a:pt x="116" y="489"/>
                    </a:cubicBezTo>
                    <a:cubicBezTo>
                      <a:pt x="116" y="489"/>
                      <a:pt x="116" y="489"/>
                      <a:pt x="116" y="489"/>
                    </a:cubicBezTo>
                    <a:cubicBezTo>
                      <a:pt x="126" y="465"/>
                      <a:pt x="138" y="442"/>
                      <a:pt x="151" y="420"/>
                    </a:cubicBezTo>
                    <a:cubicBezTo>
                      <a:pt x="186" y="357"/>
                      <a:pt x="231" y="301"/>
                      <a:pt x="283" y="252"/>
                    </a:cubicBezTo>
                    <a:cubicBezTo>
                      <a:pt x="283" y="252"/>
                      <a:pt x="283" y="252"/>
                      <a:pt x="284" y="252"/>
                    </a:cubicBezTo>
                    <a:cubicBezTo>
                      <a:pt x="284" y="251"/>
                      <a:pt x="284" y="251"/>
                      <a:pt x="284" y="251"/>
                    </a:cubicBezTo>
                    <a:cubicBezTo>
                      <a:pt x="293" y="243"/>
                      <a:pt x="301" y="235"/>
                      <a:pt x="310" y="228"/>
                    </a:cubicBezTo>
                    <a:cubicBezTo>
                      <a:pt x="311" y="227"/>
                      <a:pt x="311" y="227"/>
                      <a:pt x="312" y="226"/>
                    </a:cubicBezTo>
                    <a:cubicBezTo>
                      <a:pt x="321" y="219"/>
                      <a:pt x="329" y="212"/>
                      <a:pt x="339" y="205"/>
                    </a:cubicBezTo>
                    <a:cubicBezTo>
                      <a:pt x="339" y="204"/>
                      <a:pt x="339" y="204"/>
                      <a:pt x="340" y="204"/>
                    </a:cubicBezTo>
                    <a:cubicBezTo>
                      <a:pt x="349" y="197"/>
                      <a:pt x="359" y="190"/>
                      <a:pt x="368" y="183"/>
                    </a:cubicBezTo>
                    <a:cubicBezTo>
                      <a:pt x="369" y="183"/>
                      <a:pt x="369" y="183"/>
                      <a:pt x="369" y="183"/>
                    </a:cubicBezTo>
                    <a:cubicBezTo>
                      <a:pt x="379" y="176"/>
                      <a:pt x="389" y="169"/>
                      <a:pt x="399" y="163"/>
                    </a:cubicBezTo>
                    <a:cubicBezTo>
                      <a:pt x="400" y="163"/>
                      <a:pt x="400" y="163"/>
                      <a:pt x="400" y="163"/>
                    </a:cubicBezTo>
                    <a:cubicBezTo>
                      <a:pt x="400" y="163"/>
                      <a:pt x="400" y="163"/>
                      <a:pt x="400" y="163"/>
                    </a:cubicBezTo>
                    <a:cubicBezTo>
                      <a:pt x="437" y="140"/>
                      <a:pt x="476" y="120"/>
                      <a:pt x="517" y="104"/>
                    </a:cubicBezTo>
                    <a:cubicBezTo>
                      <a:pt x="517" y="104"/>
                      <a:pt x="517" y="104"/>
                      <a:pt x="517" y="104"/>
                    </a:cubicBezTo>
                    <a:cubicBezTo>
                      <a:pt x="517" y="104"/>
                      <a:pt x="517" y="104"/>
                      <a:pt x="517" y="104"/>
                    </a:cubicBezTo>
                    <a:cubicBezTo>
                      <a:pt x="517" y="104"/>
                      <a:pt x="517" y="104"/>
                      <a:pt x="517" y="104"/>
                    </a:cubicBezTo>
                    <a:cubicBezTo>
                      <a:pt x="530" y="99"/>
                      <a:pt x="543" y="94"/>
                      <a:pt x="555" y="90"/>
                    </a:cubicBezTo>
                    <a:cubicBezTo>
                      <a:pt x="565" y="87"/>
                      <a:pt x="574" y="84"/>
                      <a:pt x="583" y="82"/>
                    </a:cubicBezTo>
                    <a:cubicBezTo>
                      <a:pt x="585" y="81"/>
                      <a:pt x="586" y="81"/>
                      <a:pt x="587" y="81"/>
                    </a:cubicBezTo>
                    <a:cubicBezTo>
                      <a:pt x="593" y="79"/>
                      <a:pt x="598" y="78"/>
                      <a:pt x="604" y="76"/>
                    </a:cubicBezTo>
                    <a:cubicBezTo>
                      <a:pt x="605" y="76"/>
                      <a:pt x="606" y="76"/>
                      <a:pt x="607" y="76"/>
                    </a:cubicBezTo>
                    <a:cubicBezTo>
                      <a:pt x="621" y="72"/>
                      <a:pt x="635" y="69"/>
                      <a:pt x="650" y="66"/>
                    </a:cubicBezTo>
                    <a:cubicBezTo>
                      <a:pt x="650" y="66"/>
                      <a:pt x="650" y="66"/>
                      <a:pt x="650" y="66"/>
                    </a:cubicBezTo>
                    <a:cubicBezTo>
                      <a:pt x="666" y="63"/>
                      <a:pt x="683" y="61"/>
                      <a:pt x="700" y="59"/>
                    </a:cubicBezTo>
                    <a:cubicBezTo>
                      <a:pt x="700" y="59"/>
                      <a:pt x="700" y="59"/>
                      <a:pt x="700" y="59"/>
                    </a:cubicBezTo>
                    <a:cubicBezTo>
                      <a:pt x="704" y="59"/>
                      <a:pt x="704" y="59"/>
                      <a:pt x="704" y="59"/>
                    </a:cubicBezTo>
                    <a:cubicBezTo>
                      <a:pt x="719" y="57"/>
                      <a:pt x="733" y="56"/>
                      <a:pt x="748" y="55"/>
                    </a:cubicBezTo>
                    <a:cubicBezTo>
                      <a:pt x="750" y="55"/>
                      <a:pt x="750" y="55"/>
                      <a:pt x="750" y="55"/>
                    </a:cubicBezTo>
                    <a:cubicBezTo>
                      <a:pt x="750" y="55"/>
                      <a:pt x="750" y="55"/>
                      <a:pt x="750" y="55"/>
                    </a:cubicBezTo>
                    <a:cubicBezTo>
                      <a:pt x="760" y="55"/>
                      <a:pt x="771" y="55"/>
                      <a:pt x="781" y="55"/>
                    </a:cubicBezTo>
                    <a:cubicBezTo>
                      <a:pt x="781" y="55"/>
                      <a:pt x="782" y="55"/>
                      <a:pt x="782" y="55"/>
                    </a:cubicBezTo>
                    <a:cubicBezTo>
                      <a:pt x="785" y="55"/>
                      <a:pt x="785" y="55"/>
                      <a:pt x="785" y="55"/>
                    </a:cubicBezTo>
                    <a:cubicBezTo>
                      <a:pt x="785" y="55"/>
                      <a:pt x="785" y="55"/>
                      <a:pt x="785" y="55"/>
                    </a:cubicBezTo>
                    <a:cubicBezTo>
                      <a:pt x="794" y="55"/>
                      <a:pt x="803" y="55"/>
                      <a:pt x="812" y="55"/>
                    </a:cubicBezTo>
                    <a:cubicBezTo>
                      <a:pt x="812" y="55"/>
                      <a:pt x="812" y="55"/>
                      <a:pt x="812" y="55"/>
                    </a:cubicBezTo>
                    <a:cubicBezTo>
                      <a:pt x="814" y="55"/>
                      <a:pt x="814" y="55"/>
                      <a:pt x="814" y="55"/>
                    </a:cubicBezTo>
                    <a:cubicBezTo>
                      <a:pt x="829" y="56"/>
                      <a:pt x="843" y="57"/>
                      <a:pt x="857" y="59"/>
                    </a:cubicBezTo>
                    <a:cubicBezTo>
                      <a:pt x="862" y="59"/>
                      <a:pt x="862" y="59"/>
                      <a:pt x="862" y="59"/>
                    </a:cubicBezTo>
                    <a:cubicBezTo>
                      <a:pt x="862" y="59"/>
                      <a:pt x="862" y="59"/>
                      <a:pt x="862" y="59"/>
                    </a:cubicBezTo>
                    <a:cubicBezTo>
                      <a:pt x="879" y="61"/>
                      <a:pt x="896" y="63"/>
                      <a:pt x="912" y="66"/>
                    </a:cubicBezTo>
                    <a:cubicBezTo>
                      <a:pt x="912" y="66"/>
                      <a:pt x="912" y="66"/>
                      <a:pt x="912" y="66"/>
                    </a:cubicBezTo>
                    <a:cubicBezTo>
                      <a:pt x="913" y="67"/>
                      <a:pt x="913" y="67"/>
                      <a:pt x="913" y="67"/>
                    </a:cubicBezTo>
                    <a:cubicBezTo>
                      <a:pt x="927" y="69"/>
                      <a:pt x="941" y="72"/>
                      <a:pt x="955" y="76"/>
                    </a:cubicBezTo>
                    <a:cubicBezTo>
                      <a:pt x="956" y="76"/>
                      <a:pt x="957" y="76"/>
                      <a:pt x="958" y="76"/>
                    </a:cubicBezTo>
                    <a:cubicBezTo>
                      <a:pt x="964" y="78"/>
                      <a:pt x="969" y="79"/>
                      <a:pt x="975" y="81"/>
                    </a:cubicBezTo>
                    <a:cubicBezTo>
                      <a:pt x="976" y="81"/>
                      <a:pt x="977" y="81"/>
                      <a:pt x="979" y="82"/>
                    </a:cubicBezTo>
                    <a:cubicBezTo>
                      <a:pt x="1001" y="88"/>
                      <a:pt x="1023" y="95"/>
                      <a:pt x="1045" y="104"/>
                    </a:cubicBezTo>
                    <a:cubicBezTo>
                      <a:pt x="1086" y="120"/>
                      <a:pt x="1125" y="140"/>
                      <a:pt x="1163" y="163"/>
                    </a:cubicBezTo>
                    <a:cubicBezTo>
                      <a:pt x="1163" y="163"/>
                      <a:pt x="1163" y="163"/>
                      <a:pt x="1163" y="163"/>
                    </a:cubicBezTo>
                    <a:cubicBezTo>
                      <a:pt x="1163" y="163"/>
                      <a:pt x="1163" y="163"/>
                      <a:pt x="1163" y="163"/>
                    </a:cubicBezTo>
                    <a:cubicBezTo>
                      <a:pt x="1173" y="169"/>
                      <a:pt x="1183" y="176"/>
                      <a:pt x="1193" y="183"/>
                    </a:cubicBezTo>
                    <a:cubicBezTo>
                      <a:pt x="1193" y="183"/>
                      <a:pt x="1193" y="183"/>
                      <a:pt x="1194" y="183"/>
                    </a:cubicBezTo>
                    <a:cubicBezTo>
                      <a:pt x="1203" y="190"/>
                      <a:pt x="1213" y="197"/>
                      <a:pt x="1223" y="204"/>
                    </a:cubicBezTo>
                    <a:cubicBezTo>
                      <a:pt x="1223" y="204"/>
                      <a:pt x="1223" y="204"/>
                      <a:pt x="1223" y="205"/>
                    </a:cubicBezTo>
                    <a:cubicBezTo>
                      <a:pt x="1233" y="212"/>
                      <a:pt x="1242" y="219"/>
                      <a:pt x="1251" y="227"/>
                    </a:cubicBezTo>
                    <a:cubicBezTo>
                      <a:pt x="1251" y="227"/>
                      <a:pt x="1251" y="227"/>
                      <a:pt x="1252" y="228"/>
                    </a:cubicBezTo>
                    <a:cubicBezTo>
                      <a:pt x="1261" y="235"/>
                      <a:pt x="1270" y="243"/>
                      <a:pt x="1278" y="251"/>
                    </a:cubicBezTo>
                    <a:cubicBezTo>
                      <a:pt x="1278" y="252"/>
                      <a:pt x="1278" y="252"/>
                      <a:pt x="1278" y="252"/>
                    </a:cubicBezTo>
                    <a:cubicBezTo>
                      <a:pt x="1279" y="252"/>
                      <a:pt x="1279" y="252"/>
                      <a:pt x="1279" y="252"/>
                    </a:cubicBezTo>
                    <a:cubicBezTo>
                      <a:pt x="1284" y="257"/>
                      <a:pt x="1289" y="262"/>
                      <a:pt x="1294" y="267"/>
                    </a:cubicBezTo>
                    <a:cubicBezTo>
                      <a:pt x="1294" y="267"/>
                      <a:pt x="1294" y="267"/>
                      <a:pt x="1294" y="267"/>
                    </a:cubicBezTo>
                    <a:cubicBezTo>
                      <a:pt x="1300" y="272"/>
                      <a:pt x="1305" y="278"/>
                      <a:pt x="1310" y="283"/>
                    </a:cubicBezTo>
                    <a:cubicBezTo>
                      <a:pt x="1337" y="312"/>
                      <a:pt x="1362" y="343"/>
                      <a:pt x="1384" y="376"/>
                    </a:cubicBezTo>
                    <a:cubicBezTo>
                      <a:pt x="1408" y="412"/>
                      <a:pt x="1429" y="449"/>
                      <a:pt x="1446" y="489"/>
                    </a:cubicBezTo>
                    <a:cubicBezTo>
                      <a:pt x="1446" y="489"/>
                      <a:pt x="1446" y="489"/>
                      <a:pt x="1446" y="489"/>
                    </a:cubicBezTo>
                    <a:cubicBezTo>
                      <a:pt x="1447" y="489"/>
                      <a:pt x="1447" y="489"/>
                      <a:pt x="1447" y="489"/>
                    </a:cubicBezTo>
                    <a:cubicBezTo>
                      <a:pt x="1447" y="489"/>
                      <a:pt x="1447" y="489"/>
                      <a:pt x="1447" y="489"/>
                    </a:cubicBezTo>
                    <a:cubicBezTo>
                      <a:pt x="1486" y="579"/>
                      <a:pt x="1508" y="677"/>
                      <a:pt x="1508" y="781"/>
                    </a:cubicBezTo>
                    <a:cubicBezTo>
                      <a:pt x="1508" y="792"/>
                      <a:pt x="1507" y="802"/>
                      <a:pt x="1507" y="812"/>
                    </a:cubicBezTo>
                    <a:cubicBezTo>
                      <a:pt x="1505" y="851"/>
                      <a:pt x="1500" y="888"/>
                      <a:pt x="1493" y="9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29" name="Freeform 62"/>
              <p:cNvSpPr>
                <a:spLocks/>
              </p:cNvSpPr>
              <p:nvPr/>
            </p:nvSpPr>
            <p:spPr bwMode="auto">
              <a:xfrm>
                <a:off x="3119438" y="4011613"/>
                <a:ext cx="3175" cy="4763"/>
              </a:xfrm>
              <a:custGeom>
                <a:avLst/>
                <a:gdLst>
                  <a:gd name="T0" fmla="*/ 0 w 5"/>
                  <a:gd name="T1" fmla="*/ 3 h 6"/>
                  <a:gd name="T2" fmla="*/ 5 w 5"/>
                  <a:gd name="T3" fmla="*/ 2 h 6"/>
                  <a:gd name="T4" fmla="*/ 0 w 5"/>
                  <a:gd name="T5" fmla="*/ 3 h 6"/>
                </a:gdLst>
                <a:ahLst/>
                <a:cxnLst>
                  <a:cxn ang="0">
                    <a:pos x="T0" y="T1"/>
                  </a:cxn>
                  <a:cxn ang="0">
                    <a:pos x="T2" y="T3"/>
                  </a:cxn>
                  <a:cxn ang="0">
                    <a:pos x="T4" y="T5"/>
                  </a:cxn>
                </a:cxnLst>
                <a:rect l="0" t="0" r="r" b="b"/>
                <a:pathLst>
                  <a:path w="5" h="6">
                    <a:moveTo>
                      <a:pt x="0" y="3"/>
                    </a:moveTo>
                    <a:cubicBezTo>
                      <a:pt x="0" y="6"/>
                      <a:pt x="5" y="5"/>
                      <a:pt x="5" y="2"/>
                    </a:cubicBezTo>
                    <a:cubicBezTo>
                      <a:pt x="3"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0" name="Freeform 63"/>
              <p:cNvSpPr>
                <a:spLocks/>
              </p:cNvSpPr>
              <p:nvPr/>
            </p:nvSpPr>
            <p:spPr bwMode="auto">
              <a:xfrm>
                <a:off x="3086101" y="4094163"/>
                <a:ext cx="15875" cy="12700"/>
              </a:xfrm>
              <a:custGeom>
                <a:avLst/>
                <a:gdLst>
                  <a:gd name="T0" fmla="*/ 13 w 21"/>
                  <a:gd name="T1" fmla="*/ 1 h 16"/>
                  <a:gd name="T2" fmla="*/ 6 w 21"/>
                  <a:gd name="T3" fmla="*/ 0 h 16"/>
                  <a:gd name="T4" fmla="*/ 3 w 21"/>
                  <a:gd name="T5" fmla="*/ 3 h 16"/>
                  <a:gd name="T6" fmla="*/ 0 w 21"/>
                  <a:gd name="T7" fmla="*/ 10 h 16"/>
                  <a:gd name="T8" fmla="*/ 4 w 21"/>
                  <a:gd name="T9" fmla="*/ 16 h 16"/>
                  <a:gd name="T10" fmla="*/ 9 w 21"/>
                  <a:gd name="T11" fmla="*/ 10 h 16"/>
                  <a:gd name="T12" fmla="*/ 19 w 21"/>
                  <a:gd name="T13" fmla="*/ 1 h 16"/>
                  <a:gd name="T14" fmla="*/ 13 w 21"/>
                  <a:gd name="T15" fmla="*/ 1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6">
                    <a:moveTo>
                      <a:pt x="13" y="1"/>
                    </a:moveTo>
                    <a:cubicBezTo>
                      <a:pt x="11" y="1"/>
                      <a:pt x="8" y="1"/>
                      <a:pt x="6" y="0"/>
                    </a:cubicBezTo>
                    <a:cubicBezTo>
                      <a:pt x="5" y="0"/>
                      <a:pt x="4" y="3"/>
                      <a:pt x="3" y="3"/>
                    </a:cubicBezTo>
                    <a:cubicBezTo>
                      <a:pt x="1" y="5"/>
                      <a:pt x="0" y="7"/>
                      <a:pt x="0" y="10"/>
                    </a:cubicBezTo>
                    <a:cubicBezTo>
                      <a:pt x="1" y="12"/>
                      <a:pt x="2" y="16"/>
                      <a:pt x="4" y="16"/>
                    </a:cubicBezTo>
                    <a:cubicBezTo>
                      <a:pt x="6" y="16"/>
                      <a:pt x="8" y="12"/>
                      <a:pt x="9" y="10"/>
                    </a:cubicBezTo>
                    <a:cubicBezTo>
                      <a:pt x="12" y="8"/>
                      <a:pt x="21" y="7"/>
                      <a:pt x="19" y="1"/>
                    </a:cubicBezTo>
                    <a:cubicBezTo>
                      <a:pt x="17" y="1"/>
                      <a:pt x="15" y="0"/>
                      <a:pt x="1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1" name="Freeform 64"/>
              <p:cNvSpPr>
                <a:spLocks/>
              </p:cNvSpPr>
              <p:nvPr/>
            </p:nvSpPr>
            <p:spPr bwMode="auto">
              <a:xfrm>
                <a:off x="3106738" y="4137025"/>
                <a:ext cx="12700" cy="15875"/>
              </a:xfrm>
              <a:custGeom>
                <a:avLst/>
                <a:gdLst>
                  <a:gd name="T0" fmla="*/ 3 w 16"/>
                  <a:gd name="T1" fmla="*/ 19 h 20"/>
                  <a:gd name="T2" fmla="*/ 9 w 16"/>
                  <a:gd name="T3" fmla="*/ 7 h 20"/>
                  <a:gd name="T4" fmla="*/ 12 w 16"/>
                  <a:gd name="T5" fmla="*/ 0 h 20"/>
                  <a:gd name="T6" fmla="*/ 9 w 16"/>
                  <a:gd name="T7" fmla="*/ 5 h 20"/>
                  <a:gd name="T8" fmla="*/ 4 w 16"/>
                  <a:gd name="T9" fmla="*/ 8 h 20"/>
                  <a:gd name="T10" fmla="*/ 3 w 16"/>
                  <a:gd name="T11" fmla="*/ 19 h 20"/>
                </a:gdLst>
                <a:ahLst/>
                <a:cxnLst>
                  <a:cxn ang="0">
                    <a:pos x="T0" y="T1"/>
                  </a:cxn>
                  <a:cxn ang="0">
                    <a:pos x="T2" y="T3"/>
                  </a:cxn>
                  <a:cxn ang="0">
                    <a:pos x="T4" y="T5"/>
                  </a:cxn>
                  <a:cxn ang="0">
                    <a:pos x="T6" y="T7"/>
                  </a:cxn>
                  <a:cxn ang="0">
                    <a:pos x="T8" y="T9"/>
                  </a:cxn>
                  <a:cxn ang="0">
                    <a:pos x="T10" y="T11"/>
                  </a:cxn>
                </a:cxnLst>
                <a:rect l="0" t="0" r="r" b="b"/>
                <a:pathLst>
                  <a:path w="16" h="20">
                    <a:moveTo>
                      <a:pt x="3" y="19"/>
                    </a:moveTo>
                    <a:cubicBezTo>
                      <a:pt x="3" y="15"/>
                      <a:pt x="6" y="10"/>
                      <a:pt x="9" y="7"/>
                    </a:cubicBezTo>
                    <a:cubicBezTo>
                      <a:pt x="11" y="6"/>
                      <a:pt x="16" y="2"/>
                      <a:pt x="12" y="0"/>
                    </a:cubicBezTo>
                    <a:cubicBezTo>
                      <a:pt x="7" y="0"/>
                      <a:pt x="11" y="2"/>
                      <a:pt x="9" y="5"/>
                    </a:cubicBezTo>
                    <a:cubicBezTo>
                      <a:pt x="8" y="6"/>
                      <a:pt x="5" y="6"/>
                      <a:pt x="4" y="8"/>
                    </a:cubicBezTo>
                    <a:cubicBezTo>
                      <a:pt x="4" y="9"/>
                      <a:pt x="0" y="20"/>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2" name="Freeform 65"/>
              <p:cNvSpPr>
                <a:spLocks/>
              </p:cNvSpPr>
              <p:nvPr/>
            </p:nvSpPr>
            <p:spPr bwMode="auto">
              <a:xfrm>
                <a:off x="3117851" y="4006850"/>
                <a:ext cx="4763" cy="3175"/>
              </a:xfrm>
              <a:custGeom>
                <a:avLst/>
                <a:gdLst>
                  <a:gd name="T0" fmla="*/ 3 w 5"/>
                  <a:gd name="T1" fmla="*/ 3 h 5"/>
                  <a:gd name="T2" fmla="*/ 5 w 5"/>
                  <a:gd name="T3" fmla="*/ 0 h 5"/>
                  <a:gd name="T4" fmla="*/ 2 w 5"/>
                  <a:gd name="T5" fmla="*/ 0 h 5"/>
                  <a:gd name="T6" fmla="*/ 3 w 5"/>
                  <a:gd name="T7" fmla="*/ 3 h 5"/>
                </a:gdLst>
                <a:ahLst/>
                <a:cxnLst>
                  <a:cxn ang="0">
                    <a:pos x="T0" y="T1"/>
                  </a:cxn>
                  <a:cxn ang="0">
                    <a:pos x="T2" y="T3"/>
                  </a:cxn>
                  <a:cxn ang="0">
                    <a:pos x="T4" y="T5"/>
                  </a:cxn>
                  <a:cxn ang="0">
                    <a:pos x="T6" y="T7"/>
                  </a:cxn>
                </a:cxnLst>
                <a:rect l="0" t="0" r="r" b="b"/>
                <a:pathLst>
                  <a:path w="5" h="5">
                    <a:moveTo>
                      <a:pt x="3" y="3"/>
                    </a:moveTo>
                    <a:cubicBezTo>
                      <a:pt x="5" y="5"/>
                      <a:pt x="5" y="1"/>
                      <a:pt x="5" y="0"/>
                    </a:cubicBezTo>
                    <a:cubicBezTo>
                      <a:pt x="2" y="0"/>
                      <a:pt x="2" y="0"/>
                      <a:pt x="2" y="0"/>
                    </a:cubicBezTo>
                    <a:cubicBezTo>
                      <a:pt x="0" y="0"/>
                      <a:pt x="2"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3" name="Freeform 66"/>
              <p:cNvSpPr>
                <a:spLocks/>
              </p:cNvSpPr>
              <p:nvPr/>
            </p:nvSpPr>
            <p:spPr bwMode="auto">
              <a:xfrm>
                <a:off x="3114676" y="3990975"/>
                <a:ext cx="11113" cy="11113"/>
              </a:xfrm>
              <a:custGeom>
                <a:avLst/>
                <a:gdLst>
                  <a:gd name="T0" fmla="*/ 12 w 14"/>
                  <a:gd name="T1" fmla="*/ 0 h 15"/>
                  <a:gd name="T2" fmla="*/ 10 w 14"/>
                  <a:gd name="T3" fmla="*/ 7 h 15"/>
                  <a:gd name="T4" fmla="*/ 3 w 14"/>
                  <a:gd name="T5" fmla="*/ 10 h 15"/>
                  <a:gd name="T6" fmla="*/ 6 w 14"/>
                  <a:gd name="T7" fmla="*/ 14 h 15"/>
                  <a:gd name="T8" fmla="*/ 12 w 14"/>
                  <a:gd name="T9" fmla="*/ 5 h 15"/>
                  <a:gd name="T10" fmla="*/ 13 w 14"/>
                  <a:gd name="T11" fmla="*/ 2 h 15"/>
                  <a:gd name="T12" fmla="*/ 12 w 14"/>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2" y="0"/>
                    </a:moveTo>
                    <a:cubicBezTo>
                      <a:pt x="6" y="0"/>
                      <a:pt x="10" y="5"/>
                      <a:pt x="10" y="7"/>
                    </a:cubicBezTo>
                    <a:cubicBezTo>
                      <a:pt x="10" y="9"/>
                      <a:pt x="5" y="9"/>
                      <a:pt x="3" y="10"/>
                    </a:cubicBezTo>
                    <a:cubicBezTo>
                      <a:pt x="0" y="12"/>
                      <a:pt x="2" y="15"/>
                      <a:pt x="6" y="14"/>
                    </a:cubicBezTo>
                    <a:cubicBezTo>
                      <a:pt x="9" y="14"/>
                      <a:pt x="14" y="8"/>
                      <a:pt x="12" y="5"/>
                    </a:cubicBezTo>
                    <a:cubicBezTo>
                      <a:pt x="11" y="4"/>
                      <a:pt x="12" y="3"/>
                      <a:pt x="13" y="2"/>
                    </a:cubicBezTo>
                    <a:cubicBezTo>
                      <a:pt x="14" y="1"/>
                      <a:pt x="12" y="1"/>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4" name="Freeform 67"/>
              <p:cNvSpPr>
                <a:spLocks/>
              </p:cNvSpPr>
              <p:nvPr/>
            </p:nvSpPr>
            <p:spPr bwMode="auto">
              <a:xfrm>
                <a:off x="3130551" y="4011613"/>
                <a:ext cx="19050" cy="19050"/>
              </a:xfrm>
              <a:custGeom>
                <a:avLst/>
                <a:gdLst>
                  <a:gd name="T0" fmla="*/ 8 w 24"/>
                  <a:gd name="T1" fmla="*/ 23 h 25"/>
                  <a:gd name="T2" fmla="*/ 22 w 24"/>
                  <a:gd name="T3" fmla="*/ 18 h 25"/>
                  <a:gd name="T4" fmla="*/ 20 w 24"/>
                  <a:gd name="T5" fmla="*/ 3 h 25"/>
                  <a:gd name="T6" fmla="*/ 4 w 24"/>
                  <a:gd name="T7" fmla="*/ 8 h 25"/>
                  <a:gd name="T8" fmla="*/ 1 w 24"/>
                  <a:gd name="T9" fmla="*/ 18 h 25"/>
                  <a:gd name="T10" fmla="*/ 8 w 24"/>
                  <a:gd name="T11" fmla="*/ 23 h 25"/>
                </a:gdLst>
                <a:ahLst/>
                <a:cxnLst>
                  <a:cxn ang="0">
                    <a:pos x="T0" y="T1"/>
                  </a:cxn>
                  <a:cxn ang="0">
                    <a:pos x="T2" y="T3"/>
                  </a:cxn>
                  <a:cxn ang="0">
                    <a:pos x="T4" y="T5"/>
                  </a:cxn>
                  <a:cxn ang="0">
                    <a:pos x="T6" y="T7"/>
                  </a:cxn>
                  <a:cxn ang="0">
                    <a:pos x="T8" y="T9"/>
                  </a:cxn>
                  <a:cxn ang="0">
                    <a:pos x="T10" y="T11"/>
                  </a:cxn>
                </a:cxnLst>
                <a:rect l="0" t="0" r="r" b="b"/>
                <a:pathLst>
                  <a:path w="24" h="25">
                    <a:moveTo>
                      <a:pt x="8" y="23"/>
                    </a:moveTo>
                    <a:cubicBezTo>
                      <a:pt x="13" y="25"/>
                      <a:pt x="21" y="23"/>
                      <a:pt x="22" y="18"/>
                    </a:cubicBezTo>
                    <a:cubicBezTo>
                      <a:pt x="22" y="15"/>
                      <a:pt x="24" y="5"/>
                      <a:pt x="20" y="3"/>
                    </a:cubicBezTo>
                    <a:cubicBezTo>
                      <a:pt x="12" y="0"/>
                      <a:pt x="6" y="0"/>
                      <a:pt x="4" y="8"/>
                    </a:cubicBezTo>
                    <a:cubicBezTo>
                      <a:pt x="3" y="11"/>
                      <a:pt x="0" y="15"/>
                      <a:pt x="1" y="18"/>
                    </a:cubicBezTo>
                    <a:cubicBezTo>
                      <a:pt x="2" y="20"/>
                      <a:pt x="5" y="22"/>
                      <a:pt x="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5" name="Freeform 68"/>
              <p:cNvSpPr>
                <a:spLocks/>
              </p:cNvSpPr>
              <p:nvPr/>
            </p:nvSpPr>
            <p:spPr bwMode="auto">
              <a:xfrm>
                <a:off x="3062288" y="4049713"/>
                <a:ext cx="47625" cy="42863"/>
              </a:xfrm>
              <a:custGeom>
                <a:avLst/>
                <a:gdLst>
                  <a:gd name="T0" fmla="*/ 54 w 65"/>
                  <a:gd name="T1" fmla="*/ 45 h 56"/>
                  <a:gd name="T2" fmla="*/ 64 w 65"/>
                  <a:gd name="T3" fmla="*/ 45 h 56"/>
                  <a:gd name="T4" fmla="*/ 57 w 65"/>
                  <a:gd name="T5" fmla="*/ 30 h 56"/>
                  <a:gd name="T6" fmla="*/ 46 w 65"/>
                  <a:gd name="T7" fmla="*/ 21 h 56"/>
                  <a:gd name="T8" fmla="*/ 35 w 65"/>
                  <a:gd name="T9" fmla="*/ 16 h 56"/>
                  <a:gd name="T10" fmla="*/ 33 w 65"/>
                  <a:gd name="T11" fmla="*/ 12 h 56"/>
                  <a:gd name="T12" fmla="*/ 25 w 65"/>
                  <a:gd name="T13" fmla="*/ 10 h 56"/>
                  <a:gd name="T14" fmla="*/ 20 w 65"/>
                  <a:gd name="T15" fmla="*/ 1 h 56"/>
                  <a:gd name="T16" fmla="*/ 12 w 65"/>
                  <a:gd name="T17" fmla="*/ 13 h 56"/>
                  <a:gd name="T18" fmla="*/ 11 w 65"/>
                  <a:gd name="T19" fmla="*/ 19 h 56"/>
                  <a:gd name="T20" fmla="*/ 15 w 65"/>
                  <a:gd name="T21" fmla="*/ 23 h 56"/>
                  <a:gd name="T22" fmla="*/ 14 w 65"/>
                  <a:gd name="T23" fmla="*/ 31 h 56"/>
                  <a:gd name="T24" fmla="*/ 9 w 65"/>
                  <a:gd name="T25" fmla="*/ 37 h 56"/>
                  <a:gd name="T26" fmla="*/ 3 w 65"/>
                  <a:gd name="T27" fmla="*/ 41 h 56"/>
                  <a:gd name="T28" fmla="*/ 11 w 65"/>
                  <a:gd name="T29" fmla="*/ 47 h 56"/>
                  <a:gd name="T30" fmla="*/ 15 w 65"/>
                  <a:gd name="T31" fmla="*/ 50 h 56"/>
                  <a:gd name="T32" fmla="*/ 17 w 65"/>
                  <a:gd name="T33" fmla="*/ 55 h 56"/>
                  <a:gd name="T34" fmla="*/ 29 w 65"/>
                  <a:gd name="T35" fmla="*/ 47 h 56"/>
                  <a:gd name="T36" fmla="*/ 37 w 65"/>
                  <a:gd name="T37" fmla="*/ 42 h 56"/>
                  <a:gd name="T38" fmla="*/ 43 w 65"/>
                  <a:gd name="T39" fmla="*/ 37 h 56"/>
                  <a:gd name="T40" fmla="*/ 47 w 65"/>
                  <a:gd name="T41" fmla="*/ 43 h 56"/>
                  <a:gd name="T42" fmla="*/ 51 w 65"/>
                  <a:gd name="T43" fmla="*/ 43 h 56"/>
                  <a:gd name="T44" fmla="*/ 54 w 65"/>
                  <a:gd name="T45"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6">
                    <a:moveTo>
                      <a:pt x="54" y="45"/>
                    </a:moveTo>
                    <a:cubicBezTo>
                      <a:pt x="56" y="47"/>
                      <a:pt x="63" y="49"/>
                      <a:pt x="64" y="45"/>
                    </a:cubicBezTo>
                    <a:cubicBezTo>
                      <a:pt x="65" y="39"/>
                      <a:pt x="62" y="34"/>
                      <a:pt x="57" y="30"/>
                    </a:cubicBezTo>
                    <a:cubicBezTo>
                      <a:pt x="53" y="27"/>
                      <a:pt x="51" y="22"/>
                      <a:pt x="46" y="21"/>
                    </a:cubicBezTo>
                    <a:cubicBezTo>
                      <a:pt x="43" y="21"/>
                      <a:pt x="35" y="20"/>
                      <a:pt x="35" y="16"/>
                    </a:cubicBezTo>
                    <a:cubicBezTo>
                      <a:pt x="35" y="15"/>
                      <a:pt x="34" y="13"/>
                      <a:pt x="33" y="12"/>
                    </a:cubicBezTo>
                    <a:cubicBezTo>
                      <a:pt x="31" y="10"/>
                      <a:pt x="27" y="12"/>
                      <a:pt x="25" y="10"/>
                    </a:cubicBezTo>
                    <a:cubicBezTo>
                      <a:pt x="22" y="8"/>
                      <a:pt x="24" y="2"/>
                      <a:pt x="20" y="1"/>
                    </a:cubicBezTo>
                    <a:cubicBezTo>
                      <a:pt x="13" y="0"/>
                      <a:pt x="13" y="9"/>
                      <a:pt x="12" y="13"/>
                    </a:cubicBezTo>
                    <a:cubicBezTo>
                      <a:pt x="11" y="15"/>
                      <a:pt x="11" y="18"/>
                      <a:pt x="11" y="19"/>
                    </a:cubicBezTo>
                    <a:cubicBezTo>
                      <a:pt x="10" y="22"/>
                      <a:pt x="13" y="22"/>
                      <a:pt x="15" y="23"/>
                    </a:cubicBezTo>
                    <a:cubicBezTo>
                      <a:pt x="21" y="26"/>
                      <a:pt x="18" y="28"/>
                      <a:pt x="14" y="31"/>
                    </a:cubicBezTo>
                    <a:cubicBezTo>
                      <a:pt x="12" y="33"/>
                      <a:pt x="11" y="35"/>
                      <a:pt x="9" y="37"/>
                    </a:cubicBezTo>
                    <a:cubicBezTo>
                      <a:pt x="8" y="39"/>
                      <a:pt x="4" y="39"/>
                      <a:pt x="3" y="41"/>
                    </a:cubicBezTo>
                    <a:cubicBezTo>
                      <a:pt x="0" y="46"/>
                      <a:pt x="8" y="46"/>
                      <a:pt x="11" y="47"/>
                    </a:cubicBezTo>
                    <a:cubicBezTo>
                      <a:pt x="13" y="47"/>
                      <a:pt x="15" y="48"/>
                      <a:pt x="15" y="50"/>
                    </a:cubicBezTo>
                    <a:cubicBezTo>
                      <a:pt x="15" y="52"/>
                      <a:pt x="15" y="54"/>
                      <a:pt x="17" y="55"/>
                    </a:cubicBezTo>
                    <a:cubicBezTo>
                      <a:pt x="24" y="56"/>
                      <a:pt x="25" y="51"/>
                      <a:pt x="29" y="47"/>
                    </a:cubicBezTo>
                    <a:cubicBezTo>
                      <a:pt x="31" y="45"/>
                      <a:pt x="38" y="47"/>
                      <a:pt x="37" y="42"/>
                    </a:cubicBezTo>
                    <a:cubicBezTo>
                      <a:pt x="36" y="39"/>
                      <a:pt x="40" y="33"/>
                      <a:pt x="43" y="37"/>
                    </a:cubicBezTo>
                    <a:cubicBezTo>
                      <a:pt x="45" y="38"/>
                      <a:pt x="45" y="41"/>
                      <a:pt x="47" y="43"/>
                    </a:cubicBezTo>
                    <a:cubicBezTo>
                      <a:pt x="48" y="44"/>
                      <a:pt x="49" y="43"/>
                      <a:pt x="51" y="43"/>
                    </a:cubicBezTo>
                    <a:cubicBezTo>
                      <a:pt x="52" y="43"/>
                      <a:pt x="53" y="45"/>
                      <a:pt x="5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6" name="Freeform 69"/>
              <p:cNvSpPr>
                <a:spLocks/>
              </p:cNvSpPr>
              <p:nvPr/>
            </p:nvSpPr>
            <p:spPr bwMode="auto">
              <a:xfrm>
                <a:off x="3125788" y="4084638"/>
                <a:ext cx="9525" cy="9525"/>
              </a:xfrm>
              <a:custGeom>
                <a:avLst/>
                <a:gdLst>
                  <a:gd name="T0" fmla="*/ 1 w 14"/>
                  <a:gd name="T1" fmla="*/ 6 h 13"/>
                  <a:gd name="T2" fmla="*/ 7 w 14"/>
                  <a:gd name="T3" fmla="*/ 2 h 13"/>
                  <a:gd name="T4" fmla="*/ 2 w 14"/>
                  <a:gd name="T5" fmla="*/ 2 h 13"/>
                  <a:gd name="T6" fmla="*/ 1 w 14"/>
                  <a:gd name="T7" fmla="*/ 6 h 13"/>
                </a:gdLst>
                <a:ahLst/>
                <a:cxnLst>
                  <a:cxn ang="0">
                    <a:pos x="T0" y="T1"/>
                  </a:cxn>
                  <a:cxn ang="0">
                    <a:pos x="T2" y="T3"/>
                  </a:cxn>
                  <a:cxn ang="0">
                    <a:pos x="T4" y="T5"/>
                  </a:cxn>
                  <a:cxn ang="0">
                    <a:pos x="T6" y="T7"/>
                  </a:cxn>
                </a:cxnLst>
                <a:rect l="0" t="0" r="r" b="b"/>
                <a:pathLst>
                  <a:path w="14" h="13">
                    <a:moveTo>
                      <a:pt x="1" y="6"/>
                    </a:moveTo>
                    <a:cubicBezTo>
                      <a:pt x="3" y="13"/>
                      <a:pt x="14" y="7"/>
                      <a:pt x="7" y="2"/>
                    </a:cubicBezTo>
                    <a:cubicBezTo>
                      <a:pt x="4" y="0"/>
                      <a:pt x="5" y="3"/>
                      <a:pt x="2" y="2"/>
                    </a:cubicBezTo>
                    <a:cubicBezTo>
                      <a:pt x="0" y="1"/>
                      <a:pt x="0" y="5"/>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7" name="Freeform 70"/>
              <p:cNvSpPr>
                <a:spLocks/>
              </p:cNvSpPr>
              <p:nvPr/>
            </p:nvSpPr>
            <p:spPr bwMode="auto">
              <a:xfrm>
                <a:off x="3149601" y="4014788"/>
                <a:ext cx="11113" cy="7938"/>
              </a:xfrm>
              <a:custGeom>
                <a:avLst/>
                <a:gdLst>
                  <a:gd name="T0" fmla="*/ 6 w 14"/>
                  <a:gd name="T1" fmla="*/ 1 h 11"/>
                  <a:gd name="T2" fmla="*/ 3 w 14"/>
                  <a:gd name="T3" fmla="*/ 6 h 11"/>
                  <a:gd name="T4" fmla="*/ 6 w 14"/>
                  <a:gd name="T5" fmla="*/ 1 h 11"/>
                </a:gdLst>
                <a:ahLst/>
                <a:cxnLst>
                  <a:cxn ang="0">
                    <a:pos x="T0" y="T1"/>
                  </a:cxn>
                  <a:cxn ang="0">
                    <a:pos x="T2" y="T3"/>
                  </a:cxn>
                  <a:cxn ang="0">
                    <a:pos x="T4" y="T5"/>
                  </a:cxn>
                </a:cxnLst>
                <a:rect l="0" t="0" r="r" b="b"/>
                <a:pathLst>
                  <a:path w="14" h="11">
                    <a:moveTo>
                      <a:pt x="6" y="1"/>
                    </a:moveTo>
                    <a:cubicBezTo>
                      <a:pt x="3" y="0"/>
                      <a:pt x="0" y="3"/>
                      <a:pt x="3" y="6"/>
                    </a:cubicBezTo>
                    <a:cubicBezTo>
                      <a:pt x="9" y="11"/>
                      <a:pt x="14" y="3"/>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8" name="Freeform 71"/>
              <p:cNvSpPr>
                <a:spLocks/>
              </p:cNvSpPr>
              <p:nvPr/>
            </p:nvSpPr>
            <p:spPr bwMode="auto">
              <a:xfrm>
                <a:off x="3048001" y="3860800"/>
                <a:ext cx="11113" cy="6350"/>
              </a:xfrm>
              <a:custGeom>
                <a:avLst/>
                <a:gdLst>
                  <a:gd name="T0" fmla="*/ 11 w 15"/>
                  <a:gd name="T1" fmla="*/ 1 h 8"/>
                  <a:gd name="T2" fmla="*/ 8 w 15"/>
                  <a:gd name="T3" fmla="*/ 1 h 8"/>
                  <a:gd name="T4" fmla="*/ 4 w 15"/>
                  <a:gd name="T5" fmla="*/ 3 h 8"/>
                  <a:gd name="T6" fmla="*/ 3 w 15"/>
                  <a:gd name="T7" fmla="*/ 8 h 8"/>
                  <a:gd name="T8" fmla="*/ 11 w 15"/>
                  <a:gd name="T9" fmla="*/ 1 h 8"/>
                </a:gdLst>
                <a:ahLst/>
                <a:cxnLst>
                  <a:cxn ang="0">
                    <a:pos x="T0" y="T1"/>
                  </a:cxn>
                  <a:cxn ang="0">
                    <a:pos x="T2" y="T3"/>
                  </a:cxn>
                  <a:cxn ang="0">
                    <a:pos x="T4" y="T5"/>
                  </a:cxn>
                  <a:cxn ang="0">
                    <a:pos x="T6" y="T7"/>
                  </a:cxn>
                  <a:cxn ang="0">
                    <a:pos x="T8" y="T9"/>
                  </a:cxn>
                </a:cxnLst>
                <a:rect l="0" t="0" r="r" b="b"/>
                <a:pathLst>
                  <a:path w="15" h="8">
                    <a:moveTo>
                      <a:pt x="11" y="1"/>
                    </a:moveTo>
                    <a:cubicBezTo>
                      <a:pt x="10" y="0"/>
                      <a:pt x="9" y="0"/>
                      <a:pt x="8" y="1"/>
                    </a:cubicBezTo>
                    <a:cubicBezTo>
                      <a:pt x="6" y="2"/>
                      <a:pt x="5" y="2"/>
                      <a:pt x="4" y="3"/>
                    </a:cubicBezTo>
                    <a:cubicBezTo>
                      <a:pt x="1" y="4"/>
                      <a:pt x="0" y="7"/>
                      <a:pt x="3" y="8"/>
                    </a:cubicBezTo>
                    <a:cubicBezTo>
                      <a:pt x="8" y="8"/>
                      <a:pt x="15"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39" name="Freeform 72"/>
              <p:cNvSpPr>
                <a:spLocks/>
              </p:cNvSpPr>
              <p:nvPr/>
            </p:nvSpPr>
            <p:spPr bwMode="auto">
              <a:xfrm>
                <a:off x="3127376" y="40846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0" name="Freeform 73"/>
              <p:cNvSpPr>
                <a:spLocks/>
              </p:cNvSpPr>
              <p:nvPr/>
            </p:nvSpPr>
            <p:spPr bwMode="auto">
              <a:xfrm>
                <a:off x="3109913" y="4098925"/>
                <a:ext cx="11113" cy="15875"/>
              </a:xfrm>
              <a:custGeom>
                <a:avLst/>
                <a:gdLst>
                  <a:gd name="T0" fmla="*/ 4 w 13"/>
                  <a:gd name="T1" fmla="*/ 2 h 20"/>
                  <a:gd name="T2" fmla="*/ 7 w 13"/>
                  <a:gd name="T3" fmla="*/ 20 h 20"/>
                  <a:gd name="T4" fmla="*/ 12 w 13"/>
                  <a:gd name="T5" fmla="*/ 10 h 20"/>
                  <a:gd name="T6" fmla="*/ 4 w 13"/>
                  <a:gd name="T7" fmla="*/ 2 h 20"/>
                </a:gdLst>
                <a:ahLst/>
                <a:cxnLst>
                  <a:cxn ang="0">
                    <a:pos x="T0" y="T1"/>
                  </a:cxn>
                  <a:cxn ang="0">
                    <a:pos x="T2" y="T3"/>
                  </a:cxn>
                  <a:cxn ang="0">
                    <a:pos x="T4" y="T5"/>
                  </a:cxn>
                  <a:cxn ang="0">
                    <a:pos x="T6" y="T7"/>
                  </a:cxn>
                </a:cxnLst>
                <a:rect l="0" t="0" r="r" b="b"/>
                <a:pathLst>
                  <a:path w="13" h="20">
                    <a:moveTo>
                      <a:pt x="4" y="2"/>
                    </a:moveTo>
                    <a:cubicBezTo>
                      <a:pt x="0" y="5"/>
                      <a:pt x="1" y="18"/>
                      <a:pt x="7" y="20"/>
                    </a:cubicBezTo>
                    <a:cubicBezTo>
                      <a:pt x="9" y="20"/>
                      <a:pt x="12" y="13"/>
                      <a:pt x="12" y="10"/>
                    </a:cubicBezTo>
                    <a:cubicBezTo>
                      <a:pt x="13" y="7"/>
                      <a:pt x="9" y="0"/>
                      <a:pt x="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1" name="Freeform 74"/>
              <p:cNvSpPr>
                <a:spLocks/>
              </p:cNvSpPr>
              <p:nvPr/>
            </p:nvSpPr>
            <p:spPr bwMode="auto">
              <a:xfrm>
                <a:off x="3021013" y="3859213"/>
                <a:ext cx="19050" cy="4763"/>
              </a:xfrm>
              <a:custGeom>
                <a:avLst/>
                <a:gdLst>
                  <a:gd name="T0" fmla="*/ 1 w 25"/>
                  <a:gd name="T1" fmla="*/ 3 h 8"/>
                  <a:gd name="T2" fmla="*/ 2 w 25"/>
                  <a:gd name="T3" fmla="*/ 7 h 8"/>
                  <a:gd name="T4" fmla="*/ 9 w 25"/>
                  <a:gd name="T5" fmla="*/ 7 h 8"/>
                  <a:gd name="T6" fmla="*/ 18 w 25"/>
                  <a:gd name="T7" fmla="*/ 7 h 8"/>
                  <a:gd name="T8" fmla="*/ 20 w 25"/>
                  <a:gd name="T9" fmla="*/ 0 h 8"/>
                  <a:gd name="T10" fmla="*/ 8 w 25"/>
                  <a:gd name="T11" fmla="*/ 1 h 8"/>
                  <a:gd name="T12" fmla="*/ 9 w 25"/>
                  <a:gd name="T13" fmla="*/ 1 h 8"/>
                  <a:gd name="T14" fmla="*/ 7 w 25"/>
                  <a:gd name="T15" fmla="*/ 1 h 8"/>
                  <a:gd name="T16" fmla="*/ 1 w 25"/>
                  <a:gd name="T1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8">
                    <a:moveTo>
                      <a:pt x="1" y="3"/>
                    </a:moveTo>
                    <a:cubicBezTo>
                      <a:pt x="0" y="4"/>
                      <a:pt x="0" y="6"/>
                      <a:pt x="2" y="7"/>
                    </a:cubicBezTo>
                    <a:cubicBezTo>
                      <a:pt x="4" y="8"/>
                      <a:pt x="7" y="8"/>
                      <a:pt x="9" y="7"/>
                    </a:cubicBezTo>
                    <a:cubicBezTo>
                      <a:pt x="12" y="7"/>
                      <a:pt x="14" y="8"/>
                      <a:pt x="18" y="7"/>
                    </a:cubicBezTo>
                    <a:cubicBezTo>
                      <a:pt x="22" y="6"/>
                      <a:pt x="25" y="1"/>
                      <a:pt x="20" y="0"/>
                    </a:cubicBezTo>
                    <a:cubicBezTo>
                      <a:pt x="16" y="0"/>
                      <a:pt x="12" y="1"/>
                      <a:pt x="8" y="1"/>
                    </a:cubicBezTo>
                    <a:cubicBezTo>
                      <a:pt x="9" y="1"/>
                      <a:pt x="9" y="1"/>
                      <a:pt x="9" y="1"/>
                    </a:cubicBezTo>
                    <a:cubicBezTo>
                      <a:pt x="9" y="1"/>
                      <a:pt x="8" y="1"/>
                      <a:pt x="7" y="1"/>
                    </a:cubicBezTo>
                    <a:cubicBezTo>
                      <a:pt x="5" y="2"/>
                      <a:pt x="3" y="1"/>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2" name="Freeform 75"/>
              <p:cNvSpPr>
                <a:spLocks/>
              </p:cNvSpPr>
              <p:nvPr/>
            </p:nvSpPr>
            <p:spPr bwMode="auto">
              <a:xfrm>
                <a:off x="3005138" y="3819525"/>
                <a:ext cx="14288" cy="7938"/>
              </a:xfrm>
              <a:custGeom>
                <a:avLst/>
                <a:gdLst>
                  <a:gd name="T0" fmla="*/ 11 w 19"/>
                  <a:gd name="T1" fmla="*/ 1 h 11"/>
                  <a:gd name="T2" fmla="*/ 5 w 19"/>
                  <a:gd name="T3" fmla="*/ 6 h 11"/>
                  <a:gd name="T4" fmla="*/ 8 w 19"/>
                  <a:gd name="T5" fmla="*/ 6 h 11"/>
                  <a:gd name="T6" fmla="*/ 10 w 19"/>
                  <a:gd name="T7" fmla="*/ 9 h 11"/>
                  <a:gd name="T8" fmla="*/ 17 w 19"/>
                  <a:gd name="T9" fmla="*/ 8 h 11"/>
                  <a:gd name="T10" fmla="*/ 11 w 19"/>
                  <a:gd name="T11" fmla="*/ 1 h 11"/>
                </a:gdLst>
                <a:ahLst/>
                <a:cxnLst>
                  <a:cxn ang="0">
                    <a:pos x="T0" y="T1"/>
                  </a:cxn>
                  <a:cxn ang="0">
                    <a:pos x="T2" y="T3"/>
                  </a:cxn>
                  <a:cxn ang="0">
                    <a:pos x="T4" y="T5"/>
                  </a:cxn>
                  <a:cxn ang="0">
                    <a:pos x="T6" y="T7"/>
                  </a:cxn>
                  <a:cxn ang="0">
                    <a:pos x="T8" y="T9"/>
                  </a:cxn>
                  <a:cxn ang="0">
                    <a:pos x="T10" y="T11"/>
                  </a:cxn>
                </a:cxnLst>
                <a:rect l="0" t="0" r="r" b="b"/>
                <a:pathLst>
                  <a:path w="19" h="11">
                    <a:moveTo>
                      <a:pt x="11" y="1"/>
                    </a:moveTo>
                    <a:cubicBezTo>
                      <a:pt x="8" y="1"/>
                      <a:pt x="0" y="5"/>
                      <a:pt x="5" y="6"/>
                    </a:cubicBezTo>
                    <a:cubicBezTo>
                      <a:pt x="6" y="6"/>
                      <a:pt x="7" y="6"/>
                      <a:pt x="8" y="6"/>
                    </a:cubicBezTo>
                    <a:cubicBezTo>
                      <a:pt x="9" y="7"/>
                      <a:pt x="9" y="8"/>
                      <a:pt x="10" y="9"/>
                    </a:cubicBezTo>
                    <a:cubicBezTo>
                      <a:pt x="11" y="10"/>
                      <a:pt x="15" y="11"/>
                      <a:pt x="17" y="8"/>
                    </a:cubicBezTo>
                    <a:cubicBezTo>
                      <a:pt x="19" y="5"/>
                      <a:pt x="16"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3" name="Freeform 76"/>
              <p:cNvSpPr>
                <a:spLocks/>
              </p:cNvSpPr>
              <p:nvPr/>
            </p:nvSpPr>
            <p:spPr bwMode="auto">
              <a:xfrm>
                <a:off x="3109913" y="3883025"/>
                <a:ext cx="9525" cy="7938"/>
              </a:xfrm>
              <a:custGeom>
                <a:avLst/>
                <a:gdLst>
                  <a:gd name="T0" fmla="*/ 4 w 12"/>
                  <a:gd name="T1" fmla="*/ 4 h 9"/>
                  <a:gd name="T2" fmla="*/ 6 w 12"/>
                  <a:gd name="T3" fmla="*/ 9 h 9"/>
                  <a:gd name="T4" fmla="*/ 8 w 12"/>
                  <a:gd name="T5" fmla="*/ 1 h 9"/>
                  <a:gd name="T6" fmla="*/ 4 w 12"/>
                  <a:gd name="T7" fmla="*/ 4 h 9"/>
                </a:gdLst>
                <a:ahLst/>
                <a:cxnLst>
                  <a:cxn ang="0">
                    <a:pos x="T0" y="T1"/>
                  </a:cxn>
                  <a:cxn ang="0">
                    <a:pos x="T2" y="T3"/>
                  </a:cxn>
                  <a:cxn ang="0">
                    <a:pos x="T4" y="T5"/>
                  </a:cxn>
                  <a:cxn ang="0">
                    <a:pos x="T6" y="T7"/>
                  </a:cxn>
                </a:cxnLst>
                <a:rect l="0" t="0" r="r" b="b"/>
                <a:pathLst>
                  <a:path w="12" h="9">
                    <a:moveTo>
                      <a:pt x="4" y="4"/>
                    </a:moveTo>
                    <a:cubicBezTo>
                      <a:pt x="0" y="6"/>
                      <a:pt x="3" y="8"/>
                      <a:pt x="6" y="9"/>
                    </a:cubicBezTo>
                    <a:cubicBezTo>
                      <a:pt x="11" y="9"/>
                      <a:pt x="12" y="0"/>
                      <a:pt x="8" y="1"/>
                    </a:cubicBezTo>
                    <a:cubicBezTo>
                      <a:pt x="7" y="1"/>
                      <a:pt x="5" y="3"/>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4" name="Freeform 77"/>
              <p:cNvSpPr>
                <a:spLocks/>
              </p:cNvSpPr>
              <p:nvPr/>
            </p:nvSpPr>
            <p:spPr bwMode="auto">
              <a:xfrm>
                <a:off x="3011488" y="3840163"/>
                <a:ext cx="20638" cy="19050"/>
              </a:xfrm>
              <a:custGeom>
                <a:avLst/>
                <a:gdLst>
                  <a:gd name="T0" fmla="*/ 17 w 28"/>
                  <a:gd name="T1" fmla="*/ 6 h 25"/>
                  <a:gd name="T2" fmla="*/ 12 w 28"/>
                  <a:gd name="T3" fmla="*/ 2 h 25"/>
                  <a:gd name="T4" fmla="*/ 5 w 28"/>
                  <a:gd name="T5" fmla="*/ 1 h 25"/>
                  <a:gd name="T6" fmla="*/ 3 w 28"/>
                  <a:gd name="T7" fmla="*/ 5 h 25"/>
                  <a:gd name="T8" fmla="*/ 2 w 28"/>
                  <a:gd name="T9" fmla="*/ 10 h 25"/>
                  <a:gd name="T10" fmla="*/ 4 w 28"/>
                  <a:gd name="T11" fmla="*/ 11 h 25"/>
                  <a:gd name="T12" fmla="*/ 4 w 28"/>
                  <a:gd name="T13" fmla="*/ 14 h 25"/>
                  <a:gd name="T14" fmla="*/ 8 w 28"/>
                  <a:gd name="T15" fmla="*/ 15 h 25"/>
                  <a:gd name="T16" fmla="*/ 7 w 28"/>
                  <a:gd name="T17" fmla="*/ 18 h 25"/>
                  <a:gd name="T18" fmla="*/ 2 w 28"/>
                  <a:gd name="T19" fmla="*/ 19 h 25"/>
                  <a:gd name="T20" fmla="*/ 5 w 28"/>
                  <a:gd name="T21" fmla="*/ 23 h 25"/>
                  <a:gd name="T22" fmla="*/ 10 w 28"/>
                  <a:gd name="T23" fmla="*/ 25 h 25"/>
                  <a:gd name="T24" fmla="*/ 18 w 28"/>
                  <a:gd name="T25" fmla="*/ 22 h 25"/>
                  <a:gd name="T26" fmla="*/ 24 w 28"/>
                  <a:gd name="T27" fmla="*/ 19 h 25"/>
                  <a:gd name="T28" fmla="*/ 23 w 28"/>
                  <a:gd name="T29" fmla="*/ 17 h 25"/>
                  <a:gd name="T30" fmla="*/ 26 w 28"/>
                  <a:gd name="T31" fmla="*/ 15 h 25"/>
                  <a:gd name="T32" fmla="*/ 24 w 28"/>
                  <a:gd name="T33" fmla="*/ 12 h 25"/>
                  <a:gd name="T34" fmla="*/ 22 w 28"/>
                  <a:gd name="T35" fmla="*/ 7 h 25"/>
                  <a:gd name="T36" fmla="*/ 17 w 28"/>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25">
                    <a:moveTo>
                      <a:pt x="17" y="6"/>
                    </a:moveTo>
                    <a:cubicBezTo>
                      <a:pt x="14" y="6"/>
                      <a:pt x="14" y="3"/>
                      <a:pt x="12" y="2"/>
                    </a:cubicBezTo>
                    <a:cubicBezTo>
                      <a:pt x="11" y="1"/>
                      <a:pt x="8" y="0"/>
                      <a:pt x="5" y="1"/>
                    </a:cubicBezTo>
                    <a:cubicBezTo>
                      <a:pt x="2" y="2"/>
                      <a:pt x="3" y="4"/>
                      <a:pt x="3" y="5"/>
                    </a:cubicBezTo>
                    <a:cubicBezTo>
                      <a:pt x="3" y="7"/>
                      <a:pt x="0" y="8"/>
                      <a:pt x="2" y="10"/>
                    </a:cubicBezTo>
                    <a:cubicBezTo>
                      <a:pt x="3" y="10"/>
                      <a:pt x="4" y="11"/>
                      <a:pt x="4" y="11"/>
                    </a:cubicBezTo>
                    <a:cubicBezTo>
                      <a:pt x="4" y="12"/>
                      <a:pt x="3" y="13"/>
                      <a:pt x="4" y="14"/>
                    </a:cubicBezTo>
                    <a:cubicBezTo>
                      <a:pt x="4" y="15"/>
                      <a:pt x="7" y="15"/>
                      <a:pt x="8" y="15"/>
                    </a:cubicBezTo>
                    <a:cubicBezTo>
                      <a:pt x="10" y="16"/>
                      <a:pt x="10" y="18"/>
                      <a:pt x="7" y="18"/>
                    </a:cubicBezTo>
                    <a:cubicBezTo>
                      <a:pt x="6" y="19"/>
                      <a:pt x="4" y="18"/>
                      <a:pt x="2" y="19"/>
                    </a:cubicBezTo>
                    <a:cubicBezTo>
                      <a:pt x="0" y="20"/>
                      <a:pt x="4" y="22"/>
                      <a:pt x="5" y="23"/>
                    </a:cubicBezTo>
                    <a:cubicBezTo>
                      <a:pt x="6" y="24"/>
                      <a:pt x="7" y="25"/>
                      <a:pt x="10" y="25"/>
                    </a:cubicBezTo>
                    <a:cubicBezTo>
                      <a:pt x="13" y="24"/>
                      <a:pt x="15" y="22"/>
                      <a:pt x="18" y="22"/>
                    </a:cubicBezTo>
                    <a:cubicBezTo>
                      <a:pt x="20" y="21"/>
                      <a:pt x="23" y="21"/>
                      <a:pt x="24" y="19"/>
                    </a:cubicBezTo>
                    <a:cubicBezTo>
                      <a:pt x="24" y="18"/>
                      <a:pt x="23" y="17"/>
                      <a:pt x="23" y="17"/>
                    </a:cubicBezTo>
                    <a:cubicBezTo>
                      <a:pt x="24" y="16"/>
                      <a:pt x="25" y="16"/>
                      <a:pt x="26" y="15"/>
                    </a:cubicBezTo>
                    <a:cubicBezTo>
                      <a:pt x="28" y="14"/>
                      <a:pt x="25" y="12"/>
                      <a:pt x="24" y="12"/>
                    </a:cubicBezTo>
                    <a:cubicBezTo>
                      <a:pt x="22" y="11"/>
                      <a:pt x="24" y="8"/>
                      <a:pt x="22" y="7"/>
                    </a:cubicBezTo>
                    <a:cubicBezTo>
                      <a:pt x="21" y="5"/>
                      <a:pt x="19" y="6"/>
                      <a:pt x="1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5" name="Freeform 78"/>
              <p:cNvSpPr>
                <a:spLocks/>
              </p:cNvSpPr>
              <p:nvPr/>
            </p:nvSpPr>
            <p:spPr bwMode="auto">
              <a:xfrm>
                <a:off x="3022601" y="3867150"/>
                <a:ext cx="4763" cy="4763"/>
              </a:xfrm>
              <a:custGeom>
                <a:avLst/>
                <a:gdLst>
                  <a:gd name="T0" fmla="*/ 1 w 6"/>
                  <a:gd name="T1" fmla="*/ 4 h 7"/>
                  <a:gd name="T2" fmla="*/ 4 w 6"/>
                  <a:gd name="T3" fmla="*/ 5 h 7"/>
                  <a:gd name="T4" fmla="*/ 6 w 6"/>
                  <a:gd name="T5" fmla="*/ 0 h 7"/>
                  <a:gd name="T6" fmla="*/ 1 w 6"/>
                  <a:gd name="T7" fmla="*/ 4 h 7"/>
                </a:gdLst>
                <a:ahLst/>
                <a:cxnLst>
                  <a:cxn ang="0">
                    <a:pos x="T0" y="T1"/>
                  </a:cxn>
                  <a:cxn ang="0">
                    <a:pos x="T2" y="T3"/>
                  </a:cxn>
                  <a:cxn ang="0">
                    <a:pos x="T4" y="T5"/>
                  </a:cxn>
                  <a:cxn ang="0">
                    <a:pos x="T6" y="T7"/>
                  </a:cxn>
                </a:cxnLst>
                <a:rect l="0" t="0" r="r" b="b"/>
                <a:pathLst>
                  <a:path w="6" h="7">
                    <a:moveTo>
                      <a:pt x="1" y="4"/>
                    </a:moveTo>
                    <a:cubicBezTo>
                      <a:pt x="1" y="4"/>
                      <a:pt x="2" y="7"/>
                      <a:pt x="4" y="5"/>
                    </a:cubicBezTo>
                    <a:cubicBezTo>
                      <a:pt x="6" y="4"/>
                      <a:pt x="5" y="2"/>
                      <a:pt x="6" y="0"/>
                    </a:cubicBezTo>
                    <a:cubicBezTo>
                      <a:pt x="3" y="0"/>
                      <a:pt x="0" y="1"/>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6" name="Freeform 79"/>
              <p:cNvSpPr>
                <a:spLocks/>
              </p:cNvSpPr>
              <p:nvPr/>
            </p:nvSpPr>
            <p:spPr bwMode="auto">
              <a:xfrm>
                <a:off x="3024188" y="3889375"/>
                <a:ext cx="4763" cy="4763"/>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6" y="1"/>
                      <a:pt x="0" y="0"/>
                      <a:pt x="0" y="3"/>
                    </a:cubicBezTo>
                    <a:cubicBezTo>
                      <a:pt x="0" y="6"/>
                      <a:pt x="5" y="6"/>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7" name="Freeform 80"/>
              <p:cNvSpPr>
                <a:spLocks/>
              </p:cNvSpPr>
              <p:nvPr/>
            </p:nvSpPr>
            <p:spPr bwMode="auto">
              <a:xfrm>
                <a:off x="3114676" y="4167188"/>
                <a:ext cx="4763" cy="4763"/>
              </a:xfrm>
              <a:custGeom>
                <a:avLst/>
                <a:gdLst>
                  <a:gd name="T0" fmla="*/ 3 w 6"/>
                  <a:gd name="T1" fmla="*/ 6 h 7"/>
                  <a:gd name="T2" fmla="*/ 5 w 6"/>
                  <a:gd name="T3" fmla="*/ 4 h 7"/>
                  <a:gd name="T4" fmla="*/ 3 w 6"/>
                  <a:gd name="T5" fmla="*/ 0 h 7"/>
                  <a:gd name="T6" fmla="*/ 3 w 6"/>
                  <a:gd name="T7" fmla="*/ 6 h 7"/>
                </a:gdLst>
                <a:ahLst/>
                <a:cxnLst>
                  <a:cxn ang="0">
                    <a:pos x="T0" y="T1"/>
                  </a:cxn>
                  <a:cxn ang="0">
                    <a:pos x="T2" y="T3"/>
                  </a:cxn>
                  <a:cxn ang="0">
                    <a:pos x="T4" y="T5"/>
                  </a:cxn>
                  <a:cxn ang="0">
                    <a:pos x="T6" y="T7"/>
                  </a:cxn>
                </a:cxnLst>
                <a:rect l="0" t="0" r="r" b="b"/>
                <a:pathLst>
                  <a:path w="6" h="7">
                    <a:moveTo>
                      <a:pt x="3" y="6"/>
                    </a:moveTo>
                    <a:cubicBezTo>
                      <a:pt x="5" y="7"/>
                      <a:pt x="6" y="6"/>
                      <a:pt x="5" y="4"/>
                    </a:cubicBezTo>
                    <a:cubicBezTo>
                      <a:pt x="5" y="2"/>
                      <a:pt x="5" y="1"/>
                      <a:pt x="3" y="0"/>
                    </a:cubicBezTo>
                    <a:cubicBezTo>
                      <a:pt x="0" y="1"/>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8" name="Freeform 81"/>
              <p:cNvSpPr>
                <a:spLocks/>
              </p:cNvSpPr>
              <p:nvPr/>
            </p:nvSpPr>
            <p:spPr bwMode="auto">
              <a:xfrm>
                <a:off x="3111501" y="4176713"/>
                <a:ext cx="12700" cy="17463"/>
              </a:xfrm>
              <a:custGeom>
                <a:avLst/>
                <a:gdLst>
                  <a:gd name="T0" fmla="*/ 5 w 16"/>
                  <a:gd name="T1" fmla="*/ 23 h 24"/>
                  <a:gd name="T2" fmla="*/ 15 w 16"/>
                  <a:gd name="T3" fmla="*/ 16 h 24"/>
                  <a:gd name="T4" fmla="*/ 10 w 16"/>
                  <a:gd name="T5" fmla="*/ 4 h 24"/>
                  <a:gd name="T6" fmla="*/ 6 w 16"/>
                  <a:gd name="T7" fmla="*/ 1 h 24"/>
                  <a:gd name="T8" fmla="*/ 6 w 16"/>
                  <a:gd name="T9" fmla="*/ 7 h 24"/>
                  <a:gd name="T10" fmla="*/ 5 w 16"/>
                  <a:gd name="T11" fmla="*/ 23 h 24"/>
                </a:gdLst>
                <a:ahLst/>
                <a:cxnLst>
                  <a:cxn ang="0">
                    <a:pos x="T0" y="T1"/>
                  </a:cxn>
                  <a:cxn ang="0">
                    <a:pos x="T2" y="T3"/>
                  </a:cxn>
                  <a:cxn ang="0">
                    <a:pos x="T4" y="T5"/>
                  </a:cxn>
                  <a:cxn ang="0">
                    <a:pos x="T6" y="T7"/>
                  </a:cxn>
                  <a:cxn ang="0">
                    <a:pos x="T8" y="T9"/>
                  </a:cxn>
                  <a:cxn ang="0">
                    <a:pos x="T10" y="T11"/>
                  </a:cxn>
                </a:cxnLst>
                <a:rect l="0" t="0" r="r" b="b"/>
                <a:pathLst>
                  <a:path w="16" h="24">
                    <a:moveTo>
                      <a:pt x="5" y="23"/>
                    </a:moveTo>
                    <a:cubicBezTo>
                      <a:pt x="8" y="24"/>
                      <a:pt x="16" y="20"/>
                      <a:pt x="15" y="16"/>
                    </a:cubicBezTo>
                    <a:cubicBezTo>
                      <a:pt x="15" y="12"/>
                      <a:pt x="10" y="9"/>
                      <a:pt x="10" y="4"/>
                    </a:cubicBezTo>
                    <a:cubicBezTo>
                      <a:pt x="10" y="2"/>
                      <a:pt x="9" y="0"/>
                      <a:pt x="6" y="1"/>
                    </a:cubicBezTo>
                    <a:cubicBezTo>
                      <a:pt x="4" y="2"/>
                      <a:pt x="6" y="6"/>
                      <a:pt x="6" y="7"/>
                    </a:cubicBezTo>
                    <a:cubicBezTo>
                      <a:pt x="7" y="11"/>
                      <a:pt x="0" y="20"/>
                      <a:pt x="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49" name="Freeform 82"/>
              <p:cNvSpPr>
                <a:spLocks/>
              </p:cNvSpPr>
              <p:nvPr/>
            </p:nvSpPr>
            <p:spPr bwMode="auto">
              <a:xfrm>
                <a:off x="3013076" y="3919538"/>
                <a:ext cx="38100" cy="36513"/>
              </a:xfrm>
              <a:custGeom>
                <a:avLst/>
                <a:gdLst>
                  <a:gd name="T0" fmla="*/ 42 w 50"/>
                  <a:gd name="T1" fmla="*/ 12 h 48"/>
                  <a:gd name="T2" fmla="*/ 50 w 50"/>
                  <a:gd name="T3" fmla="*/ 6 h 48"/>
                  <a:gd name="T4" fmla="*/ 41 w 50"/>
                  <a:gd name="T5" fmla="*/ 3 h 48"/>
                  <a:gd name="T6" fmla="*/ 34 w 50"/>
                  <a:gd name="T7" fmla="*/ 3 h 48"/>
                  <a:gd name="T8" fmla="*/ 27 w 50"/>
                  <a:gd name="T9" fmla="*/ 2 h 48"/>
                  <a:gd name="T10" fmla="*/ 12 w 50"/>
                  <a:gd name="T11" fmla="*/ 4 h 48"/>
                  <a:gd name="T12" fmla="*/ 7 w 50"/>
                  <a:gd name="T13" fmla="*/ 9 h 48"/>
                  <a:gd name="T14" fmla="*/ 8 w 50"/>
                  <a:gd name="T15" fmla="*/ 15 h 48"/>
                  <a:gd name="T16" fmla="*/ 2 w 50"/>
                  <a:gd name="T17" fmla="*/ 25 h 48"/>
                  <a:gd name="T18" fmla="*/ 1 w 50"/>
                  <a:gd name="T19" fmla="*/ 40 h 48"/>
                  <a:gd name="T20" fmla="*/ 7 w 50"/>
                  <a:gd name="T21" fmla="*/ 48 h 48"/>
                  <a:gd name="T22" fmla="*/ 17 w 50"/>
                  <a:gd name="T23" fmla="*/ 42 h 48"/>
                  <a:gd name="T24" fmla="*/ 19 w 50"/>
                  <a:gd name="T25" fmla="*/ 33 h 48"/>
                  <a:gd name="T26" fmla="*/ 18 w 50"/>
                  <a:gd name="T27" fmla="*/ 29 h 48"/>
                  <a:gd name="T28" fmla="*/ 31 w 50"/>
                  <a:gd name="T29" fmla="*/ 30 h 48"/>
                  <a:gd name="T30" fmla="*/ 33 w 50"/>
                  <a:gd name="T31" fmla="*/ 25 h 48"/>
                  <a:gd name="T32" fmla="*/ 38 w 50"/>
                  <a:gd name="T33" fmla="*/ 20 h 48"/>
                  <a:gd name="T34" fmla="*/ 40 w 50"/>
                  <a:gd name="T35" fmla="*/ 15 h 48"/>
                  <a:gd name="T36" fmla="*/ 42 w 50"/>
                  <a:gd name="T37"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48">
                    <a:moveTo>
                      <a:pt x="42" y="12"/>
                    </a:moveTo>
                    <a:cubicBezTo>
                      <a:pt x="46" y="11"/>
                      <a:pt x="50" y="9"/>
                      <a:pt x="50" y="6"/>
                    </a:cubicBezTo>
                    <a:cubicBezTo>
                      <a:pt x="50" y="3"/>
                      <a:pt x="44" y="2"/>
                      <a:pt x="41" y="3"/>
                    </a:cubicBezTo>
                    <a:cubicBezTo>
                      <a:pt x="39" y="3"/>
                      <a:pt x="36" y="3"/>
                      <a:pt x="34" y="3"/>
                    </a:cubicBezTo>
                    <a:cubicBezTo>
                      <a:pt x="31" y="3"/>
                      <a:pt x="30" y="2"/>
                      <a:pt x="27" y="2"/>
                    </a:cubicBezTo>
                    <a:cubicBezTo>
                      <a:pt x="22" y="0"/>
                      <a:pt x="17" y="2"/>
                      <a:pt x="12" y="4"/>
                    </a:cubicBezTo>
                    <a:cubicBezTo>
                      <a:pt x="9" y="5"/>
                      <a:pt x="5" y="7"/>
                      <a:pt x="7" y="9"/>
                    </a:cubicBezTo>
                    <a:cubicBezTo>
                      <a:pt x="8" y="11"/>
                      <a:pt x="12" y="14"/>
                      <a:pt x="8" y="15"/>
                    </a:cubicBezTo>
                    <a:cubicBezTo>
                      <a:pt x="3" y="17"/>
                      <a:pt x="3" y="21"/>
                      <a:pt x="2" y="25"/>
                    </a:cubicBezTo>
                    <a:cubicBezTo>
                      <a:pt x="2" y="30"/>
                      <a:pt x="0" y="35"/>
                      <a:pt x="1" y="40"/>
                    </a:cubicBezTo>
                    <a:cubicBezTo>
                      <a:pt x="2" y="42"/>
                      <a:pt x="3" y="48"/>
                      <a:pt x="7" y="48"/>
                    </a:cubicBezTo>
                    <a:cubicBezTo>
                      <a:pt x="10" y="48"/>
                      <a:pt x="15" y="44"/>
                      <a:pt x="17" y="42"/>
                    </a:cubicBezTo>
                    <a:cubicBezTo>
                      <a:pt x="20" y="40"/>
                      <a:pt x="21" y="35"/>
                      <a:pt x="19" y="33"/>
                    </a:cubicBezTo>
                    <a:cubicBezTo>
                      <a:pt x="18" y="32"/>
                      <a:pt x="14" y="29"/>
                      <a:pt x="18" y="29"/>
                    </a:cubicBezTo>
                    <a:cubicBezTo>
                      <a:pt x="22" y="29"/>
                      <a:pt x="28" y="35"/>
                      <a:pt x="31" y="30"/>
                    </a:cubicBezTo>
                    <a:cubicBezTo>
                      <a:pt x="32" y="29"/>
                      <a:pt x="32" y="27"/>
                      <a:pt x="33" y="25"/>
                    </a:cubicBezTo>
                    <a:cubicBezTo>
                      <a:pt x="34" y="23"/>
                      <a:pt x="36" y="22"/>
                      <a:pt x="38" y="20"/>
                    </a:cubicBezTo>
                    <a:cubicBezTo>
                      <a:pt x="38" y="18"/>
                      <a:pt x="40" y="17"/>
                      <a:pt x="40" y="15"/>
                    </a:cubicBezTo>
                    <a:cubicBezTo>
                      <a:pt x="40" y="13"/>
                      <a:pt x="39" y="13"/>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0" name="Freeform 83"/>
              <p:cNvSpPr>
                <a:spLocks/>
              </p:cNvSpPr>
              <p:nvPr/>
            </p:nvSpPr>
            <p:spPr bwMode="auto">
              <a:xfrm>
                <a:off x="3011488" y="3895725"/>
                <a:ext cx="23813" cy="19050"/>
              </a:xfrm>
              <a:custGeom>
                <a:avLst/>
                <a:gdLst>
                  <a:gd name="T0" fmla="*/ 9 w 31"/>
                  <a:gd name="T1" fmla="*/ 5 h 25"/>
                  <a:gd name="T2" fmla="*/ 7 w 31"/>
                  <a:gd name="T3" fmla="*/ 20 h 25"/>
                  <a:gd name="T4" fmla="*/ 26 w 31"/>
                  <a:gd name="T5" fmla="*/ 19 h 25"/>
                  <a:gd name="T6" fmla="*/ 22 w 31"/>
                  <a:gd name="T7" fmla="*/ 4 h 25"/>
                  <a:gd name="T8" fmla="*/ 9 w 31"/>
                  <a:gd name="T9" fmla="*/ 5 h 25"/>
                </a:gdLst>
                <a:ahLst/>
                <a:cxnLst>
                  <a:cxn ang="0">
                    <a:pos x="T0" y="T1"/>
                  </a:cxn>
                  <a:cxn ang="0">
                    <a:pos x="T2" y="T3"/>
                  </a:cxn>
                  <a:cxn ang="0">
                    <a:pos x="T4" y="T5"/>
                  </a:cxn>
                  <a:cxn ang="0">
                    <a:pos x="T6" y="T7"/>
                  </a:cxn>
                  <a:cxn ang="0">
                    <a:pos x="T8" y="T9"/>
                  </a:cxn>
                </a:cxnLst>
                <a:rect l="0" t="0" r="r" b="b"/>
                <a:pathLst>
                  <a:path w="31" h="25">
                    <a:moveTo>
                      <a:pt x="9" y="5"/>
                    </a:moveTo>
                    <a:cubicBezTo>
                      <a:pt x="7" y="9"/>
                      <a:pt x="0" y="18"/>
                      <a:pt x="7" y="20"/>
                    </a:cubicBezTo>
                    <a:cubicBezTo>
                      <a:pt x="12" y="22"/>
                      <a:pt x="22" y="25"/>
                      <a:pt x="26" y="19"/>
                    </a:cubicBezTo>
                    <a:cubicBezTo>
                      <a:pt x="31" y="12"/>
                      <a:pt x="25" y="9"/>
                      <a:pt x="22" y="4"/>
                    </a:cubicBezTo>
                    <a:cubicBezTo>
                      <a:pt x="20" y="1"/>
                      <a:pt x="11" y="0"/>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1" name="Freeform 84"/>
              <p:cNvSpPr>
                <a:spLocks/>
              </p:cNvSpPr>
              <p:nvPr/>
            </p:nvSpPr>
            <p:spPr bwMode="auto">
              <a:xfrm>
                <a:off x="3414713" y="3898900"/>
                <a:ext cx="4763" cy="6350"/>
              </a:xfrm>
              <a:custGeom>
                <a:avLst/>
                <a:gdLst>
                  <a:gd name="T0" fmla="*/ 5 w 6"/>
                  <a:gd name="T1" fmla="*/ 7 h 8"/>
                  <a:gd name="T2" fmla="*/ 5 w 6"/>
                  <a:gd name="T3" fmla="*/ 4 h 8"/>
                  <a:gd name="T4" fmla="*/ 2 w 6"/>
                  <a:gd name="T5" fmla="*/ 1 h 8"/>
                  <a:gd name="T6" fmla="*/ 2 w 6"/>
                  <a:gd name="T7" fmla="*/ 6 h 8"/>
                  <a:gd name="T8" fmla="*/ 5 w 6"/>
                  <a:gd name="T9" fmla="*/ 7 h 8"/>
                </a:gdLst>
                <a:ahLst/>
                <a:cxnLst>
                  <a:cxn ang="0">
                    <a:pos x="T0" y="T1"/>
                  </a:cxn>
                  <a:cxn ang="0">
                    <a:pos x="T2" y="T3"/>
                  </a:cxn>
                  <a:cxn ang="0">
                    <a:pos x="T4" y="T5"/>
                  </a:cxn>
                  <a:cxn ang="0">
                    <a:pos x="T6" y="T7"/>
                  </a:cxn>
                  <a:cxn ang="0">
                    <a:pos x="T8" y="T9"/>
                  </a:cxn>
                </a:cxnLst>
                <a:rect l="0" t="0" r="r" b="b"/>
                <a:pathLst>
                  <a:path w="6" h="8">
                    <a:moveTo>
                      <a:pt x="5" y="7"/>
                    </a:moveTo>
                    <a:cubicBezTo>
                      <a:pt x="6" y="7"/>
                      <a:pt x="5" y="5"/>
                      <a:pt x="5" y="4"/>
                    </a:cubicBezTo>
                    <a:cubicBezTo>
                      <a:pt x="5" y="2"/>
                      <a:pt x="3" y="1"/>
                      <a:pt x="2" y="1"/>
                    </a:cubicBezTo>
                    <a:cubicBezTo>
                      <a:pt x="0" y="0"/>
                      <a:pt x="2" y="5"/>
                      <a:pt x="2" y="6"/>
                    </a:cubicBezTo>
                    <a:cubicBezTo>
                      <a:pt x="3" y="7"/>
                      <a:pt x="4" y="8"/>
                      <a:pt x="5"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2" name="Freeform 85"/>
              <p:cNvSpPr>
                <a:spLocks/>
              </p:cNvSpPr>
              <p:nvPr/>
            </p:nvSpPr>
            <p:spPr bwMode="auto">
              <a:xfrm>
                <a:off x="2974976" y="3835400"/>
                <a:ext cx="30163" cy="25400"/>
              </a:xfrm>
              <a:custGeom>
                <a:avLst/>
                <a:gdLst>
                  <a:gd name="T0" fmla="*/ 29 w 40"/>
                  <a:gd name="T1" fmla="*/ 13 h 34"/>
                  <a:gd name="T2" fmla="*/ 25 w 40"/>
                  <a:gd name="T3" fmla="*/ 7 h 34"/>
                  <a:gd name="T4" fmla="*/ 22 w 40"/>
                  <a:gd name="T5" fmla="*/ 8 h 34"/>
                  <a:gd name="T6" fmla="*/ 18 w 40"/>
                  <a:gd name="T7" fmla="*/ 8 h 34"/>
                  <a:gd name="T8" fmla="*/ 16 w 40"/>
                  <a:gd name="T9" fmla="*/ 2 h 34"/>
                  <a:gd name="T10" fmla="*/ 13 w 40"/>
                  <a:gd name="T11" fmla="*/ 1 h 34"/>
                  <a:gd name="T12" fmla="*/ 6 w 40"/>
                  <a:gd name="T13" fmla="*/ 2 h 34"/>
                  <a:gd name="T14" fmla="*/ 0 w 40"/>
                  <a:gd name="T15" fmla="*/ 9 h 34"/>
                  <a:gd name="T16" fmla="*/ 5 w 40"/>
                  <a:gd name="T17" fmla="*/ 12 h 34"/>
                  <a:gd name="T18" fmla="*/ 9 w 40"/>
                  <a:gd name="T19" fmla="*/ 19 h 34"/>
                  <a:gd name="T20" fmla="*/ 5 w 40"/>
                  <a:gd name="T21" fmla="*/ 20 h 34"/>
                  <a:gd name="T22" fmla="*/ 1 w 40"/>
                  <a:gd name="T23" fmla="*/ 23 h 34"/>
                  <a:gd name="T24" fmla="*/ 15 w 40"/>
                  <a:gd name="T25" fmla="*/ 28 h 34"/>
                  <a:gd name="T26" fmla="*/ 17 w 40"/>
                  <a:gd name="T27" fmla="*/ 25 h 34"/>
                  <a:gd name="T28" fmla="*/ 21 w 40"/>
                  <a:gd name="T29" fmla="*/ 25 h 34"/>
                  <a:gd name="T30" fmla="*/ 25 w 40"/>
                  <a:gd name="T31" fmla="*/ 26 h 34"/>
                  <a:gd name="T32" fmla="*/ 29 w 40"/>
                  <a:gd name="T33" fmla="*/ 27 h 34"/>
                  <a:gd name="T34" fmla="*/ 34 w 40"/>
                  <a:gd name="T35" fmla="*/ 34 h 34"/>
                  <a:gd name="T36" fmla="*/ 38 w 40"/>
                  <a:gd name="T37" fmla="*/ 27 h 34"/>
                  <a:gd name="T38" fmla="*/ 36 w 40"/>
                  <a:gd name="T39" fmla="*/ 25 h 34"/>
                  <a:gd name="T40" fmla="*/ 35 w 40"/>
                  <a:gd name="T41" fmla="*/ 19 h 34"/>
                  <a:gd name="T42" fmla="*/ 29 w 40"/>
                  <a:gd name="T43"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34">
                    <a:moveTo>
                      <a:pt x="29" y="13"/>
                    </a:moveTo>
                    <a:cubicBezTo>
                      <a:pt x="26" y="11"/>
                      <a:pt x="29" y="8"/>
                      <a:pt x="25" y="7"/>
                    </a:cubicBezTo>
                    <a:cubicBezTo>
                      <a:pt x="24" y="6"/>
                      <a:pt x="23" y="8"/>
                      <a:pt x="22" y="8"/>
                    </a:cubicBezTo>
                    <a:cubicBezTo>
                      <a:pt x="21" y="10"/>
                      <a:pt x="19" y="9"/>
                      <a:pt x="18" y="8"/>
                    </a:cubicBezTo>
                    <a:cubicBezTo>
                      <a:pt x="18" y="6"/>
                      <a:pt x="18" y="3"/>
                      <a:pt x="16" y="2"/>
                    </a:cubicBezTo>
                    <a:cubicBezTo>
                      <a:pt x="15" y="2"/>
                      <a:pt x="14" y="1"/>
                      <a:pt x="13" y="1"/>
                    </a:cubicBezTo>
                    <a:cubicBezTo>
                      <a:pt x="11" y="0"/>
                      <a:pt x="8" y="1"/>
                      <a:pt x="6" y="2"/>
                    </a:cubicBezTo>
                    <a:cubicBezTo>
                      <a:pt x="2" y="4"/>
                      <a:pt x="1" y="6"/>
                      <a:pt x="0" y="9"/>
                    </a:cubicBezTo>
                    <a:cubicBezTo>
                      <a:pt x="0" y="13"/>
                      <a:pt x="3" y="11"/>
                      <a:pt x="5" y="12"/>
                    </a:cubicBezTo>
                    <a:cubicBezTo>
                      <a:pt x="7" y="13"/>
                      <a:pt x="14" y="17"/>
                      <a:pt x="9" y="19"/>
                    </a:cubicBezTo>
                    <a:cubicBezTo>
                      <a:pt x="8" y="20"/>
                      <a:pt x="6" y="20"/>
                      <a:pt x="5" y="20"/>
                    </a:cubicBezTo>
                    <a:cubicBezTo>
                      <a:pt x="3" y="21"/>
                      <a:pt x="1" y="22"/>
                      <a:pt x="1" y="23"/>
                    </a:cubicBezTo>
                    <a:cubicBezTo>
                      <a:pt x="1" y="26"/>
                      <a:pt x="11" y="31"/>
                      <a:pt x="15" y="28"/>
                    </a:cubicBezTo>
                    <a:cubicBezTo>
                      <a:pt x="16" y="28"/>
                      <a:pt x="16" y="26"/>
                      <a:pt x="17" y="25"/>
                    </a:cubicBezTo>
                    <a:cubicBezTo>
                      <a:pt x="18" y="24"/>
                      <a:pt x="20" y="24"/>
                      <a:pt x="21" y="25"/>
                    </a:cubicBezTo>
                    <a:cubicBezTo>
                      <a:pt x="22" y="26"/>
                      <a:pt x="23" y="26"/>
                      <a:pt x="25" y="26"/>
                    </a:cubicBezTo>
                    <a:cubicBezTo>
                      <a:pt x="27" y="26"/>
                      <a:pt x="29" y="26"/>
                      <a:pt x="29" y="27"/>
                    </a:cubicBezTo>
                    <a:cubicBezTo>
                      <a:pt x="29" y="30"/>
                      <a:pt x="29" y="34"/>
                      <a:pt x="34" y="34"/>
                    </a:cubicBezTo>
                    <a:cubicBezTo>
                      <a:pt x="40" y="34"/>
                      <a:pt x="40" y="30"/>
                      <a:pt x="38" y="27"/>
                    </a:cubicBezTo>
                    <a:cubicBezTo>
                      <a:pt x="37" y="26"/>
                      <a:pt x="37" y="25"/>
                      <a:pt x="36" y="25"/>
                    </a:cubicBezTo>
                    <a:cubicBezTo>
                      <a:pt x="34" y="23"/>
                      <a:pt x="35" y="21"/>
                      <a:pt x="35" y="19"/>
                    </a:cubicBezTo>
                    <a:cubicBezTo>
                      <a:pt x="35" y="16"/>
                      <a:pt x="32" y="15"/>
                      <a:pt x="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3" name="Freeform 86"/>
              <p:cNvSpPr>
                <a:spLocks/>
              </p:cNvSpPr>
              <p:nvPr/>
            </p:nvSpPr>
            <p:spPr bwMode="auto">
              <a:xfrm>
                <a:off x="2897188" y="3881438"/>
                <a:ext cx="73025" cy="50800"/>
              </a:xfrm>
              <a:custGeom>
                <a:avLst/>
                <a:gdLst>
                  <a:gd name="T0" fmla="*/ 40 w 98"/>
                  <a:gd name="T1" fmla="*/ 21 h 66"/>
                  <a:gd name="T2" fmla="*/ 33 w 98"/>
                  <a:gd name="T3" fmla="*/ 21 h 66"/>
                  <a:gd name="T4" fmla="*/ 27 w 98"/>
                  <a:gd name="T5" fmla="*/ 18 h 66"/>
                  <a:gd name="T6" fmla="*/ 21 w 98"/>
                  <a:gd name="T7" fmla="*/ 25 h 66"/>
                  <a:gd name="T8" fmla="*/ 13 w 98"/>
                  <a:gd name="T9" fmla="*/ 33 h 66"/>
                  <a:gd name="T10" fmla="*/ 18 w 98"/>
                  <a:gd name="T11" fmla="*/ 35 h 66"/>
                  <a:gd name="T12" fmla="*/ 12 w 98"/>
                  <a:gd name="T13" fmla="*/ 39 h 66"/>
                  <a:gd name="T14" fmla="*/ 17 w 98"/>
                  <a:gd name="T15" fmla="*/ 41 h 66"/>
                  <a:gd name="T16" fmla="*/ 5 w 98"/>
                  <a:gd name="T17" fmla="*/ 45 h 66"/>
                  <a:gd name="T18" fmla="*/ 7 w 98"/>
                  <a:gd name="T19" fmla="*/ 51 h 66"/>
                  <a:gd name="T20" fmla="*/ 11 w 98"/>
                  <a:gd name="T21" fmla="*/ 51 h 66"/>
                  <a:gd name="T22" fmla="*/ 13 w 98"/>
                  <a:gd name="T23" fmla="*/ 55 h 66"/>
                  <a:gd name="T24" fmla="*/ 22 w 98"/>
                  <a:gd name="T25" fmla="*/ 50 h 66"/>
                  <a:gd name="T26" fmla="*/ 25 w 98"/>
                  <a:gd name="T27" fmla="*/ 48 h 66"/>
                  <a:gd name="T28" fmla="*/ 29 w 98"/>
                  <a:gd name="T29" fmla="*/ 48 h 66"/>
                  <a:gd name="T30" fmla="*/ 34 w 98"/>
                  <a:gd name="T31" fmla="*/ 48 h 66"/>
                  <a:gd name="T32" fmla="*/ 41 w 98"/>
                  <a:gd name="T33" fmla="*/ 47 h 66"/>
                  <a:gd name="T34" fmla="*/ 29 w 98"/>
                  <a:gd name="T35" fmla="*/ 52 h 66"/>
                  <a:gd name="T36" fmla="*/ 21 w 98"/>
                  <a:gd name="T37" fmla="*/ 61 h 66"/>
                  <a:gd name="T38" fmla="*/ 30 w 98"/>
                  <a:gd name="T39" fmla="*/ 66 h 66"/>
                  <a:gd name="T40" fmla="*/ 37 w 98"/>
                  <a:gd name="T41" fmla="*/ 64 h 66"/>
                  <a:gd name="T42" fmla="*/ 43 w 98"/>
                  <a:gd name="T43" fmla="*/ 58 h 66"/>
                  <a:gd name="T44" fmla="*/ 50 w 98"/>
                  <a:gd name="T45" fmla="*/ 53 h 66"/>
                  <a:gd name="T46" fmla="*/ 55 w 98"/>
                  <a:gd name="T47" fmla="*/ 48 h 66"/>
                  <a:gd name="T48" fmla="*/ 66 w 98"/>
                  <a:gd name="T49" fmla="*/ 47 h 66"/>
                  <a:gd name="T50" fmla="*/ 73 w 98"/>
                  <a:gd name="T51" fmla="*/ 44 h 66"/>
                  <a:gd name="T52" fmla="*/ 85 w 98"/>
                  <a:gd name="T53" fmla="*/ 38 h 66"/>
                  <a:gd name="T54" fmla="*/ 86 w 98"/>
                  <a:gd name="T55" fmla="*/ 18 h 66"/>
                  <a:gd name="T56" fmla="*/ 79 w 98"/>
                  <a:gd name="T57" fmla="*/ 23 h 66"/>
                  <a:gd name="T58" fmla="*/ 74 w 98"/>
                  <a:gd name="T59" fmla="*/ 19 h 66"/>
                  <a:gd name="T60" fmla="*/ 72 w 98"/>
                  <a:gd name="T61" fmla="*/ 16 h 66"/>
                  <a:gd name="T62" fmla="*/ 72 w 98"/>
                  <a:gd name="T63" fmla="*/ 11 h 66"/>
                  <a:gd name="T64" fmla="*/ 73 w 98"/>
                  <a:gd name="T65" fmla="*/ 2 h 66"/>
                  <a:gd name="T66" fmla="*/ 68 w 98"/>
                  <a:gd name="T67" fmla="*/ 5 h 66"/>
                  <a:gd name="T68" fmla="*/ 60 w 98"/>
                  <a:gd name="T69" fmla="*/ 11 h 66"/>
                  <a:gd name="T70" fmla="*/ 59 w 98"/>
                  <a:gd name="T71" fmla="*/ 18 h 66"/>
                  <a:gd name="T72" fmla="*/ 63 w 98"/>
                  <a:gd name="T73" fmla="*/ 19 h 66"/>
                  <a:gd name="T74" fmla="*/ 63 w 98"/>
                  <a:gd name="T75" fmla="*/ 24 h 66"/>
                  <a:gd name="T76" fmla="*/ 66 w 98"/>
                  <a:gd name="T77" fmla="*/ 31 h 66"/>
                  <a:gd name="T78" fmla="*/ 55 w 98"/>
                  <a:gd name="T79" fmla="*/ 33 h 66"/>
                  <a:gd name="T80" fmla="*/ 50 w 98"/>
                  <a:gd name="T81" fmla="*/ 32 h 66"/>
                  <a:gd name="T82" fmla="*/ 50 w 98"/>
                  <a:gd name="T83" fmla="*/ 29 h 66"/>
                  <a:gd name="T84" fmla="*/ 47 w 98"/>
                  <a:gd name="T85" fmla="*/ 27 h 66"/>
                  <a:gd name="T86" fmla="*/ 47 w 98"/>
                  <a:gd name="T87" fmla="*/ 22 h 66"/>
                  <a:gd name="T88" fmla="*/ 40 w 98"/>
                  <a:gd name="T8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 h="66">
                    <a:moveTo>
                      <a:pt x="40" y="21"/>
                    </a:moveTo>
                    <a:cubicBezTo>
                      <a:pt x="38" y="23"/>
                      <a:pt x="33" y="24"/>
                      <a:pt x="33" y="21"/>
                    </a:cubicBezTo>
                    <a:cubicBezTo>
                      <a:pt x="33" y="18"/>
                      <a:pt x="32" y="17"/>
                      <a:pt x="27" y="18"/>
                    </a:cubicBezTo>
                    <a:cubicBezTo>
                      <a:pt x="24" y="18"/>
                      <a:pt x="24" y="23"/>
                      <a:pt x="21" y="25"/>
                    </a:cubicBezTo>
                    <a:cubicBezTo>
                      <a:pt x="17" y="27"/>
                      <a:pt x="13" y="30"/>
                      <a:pt x="13" y="33"/>
                    </a:cubicBezTo>
                    <a:cubicBezTo>
                      <a:pt x="13" y="35"/>
                      <a:pt x="18" y="33"/>
                      <a:pt x="18" y="35"/>
                    </a:cubicBezTo>
                    <a:cubicBezTo>
                      <a:pt x="18" y="36"/>
                      <a:pt x="11" y="37"/>
                      <a:pt x="12" y="39"/>
                    </a:cubicBezTo>
                    <a:cubicBezTo>
                      <a:pt x="12" y="40"/>
                      <a:pt x="23" y="38"/>
                      <a:pt x="17" y="41"/>
                    </a:cubicBezTo>
                    <a:cubicBezTo>
                      <a:pt x="13" y="42"/>
                      <a:pt x="8" y="42"/>
                      <a:pt x="5" y="45"/>
                    </a:cubicBezTo>
                    <a:cubicBezTo>
                      <a:pt x="0" y="49"/>
                      <a:pt x="4" y="51"/>
                      <a:pt x="7" y="51"/>
                    </a:cubicBezTo>
                    <a:cubicBezTo>
                      <a:pt x="9" y="51"/>
                      <a:pt x="11" y="50"/>
                      <a:pt x="11" y="51"/>
                    </a:cubicBezTo>
                    <a:cubicBezTo>
                      <a:pt x="12" y="52"/>
                      <a:pt x="11" y="54"/>
                      <a:pt x="13" y="55"/>
                    </a:cubicBezTo>
                    <a:cubicBezTo>
                      <a:pt x="16" y="56"/>
                      <a:pt x="19" y="53"/>
                      <a:pt x="22" y="50"/>
                    </a:cubicBezTo>
                    <a:cubicBezTo>
                      <a:pt x="22" y="49"/>
                      <a:pt x="23" y="47"/>
                      <a:pt x="25" y="48"/>
                    </a:cubicBezTo>
                    <a:cubicBezTo>
                      <a:pt x="26" y="49"/>
                      <a:pt x="27" y="49"/>
                      <a:pt x="29" y="48"/>
                    </a:cubicBezTo>
                    <a:cubicBezTo>
                      <a:pt x="31" y="47"/>
                      <a:pt x="32" y="48"/>
                      <a:pt x="34" y="48"/>
                    </a:cubicBezTo>
                    <a:cubicBezTo>
                      <a:pt x="36" y="47"/>
                      <a:pt x="42" y="45"/>
                      <a:pt x="41" y="47"/>
                    </a:cubicBezTo>
                    <a:cubicBezTo>
                      <a:pt x="39" y="51"/>
                      <a:pt x="32" y="49"/>
                      <a:pt x="29" y="52"/>
                    </a:cubicBezTo>
                    <a:cubicBezTo>
                      <a:pt x="27" y="56"/>
                      <a:pt x="20" y="56"/>
                      <a:pt x="21" y="61"/>
                    </a:cubicBezTo>
                    <a:cubicBezTo>
                      <a:pt x="22" y="64"/>
                      <a:pt x="26" y="66"/>
                      <a:pt x="30" y="66"/>
                    </a:cubicBezTo>
                    <a:cubicBezTo>
                      <a:pt x="32" y="66"/>
                      <a:pt x="35" y="65"/>
                      <a:pt x="37" y="64"/>
                    </a:cubicBezTo>
                    <a:cubicBezTo>
                      <a:pt x="40" y="62"/>
                      <a:pt x="41" y="60"/>
                      <a:pt x="43" y="58"/>
                    </a:cubicBezTo>
                    <a:cubicBezTo>
                      <a:pt x="45" y="56"/>
                      <a:pt x="48" y="55"/>
                      <a:pt x="50" y="53"/>
                    </a:cubicBezTo>
                    <a:cubicBezTo>
                      <a:pt x="52" y="52"/>
                      <a:pt x="53" y="50"/>
                      <a:pt x="55" y="48"/>
                    </a:cubicBezTo>
                    <a:cubicBezTo>
                      <a:pt x="59" y="46"/>
                      <a:pt x="62" y="46"/>
                      <a:pt x="66" y="47"/>
                    </a:cubicBezTo>
                    <a:cubicBezTo>
                      <a:pt x="69" y="47"/>
                      <a:pt x="68" y="41"/>
                      <a:pt x="73" y="44"/>
                    </a:cubicBezTo>
                    <a:cubicBezTo>
                      <a:pt x="77" y="46"/>
                      <a:pt x="82" y="42"/>
                      <a:pt x="85" y="38"/>
                    </a:cubicBezTo>
                    <a:cubicBezTo>
                      <a:pt x="89" y="33"/>
                      <a:pt x="98" y="16"/>
                      <a:pt x="86" y="18"/>
                    </a:cubicBezTo>
                    <a:cubicBezTo>
                      <a:pt x="82" y="18"/>
                      <a:pt x="82" y="24"/>
                      <a:pt x="79" y="23"/>
                    </a:cubicBezTo>
                    <a:cubicBezTo>
                      <a:pt x="77" y="23"/>
                      <a:pt x="77" y="19"/>
                      <a:pt x="74" y="19"/>
                    </a:cubicBezTo>
                    <a:cubicBezTo>
                      <a:pt x="72" y="19"/>
                      <a:pt x="71" y="18"/>
                      <a:pt x="72" y="16"/>
                    </a:cubicBezTo>
                    <a:cubicBezTo>
                      <a:pt x="73" y="14"/>
                      <a:pt x="72" y="13"/>
                      <a:pt x="72" y="11"/>
                    </a:cubicBezTo>
                    <a:cubicBezTo>
                      <a:pt x="72" y="8"/>
                      <a:pt x="75" y="4"/>
                      <a:pt x="73" y="2"/>
                    </a:cubicBezTo>
                    <a:cubicBezTo>
                      <a:pt x="70" y="0"/>
                      <a:pt x="68" y="4"/>
                      <a:pt x="68" y="5"/>
                    </a:cubicBezTo>
                    <a:cubicBezTo>
                      <a:pt x="66" y="8"/>
                      <a:pt x="64" y="9"/>
                      <a:pt x="60" y="11"/>
                    </a:cubicBezTo>
                    <a:cubicBezTo>
                      <a:pt x="57" y="13"/>
                      <a:pt x="55" y="17"/>
                      <a:pt x="59" y="18"/>
                    </a:cubicBezTo>
                    <a:cubicBezTo>
                      <a:pt x="60" y="18"/>
                      <a:pt x="62" y="18"/>
                      <a:pt x="63" y="19"/>
                    </a:cubicBezTo>
                    <a:cubicBezTo>
                      <a:pt x="64" y="20"/>
                      <a:pt x="63" y="22"/>
                      <a:pt x="63" y="24"/>
                    </a:cubicBezTo>
                    <a:cubicBezTo>
                      <a:pt x="64" y="27"/>
                      <a:pt x="67" y="28"/>
                      <a:pt x="66" y="31"/>
                    </a:cubicBezTo>
                    <a:cubicBezTo>
                      <a:pt x="64" y="36"/>
                      <a:pt x="58" y="33"/>
                      <a:pt x="55" y="33"/>
                    </a:cubicBezTo>
                    <a:cubicBezTo>
                      <a:pt x="54" y="33"/>
                      <a:pt x="51" y="33"/>
                      <a:pt x="50" y="32"/>
                    </a:cubicBezTo>
                    <a:cubicBezTo>
                      <a:pt x="49" y="31"/>
                      <a:pt x="51" y="30"/>
                      <a:pt x="50" y="29"/>
                    </a:cubicBezTo>
                    <a:cubicBezTo>
                      <a:pt x="50" y="27"/>
                      <a:pt x="47" y="28"/>
                      <a:pt x="47" y="27"/>
                    </a:cubicBezTo>
                    <a:cubicBezTo>
                      <a:pt x="47" y="25"/>
                      <a:pt x="48" y="23"/>
                      <a:pt x="47" y="22"/>
                    </a:cubicBezTo>
                    <a:cubicBezTo>
                      <a:pt x="46" y="20"/>
                      <a:pt x="43" y="19"/>
                      <a:pt x="4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4" name="Freeform 87"/>
              <p:cNvSpPr>
                <a:spLocks/>
              </p:cNvSpPr>
              <p:nvPr/>
            </p:nvSpPr>
            <p:spPr bwMode="auto">
              <a:xfrm>
                <a:off x="2967038" y="3863975"/>
                <a:ext cx="9525" cy="14288"/>
              </a:xfrm>
              <a:custGeom>
                <a:avLst/>
                <a:gdLst>
                  <a:gd name="T0" fmla="*/ 2 w 13"/>
                  <a:gd name="T1" fmla="*/ 15 h 19"/>
                  <a:gd name="T2" fmla="*/ 12 w 13"/>
                  <a:gd name="T3" fmla="*/ 14 h 19"/>
                  <a:gd name="T4" fmla="*/ 11 w 13"/>
                  <a:gd name="T5" fmla="*/ 10 h 19"/>
                  <a:gd name="T6" fmla="*/ 8 w 13"/>
                  <a:gd name="T7" fmla="*/ 4 h 19"/>
                  <a:gd name="T8" fmla="*/ 2 w 13"/>
                  <a:gd name="T9" fmla="*/ 5 h 19"/>
                  <a:gd name="T10" fmla="*/ 2 w 13"/>
                  <a:gd name="T11" fmla="*/ 8 h 19"/>
                  <a:gd name="T12" fmla="*/ 2 w 13"/>
                  <a:gd name="T13" fmla="*/ 15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2" y="15"/>
                    </a:moveTo>
                    <a:cubicBezTo>
                      <a:pt x="3" y="17"/>
                      <a:pt x="10" y="19"/>
                      <a:pt x="12" y="14"/>
                    </a:cubicBezTo>
                    <a:cubicBezTo>
                      <a:pt x="13" y="12"/>
                      <a:pt x="12" y="11"/>
                      <a:pt x="11" y="10"/>
                    </a:cubicBezTo>
                    <a:cubicBezTo>
                      <a:pt x="10" y="8"/>
                      <a:pt x="9" y="6"/>
                      <a:pt x="8" y="4"/>
                    </a:cubicBezTo>
                    <a:cubicBezTo>
                      <a:pt x="7" y="2"/>
                      <a:pt x="2" y="0"/>
                      <a:pt x="2" y="5"/>
                    </a:cubicBezTo>
                    <a:cubicBezTo>
                      <a:pt x="2" y="6"/>
                      <a:pt x="2" y="7"/>
                      <a:pt x="2" y="8"/>
                    </a:cubicBezTo>
                    <a:cubicBezTo>
                      <a:pt x="2" y="10"/>
                      <a:pt x="0" y="13"/>
                      <a:pt x="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5" name="Freeform 88"/>
              <p:cNvSpPr>
                <a:spLocks/>
              </p:cNvSpPr>
              <p:nvPr/>
            </p:nvSpPr>
            <p:spPr bwMode="auto">
              <a:xfrm>
                <a:off x="3014663" y="3757613"/>
                <a:ext cx="188913" cy="155575"/>
              </a:xfrm>
              <a:custGeom>
                <a:avLst/>
                <a:gdLst>
                  <a:gd name="T0" fmla="*/ 26 w 250"/>
                  <a:gd name="T1" fmla="*/ 95 h 206"/>
                  <a:gd name="T2" fmla="*/ 34 w 250"/>
                  <a:gd name="T3" fmla="*/ 113 h 206"/>
                  <a:gd name="T4" fmla="*/ 53 w 250"/>
                  <a:gd name="T5" fmla="*/ 118 h 206"/>
                  <a:gd name="T6" fmla="*/ 73 w 250"/>
                  <a:gd name="T7" fmla="*/ 103 h 206"/>
                  <a:gd name="T8" fmla="*/ 93 w 250"/>
                  <a:gd name="T9" fmla="*/ 104 h 206"/>
                  <a:gd name="T10" fmla="*/ 80 w 250"/>
                  <a:gd name="T11" fmla="*/ 104 h 206"/>
                  <a:gd name="T12" fmla="*/ 83 w 250"/>
                  <a:gd name="T13" fmla="*/ 121 h 206"/>
                  <a:gd name="T14" fmla="*/ 97 w 250"/>
                  <a:gd name="T15" fmla="*/ 141 h 206"/>
                  <a:gd name="T16" fmla="*/ 62 w 250"/>
                  <a:gd name="T17" fmla="*/ 149 h 206"/>
                  <a:gd name="T18" fmla="*/ 29 w 250"/>
                  <a:gd name="T19" fmla="*/ 160 h 206"/>
                  <a:gd name="T20" fmla="*/ 4 w 250"/>
                  <a:gd name="T21" fmla="*/ 160 h 206"/>
                  <a:gd name="T22" fmla="*/ 33 w 250"/>
                  <a:gd name="T23" fmla="*/ 187 h 206"/>
                  <a:gd name="T24" fmla="*/ 59 w 250"/>
                  <a:gd name="T25" fmla="*/ 201 h 206"/>
                  <a:gd name="T26" fmla="*/ 123 w 250"/>
                  <a:gd name="T27" fmla="*/ 201 h 206"/>
                  <a:gd name="T28" fmla="*/ 115 w 250"/>
                  <a:gd name="T29" fmla="*/ 176 h 206"/>
                  <a:gd name="T30" fmla="*/ 62 w 250"/>
                  <a:gd name="T31" fmla="*/ 183 h 206"/>
                  <a:gd name="T32" fmla="*/ 60 w 250"/>
                  <a:gd name="T33" fmla="*/ 162 h 206"/>
                  <a:gd name="T34" fmla="*/ 98 w 250"/>
                  <a:gd name="T35" fmla="*/ 158 h 206"/>
                  <a:gd name="T36" fmla="*/ 133 w 250"/>
                  <a:gd name="T37" fmla="*/ 162 h 206"/>
                  <a:gd name="T38" fmla="*/ 120 w 250"/>
                  <a:gd name="T39" fmla="*/ 142 h 206"/>
                  <a:gd name="T40" fmla="*/ 140 w 250"/>
                  <a:gd name="T41" fmla="*/ 125 h 206"/>
                  <a:gd name="T42" fmla="*/ 161 w 250"/>
                  <a:gd name="T43" fmla="*/ 114 h 206"/>
                  <a:gd name="T44" fmla="*/ 163 w 250"/>
                  <a:gd name="T45" fmla="*/ 96 h 206"/>
                  <a:gd name="T46" fmla="*/ 178 w 250"/>
                  <a:gd name="T47" fmla="*/ 87 h 206"/>
                  <a:gd name="T48" fmla="*/ 195 w 250"/>
                  <a:gd name="T49" fmla="*/ 74 h 206"/>
                  <a:gd name="T50" fmla="*/ 213 w 250"/>
                  <a:gd name="T51" fmla="*/ 59 h 206"/>
                  <a:gd name="T52" fmla="*/ 209 w 250"/>
                  <a:gd name="T53" fmla="*/ 47 h 206"/>
                  <a:gd name="T54" fmla="*/ 223 w 250"/>
                  <a:gd name="T55" fmla="*/ 42 h 206"/>
                  <a:gd name="T56" fmla="*/ 243 w 250"/>
                  <a:gd name="T57" fmla="*/ 33 h 206"/>
                  <a:gd name="T58" fmla="*/ 233 w 250"/>
                  <a:gd name="T59" fmla="*/ 21 h 206"/>
                  <a:gd name="T60" fmla="*/ 216 w 250"/>
                  <a:gd name="T61" fmla="*/ 10 h 206"/>
                  <a:gd name="T62" fmla="*/ 199 w 250"/>
                  <a:gd name="T63" fmla="*/ 14 h 206"/>
                  <a:gd name="T64" fmla="*/ 175 w 250"/>
                  <a:gd name="T65" fmla="*/ 2 h 206"/>
                  <a:gd name="T66" fmla="*/ 158 w 250"/>
                  <a:gd name="T67" fmla="*/ 6 h 206"/>
                  <a:gd name="T68" fmla="*/ 147 w 250"/>
                  <a:gd name="T69" fmla="*/ 11 h 206"/>
                  <a:gd name="T70" fmla="*/ 134 w 250"/>
                  <a:gd name="T71" fmla="*/ 6 h 206"/>
                  <a:gd name="T72" fmla="*/ 112 w 250"/>
                  <a:gd name="T73" fmla="*/ 10 h 206"/>
                  <a:gd name="T74" fmla="*/ 109 w 250"/>
                  <a:gd name="T75" fmla="*/ 23 h 206"/>
                  <a:gd name="T76" fmla="*/ 95 w 250"/>
                  <a:gd name="T77" fmla="*/ 21 h 206"/>
                  <a:gd name="T78" fmla="*/ 87 w 250"/>
                  <a:gd name="T79" fmla="*/ 29 h 206"/>
                  <a:gd name="T80" fmla="*/ 62 w 250"/>
                  <a:gd name="T81" fmla="*/ 32 h 206"/>
                  <a:gd name="T82" fmla="*/ 57 w 250"/>
                  <a:gd name="T83" fmla="*/ 44 h 206"/>
                  <a:gd name="T84" fmla="*/ 63 w 250"/>
                  <a:gd name="T85" fmla="*/ 50 h 206"/>
                  <a:gd name="T86" fmla="*/ 89 w 250"/>
                  <a:gd name="T87" fmla="*/ 49 h 206"/>
                  <a:gd name="T88" fmla="*/ 78 w 250"/>
                  <a:gd name="T89" fmla="*/ 62 h 206"/>
                  <a:gd name="T90" fmla="*/ 85 w 250"/>
                  <a:gd name="T91" fmla="*/ 66 h 206"/>
                  <a:gd name="T92" fmla="*/ 127 w 250"/>
                  <a:gd name="T93" fmla="*/ 57 h 206"/>
                  <a:gd name="T94" fmla="*/ 131 w 250"/>
                  <a:gd name="T95" fmla="*/ 56 h 206"/>
                  <a:gd name="T96" fmla="*/ 123 w 250"/>
                  <a:gd name="T97" fmla="*/ 66 h 206"/>
                  <a:gd name="T98" fmla="*/ 117 w 250"/>
                  <a:gd name="T99" fmla="*/ 87 h 206"/>
                  <a:gd name="T100" fmla="*/ 84 w 250"/>
                  <a:gd name="T101" fmla="*/ 83 h 206"/>
                  <a:gd name="T102" fmla="*/ 75 w 250"/>
                  <a:gd name="T103" fmla="*/ 75 h 206"/>
                  <a:gd name="T104" fmla="*/ 66 w 250"/>
                  <a:gd name="T105" fmla="*/ 70 h 206"/>
                  <a:gd name="T106" fmla="*/ 46 w 250"/>
                  <a:gd name="T107" fmla="*/ 50 h 206"/>
                  <a:gd name="T108" fmla="*/ 32 w 250"/>
                  <a:gd name="T109" fmla="*/ 58 h 206"/>
                  <a:gd name="T110" fmla="*/ 24 w 250"/>
                  <a:gd name="T111" fmla="*/ 77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206">
                    <a:moveTo>
                      <a:pt x="20" y="89"/>
                    </a:moveTo>
                    <a:cubicBezTo>
                      <a:pt x="22" y="90"/>
                      <a:pt x="25" y="88"/>
                      <a:pt x="27" y="88"/>
                    </a:cubicBezTo>
                    <a:cubicBezTo>
                      <a:pt x="28" y="89"/>
                      <a:pt x="26" y="90"/>
                      <a:pt x="25" y="91"/>
                    </a:cubicBezTo>
                    <a:cubicBezTo>
                      <a:pt x="23" y="92"/>
                      <a:pt x="20" y="92"/>
                      <a:pt x="19" y="93"/>
                    </a:cubicBezTo>
                    <a:cubicBezTo>
                      <a:pt x="18" y="94"/>
                      <a:pt x="19" y="94"/>
                      <a:pt x="20" y="95"/>
                    </a:cubicBezTo>
                    <a:cubicBezTo>
                      <a:pt x="22" y="95"/>
                      <a:pt x="24" y="95"/>
                      <a:pt x="26" y="95"/>
                    </a:cubicBezTo>
                    <a:cubicBezTo>
                      <a:pt x="32" y="93"/>
                      <a:pt x="35" y="91"/>
                      <a:pt x="40" y="93"/>
                    </a:cubicBezTo>
                    <a:cubicBezTo>
                      <a:pt x="43" y="94"/>
                      <a:pt x="47" y="97"/>
                      <a:pt x="40" y="98"/>
                    </a:cubicBezTo>
                    <a:cubicBezTo>
                      <a:pt x="36" y="98"/>
                      <a:pt x="34" y="99"/>
                      <a:pt x="31" y="101"/>
                    </a:cubicBezTo>
                    <a:cubicBezTo>
                      <a:pt x="29" y="103"/>
                      <a:pt x="26" y="105"/>
                      <a:pt x="30" y="106"/>
                    </a:cubicBezTo>
                    <a:cubicBezTo>
                      <a:pt x="33" y="108"/>
                      <a:pt x="26" y="111"/>
                      <a:pt x="29" y="113"/>
                    </a:cubicBezTo>
                    <a:cubicBezTo>
                      <a:pt x="30" y="113"/>
                      <a:pt x="32" y="113"/>
                      <a:pt x="34" y="113"/>
                    </a:cubicBezTo>
                    <a:cubicBezTo>
                      <a:pt x="35" y="114"/>
                      <a:pt x="35" y="114"/>
                      <a:pt x="36" y="114"/>
                    </a:cubicBezTo>
                    <a:cubicBezTo>
                      <a:pt x="38" y="114"/>
                      <a:pt x="38" y="113"/>
                      <a:pt x="39" y="113"/>
                    </a:cubicBezTo>
                    <a:cubicBezTo>
                      <a:pt x="40" y="116"/>
                      <a:pt x="33" y="117"/>
                      <a:pt x="32" y="119"/>
                    </a:cubicBezTo>
                    <a:cubicBezTo>
                      <a:pt x="31" y="123"/>
                      <a:pt x="42" y="123"/>
                      <a:pt x="46" y="123"/>
                    </a:cubicBezTo>
                    <a:cubicBezTo>
                      <a:pt x="49" y="123"/>
                      <a:pt x="50" y="122"/>
                      <a:pt x="51" y="120"/>
                    </a:cubicBezTo>
                    <a:cubicBezTo>
                      <a:pt x="51" y="119"/>
                      <a:pt x="52" y="116"/>
                      <a:pt x="53" y="118"/>
                    </a:cubicBezTo>
                    <a:cubicBezTo>
                      <a:pt x="54" y="119"/>
                      <a:pt x="56" y="121"/>
                      <a:pt x="59" y="120"/>
                    </a:cubicBezTo>
                    <a:cubicBezTo>
                      <a:pt x="60" y="119"/>
                      <a:pt x="58" y="117"/>
                      <a:pt x="59" y="116"/>
                    </a:cubicBezTo>
                    <a:cubicBezTo>
                      <a:pt x="62" y="116"/>
                      <a:pt x="61" y="120"/>
                      <a:pt x="64" y="119"/>
                    </a:cubicBezTo>
                    <a:cubicBezTo>
                      <a:pt x="66" y="119"/>
                      <a:pt x="68" y="117"/>
                      <a:pt x="69" y="116"/>
                    </a:cubicBezTo>
                    <a:cubicBezTo>
                      <a:pt x="71" y="115"/>
                      <a:pt x="71" y="112"/>
                      <a:pt x="70" y="111"/>
                    </a:cubicBezTo>
                    <a:cubicBezTo>
                      <a:pt x="70" y="110"/>
                      <a:pt x="70" y="102"/>
                      <a:pt x="73" y="103"/>
                    </a:cubicBezTo>
                    <a:cubicBezTo>
                      <a:pt x="75" y="104"/>
                      <a:pt x="74" y="106"/>
                      <a:pt x="76" y="107"/>
                    </a:cubicBezTo>
                    <a:cubicBezTo>
                      <a:pt x="77" y="105"/>
                      <a:pt x="77" y="103"/>
                      <a:pt x="81" y="101"/>
                    </a:cubicBezTo>
                    <a:cubicBezTo>
                      <a:pt x="83" y="101"/>
                      <a:pt x="86" y="102"/>
                      <a:pt x="87" y="101"/>
                    </a:cubicBezTo>
                    <a:cubicBezTo>
                      <a:pt x="88" y="100"/>
                      <a:pt x="89" y="99"/>
                      <a:pt x="91" y="99"/>
                    </a:cubicBezTo>
                    <a:cubicBezTo>
                      <a:pt x="91" y="101"/>
                      <a:pt x="91" y="102"/>
                      <a:pt x="90" y="104"/>
                    </a:cubicBezTo>
                    <a:cubicBezTo>
                      <a:pt x="89" y="105"/>
                      <a:pt x="93" y="104"/>
                      <a:pt x="93" y="104"/>
                    </a:cubicBezTo>
                    <a:cubicBezTo>
                      <a:pt x="97" y="104"/>
                      <a:pt x="102" y="103"/>
                      <a:pt x="105" y="104"/>
                    </a:cubicBezTo>
                    <a:cubicBezTo>
                      <a:pt x="108" y="105"/>
                      <a:pt x="109" y="107"/>
                      <a:pt x="106" y="108"/>
                    </a:cubicBezTo>
                    <a:cubicBezTo>
                      <a:pt x="103" y="108"/>
                      <a:pt x="99" y="108"/>
                      <a:pt x="96" y="107"/>
                    </a:cubicBezTo>
                    <a:cubicBezTo>
                      <a:pt x="94" y="107"/>
                      <a:pt x="91" y="107"/>
                      <a:pt x="88" y="106"/>
                    </a:cubicBezTo>
                    <a:cubicBezTo>
                      <a:pt x="87" y="106"/>
                      <a:pt x="86" y="105"/>
                      <a:pt x="85" y="104"/>
                    </a:cubicBezTo>
                    <a:cubicBezTo>
                      <a:pt x="84" y="103"/>
                      <a:pt x="81" y="103"/>
                      <a:pt x="80" y="104"/>
                    </a:cubicBezTo>
                    <a:cubicBezTo>
                      <a:pt x="78" y="106"/>
                      <a:pt x="81" y="107"/>
                      <a:pt x="79" y="109"/>
                    </a:cubicBezTo>
                    <a:cubicBezTo>
                      <a:pt x="77" y="109"/>
                      <a:pt x="73" y="109"/>
                      <a:pt x="73" y="110"/>
                    </a:cubicBezTo>
                    <a:cubicBezTo>
                      <a:pt x="72" y="111"/>
                      <a:pt x="74" y="113"/>
                      <a:pt x="73" y="114"/>
                    </a:cubicBezTo>
                    <a:cubicBezTo>
                      <a:pt x="73" y="116"/>
                      <a:pt x="72" y="117"/>
                      <a:pt x="73" y="119"/>
                    </a:cubicBezTo>
                    <a:cubicBezTo>
                      <a:pt x="74" y="121"/>
                      <a:pt x="76" y="122"/>
                      <a:pt x="79" y="122"/>
                    </a:cubicBezTo>
                    <a:cubicBezTo>
                      <a:pt x="80" y="122"/>
                      <a:pt x="82" y="120"/>
                      <a:pt x="83" y="121"/>
                    </a:cubicBezTo>
                    <a:cubicBezTo>
                      <a:pt x="84" y="121"/>
                      <a:pt x="86" y="122"/>
                      <a:pt x="87" y="121"/>
                    </a:cubicBezTo>
                    <a:cubicBezTo>
                      <a:pt x="91" y="121"/>
                      <a:pt x="94" y="120"/>
                      <a:pt x="93" y="123"/>
                    </a:cubicBezTo>
                    <a:cubicBezTo>
                      <a:pt x="92" y="126"/>
                      <a:pt x="86" y="128"/>
                      <a:pt x="89" y="131"/>
                    </a:cubicBezTo>
                    <a:cubicBezTo>
                      <a:pt x="91" y="132"/>
                      <a:pt x="91" y="133"/>
                      <a:pt x="93" y="134"/>
                    </a:cubicBezTo>
                    <a:cubicBezTo>
                      <a:pt x="94" y="136"/>
                      <a:pt x="96" y="136"/>
                      <a:pt x="100" y="136"/>
                    </a:cubicBezTo>
                    <a:cubicBezTo>
                      <a:pt x="104" y="137"/>
                      <a:pt x="98" y="140"/>
                      <a:pt x="97" y="141"/>
                    </a:cubicBezTo>
                    <a:cubicBezTo>
                      <a:pt x="92" y="143"/>
                      <a:pt x="87" y="140"/>
                      <a:pt x="86" y="137"/>
                    </a:cubicBezTo>
                    <a:cubicBezTo>
                      <a:pt x="84" y="135"/>
                      <a:pt x="83" y="132"/>
                      <a:pt x="80" y="130"/>
                    </a:cubicBezTo>
                    <a:cubicBezTo>
                      <a:pt x="75" y="128"/>
                      <a:pt x="70" y="130"/>
                      <a:pt x="66" y="132"/>
                    </a:cubicBezTo>
                    <a:cubicBezTo>
                      <a:pt x="62" y="135"/>
                      <a:pt x="66" y="137"/>
                      <a:pt x="68" y="139"/>
                    </a:cubicBezTo>
                    <a:cubicBezTo>
                      <a:pt x="71" y="142"/>
                      <a:pt x="69" y="144"/>
                      <a:pt x="65" y="146"/>
                    </a:cubicBezTo>
                    <a:cubicBezTo>
                      <a:pt x="63" y="147"/>
                      <a:pt x="63" y="148"/>
                      <a:pt x="62" y="149"/>
                    </a:cubicBezTo>
                    <a:cubicBezTo>
                      <a:pt x="61" y="151"/>
                      <a:pt x="58" y="151"/>
                      <a:pt x="57" y="152"/>
                    </a:cubicBezTo>
                    <a:cubicBezTo>
                      <a:pt x="55" y="154"/>
                      <a:pt x="56" y="155"/>
                      <a:pt x="55" y="157"/>
                    </a:cubicBezTo>
                    <a:cubicBezTo>
                      <a:pt x="53" y="158"/>
                      <a:pt x="52" y="159"/>
                      <a:pt x="49" y="158"/>
                    </a:cubicBezTo>
                    <a:cubicBezTo>
                      <a:pt x="48" y="157"/>
                      <a:pt x="47" y="156"/>
                      <a:pt x="45" y="156"/>
                    </a:cubicBezTo>
                    <a:cubicBezTo>
                      <a:pt x="42" y="155"/>
                      <a:pt x="40" y="157"/>
                      <a:pt x="37" y="158"/>
                    </a:cubicBezTo>
                    <a:cubicBezTo>
                      <a:pt x="35" y="159"/>
                      <a:pt x="32" y="159"/>
                      <a:pt x="29" y="160"/>
                    </a:cubicBezTo>
                    <a:cubicBezTo>
                      <a:pt x="28" y="160"/>
                      <a:pt x="24" y="161"/>
                      <a:pt x="25" y="159"/>
                    </a:cubicBezTo>
                    <a:cubicBezTo>
                      <a:pt x="25" y="156"/>
                      <a:pt x="26" y="154"/>
                      <a:pt x="21" y="152"/>
                    </a:cubicBezTo>
                    <a:cubicBezTo>
                      <a:pt x="20" y="151"/>
                      <a:pt x="18" y="152"/>
                      <a:pt x="16" y="152"/>
                    </a:cubicBezTo>
                    <a:cubicBezTo>
                      <a:pt x="12" y="153"/>
                      <a:pt x="11" y="152"/>
                      <a:pt x="8" y="152"/>
                    </a:cubicBezTo>
                    <a:cubicBezTo>
                      <a:pt x="3" y="152"/>
                      <a:pt x="0" y="154"/>
                      <a:pt x="1" y="157"/>
                    </a:cubicBezTo>
                    <a:cubicBezTo>
                      <a:pt x="2" y="159"/>
                      <a:pt x="4" y="159"/>
                      <a:pt x="4" y="160"/>
                    </a:cubicBezTo>
                    <a:cubicBezTo>
                      <a:pt x="5" y="162"/>
                      <a:pt x="5" y="165"/>
                      <a:pt x="8" y="166"/>
                    </a:cubicBezTo>
                    <a:cubicBezTo>
                      <a:pt x="10" y="167"/>
                      <a:pt x="11" y="167"/>
                      <a:pt x="13" y="169"/>
                    </a:cubicBezTo>
                    <a:cubicBezTo>
                      <a:pt x="14" y="170"/>
                      <a:pt x="16" y="171"/>
                      <a:pt x="19" y="170"/>
                    </a:cubicBezTo>
                    <a:cubicBezTo>
                      <a:pt x="22" y="169"/>
                      <a:pt x="27" y="165"/>
                      <a:pt x="29" y="168"/>
                    </a:cubicBezTo>
                    <a:cubicBezTo>
                      <a:pt x="30" y="170"/>
                      <a:pt x="30" y="173"/>
                      <a:pt x="33" y="175"/>
                    </a:cubicBezTo>
                    <a:cubicBezTo>
                      <a:pt x="37" y="178"/>
                      <a:pt x="34" y="182"/>
                      <a:pt x="33" y="187"/>
                    </a:cubicBezTo>
                    <a:cubicBezTo>
                      <a:pt x="32" y="191"/>
                      <a:pt x="33" y="195"/>
                      <a:pt x="34" y="198"/>
                    </a:cubicBezTo>
                    <a:cubicBezTo>
                      <a:pt x="35" y="200"/>
                      <a:pt x="36" y="201"/>
                      <a:pt x="37" y="203"/>
                    </a:cubicBezTo>
                    <a:cubicBezTo>
                      <a:pt x="38" y="205"/>
                      <a:pt x="40" y="203"/>
                      <a:pt x="42" y="204"/>
                    </a:cubicBezTo>
                    <a:cubicBezTo>
                      <a:pt x="44" y="204"/>
                      <a:pt x="45" y="206"/>
                      <a:pt x="47" y="204"/>
                    </a:cubicBezTo>
                    <a:cubicBezTo>
                      <a:pt x="49" y="202"/>
                      <a:pt x="50" y="201"/>
                      <a:pt x="53" y="200"/>
                    </a:cubicBezTo>
                    <a:cubicBezTo>
                      <a:pt x="55" y="200"/>
                      <a:pt x="57" y="199"/>
                      <a:pt x="59" y="201"/>
                    </a:cubicBezTo>
                    <a:cubicBezTo>
                      <a:pt x="61" y="203"/>
                      <a:pt x="57" y="204"/>
                      <a:pt x="62" y="205"/>
                    </a:cubicBezTo>
                    <a:cubicBezTo>
                      <a:pt x="68" y="206"/>
                      <a:pt x="74" y="205"/>
                      <a:pt x="81" y="205"/>
                    </a:cubicBezTo>
                    <a:cubicBezTo>
                      <a:pt x="86" y="205"/>
                      <a:pt x="90" y="204"/>
                      <a:pt x="95" y="204"/>
                    </a:cubicBezTo>
                    <a:cubicBezTo>
                      <a:pt x="98" y="204"/>
                      <a:pt x="104" y="203"/>
                      <a:pt x="104" y="201"/>
                    </a:cubicBezTo>
                    <a:cubicBezTo>
                      <a:pt x="104" y="196"/>
                      <a:pt x="105" y="199"/>
                      <a:pt x="107" y="201"/>
                    </a:cubicBezTo>
                    <a:cubicBezTo>
                      <a:pt x="111" y="205"/>
                      <a:pt x="118" y="202"/>
                      <a:pt x="123" y="201"/>
                    </a:cubicBezTo>
                    <a:cubicBezTo>
                      <a:pt x="127" y="200"/>
                      <a:pt x="134" y="199"/>
                      <a:pt x="135" y="195"/>
                    </a:cubicBezTo>
                    <a:cubicBezTo>
                      <a:pt x="135" y="194"/>
                      <a:pt x="133" y="192"/>
                      <a:pt x="132" y="191"/>
                    </a:cubicBezTo>
                    <a:cubicBezTo>
                      <a:pt x="131" y="190"/>
                      <a:pt x="128" y="191"/>
                      <a:pt x="128" y="189"/>
                    </a:cubicBezTo>
                    <a:cubicBezTo>
                      <a:pt x="128" y="188"/>
                      <a:pt x="130" y="187"/>
                      <a:pt x="131" y="185"/>
                    </a:cubicBezTo>
                    <a:cubicBezTo>
                      <a:pt x="132" y="183"/>
                      <a:pt x="130" y="181"/>
                      <a:pt x="128" y="178"/>
                    </a:cubicBezTo>
                    <a:cubicBezTo>
                      <a:pt x="126" y="176"/>
                      <a:pt x="120" y="176"/>
                      <a:pt x="115" y="176"/>
                    </a:cubicBezTo>
                    <a:cubicBezTo>
                      <a:pt x="110" y="175"/>
                      <a:pt x="105" y="173"/>
                      <a:pt x="100" y="174"/>
                    </a:cubicBezTo>
                    <a:cubicBezTo>
                      <a:pt x="94" y="176"/>
                      <a:pt x="90" y="180"/>
                      <a:pt x="86" y="182"/>
                    </a:cubicBezTo>
                    <a:cubicBezTo>
                      <a:pt x="84" y="183"/>
                      <a:pt x="82" y="184"/>
                      <a:pt x="79" y="184"/>
                    </a:cubicBezTo>
                    <a:cubicBezTo>
                      <a:pt x="76" y="185"/>
                      <a:pt x="76" y="184"/>
                      <a:pt x="74" y="182"/>
                    </a:cubicBezTo>
                    <a:cubicBezTo>
                      <a:pt x="73" y="182"/>
                      <a:pt x="70" y="180"/>
                      <a:pt x="68" y="181"/>
                    </a:cubicBezTo>
                    <a:cubicBezTo>
                      <a:pt x="66" y="181"/>
                      <a:pt x="64" y="183"/>
                      <a:pt x="62" y="183"/>
                    </a:cubicBezTo>
                    <a:cubicBezTo>
                      <a:pt x="60" y="183"/>
                      <a:pt x="59" y="182"/>
                      <a:pt x="57" y="182"/>
                    </a:cubicBezTo>
                    <a:cubicBezTo>
                      <a:pt x="54" y="182"/>
                      <a:pt x="53" y="182"/>
                      <a:pt x="55" y="180"/>
                    </a:cubicBezTo>
                    <a:cubicBezTo>
                      <a:pt x="58" y="178"/>
                      <a:pt x="50" y="176"/>
                      <a:pt x="48" y="175"/>
                    </a:cubicBezTo>
                    <a:cubicBezTo>
                      <a:pt x="44" y="174"/>
                      <a:pt x="42" y="173"/>
                      <a:pt x="45" y="170"/>
                    </a:cubicBezTo>
                    <a:cubicBezTo>
                      <a:pt x="49" y="166"/>
                      <a:pt x="51" y="170"/>
                      <a:pt x="54" y="169"/>
                    </a:cubicBezTo>
                    <a:cubicBezTo>
                      <a:pt x="57" y="168"/>
                      <a:pt x="57" y="163"/>
                      <a:pt x="60" y="162"/>
                    </a:cubicBezTo>
                    <a:cubicBezTo>
                      <a:pt x="65" y="159"/>
                      <a:pt x="65" y="164"/>
                      <a:pt x="70" y="163"/>
                    </a:cubicBezTo>
                    <a:cubicBezTo>
                      <a:pt x="73" y="163"/>
                      <a:pt x="74" y="161"/>
                      <a:pt x="77" y="161"/>
                    </a:cubicBezTo>
                    <a:cubicBezTo>
                      <a:pt x="79" y="162"/>
                      <a:pt x="81" y="163"/>
                      <a:pt x="83" y="164"/>
                    </a:cubicBezTo>
                    <a:cubicBezTo>
                      <a:pt x="86" y="165"/>
                      <a:pt x="91" y="166"/>
                      <a:pt x="92" y="163"/>
                    </a:cubicBezTo>
                    <a:cubicBezTo>
                      <a:pt x="93" y="161"/>
                      <a:pt x="93" y="160"/>
                      <a:pt x="94" y="158"/>
                    </a:cubicBezTo>
                    <a:cubicBezTo>
                      <a:pt x="95" y="158"/>
                      <a:pt x="97" y="156"/>
                      <a:pt x="98" y="158"/>
                    </a:cubicBezTo>
                    <a:cubicBezTo>
                      <a:pt x="97" y="161"/>
                      <a:pt x="103" y="164"/>
                      <a:pt x="103" y="160"/>
                    </a:cubicBezTo>
                    <a:cubicBezTo>
                      <a:pt x="104" y="156"/>
                      <a:pt x="109" y="161"/>
                      <a:pt x="111" y="159"/>
                    </a:cubicBezTo>
                    <a:cubicBezTo>
                      <a:pt x="113" y="157"/>
                      <a:pt x="114" y="158"/>
                      <a:pt x="115" y="159"/>
                    </a:cubicBezTo>
                    <a:cubicBezTo>
                      <a:pt x="117" y="161"/>
                      <a:pt x="119" y="161"/>
                      <a:pt x="122" y="161"/>
                    </a:cubicBezTo>
                    <a:cubicBezTo>
                      <a:pt x="126" y="162"/>
                      <a:pt x="120" y="166"/>
                      <a:pt x="123" y="167"/>
                    </a:cubicBezTo>
                    <a:cubicBezTo>
                      <a:pt x="126" y="168"/>
                      <a:pt x="132" y="163"/>
                      <a:pt x="133" y="162"/>
                    </a:cubicBezTo>
                    <a:cubicBezTo>
                      <a:pt x="136" y="158"/>
                      <a:pt x="144" y="159"/>
                      <a:pt x="147" y="156"/>
                    </a:cubicBezTo>
                    <a:cubicBezTo>
                      <a:pt x="150" y="154"/>
                      <a:pt x="149" y="149"/>
                      <a:pt x="145" y="147"/>
                    </a:cubicBezTo>
                    <a:cubicBezTo>
                      <a:pt x="143" y="147"/>
                      <a:pt x="141" y="147"/>
                      <a:pt x="140" y="148"/>
                    </a:cubicBezTo>
                    <a:cubicBezTo>
                      <a:pt x="140" y="149"/>
                      <a:pt x="140" y="153"/>
                      <a:pt x="138" y="152"/>
                    </a:cubicBezTo>
                    <a:cubicBezTo>
                      <a:pt x="135" y="150"/>
                      <a:pt x="138" y="146"/>
                      <a:pt x="135" y="144"/>
                    </a:cubicBezTo>
                    <a:cubicBezTo>
                      <a:pt x="132" y="142"/>
                      <a:pt x="125" y="141"/>
                      <a:pt x="120" y="142"/>
                    </a:cubicBezTo>
                    <a:cubicBezTo>
                      <a:pt x="119" y="143"/>
                      <a:pt x="116" y="144"/>
                      <a:pt x="116" y="142"/>
                    </a:cubicBezTo>
                    <a:cubicBezTo>
                      <a:pt x="116" y="141"/>
                      <a:pt x="117" y="140"/>
                      <a:pt x="119" y="140"/>
                    </a:cubicBezTo>
                    <a:cubicBezTo>
                      <a:pt x="123" y="140"/>
                      <a:pt x="125" y="142"/>
                      <a:pt x="129" y="141"/>
                    </a:cubicBezTo>
                    <a:cubicBezTo>
                      <a:pt x="135" y="141"/>
                      <a:pt x="140" y="142"/>
                      <a:pt x="142" y="138"/>
                    </a:cubicBezTo>
                    <a:cubicBezTo>
                      <a:pt x="144" y="135"/>
                      <a:pt x="145" y="132"/>
                      <a:pt x="142" y="130"/>
                    </a:cubicBezTo>
                    <a:cubicBezTo>
                      <a:pt x="140" y="128"/>
                      <a:pt x="139" y="127"/>
                      <a:pt x="140" y="125"/>
                    </a:cubicBezTo>
                    <a:cubicBezTo>
                      <a:pt x="142" y="124"/>
                      <a:pt x="144" y="124"/>
                      <a:pt x="146" y="124"/>
                    </a:cubicBezTo>
                    <a:cubicBezTo>
                      <a:pt x="148" y="125"/>
                      <a:pt x="151" y="126"/>
                      <a:pt x="153" y="126"/>
                    </a:cubicBezTo>
                    <a:cubicBezTo>
                      <a:pt x="156" y="125"/>
                      <a:pt x="159" y="124"/>
                      <a:pt x="161" y="123"/>
                    </a:cubicBezTo>
                    <a:cubicBezTo>
                      <a:pt x="163" y="122"/>
                      <a:pt x="162" y="121"/>
                      <a:pt x="162" y="120"/>
                    </a:cubicBezTo>
                    <a:cubicBezTo>
                      <a:pt x="163" y="119"/>
                      <a:pt x="164" y="119"/>
                      <a:pt x="165" y="118"/>
                    </a:cubicBezTo>
                    <a:cubicBezTo>
                      <a:pt x="168" y="116"/>
                      <a:pt x="160" y="115"/>
                      <a:pt x="161" y="114"/>
                    </a:cubicBezTo>
                    <a:cubicBezTo>
                      <a:pt x="165" y="114"/>
                      <a:pt x="165" y="109"/>
                      <a:pt x="165" y="107"/>
                    </a:cubicBezTo>
                    <a:cubicBezTo>
                      <a:pt x="165" y="106"/>
                      <a:pt x="164" y="105"/>
                      <a:pt x="162" y="104"/>
                    </a:cubicBezTo>
                    <a:cubicBezTo>
                      <a:pt x="160" y="103"/>
                      <a:pt x="160" y="102"/>
                      <a:pt x="158" y="102"/>
                    </a:cubicBezTo>
                    <a:cubicBezTo>
                      <a:pt x="156" y="101"/>
                      <a:pt x="154" y="99"/>
                      <a:pt x="157" y="99"/>
                    </a:cubicBezTo>
                    <a:cubicBezTo>
                      <a:pt x="159" y="100"/>
                      <a:pt x="161" y="101"/>
                      <a:pt x="163" y="101"/>
                    </a:cubicBezTo>
                    <a:cubicBezTo>
                      <a:pt x="168" y="101"/>
                      <a:pt x="168" y="96"/>
                      <a:pt x="163" y="96"/>
                    </a:cubicBezTo>
                    <a:cubicBezTo>
                      <a:pt x="158" y="96"/>
                      <a:pt x="155" y="97"/>
                      <a:pt x="151" y="97"/>
                    </a:cubicBezTo>
                    <a:cubicBezTo>
                      <a:pt x="149" y="96"/>
                      <a:pt x="148" y="95"/>
                      <a:pt x="149" y="95"/>
                    </a:cubicBezTo>
                    <a:cubicBezTo>
                      <a:pt x="151" y="93"/>
                      <a:pt x="153" y="94"/>
                      <a:pt x="156" y="94"/>
                    </a:cubicBezTo>
                    <a:cubicBezTo>
                      <a:pt x="161" y="94"/>
                      <a:pt x="158" y="90"/>
                      <a:pt x="164" y="92"/>
                    </a:cubicBezTo>
                    <a:cubicBezTo>
                      <a:pt x="169" y="93"/>
                      <a:pt x="170" y="88"/>
                      <a:pt x="174" y="88"/>
                    </a:cubicBezTo>
                    <a:cubicBezTo>
                      <a:pt x="176" y="88"/>
                      <a:pt x="177" y="88"/>
                      <a:pt x="178" y="87"/>
                    </a:cubicBezTo>
                    <a:cubicBezTo>
                      <a:pt x="180" y="86"/>
                      <a:pt x="182" y="87"/>
                      <a:pt x="184" y="87"/>
                    </a:cubicBezTo>
                    <a:cubicBezTo>
                      <a:pt x="186" y="87"/>
                      <a:pt x="185" y="84"/>
                      <a:pt x="186" y="84"/>
                    </a:cubicBezTo>
                    <a:cubicBezTo>
                      <a:pt x="186" y="82"/>
                      <a:pt x="186" y="82"/>
                      <a:pt x="188" y="81"/>
                    </a:cubicBezTo>
                    <a:cubicBezTo>
                      <a:pt x="189" y="81"/>
                      <a:pt x="190" y="80"/>
                      <a:pt x="192" y="80"/>
                    </a:cubicBezTo>
                    <a:cubicBezTo>
                      <a:pt x="193" y="79"/>
                      <a:pt x="192" y="78"/>
                      <a:pt x="193" y="77"/>
                    </a:cubicBezTo>
                    <a:cubicBezTo>
                      <a:pt x="194" y="76"/>
                      <a:pt x="197" y="76"/>
                      <a:pt x="195" y="74"/>
                    </a:cubicBezTo>
                    <a:cubicBezTo>
                      <a:pt x="193" y="73"/>
                      <a:pt x="191" y="72"/>
                      <a:pt x="191" y="71"/>
                    </a:cubicBezTo>
                    <a:cubicBezTo>
                      <a:pt x="191" y="70"/>
                      <a:pt x="193" y="69"/>
                      <a:pt x="194" y="69"/>
                    </a:cubicBezTo>
                    <a:cubicBezTo>
                      <a:pt x="195" y="70"/>
                      <a:pt x="196" y="71"/>
                      <a:pt x="197" y="71"/>
                    </a:cubicBezTo>
                    <a:cubicBezTo>
                      <a:pt x="199" y="71"/>
                      <a:pt x="198" y="69"/>
                      <a:pt x="198" y="68"/>
                    </a:cubicBezTo>
                    <a:cubicBezTo>
                      <a:pt x="199" y="67"/>
                      <a:pt x="200" y="65"/>
                      <a:pt x="202" y="64"/>
                    </a:cubicBezTo>
                    <a:cubicBezTo>
                      <a:pt x="204" y="62"/>
                      <a:pt x="210" y="61"/>
                      <a:pt x="213" y="59"/>
                    </a:cubicBezTo>
                    <a:cubicBezTo>
                      <a:pt x="216" y="56"/>
                      <a:pt x="219" y="54"/>
                      <a:pt x="223" y="51"/>
                    </a:cubicBezTo>
                    <a:cubicBezTo>
                      <a:pt x="226" y="50"/>
                      <a:pt x="228" y="49"/>
                      <a:pt x="230" y="47"/>
                    </a:cubicBezTo>
                    <a:cubicBezTo>
                      <a:pt x="231" y="45"/>
                      <a:pt x="230" y="45"/>
                      <a:pt x="227" y="44"/>
                    </a:cubicBezTo>
                    <a:cubicBezTo>
                      <a:pt x="224" y="44"/>
                      <a:pt x="222" y="46"/>
                      <a:pt x="220" y="47"/>
                    </a:cubicBezTo>
                    <a:cubicBezTo>
                      <a:pt x="217" y="48"/>
                      <a:pt x="213" y="49"/>
                      <a:pt x="209" y="49"/>
                    </a:cubicBezTo>
                    <a:cubicBezTo>
                      <a:pt x="209" y="48"/>
                      <a:pt x="209" y="48"/>
                      <a:pt x="209" y="47"/>
                    </a:cubicBezTo>
                    <a:cubicBezTo>
                      <a:pt x="209" y="46"/>
                      <a:pt x="210" y="46"/>
                      <a:pt x="210" y="45"/>
                    </a:cubicBezTo>
                    <a:cubicBezTo>
                      <a:pt x="210" y="44"/>
                      <a:pt x="208" y="44"/>
                      <a:pt x="206" y="44"/>
                    </a:cubicBezTo>
                    <a:cubicBezTo>
                      <a:pt x="205" y="44"/>
                      <a:pt x="203" y="43"/>
                      <a:pt x="202" y="43"/>
                    </a:cubicBezTo>
                    <a:cubicBezTo>
                      <a:pt x="202" y="42"/>
                      <a:pt x="208" y="42"/>
                      <a:pt x="208" y="42"/>
                    </a:cubicBezTo>
                    <a:cubicBezTo>
                      <a:pt x="211" y="42"/>
                      <a:pt x="214" y="42"/>
                      <a:pt x="217" y="42"/>
                    </a:cubicBezTo>
                    <a:cubicBezTo>
                      <a:pt x="219" y="42"/>
                      <a:pt x="222" y="43"/>
                      <a:pt x="223" y="42"/>
                    </a:cubicBezTo>
                    <a:cubicBezTo>
                      <a:pt x="223" y="41"/>
                      <a:pt x="223" y="40"/>
                      <a:pt x="223" y="40"/>
                    </a:cubicBezTo>
                    <a:cubicBezTo>
                      <a:pt x="224" y="39"/>
                      <a:pt x="227" y="40"/>
                      <a:pt x="229" y="40"/>
                    </a:cubicBezTo>
                    <a:cubicBezTo>
                      <a:pt x="231" y="39"/>
                      <a:pt x="231" y="38"/>
                      <a:pt x="233" y="38"/>
                    </a:cubicBezTo>
                    <a:cubicBezTo>
                      <a:pt x="235" y="37"/>
                      <a:pt x="237" y="36"/>
                      <a:pt x="238" y="35"/>
                    </a:cubicBezTo>
                    <a:cubicBezTo>
                      <a:pt x="239" y="35"/>
                      <a:pt x="240" y="34"/>
                      <a:pt x="241" y="34"/>
                    </a:cubicBezTo>
                    <a:cubicBezTo>
                      <a:pt x="241" y="34"/>
                      <a:pt x="242" y="34"/>
                      <a:pt x="243" y="33"/>
                    </a:cubicBezTo>
                    <a:cubicBezTo>
                      <a:pt x="243" y="33"/>
                      <a:pt x="244" y="32"/>
                      <a:pt x="244" y="32"/>
                    </a:cubicBezTo>
                    <a:cubicBezTo>
                      <a:pt x="246" y="31"/>
                      <a:pt x="246" y="31"/>
                      <a:pt x="248" y="30"/>
                    </a:cubicBezTo>
                    <a:cubicBezTo>
                      <a:pt x="250" y="30"/>
                      <a:pt x="247" y="27"/>
                      <a:pt x="247" y="27"/>
                    </a:cubicBezTo>
                    <a:cubicBezTo>
                      <a:pt x="246" y="25"/>
                      <a:pt x="245" y="25"/>
                      <a:pt x="243" y="24"/>
                    </a:cubicBezTo>
                    <a:cubicBezTo>
                      <a:pt x="241" y="23"/>
                      <a:pt x="241" y="22"/>
                      <a:pt x="238" y="22"/>
                    </a:cubicBezTo>
                    <a:cubicBezTo>
                      <a:pt x="237" y="22"/>
                      <a:pt x="235" y="22"/>
                      <a:pt x="233" y="21"/>
                    </a:cubicBezTo>
                    <a:cubicBezTo>
                      <a:pt x="232" y="20"/>
                      <a:pt x="232" y="20"/>
                      <a:pt x="232" y="19"/>
                    </a:cubicBezTo>
                    <a:cubicBezTo>
                      <a:pt x="232" y="17"/>
                      <a:pt x="230" y="16"/>
                      <a:pt x="228" y="15"/>
                    </a:cubicBezTo>
                    <a:cubicBezTo>
                      <a:pt x="225" y="13"/>
                      <a:pt x="231" y="12"/>
                      <a:pt x="227" y="11"/>
                    </a:cubicBezTo>
                    <a:cubicBezTo>
                      <a:pt x="225" y="11"/>
                      <a:pt x="224" y="11"/>
                      <a:pt x="223" y="12"/>
                    </a:cubicBezTo>
                    <a:cubicBezTo>
                      <a:pt x="222" y="13"/>
                      <a:pt x="221" y="11"/>
                      <a:pt x="221" y="11"/>
                    </a:cubicBezTo>
                    <a:cubicBezTo>
                      <a:pt x="220" y="9"/>
                      <a:pt x="215" y="8"/>
                      <a:pt x="216" y="10"/>
                    </a:cubicBezTo>
                    <a:cubicBezTo>
                      <a:pt x="216" y="11"/>
                      <a:pt x="218" y="14"/>
                      <a:pt x="215" y="12"/>
                    </a:cubicBezTo>
                    <a:cubicBezTo>
                      <a:pt x="212" y="10"/>
                      <a:pt x="210" y="10"/>
                      <a:pt x="209" y="12"/>
                    </a:cubicBezTo>
                    <a:cubicBezTo>
                      <a:pt x="208" y="14"/>
                      <a:pt x="204" y="13"/>
                      <a:pt x="203" y="15"/>
                    </a:cubicBezTo>
                    <a:cubicBezTo>
                      <a:pt x="202" y="15"/>
                      <a:pt x="203" y="15"/>
                      <a:pt x="201" y="15"/>
                    </a:cubicBezTo>
                    <a:cubicBezTo>
                      <a:pt x="200" y="15"/>
                      <a:pt x="199" y="16"/>
                      <a:pt x="198" y="15"/>
                    </a:cubicBezTo>
                    <a:cubicBezTo>
                      <a:pt x="197" y="14"/>
                      <a:pt x="198" y="14"/>
                      <a:pt x="199" y="14"/>
                    </a:cubicBezTo>
                    <a:cubicBezTo>
                      <a:pt x="201" y="13"/>
                      <a:pt x="201" y="13"/>
                      <a:pt x="202" y="12"/>
                    </a:cubicBezTo>
                    <a:cubicBezTo>
                      <a:pt x="204" y="11"/>
                      <a:pt x="209" y="9"/>
                      <a:pt x="205" y="8"/>
                    </a:cubicBezTo>
                    <a:cubicBezTo>
                      <a:pt x="203" y="7"/>
                      <a:pt x="200" y="6"/>
                      <a:pt x="197" y="6"/>
                    </a:cubicBezTo>
                    <a:cubicBezTo>
                      <a:pt x="195" y="6"/>
                      <a:pt x="194" y="5"/>
                      <a:pt x="192" y="5"/>
                    </a:cubicBezTo>
                    <a:cubicBezTo>
                      <a:pt x="189" y="4"/>
                      <a:pt x="186" y="5"/>
                      <a:pt x="184" y="4"/>
                    </a:cubicBezTo>
                    <a:cubicBezTo>
                      <a:pt x="183" y="3"/>
                      <a:pt x="176" y="0"/>
                      <a:pt x="175" y="2"/>
                    </a:cubicBezTo>
                    <a:cubicBezTo>
                      <a:pt x="175" y="2"/>
                      <a:pt x="176" y="4"/>
                      <a:pt x="175" y="4"/>
                    </a:cubicBezTo>
                    <a:cubicBezTo>
                      <a:pt x="174" y="4"/>
                      <a:pt x="173" y="3"/>
                      <a:pt x="172" y="3"/>
                    </a:cubicBezTo>
                    <a:cubicBezTo>
                      <a:pt x="170" y="2"/>
                      <a:pt x="168" y="2"/>
                      <a:pt x="166" y="3"/>
                    </a:cubicBezTo>
                    <a:cubicBezTo>
                      <a:pt x="163" y="4"/>
                      <a:pt x="160" y="5"/>
                      <a:pt x="162" y="7"/>
                    </a:cubicBezTo>
                    <a:cubicBezTo>
                      <a:pt x="162" y="7"/>
                      <a:pt x="166" y="10"/>
                      <a:pt x="166" y="10"/>
                    </a:cubicBezTo>
                    <a:cubicBezTo>
                      <a:pt x="164" y="11"/>
                      <a:pt x="158" y="7"/>
                      <a:pt x="158" y="6"/>
                    </a:cubicBezTo>
                    <a:cubicBezTo>
                      <a:pt x="156" y="4"/>
                      <a:pt x="152" y="3"/>
                      <a:pt x="148" y="3"/>
                    </a:cubicBezTo>
                    <a:cubicBezTo>
                      <a:pt x="146" y="3"/>
                      <a:pt x="143" y="4"/>
                      <a:pt x="141" y="4"/>
                    </a:cubicBezTo>
                    <a:cubicBezTo>
                      <a:pt x="140" y="4"/>
                      <a:pt x="137" y="3"/>
                      <a:pt x="136" y="4"/>
                    </a:cubicBezTo>
                    <a:cubicBezTo>
                      <a:pt x="136" y="5"/>
                      <a:pt x="137" y="6"/>
                      <a:pt x="138" y="7"/>
                    </a:cubicBezTo>
                    <a:cubicBezTo>
                      <a:pt x="140" y="7"/>
                      <a:pt x="140" y="8"/>
                      <a:pt x="142" y="9"/>
                    </a:cubicBezTo>
                    <a:cubicBezTo>
                      <a:pt x="144" y="10"/>
                      <a:pt x="146" y="10"/>
                      <a:pt x="147" y="11"/>
                    </a:cubicBezTo>
                    <a:cubicBezTo>
                      <a:pt x="149" y="12"/>
                      <a:pt x="150" y="14"/>
                      <a:pt x="150" y="15"/>
                    </a:cubicBezTo>
                    <a:cubicBezTo>
                      <a:pt x="150" y="16"/>
                      <a:pt x="151" y="17"/>
                      <a:pt x="149" y="17"/>
                    </a:cubicBezTo>
                    <a:cubicBezTo>
                      <a:pt x="147" y="17"/>
                      <a:pt x="147" y="16"/>
                      <a:pt x="146" y="15"/>
                    </a:cubicBezTo>
                    <a:cubicBezTo>
                      <a:pt x="145" y="12"/>
                      <a:pt x="141" y="11"/>
                      <a:pt x="138" y="8"/>
                    </a:cubicBezTo>
                    <a:cubicBezTo>
                      <a:pt x="137" y="8"/>
                      <a:pt x="137" y="7"/>
                      <a:pt x="136" y="6"/>
                    </a:cubicBezTo>
                    <a:cubicBezTo>
                      <a:pt x="135" y="6"/>
                      <a:pt x="135" y="6"/>
                      <a:pt x="134" y="6"/>
                    </a:cubicBezTo>
                    <a:cubicBezTo>
                      <a:pt x="133" y="6"/>
                      <a:pt x="133" y="6"/>
                      <a:pt x="132" y="7"/>
                    </a:cubicBezTo>
                    <a:cubicBezTo>
                      <a:pt x="130" y="8"/>
                      <a:pt x="127" y="6"/>
                      <a:pt x="125" y="5"/>
                    </a:cubicBezTo>
                    <a:cubicBezTo>
                      <a:pt x="122" y="5"/>
                      <a:pt x="119" y="5"/>
                      <a:pt x="118" y="6"/>
                    </a:cubicBezTo>
                    <a:cubicBezTo>
                      <a:pt x="117" y="8"/>
                      <a:pt x="119" y="8"/>
                      <a:pt x="119" y="10"/>
                    </a:cubicBezTo>
                    <a:cubicBezTo>
                      <a:pt x="120" y="11"/>
                      <a:pt x="114" y="8"/>
                      <a:pt x="114" y="8"/>
                    </a:cubicBezTo>
                    <a:cubicBezTo>
                      <a:pt x="110" y="7"/>
                      <a:pt x="111" y="9"/>
                      <a:pt x="112" y="10"/>
                    </a:cubicBezTo>
                    <a:cubicBezTo>
                      <a:pt x="113" y="11"/>
                      <a:pt x="115" y="16"/>
                      <a:pt x="115" y="16"/>
                    </a:cubicBezTo>
                    <a:cubicBezTo>
                      <a:pt x="112" y="17"/>
                      <a:pt x="110" y="14"/>
                      <a:pt x="108" y="13"/>
                    </a:cubicBezTo>
                    <a:cubicBezTo>
                      <a:pt x="107" y="13"/>
                      <a:pt x="106" y="14"/>
                      <a:pt x="107" y="14"/>
                    </a:cubicBezTo>
                    <a:cubicBezTo>
                      <a:pt x="107" y="15"/>
                      <a:pt x="107" y="15"/>
                      <a:pt x="106" y="16"/>
                    </a:cubicBezTo>
                    <a:cubicBezTo>
                      <a:pt x="106" y="17"/>
                      <a:pt x="104" y="17"/>
                      <a:pt x="104" y="18"/>
                    </a:cubicBezTo>
                    <a:cubicBezTo>
                      <a:pt x="104" y="19"/>
                      <a:pt x="106" y="22"/>
                      <a:pt x="109" y="23"/>
                    </a:cubicBezTo>
                    <a:cubicBezTo>
                      <a:pt x="110" y="24"/>
                      <a:pt x="112" y="25"/>
                      <a:pt x="113" y="26"/>
                    </a:cubicBezTo>
                    <a:cubicBezTo>
                      <a:pt x="114" y="26"/>
                      <a:pt x="118" y="28"/>
                      <a:pt x="114" y="28"/>
                    </a:cubicBezTo>
                    <a:cubicBezTo>
                      <a:pt x="112" y="28"/>
                      <a:pt x="109" y="27"/>
                      <a:pt x="107" y="26"/>
                    </a:cubicBezTo>
                    <a:cubicBezTo>
                      <a:pt x="106" y="25"/>
                      <a:pt x="105" y="24"/>
                      <a:pt x="103" y="23"/>
                    </a:cubicBezTo>
                    <a:cubicBezTo>
                      <a:pt x="102" y="23"/>
                      <a:pt x="101" y="24"/>
                      <a:pt x="100" y="24"/>
                    </a:cubicBezTo>
                    <a:cubicBezTo>
                      <a:pt x="98" y="23"/>
                      <a:pt x="97" y="22"/>
                      <a:pt x="95" y="21"/>
                    </a:cubicBezTo>
                    <a:cubicBezTo>
                      <a:pt x="94" y="21"/>
                      <a:pt x="93" y="19"/>
                      <a:pt x="92" y="19"/>
                    </a:cubicBezTo>
                    <a:cubicBezTo>
                      <a:pt x="90" y="18"/>
                      <a:pt x="87" y="18"/>
                      <a:pt x="85" y="18"/>
                    </a:cubicBezTo>
                    <a:cubicBezTo>
                      <a:pt x="79" y="19"/>
                      <a:pt x="83" y="20"/>
                      <a:pt x="85" y="22"/>
                    </a:cubicBezTo>
                    <a:cubicBezTo>
                      <a:pt x="85" y="22"/>
                      <a:pt x="86" y="24"/>
                      <a:pt x="84" y="24"/>
                    </a:cubicBezTo>
                    <a:cubicBezTo>
                      <a:pt x="83" y="24"/>
                      <a:pt x="81" y="24"/>
                      <a:pt x="81" y="25"/>
                    </a:cubicBezTo>
                    <a:cubicBezTo>
                      <a:pt x="80" y="27"/>
                      <a:pt x="86" y="27"/>
                      <a:pt x="87" y="29"/>
                    </a:cubicBezTo>
                    <a:cubicBezTo>
                      <a:pt x="89" y="30"/>
                      <a:pt x="86" y="30"/>
                      <a:pt x="84" y="30"/>
                    </a:cubicBezTo>
                    <a:cubicBezTo>
                      <a:pt x="83" y="29"/>
                      <a:pt x="82" y="29"/>
                      <a:pt x="81" y="29"/>
                    </a:cubicBezTo>
                    <a:cubicBezTo>
                      <a:pt x="79" y="29"/>
                      <a:pt x="79" y="30"/>
                      <a:pt x="77" y="29"/>
                    </a:cubicBezTo>
                    <a:cubicBezTo>
                      <a:pt x="76" y="29"/>
                      <a:pt x="75" y="28"/>
                      <a:pt x="73" y="28"/>
                    </a:cubicBezTo>
                    <a:cubicBezTo>
                      <a:pt x="71" y="28"/>
                      <a:pt x="69" y="29"/>
                      <a:pt x="68" y="30"/>
                    </a:cubicBezTo>
                    <a:cubicBezTo>
                      <a:pt x="65" y="30"/>
                      <a:pt x="64" y="31"/>
                      <a:pt x="62" y="32"/>
                    </a:cubicBezTo>
                    <a:cubicBezTo>
                      <a:pt x="62" y="33"/>
                      <a:pt x="61" y="35"/>
                      <a:pt x="59" y="34"/>
                    </a:cubicBezTo>
                    <a:cubicBezTo>
                      <a:pt x="57" y="34"/>
                      <a:pt x="52" y="35"/>
                      <a:pt x="52" y="37"/>
                    </a:cubicBezTo>
                    <a:cubicBezTo>
                      <a:pt x="52" y="38"/>
                      <a:pt x="50" y="39"/>
                      <a:pt x="49" y="39"/>
                    </a:cubicBezTo>
                    <a:cubicBezTo>
                      <a:pt x="48" y="40"/>
                      <a:pt x="48" y="42"/>
                      <a:pt x="50" y="42"/>
                    </a:cubicBezTo>
                    <a:cubicBezTo>
                      <a:pt x="53" y="42"/>
                      <a:pt x="56" y="41"/>
                      <a:pt x="58" y="41"/>
                    </a:cubicBezTo>
                    <a:cubicBezTo>
                      <a:pt x="63" y="40"/>
                      <a:pt x="58" y="43"/>
                      <a:pt x="57" y="44"/>
                    </a:cubicBezTo>
                    <a:cubicBezTo>
                      <a:pt x="57" y="44"/>
                      <a:pt x="56" y="46"/>
                      <a:pt x="58" y="46"/>
                    </a:cubicBezTo>
                    <a:cubicBezTo>
                      <a:pt x="60" y="46"/>
                      <a:pt x="62" y="45"/>
                      <a:pt x="64" y="44"/>
                    </a:cubicBezTo>
                    <a:cubicBezTo>
                      <a:pt x="65" y="44"/>
                      <a:pt x="68" y="42"/>
                      <a:pt x="71" y="42"/>
                    </a:cubicBezTo>
                    <a:cubicBezTo>
                      <a:pt x="69" y="44"/>
                      <a:pt x="67" y="45"/>
                      <a:pt x="64" y="46"/>
                    </a:cubicBezTo>
                    <a:cubicBezTo>
                      <a:pt x="63" y="46"/>
                      <a:pt x="62" y="47"/>
                      <a:pt x="62" y="48"/>
                    </a:cubicBezTo>
                    <a:cubicBezTo>
                      <a:pt x="62" y="49"/>
                      <a:pt x="64" y="49"/>
                      <a:pt x="63" y="50"/>
                    </a:cubicBezTo>
                    <a:cubicBezTo>
                      <a:pt x="63" y="51"/>
                      <a:pt x="62" y="51"/>
                      <a:pt x="61" y="51"/>
                    </a:cubicBezTo>
                    <a:cubicBezTo>
                      <a:pt x="60" y="52"/>
                      <a:pt x="60" y="52"/>
                      <a:pt x="59" y="53"/>
                    </a:cubicBezTo>
                    <a:cubicBezTo>
                      <a:pt x="57" y="55"/>
                      <a:pt x="60" y="56"/>
                      <a:pt x="63" y="56"/>
                    </a:cubicBezTo>
                    <a:cubicBezTo>
                      <a:pt x="66" y="57"/>
                      <a:pt x="68" y="55"/>
                      <a:pt x="71" y="55"/>
                    </a:cubicBezTo>
                    <a:cubicBezTo>
                      <a:pt x="75" y="54"/>
                      <a:pt x="78" y="54"/>
                      <a:pt x="81" y="53"/>
                    </a:cubicBezTo>
                    <a:cubicBezTo>
                      <a:pt x="84" y="52"/>
                      <a:pt x="87" y="51"/>
                      <a:pt x="89" y="49"/>
                    </a:cubicBezTo>
                    <a:cubicBezTo>
                      <a:pt x="90" y="49"/>
                      <a:pt x="91" y="48"/>
                      <a:pt x="93" y="48"/>
                    </a:cubicBezTo>
                    <a:cubicBezTo>
                      <a:pt x="94" y="48"/>
                      <a:pt x="94" y="49"/>
                      <a:pt x="93" y="49"/>
                    </a:cubicBezTo>
                    <a:cubicBezTo>
                      <a:pt x="89" y="51"/>
                      <a:pt x="87" y="53"/>
                      <a:pt x="83" y="55"/>
                    </a:cubicBezTo>
                    <a:cubicBezTo>
                      <a:pt x="78" y="56"/>
                      <a:pt x="73" y="55"/>
                      <a:pt x="68" y="57"/>
                    </a:cubicBezTo>
                    <a:cubicBezTo>
                      <a:pt x="64" y="58"/>
                      <a:pt x="63" y="59"/>
                      <a:pt x="67" y="60"/>
                    </a:cubicBezTo>
                    <a:cubicBezTo>
                      <a:pt x="69" y="61"/>
                      <a:pt x="75" y="64"/>
                      <a:pt x="78" y="62"/>
                    </a:cubicBezTo>
                    <a:cubicBezTo>
                      <a:pt x="80" y="60"/>
                      <a:pt x="81" y="58"/>
                      <a:pt x="84" y="57"/>
                    </a:cubicBezTo>
                    <a:cubicBezTo>
                      <a:pt x="89" y="55"/>
                      <a:pt x="93" y="53"/>
                      <a:pt x="99" y="53"/>
                    </a:cubicBezTo>
                    <a:cubicBezTo>
                      <a:pt x="101" y="53"/>
                      <a:pt x="108" y="52"/>
                      <a:pt x="103" y="54"/>
                    </a:cubicBezTo>
                    <a:cubicBezTo>
                      <a:pt x="98" y="55"/>
                      <a:pt x="93" y="56"/>
                      <a:pt x="89" y="58"/>
                    </a:cubicBezTo>
                    <a:cubicBezTo>
                      <a:pt x="87" y="59"/>
                      <a:pt x="85" y="60"/>
                      <a:pt x="85" y="62"/>
                    </a:cubicBezTo>
                    <a:cubicBezTo>
                      <a:pt x="85" y="63"/>
                      <a:pt x="83" y="65"/>
                      <a:pt x="85" y="66"/>
                    </a:cubicBezTo>
                    <a:cubicBezTo>
                      <a:pt x="87" y="68"/>
                      <a:pt x="94" y="67"/>
                      <a:pt x="96" y="66"/>
                    </a:cubicBezTo>
                    <a:cubicBezTo>
                      <a:pt x="97" y="65"/>
                      <a:pt x="101" y="61"/>
                      <a:pt x="103" y="62"/>
                    </a:cubicBezTo>
                    <a:cubicBezTo>
                      <a:pt x="105" y="63"/>
                      <a:pt x="101" y="65"/>
                      <a:pt x="104" y="66"/>
                    </a:cubicBezTo>
                    <a:cubicBezTo>
                      <a:pt x="107" y="66"/>
                      <a:pt x="109" y="65"/>
                      <a:pt x="111" y="64"/>
                    </a:cubicBezTo>
                    <a:cubicBezTo>
                      <a:pt x="116" y="63"/>
                      <a:pt x="122" y="63"/>
                      <a:pt x="124" y="60"/>
                    </a:cubicBezTo>
                    <a:cubicBezTo>
                      <a:pt x="124" y="59"/>
                      <a:pt x="126" y="58"/>
                      <a:pt x="127" y="57"/>
                    </a:cubicBezTo>
                    <a:cubicBezTo>
                      <a:pt x="128" y="56"/>
                      <a:pt x="127" y="55"/>
                      <a:pt x="127" y="54"/>
                    </a:cubicBezTo>
                    <a:cubicBezTo>
                      <a:pt x="127" y="50"/>
                      <a:pt x="129" y="48"/>
                      <a:pt x="133" y="46"/>
                    </a:cubicBezTo>
                    <a:cubicBezTo>
                      <a:pt x="135" y="45"/>
                      <a:pt x="138" y="43"/>
                      <a:pt x="141" y="43"/>
                    </a:cubicBezTo>
                    <a:cubicBezTo>
                      <a:pt x="143" y="43"/>
                      <a:pt x="143" y="44"/>
                      <a:pt x="143" y="44"/>
                    </a:cubicBezTo>
                    <a:cubicBezTo>
                      <a:pt x="142" y="46"/>
                      <a:pt x="140" y="46"/>
                      <a:pt x="138" y="47"/>
                    </a:cubicBezTo>
                    <a:cubicBezTo>
                      <a:pt x="136" y="48"/>
                      <a:pt x="127" y="55"/>
                      <a:pt x="131" y="56"/>
                    </a:cubicBezTo>
                    <a:cubicBezTo>
                      <a:pt x="134" y="56"/>
                      <a:pt x="137" y="56"/>
                      <a:pt x="139" y="56"/>
                    </a:cubicBezTo>
                    <a:cubicBezTo>
                      <a:pt x="142" y="56"/>
                      <a:pt x="147" y="56"/>
                      <a:pt x="149" y="57"/>
                    </a:cubicBezTo>
                    <a:cubicBezTo>
                      <a:pt x="152" y="58"/>
                      <a:pt x="145" y="59"/>
                      <a:pt x="144" y="59"/>
                    </a:cubicBezTo>
                    <a:cubicBezTo>
                      <a:pt x="139" y="58"/>
                      <a:pt x="136" y="59"/>
                      <a:pt x="131" y="61"/>
                    </a:cubicBezTo>
                    <a:cubicBezTo>
                      <a:pt x="130" y="62"/>
                      <a:pt x="128" y="62"/>
                      <a:pt x="127" y="63"/>
                    </a:cubicBezTo>
                    <a:cubicBezTo>
                      <a:pt x="126" y="64"/>
                      <a:pt x="124" y="65"/>
                      <a:pt x="123" y="66"/>
                    </a:cubicBezTo>
                    <a:cubicBezTo>
                      <a:pt x="121" y="67"/>
                      <a:pt x="118" y="67"/>
                      <a:pt x="116" y="67"/>
                    </a:cubicBezTo>
                    <a:cubicBezTo>
                      <a:pt x="113" y="68"/>
                      <a:pt x="111" y="69"/>
                      <a:pt x="109" y="70"/>
                    </a:cubicBezTo>
                    <a:cubicBezTo>
                      <a:pt x="103" y="72"/>
                      <a:pt x="107" y="74"/>
                      <a:pt x="109" y="76"/>
                    </a:cubicBezTo>
                    <a:cubicBezTo>
                      <a:pt x="110" y="78"/>
                      <a:pt x="112" y="79"/>
                      <a:pt x="113" y="81"/>
                    </a:cubicBezTo>
                    <a:cubicBezTo>
                      <a:pt x="114" y="82"/>
                      <a:pt x="114" y="84"/>
                      <a:pt x="116" y="85"/>
                    </a:cubicBezTo>
                    <a:cubicBezTo>
                      <a:pt x="119" y="86"/>
                      <a:pt x="123" y="88"/>
                      <a:pt x="117" y="87"/>
                    </a:cubicBezTo>
                    <a:cubicBezTo>
                      <a:pt x="115" y="87"/>
                      <a:pt x="114" y="85"/>
                      <a:pt x="112" y="85"/>
                    </a:cubicBezTo>
                    <a:cubicBezTo>
                      <a:pt x="109" y="83"/>
                      <a:pt x="110" y="82"/>
                      <a:pt x="108" y="80"/>
                    </a:cubicBezTo>
                    <a:cubicBezTo>
                      <a:pt x="106" y="78"/>
                      <a:pt x="104" y="75"/>
                      <a:pt x="100" y="73"/>
                    </a:cubicBezTo>
                    <a:cubicBezTo>
                      <a:pt x="95" y="71"/>
                      <a:pt x="89" y="71"/>
                      <a:pt x="84" y="71"/>
                    </a:cubicBezTo>
                    <a:cubicBezTo>
                      <a:pt x="80" y="70"/>
                      <a:pt x="81" y="76"/>
                      <a:pt x="81" y="77"/>
                    </a:cubicBezTo>
                    <a:cubicBezTo>
                      <a:pt x="81" y="79"/>
                      <a:pt x="80" y="82"/>
                      <a:pt x="84" y="83"/>
                    </a:cubicBezTo>
                    <a:cubicBezTo>
                      <a:pt x="86" y="83"/>
                      <a:pt x="87" y="85"/>
                      <a:pt x="88" y="86"/>
                    </a:cubicBezTo>
                    <a:cubicBezTo>
                      <a:pt x="88" y="87"/>
                      <a:pt x="90" y="88"/>
                      <a:pt x="91" y="89"/>
                    </a:cubicBezTo>
                    <a:cubicBezTo>
                      <a:pt x="94" y="91"/>
                      <a:pt x="88" y="89"/>
                      <a:pt x="87" y="88"/>
                    </a:cubicBezTo>
                    <a:cubicBezTo>
                      <a:pt x="84" y="87"/>
                      <a:pt x="80" y="88"/>
                      <a:pt x="77" y="87"/>
                    </a:cubicBezTo>
                    <a:cubicBezTo>
                      <a:pt x="74" y="87"/>
                      <a:pt x="76" y="80"/>
                      <a:pt x="76" y="78"/>
                    </a:cubicBezTo>
                    <a:cubicBezTo>
                      <a:pt x="76" y="77"/>
                      <a:pt x="73" y="77"/>
                      <a:pt x="75" y="75"/>
                    </a:cubicBezTo>
                    <a:cubicBezTo>
                      <a:pt x="76" y="74"/>
                      <a:pt x="75" y="73"/>
                      <a:pt x="75" y="71"/>
                    </a:cubicBezTo>
                    <a:cubicBezTo>
                      <a:pt x="75" y="70"/>
                      <a:pt x="71" y="67"/>
                      <a:pt x="68" y="70"/>
                    </a:cubicBezTo>
                    <a:cubicBezTo>
                      <a:pt x="67" y="72"/>
                      <a:pt x="68" y="74"/>
                      <a:pt x="70" y="75"/>
                    </a:cubicBezTo>
                    <a:cubicBezTo>
                      <a:pt x="71" y="77"/>
                      <a:pt x="70" y="79"/>
                      <a:pt x="67" y="77"/>
                    </a:cubicBezTo>
                    <a:cubicBezTo>
                      <a:pt x="66" y="76"/>
                      <a:pt x="64" y="75"/>
                      <a:pt x="64" y="74"/>
                    </a:cubicBezTo>
                    <a:cubicBezTo>
                      <a:pt x="64" y="72"/>
                      <a:pt x="66" y="71"/>
                      <a:pt x="66" y="70"/>
                    </a:cubicBezTo>
                    <a:cubicBezTo>
                      <a:pt x="67" y="68"/>
                      <a:pt x="65" y="67"/>
                      <a:pt x="64" y="67"/>
                    </a:cubicBezTo>
                    <a:cubicBezTo>
                      <a:pt x="63" y="67"/>
                      <a:pt x="62" y="67"/>
                      <a:pt x="60" y="67"/>
                    </a:cubicBezTo>
                    <a:cubicBezTo>
                      <a:pt x="59" y="66"/>
                      <a:pt x="57" y="67"/>
                      <a:pt x="56" y="67"/>
                    </a:cubicBezTo>
                    <a:cubicBezTo>
                      <a:pt x="53" y="67"/>
                      <a:pt x="53" y="63"/>
                      <a:pt x="52" y="62"/>
                    </a:cubicBezTo>
                    <a:cubicBezTo>
                      <a:pt x="51" y="60"/>
                      <a:pt x="48" y="59"/>
                      <a:pt x="47" y="57"/>
                    </a:cubicBezTo>
                    <a:cubicBezTo>
                      <a:pt x="47" y="54"/>
                      <a:pt x="49" y="52"/>
                      <a:pt x="46" y="50"/>
                    </a:cubicBezTo>
                    <a:cubicBezTo>
                      <a:pt x="43" y="48"/>
                      <a:pt x="41" y="48"/>
                      <a:pt x="36" y="49"/>
                    </a:cubicBezTo>
                    <a:cubicBezTo>
                      <a:pt x="34" y="49"/>
                      <a:pt x="31" y="49"/>
                      <a:pt x="30" y="50"/>
                    </a:cubicBezTo>
                    <a:cubicBezTo>
                      <a:pt x="28" y="51"/>
                      <a:pt x="27" y="53"/>
                      <a:pt x="29" y="53"/>
                    </a:cubicBezTo>
                    <a:cubicBezTo>
                      <a:pt x="31" y="54"/>
                      <a:pt x="42" y="52"/>
                      <a:pt x="40" y="55"/>
                    </a:cubicBezTo>
                    <a:cubicBezTo>
                      <a:pt x="39" y="55"/>
                      <a:pt x="36" y="55"/>
                      <a:pt x="35" y="56"/>
                    </a:cubicBezTo>
                    <a:cubicBezTo>
                      <a:pt x="35" y="57"/>
                      <a:pt x="36" y="59"/>
                      <a:pt x="32" y="58"/>
                    </a:cubicBezTo>
                    <a:cubicBezTo>
                      <a:pt x="27" y="57"/>
                      <a:pt x="22" y="63"/>
                      <a:pt x="25" y="65"/>
                    </a:cubicBezTo>
                    <a:cubicBezTo>
                      <a:pt x="27" y="65"/>
                      <a:pt x="29" y="66"/>
                      <a:pt x="28" y="67"/>
                    </a:cubicBezTo>
                    <a:cubicBezTo>
                      <a:pt x="27" y="69"/>
                      <a:pt x="24" y="67"/>
                      <a:pt x="22" y="67"/>
                    </a:cubicBezTo>
                    <a:cubicBezTo>
                      <a:pt x="19" y="67"/>
                      <a:pt x="19" y="70"/>
                      <a:pt x="20" y="71"/>
                    </a:cubicBezTo>
                    <a:cubicBezTo>
                      <a:pt x="21" y="73"/>
                      <a:pt x="18" y="74"/>
                      <a:pt x="21" y="75"/>
                    </a:cubicBezTo>
                    <a:cubicBezTo>
                      <a:pt x="22" y="75"/>
                      <a:pt x="25" y="76"/>
                      <a:pt x="24" y="77"/>
                    </a:cubicBezTo>
                    <a:cubicBezTo>
                      <a:pt x="24" y="78"/>
                      <a:pt x="20" y="78"/>
                      <a:pt x="19" y="78"/>
                    </a:cubicBezTo>
                    <a:cubicBezTo>
                      <a:pt x="16" y="79"/>
                      <a:pt x="17" y="81"/>
                      <a:pt x="17" y="82"/>
                    </a:cubicBezTo>
                    <a:cubicBezTo>
                      <a:pt x="17" y="84"/>
                      <a:pt x="14" y="85"/>
                      <a:pt x="15" y="87"/>
                    </a:cubicBezTo>
                    <a:cubicBezTo>
                      <a:pt x="15" y="88"/>
                      <a:pt x="18" y="89"/>
                      <a:pt x="2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6" name="Freeform 89"/>
              <p:cNvSpPr>
                <a:spLocks/>
              </p:cNvSpPr>
              <p:nvPr/>
            </p:nvSpPr>
            <p:spPr bwMode="auto">
              <a:xfrm>
                <a:off x="3406776" y="3875088"/>
                <a:ext cx="4763" cy="7938"/>
              </a:xfrm>
              <a:custGeom>
                <a:avLst/>
                <a:gdLst>
                  <a:gd name="T0" fmla="*/ 0 w 7"/>
                  <a:gd name="T1" fmla="*/ 2 h 11"/>
                  <a:gd name="T2" fmla="*/ 4 w 7"/>
                  <a:gd name="T3" fmla="*/ 8 h 11"/>
                  <a:gd name="T4" fmla="*/ 4 w 7"/>
                  <a:gd name="T5" fmla="*/ 3 h 11"/>
                  <a:gd name="T6" fmla="*/ 0 w 7"/>
                  <a:gd name="T7" fmla="*/ 2 h 11"/>
                </a:gdLst>
                <a:ahLst/>
                <a:cxnLst>
                  <a:cxn ang="0">
                    <a:pos x="T0" y="T1"/>
                  </a:cxn>
                  <a:cxn ang="0">
                    <a:pos x="T2" y="T3"/>
                  </a:cxn>
                  <a:cxn ang="0">
                    <a:pos x="T4" y="T5"/>
                  </a:cxn>
                  <a:cxn ang="0">
                    <a:pos x="T6" y="T7"/>
                  </a:cxn>
                </a:cxnLst>
                <a:rect l="0" t="0" r="r" b="b"/>
                <a:pathLst>
                  <a:path w="7" h="11">
                    <a:moveTo>
                      <a:pt x="0" y="2"/>
                    </a:moveTo>
                    <a:cubicBezTo>
                      <a:pt x="0" y="4"/>
                      <a:pt x="1" y="6"/>
                      <a:pt x="4" y="8"/>
                    </a:cubicBezTo>
                    <a:cubicBezTo>
                      <a:pt x="7" y="11"/>
                      <a:pt x="5" y="4"/>
                      <a:pt x="4" y="3"/>
                    </a:cubicBezTo>
                    <a:cubicBezTo>
                      <a:pt x="3" y="2"/>
                      <a:pt x="0"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7" name="Freeform 90"/>
              <p:cNvSpPr>
                <a:spLocks/>
              </p:cNvSpPr>
              <p:nvPr/>
            </p:nvSpPr>
            <p:spPr bwMode="auto">
              <a:xfrm>
                <a:off x="2982913" y="3878263"/>
                <a:ext cx="31750" cy="31750"/>
              </a:xfrm>
              <a:custGeom>
                <a:avLst/>
                <a:gdLst>
                  <a:gd name="T0" fmla="*/ 23 w 41"/>
                  <a:gd name="T1" fmla="*/ 1 h 42"/>
                  <a:gd name="T2" fmla="*/ 10 w 41"/>
                  <a:gd name="T3" fmla="*/ 3 h 42"/>
                  <a:gd name="T4" fmla="*/ 14 w 41"/>
                  <a:gd name="T5" fmla="*/ 6 h 42"/>
                  <a:gd name="T6" fmla="*/ 7 w 41"/>
                  <a:gd name="T7" fmla="*/ 10 h 42"/>
                  <a:gd name="T8" fmla="*/ 10 w 41"/>
                  <a:gd name="T9" fmla="*/ 15 h 42"/>
                  <a:gd name="T10" fmla="*/ 2 w 41"/>
                  <a:gd name="T11" fmla="*/ 21 h 42"/>
                  <a:gd name="T12" fmla="*/ 0 w 41"/>
                  <a:gd name="T13" fmla="*/ 29 h 42"/>
                  <a:gd name="T14" fmla="*/ 9 w 41"/>
                  <a:gd name="T15" fmla="*/ 27 h 42"/>
                  <a:gd name="T16" fmla="*/ 18 w 41"/>
                  <a:gd name="T17" fmla="*/ 25 h 42"/>
                  <a:gd name="T18" fmla="*/ 10 w 41"/>
                  <a:gd name="T19" fmla="*/ 32 h 42"/>
                  <a:gd name="T20" fmla="*/ 10 w 41"/>
                  <a:gd name="T21" fmla="*/ 36 h 42"/>
                  <a:gd name="T22" fmla="*/ 14 w 41"/>
                  <a:gd name="T23" fmla="*/ 40 h 42"/>
                  <a:gd name="T24" fmla="*/ 27 w 41"/>
                  <a:gd name="T25" fmla="*/ 37 h 42"/>
                  <a:gd name="T26" fmla="*/ 31 w 41"/>
                  <a:gd name="T27" fmla="*/ 33 h 42"/>
                  <a:gd name="T28" fmla="*/ 34 w 41"/>
                  <a:gd name="T29" fmla="*/ 28 h 42"/>
                  <a:gd name="T30" fmla="*/ 40 w 41"/>
                  <a:gd name="T31" fmla="*/ 24 h 42"/>
                  <a:gd name="T32" fmla="*/ 36 w 41"/>
                  <a:gd name="T33" fmla="*/ 15 h 42"/>
                  <a:gd name="T34" fmla="*/ 34 w 41"/>
                  <a:gd name="T35" fmla="*/ 4 h 42"/>
                  <a:gd name="T36" fmla="*/ 29 w 41"/>
                  <a:gd name="T37" fmla="*/ 2 h 42"/>
                  <a:gd name="T38" fmla="*/ 23 w 41"/>
                  <a:gd name="T3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42">
                    <a:moveTo>
                      <a:pt x="23" y="1"/>
                    </a:moveTo>
                    <a:cubicBezTo>
                      <a:pt x="19" y="1"/>
                      <a:pt x="14" y="0"/>
                      <a:pt x="10" y="3"/>
                    </a:cubicBezTo>
                    <a:cubicBezTo>
                      <a:pt x="5" y="6"/>
                      <a:pt x="12" y="6"/>
                      <a:pt x="14" y="6"/>
                    </a:cubicBezTo>
                    <a:cubicBezTo>
                      <a:pt x="19" y="8"/>
                      <a:pt x="7" y="10"/>
                      <a:pt x="7" y="10"/>
                    </a:cubicBezTo>
                    <a:cubicBezTo>
                      <a:pt x="2" y="13"/>
                      <a:pt x="10" y="14"/>
                      <a:pt x="10" y="15"/>
                    </a:cubicBezTo>
                    <a:cubicBezTo>
                      <a:pt x="10" y="18"/>
                      <a:pt x="4" y="18"/>
                      <a:pt x="2" y="21"/>
                    </a:cubicBezTo>
                    <a:cubicBezTo>
                      <a:pt x="0" y="23"/>
                      <a:pt x="0" y="27"/>
                      <a:pt x="0" y="29"/>
                    </a:cubicBezTo>
                    <a:cubicBezTo>
                      <a:pt x="0" y="32"/>
                      <a:pt x="7" y="29"/>
                      <a:pt x="9" y="27"/>
                    </a:cubicBezTo>
                    <a:cubicBezTo>
                      <a:pt x="11" y="27"/>
                      <a:pt x="17" y="24"/>
                      <a:pt x="18" y="25"/>
                    </a:cubicBezTo>
                    <a:cubicBezTo>
                      <a:pt x="19" y="27"/>
                      <a:pt x="11" y="31"/>
                      <a:pt x="10" y="32"/>
                    </a:cubicBezTo>
                    <a:cubicBezTo>
                      <a:pt x="9" y="34"/>
                      <a:pt x="9" y="35"/>
                      <a:pt x="10" y="36"/>
                    </a:cubicBezTo>
                    <a:cubicBezTo>
                      <a:pt x="11" y="37"/>
                      <a:pt x="13" y="39"/>
                      <a:pt x="14" y="40"/>
                    </a:cubicBezTo>
                    <a:cubicBezTo>
                      <a:pt x="18" y="42"/>
                      <a:pt x="24" y="40"/>
                      <a:pt x="27" y="37"/>
                    </a:cubicBezTo>
                    <a:cubicBezTo>
                      <a:pt x="28" y="36"/>
                      <a:pt x="30" y="35"/>
                      <a:pt x="31" y="33"/>
                    </a:cubicBezTo>
                    <a:cubicBezTo>
                      <a:pt x="32" y="32"/>
                      <a:pt x="32" y="30"/>
                      <a:pt x="34" y="28"/>
                    </a:cubicBezTo>
                    <a:cubicBezTo>
                      <a:pt x="36" y="26"/>
                      <a:pt x="41" y="27"/>
                      <a:pt x="40" y="24"/>
                    </a:cubicBezTo>
                    <a:cubicBezTo>
                      <a:pt x="38" y="20"/>
                      <a:pt x="35" y="19"/>
                      <a:pt x="36" y="15"/>
                    </a:cubicBezTo>
                    <a:cubicBezTo>
                      <a:pt x="36" y="11"/>
                      <a:pt x="38" y="7"/>
                      <a:pt x="34" y="4"/>
                    </a:cubicBezTo>
                    <a:cubicBezTo>
                      <a:pt x="33" y="3"/>
                      <a:pt x="31" y="3"/>
                      <a:pt x="29" y="2"/>
                    </a:cubicBezTo>
                    <a:cubicBezTo>
                      <a:pt x="27" y="2"/>
                      <a:pt x="26" y="1"/>
                      <a:pt x="2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8" name="Freeform 91"/>
              <p:cNvSpPr>
                <a:spLocks/>
              </p:cNvSpPr>
              <p:nvPr/>
            </p:nvSpPr>
            <p:spPr bwMode="auto">
              <a:xfrm>
                <a:off x="3151188" y="3768725"/>
                <a:ext cx="280988" cy="377825"/>
              </a:xfrm>
              <a:custGeom>
                <a:avLst/>
                <a:gdLst>
                  <a:gd name="T0" fmla="*/ 66 w 372"/>
                  <a:gd name="T1" fmla="*/ 43 h 500"/>
                  <a:gd name="T2" fmla="*/ 33 w 372"/>
                  <a:gd name="T3" fmla="*/ 60 h 500"/>
                  <a:gd name="T4" fmla="*/ 51 w 372"/>
                  <a:gd name="T5" fmla="*/ 71 h 500"/>
                  <a:gd name="T6" fmla="*/ 25 w 372"/>
                  <a:gd name="T7" fmla="*/ 90 h 500"/>
                  <a:gd name="T8" fmla="*/ 22 w 372"/>
                  <a:gd name="T9" fmla="*/ 122 h 500"/>
                  <a:gd name="T10" fmla="*/ 37 w 372"/>
                  <a:gd name="T11" fmla="*/ 128 h 500"/>
                  <a:gd name="T12" fmla="*/ 31 w 372"/>
                  <a:gd name="T13" fmla="*/ 147 h 500"/>
                  <a:gd name="T14" fmla="*/ 71 w 372"/>
                  <a:gd name="T15" fmla="*/ 158 h 500"/>
                  <a:gd name="T16" fmla="*/ 120 w 372"/>
                  <a:gd name="T17" fmla="*/ 186 h 500"/>
                  <a:gd name="T18" fmla="*/ 149 w 372"/>
                  <a:gd name="T19" fmla="*/ 233 h 500"/>
                  <a:gd name="T20" fmla="*/ 162 w 372"/>
                  <a:gd name="T21" fmla="*/ 262 h 500"/>
                  <a:gd name="T22" fmla="*/ 170 w 372"/>
                  <a:gd name="T23" fmla="*/ 282 h 500"/>
                  <a:gd name="T24" fmla="*/ 180 w 372"/>
                  <a:gd name="T25" fmla="*/ 313 h 500"/>
                  <a:gd name="T26" fmla="*/ 191 w 372"/>
                  <a:gd name="T27" fmla="*/ 334 h 500"/>
                  <a:gd name="T28" fmla="*/ 175 w 372"/>
                  <a:gd name="T29" fmla="*/ 348 h 500"/>
                  <a:gd name="T30" fmla="*/ 190 w 372"/>
                  <a:gd name="T31" fmla="*/ 394 h 500"/>
                  <a:gd name="T32" fmla="*/ 220 w 372"/>
                  <a:gd name="T33" fmla="*/ 468 h 500"/>
                  <a:gd name="T34" fmla="*/ 252 w 372"/>
                  <a:gd name="T35" fmla="*/ 496 h 500"/>
                  <a:gd name="T36" fmla="*/ 271 w 372"/>
                  <a:gd name="T37" fmla="*/ 446 h 500"/>
                  <a:gd name="T38" fmla="*/ 275 w 372"/>
                  <a:gd name="T39" fmla="*/ 405 h 500"/>
                  <a:gd name="T40" fmla="*/ 295 w 372"/>
                  <a:gd name="T41" fmla="*/ 396 h 500"/>
                  <a:gd name="T42" fmla="*/ 320 w 372"/>
                  <a:gd name="T43" fmla="*/ 364 h 500"/>
                  <a:gd name="T44" fmla="*/ 358 w 372"/>
                  <a:gd name="T45" fmla="*/ 346 h 500"/>
                  <a:gd name="T46" fmla="*/ 346 w 372"/>
                  <a:gd name="T47" fmla="*/ 319 h 500"/>
                  <a:gd name="T48" fmla="*/ 334 w 372"/>
                  <a:gd name="T49" fmla="*/ 294 h 500"/>
                  <a:gd name="T50" fmla="*/ 365 w 372"/>
                  <a:gd name="T51" fmla="*/ 325 h 500"/>
                  <a:gd name="T52" fmla="*/ 353 w 372"/>
                  <a:gd name="T53" fmla="*/ 289 h 500"/>
                  <a:gd name="T54" fmla="*/ 343 w 372"/>
                  <a:gd name="T55" fmla="*/ 260 h 500"/>
                  <a:gd name="T56" fmla="*/ 356 w 372"/>
                  <a:gd name="T57" fmla="*/ 247 h 500"/>
                  <a:gd name="T58" fmla="*/ 352 w 372"/>
                  <a:gd name="T59" fmla="*/ 226 h 500"/>
                  <a:gd name="T60" fmla="*/ 340 w 372"/>
                  <a:gd name="T61" fmla="*/ 200 h 500"/>
                  <a:gd name="T62" fmla="*/ 355 w 372"/>
                  <a:gd name="T63" fmla="*/ 193 h 500"/>
                  <a:gd name="T64" fmla="*/ 335 w 372"/>
                  <a:gd name="T65" fmla="*/ 168 h 500"/>
                  <a:gd name="T66" fmla="*/ 332 w 372"/>
                  <a:gd name="T67" fmla="*/ 142 h 500"/>
                  <a:gd name="T68" fmla="*/ 326 w 372"/>
                  <a:gd name="T69" fmla="*/ 120 h 500"/>
                  <a:gd name="T70" fmla="*/ 321 w 372"/>
                  <a:gd name="T71" fmla="*/ 108 h 500"/>
                  <a:gd name="T72" fmla="*/ 337 w 372"/>
                  <a:gd name="T73" fmla="*/ 105 h 500"/>
                  <a:gd name="T74" fmla="*/ 320 w 372"/>
                  <a:gd name="T75" fmla="*/ 75 h 500"/>
                  <a:gd name="T76" fmla="*/ 311 w 372"/>
                  <a:gd name="T77" fmla="*/ 79 h 500"/>
                  <a:gd name="T78" fmla="*/ 299 w 372"/>
                  <a:gd name="T79" fmla="*/ 85 h 500"/>
                  <a:gd name="T80" fmla="*/ 294 w 372"/>
                  <a:gd name="T81" fmla="*/ 83 h 500"/>
                  <a:gd name="T82" fmla="*/ 268 w 372"/>
                  <a:gd name="T83" fmla="*/ 67 h 500"/>
                  <a:gd name="T84" fmla="*/ 230 w 372"/>
                  <a:gd name="T85" fmla="*/ 52 h 500"/>
                  <a:gd name="T86" fmla="*/ 279 w 372"/>
                  <a:gd name="T87" fmla="*/ 54 h 500"/>
                  <a:gd name="T88" fmla="*/ 261 w 372"/>
                  <a:gd name="T89" fmla="*/ 35 h 500"/>
                  <a:gd name="T90" fmla="*/ 211 w 372"/>
                  <a:gd name="T91" fmla="*/ 21 h 500"/>
                  <a:gd name="T92" fmla="*/ 248 w 372"/>
                  <a:gd name="T93" fmla="*/ 23 h 500"/>
                  <a:gd name="T94" fmla="*/ 209 w 372"/>
                  <a:gd name="T95" fmla="*/ 4 h 500"/>
                  <a:gd name="T96" fmla="*/ 185 w 372"/>
                  <a:gd name="T97" fmla="*/ 7 h 500"/>
                  <a:gd name="T98" fmla="*/ 170 w 372"/>
                  <a:gd name="T99" fmla="*/ 9 h 500"/>
                  <a:gd name="T100" fmla="*/ 157 w 372"/>
                  <a:gd name="T101" fmla="*/ 6 h 500"/>
                  <a:gd name="T102" fmla="*/ 154 w 372"/>
                  <a:gd name="T103" fmla="*/ 13 h 500"/>
                  <a:gd name="T104" fmla="*/ 151 w 372"/>
                  <a:gd name="T105" fmla="*/ 14 h 500"/>
                  <a:gd name="T106" fmla="*/ 164 w 372"/>
                  <a:gd name="T107" fmla="*/ 40 h 500"/>
                  <a:gd name="T108" fmla="*/ 132 w 372"/>
                  <a:gd name="T109" fmla="*/ 29 h 500"/>
                  <a:gd name="T110" fmla="*/ 116 w 372"/>
                  <a:gd name="T111" fmla="*/ 23 h 500"/>
                  <a:gd name="T112" fmla="*/ 111 w 372"/>
                  <a:gd name="T113" fmla="*/ 23 h 500"/>
                  <a:gd name="T114" fmla="*/ 78 w 372"/>
                  <a:gd name="T115" fmla="*/ 25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2" h="500">
                    <a:moveTo>
                      <a:pt x="91" y="36"/>
                    </a:moveTo>
                    <a:cubicBezTo>
                      <a:pt x="89" y="35"/>
                      <a:pt x="88" y="33"/>
                      <a:pt x="86" y="32"/>
                    </a:cubicBezTo>
                    <a:cubicBezTo>
                      <a:pt x="84" y="31"/>
                      <a:pt x="83" y="30"/>
                      <a:pt x="81" y="29"/>
                    </a:cubicBezTo>
                    <a:cubicBezTo>
                      <a:pt x="76" y="28"/>
                      <a:pt x="75" y="25"/>
                      <a:pt x="72" y="23"/>
                    </a:cubicBezTo>
                    <a:cubicBezTo>
                      <a:pt x="69" y="22"/>
                      <a:pt x="66" y="23"/>
                      <a:pt x="64" y="24"/>
                    </a:cubicBezTo>
                    <a:cubicBezTo>
                      <a:pt x="62" y="26"/>
                      <a:pt x="66" y="29"/>
                      <a:pt x="68" y="31"/>
                    </a:cubicBezTo>
                    <a:cubicBezTo>
                      <a:pt x="71" y="33"/>
                      <a:pt x="70" y="35"/>
                      <a:pt x="69" y="37"/>
                    </a:cubicBezTo>
                    <a:cubicBezTo>
                      <a:pt x="68" y="39"/>
                      <a:pt x="71" y="44"/>
                      <a:pt x="66" y="43"/>
                    </a:cubicBezTo>
                    <a:cubicBezTo>
                      <a:pt x="62" y="43"/>
                      <a:pt x="59" y="39"/>
                      <a:pt x="54" y="40"/>
                    </a:cubicBezTo>
                    <a:cubicBezTo>
                      <a:pt x="53" y="40"/>
                      <a:pt x="52" y="41"/>
                      <a:pt x="51" y="42"/>
                    </a:cubicBezTo>
                    <a:cubicBezTo>
                      <a:pt x="49" y="43"/>
                      <a:pt x="48" y="43"/>
                      <a:pt x="47" y="45"/>
                    </a:cubicBezTo>
                    <a:cubicBezTo>
                      <a:pt x="45" y="47"/>
                      <a:pt x="46" y="50"/>
                      <a:pt x="42" y="51"/>
                    </a:cubicBezTo>
                    <a:cubicBezTo>
                      <a:pt x="41" y="51"/>
                      <a:pt x="40" y="50"/>
                      <a:pt x="38" y="50"/>
                    </a:cubicBezTo>
                    <a:cubicBezTo>
                      <a:pt x="37" y="49"/>
                      <a:pt x="38" y="53"/>
                      <a:pt x="38" y="53"/>
                    </a:cubicBezTo>
                    <a:cubicBezTo>
                      <a:pt x="38" y="54"/>
                      <a:pt x="35" y="55"/>
                      <a:pt x="35" y="56"/>
                    </a:cubicBezTo>
                    <a:cubicBezTo>
                      <a:pt x="33" y="57"/>
                      <a:pt x="33" y="59"/>
                      <a:pt x="33" y="60"/>
                    </a:cubicBezTo>
                    <a:cubicBezTo>
                      <a:pt x="33" y="61"/>
                      <a:pt x="33" y="62"/>
                      <a:pt x="34" y="64"/>
                    </a:cubicBezTo>
                    <a:cubicBezTo>
                      <a:pt x="35" y="65"/>
                      <a:pt x="38" y="64"/>
                      <a:pt x="40" y="65"/>
                    </a:cubicBezTo>
                    <a:cubicBezTo>
                      <a:pt x="42" y="66"/>
                      <a:pt x="44" y="67"/>
                      <a:pt x="46" y="67"/>
                    </a:cubicBezTo>
                    <a:cubicBezTo>
                      <a:pt x="47" y="67"/>
                      <a:pt x="46" y="66"/>
                      <a:pt x="47" y="66"/>
                    </a:cubicBezTo>
                    <a:cubicBezTo>
                      <a:pt x="49" y="66"/>
                      <a:pt x="51" y="66"/>
                      <a:pt x="52" y="67"/>
                    </a:cubicBezTo>
                    <a:cubicBezTo>
                      <a:pt x="53" y="67"/>
                      <a:pt x="52" y="68"/>
                      <a:pt x="51" y="68"/>
                    </a:cubicBezTo>
                    <a:cubicBezTo>
                      <a:pt x="51" y="68"/>
                      <a:pt x="52" y="69"/>
                      <a:pt x="53" y="69"/>
                    </a:cubicBezTo>
                    <a:cubicBezTo>
                      <a:pt x="56" y="71"/>
                      <a:pt x="53" y="71"/>
                      <a:pt x="51" y="71"/>
                    </a:cubicBezTo>
                    <a:cubicBezTo>
                      <a:pt x="46" y="72"/>
                      <a:pt x="52" y="74"/>
                      <a:pt x="53" y="76"/>
                    </a:cubicBezTo>
                    <a:cubicBezTo>
                      <a:pt x="56" y="78"/>
                      <a:pt x="54" y="81"/>
                      <a:pt x="51" y="82"/>
                    </a:cubicBezTo>
                    <a:cubicBezTo>
                      <a:pt x="47" y="83"/>
                      <a:pt x="47" y="87"/>
                      <a:pt x="43" y="87"/>
                    </a:cubicBezTo>
                    <a:cubicBezTo>
                      <a:pt x="42" y="87"/>
                      <a:pt x="41" y="87"/>
                      <a:pt x="40" y="87"/>
                    </a:cubicBezTo>
                    <a:cubicBezTo>
                      <a:pt x="39" y="86"/>
                      <a:pt x="39" y="86"/>
                      <a:pt x="38" y="86"/>
                    </a:cubicBezTo>
                    <a:cubicBezTo>
                      <a:pt x="37" y="86"/>
                      <a:pt x="36" y="87"/>
                      <a:pt x="35" y="87"/>
                    </a:cubicBezTo>
                    <a:cubicBezTo>
                      <a:pt x="34" y="88"/>
                      <a:pt x="31" y="87"/>
                      <a:pt x="29" y="87"/>
                    </a:cubicBezTo>
                    <a:cubicBezTo>
                      <a:pt x="26" y="87"/>
                      <a:pt x="27" y="89"/>
                      <a:pt x="25" y="90"/>
                    </a:cubicBezTo>
                    <a:cubicBezTo>
                      <a:pt x="23" y="91"/>
                      <a:pt x="22" y="92"/>
                      <a:pt x="21" y="92"/>
                    </a:cubicBezTo>
                    <a:cubicBezTo>
                      <a:pt x="19" y="93"/>
                      <a:pt x="16" y="94"/>
                      <a:pt x="14" y="94"/>
                    </a:cubicBezTo>
                    <a:cubicBezTo>
                      <a:pt x="10" y="96"/>
                      <a:pt x="5" y="96"/>
                      <a:pt x="1" y="99"/>
                    </a:cubicBezTo>
                    <a:cubicBezTo>
                      <a:pt x="0" y="99"/>
                      <a:pt x="0" y="102"/>
                      <a:pt x="0" y="103"/>
                    </a:cubicBezTo>
                    <a:cubicBezTo>
                      <a:pt x="0" y="105"/>
                      <a:pt x="1" y="106"/>
                      <a:pt x="2" y="108"/>
                    </a:cubicBezTo>
                    <a:cubicBezTo>
                      <a:pt x="4" y="111"/>
                      <a:pt x="5" y="113"/>
                      <a:pt x="10" y="115"/>
                    </a:cubicBezTo>
                    <a:cubicBezTo>
                      <a:pt x="14" y="116"/>
                      <a:pt x="21" y="115"/>
                      <a:pt x="23" y="119"/>
                    </a:cubicBezTo>
                    <a:cubicBezTo>
                      <a:pt x="23" y="120"/>
                      <a:pt x="22" y="121"/>
                      <a:pt x="22" y="122"/>
                    </a:cubicBezTo>
                    <a:cubicBezTo>
                      <a:pt x="22" y="124"/>
                      <a:pt x="26" y="124"/>
                      <a:pt x="28" y="125"/>
                    </a:cubicBezTo>
                    <a:cubicBezTo>
                      <a:pt x="30" y="125"/>
                      <a:pt x="32" y="125"/>
                      <a:pt x="33" y="124"/>
                    </a:cubicBezTo>
                    <a:cubicBezTo>
                      <a:pt x="33" y="123"/>
                      <a:pt x="34" y="122"/>
                      <a:pt x="35" y="122"/>
                    </a:cubicBezTo>
                    <a:cubicBezTo>
                      <a:pt x="37" y="121"/>
                      <a:pt x="39" y="122"/>
                      <a:pt x="40" y="123"/>
                    </a:cubicBezTo>
                    <a:cubicBezTo>
                      <a:pt x="43" y="124"/>
                      <a:pt x="43" y="121"/>
                      <a:pt x="44" y="120"/>
                    </a:cubicBezTo>
                    <a:cubicBezTo>
                      <a:pt x="46" y="118"/>
                      <a:pt x="52" y="122"/>
                      <a:pt x="53" y="124"/>
                    </a:cubicBezTo>
                    <a:cubicBezTo>
                      <a:pt x="56" y="129"/>
                      <a:pt x="48" y="125"/>
                      <a:pt x="48" y="128"/>
                    </a:cubicBezTo>
                    <a:cubicBezTo>
                      <a:pt x="49" y="132"/>
                      <a:pt x="39" y="127"/>
                      <a:pt x="37" y="128"/>
                    </a:cubicBezTo>
                    <a:cubicBezTo>
                      <a:pt x="34" y="128"/>
                      <a:pt x="33" y="132"/>
                      <a:pt x="29" y="131"/>
                    </a:cubicBezTo>
                    <a:cubicBezTo>
                      <a:pt x="28" y="130"/>
                      <a:pt x="25" y="128"/>
                      <a:pt x="24" y="129"/>
                    </a:cubicBezTo>
                    <a:cubicBezTo>
                      <a:pt x="22" y="130"/>
                      <a:pt x="20" y="129"/>
                      <a:pt x="18" y="130"/>
                    </a:cubicBezTo>
                    <a:cubicBezTo>
                      <a:pt x="14" y="131"/>
                      <a:pt x="12" y="135"/>
                      <a:pt x="15" y="137"/>
                    </a:cubicBezTo>
                    <a:cubicBezTo>
                      <a:pt x="18" y="139"/>
                      <a:pt x="22" y="138"/>
                      <a:pt x="25" y="140"/>
                    </a:cubicBezTo>
                    <a:cubicBezTo>
                      <a:pt x="27" y="141"/>
                      <a:pt x="29" y="143"/>
                      <a:pt x="32" y="143"/>
                    </a:cubicBezTo>
                    <a:cubicBezTo>
                      <a:pt x="33" y="142"/>
                      <a:pt x="38" y="142"/>
                      <a:pt x="39" y="144"/>
                    </a:cubicBezTo>
                    <a:cubicBezTo>
                      <a:pt x="41" y="147"/>
                      <a:pt x="34" y="147"/>
                      <a:pt x="31" y="147"/>
                    </a:cubicBezTo>
                    <a:cubicBezTo>
                      <a:pt x="29" y="148"/>
                      <a:pt x="22" y="150"/>
                      <a:pt x="27" y="151"/>
                    </a:cubicBezTo>
                    <a:cubicBezTo>
                      <a:pt x="29" y="152"/>
                      <a:pt x="32" y="152"/>
                      <a:pt x="34" y="153"/>
                    </a:cubicBezTo>
                    <a:cubicBezTo>
                      <a:pt x="36" y="154"/>
                      <a:pt x="36" y="156"/>
                      <a:pt x="39" y="157"/>
                    </a:cubicBezTo>
                    <a:cubicBezTo>
                      <a:pt x="41" y="158"/>
                      <a:pt x="44" y="158"/>
                      <a:pt x="46" y="159"/>
                    </a:cubicBezTo>
                    <a:cubicBezTo>
                      <a:pt x="49" y="159"/>
                      <a:pt x="51" y="161"/>
                      <a:pt x="54" y="161"/>
                    </a:cubicBezTo>
                    <a:cubicBezTo>
                      <a:pt x="54" y="160"/>
                      <a:pt x="53" y="155"/>
                      <a:pt x="56" y="156"/>
                    </a:cubicBezTo>
                    <a:cubicBezTo>
                      <a:pt x="58" y="157"/>
                      <a:pt x="60" y="159"/>
                      <a:pt x="62" y="159"/>
                    </a:cubicBezTo>
                    <a:cubicBezTo>
                      <a:pt x="62" y="155"/>
                      <a:pt x="66" y="156"/>
                      <a:pt x="71" y="158"/>
                    </a:cubicBezTo>
                    <a:cubicBezTo>
                      <a:pt x="72" y="158"/>
                      <a:pt x="77" y="160"/>
                      <a:pt x="77" y="158"/>
                    </a:cubicBezTo>
                    <a:cubicBezTo>
                      <a:pt x="76" y="157"/>
                      <a:pt x="74" y="155"/>
                      <a:pt x="75" y="154"/>
                    </a:cubicBezTo>
                    <a:cubicBezTo>
                      <a:pt x="76" y="154"/>
                      <a:pt x="80" y="156"/>
                      <a:pt x="82" y="156"/>
                    </a:cubicBezTo>
                    <a:cubicBezTo>
                      <a:pt x="84" y="157"/>
                      <a:pt x="87" y="159"/>
                      <a:pt x="89" y="160"/>
                    </a:cubicBezTo>
                    <a:cubicBezTo>
                      <a:pt x="92" y="161"/>
                      <a:pt x="95" y="161"/>
                      <a:pt x="97" y="163"/>
                    </a:cubicBezTo>
                    <a:cubicBezTo>
                      <a:pt x="101" y="164"/>
                      <a:pt x="104" y="166"/>
                      <a:pt x="108" y="168"/>
                    </a:cubicBezTo>
                    <a:cubicBezTo>
                      <a:pt x="113" y="170"/>
                      <a:pt x="116" y="176"/>
                      <a:pt x="118" y="180"/>
                    </a:cubicBezTo>
                    <a:cubicBezTo>
                      <a:pt x="118" y="182"/>
                      <a:pt x="119" y="184"/>
                      <a:pt x="120" y="186"/>
                    </a:cubicBezTo>
                    <a:cubicBezTo>
                      <a:pt x="122" y="188"/>
                      <a:pt x="125" y="190"/>
                      <a:pt x="126" y="192"/>
                    </a:cubicBezTo>
                    <a:cubicBezTo>
                      <a:pt x="127" y="193"/>
                      <a:pt x="129" y="196"/>
                      <a:pt x="130" y="197"/>
                    </a:cubicBezTo>
                    <a:cubicBezTo>
                      <a:pt x="133" y="198"/>
                      <a:pt x="134" y="199"/>
                      <a:pt x="134" y="201"/>
                    </a:cubicBezTo>
                    <a:cubicBezTo>
                      <a:pt x="136" y="203"/>
                      <a:pt x="136" y="205"/>
                      <a:pt x="137" y="208"/>
                    </a:cubicBezTo>
                    <a:cubicBezTo>
                      <a:pt x="138" y="210"/>
                      <a:pt x="139" y="213"/>
                      <a:pt x="138" y="216"/>
                    </a:cubicBezTo>
                    <a:cubicBezTo>
                      <a:pt x="138" y="218"/>
                      <a:pt x="136" y="219"/>
                      <a:pt x="140" y="220"/>
                    </a:cubicBezTo>
                    <a:cubicBezTo>
                      <a:pt x="142" y="221"/>
                      <a:pt x="145" y="223"/>
                      <a:pt x="146" y="226"/>
                    </a:cubicBezTo>
                    <a:cubicBezTo>
                      <a:pt x="147" y="228"/>
                      <a:pt x="143" y="232"/>
                      <a:pt x="149" y="233"/>
                    </a:cubicBezTo>
                    <a:cubicBezTo>
                      <a:pt x="152" y="234"/>
                      <a:pt x="153" y="235"/>
                      <a:pt x="151" y="238"/>
                    </a:cubicBezTo>
                    <a:cubicBezTo>
                      <a:pt x="150" y="239"/>
                      <a:pt x="148" y="239"/>
                      <a:pt x="147" y="241"/>
                    </a:cubicBezTo>
                    <a:cubicBezTo>
                      <a:pt x="147" y="242"/>
                      <a:pt x="150" y="245"/>
                      <a:pt x="151" y="246"/>
                    </a:cubicBezTo>
                    <a:cubicBezTo>
                      <a:pt x="153" y="250"/>
                      <a:pt x="147" y="249"/>
                      <a:pt x="149" y="254"/>
                    </a:cubicBezTo>
                    <a:cubicBezTo>
                      <a:pt x="149" y="256"/>
                      <a:pt x="151" y="257"/>
                      <a:pt x="151" y="260"/>
                    </a:cubicBezTo>
                    <a:cubicBezTo>
                      <a:pt x="152" y="262"/>
                      <a:pt x="150" y="264"/>
                      <a:pt x="153" y="266"/>
                    </a:cubicBezTo>
                    <a:cubicBezTo>
                      <a:pt x="157" y="270"/>
                      <a:pt x="161" y="270"/>
                      <a:pt x="161" y="266"/>
                    </a:cubicBezTo>
                    <a:cubicBezTo>
                      <a:pt x="161" y="264"/>
                      <a:pt x="160" y="262"/>
                      <a:pt x="162" y="262"/>
                    </a:cubicBezTo>
                    <a:cubicBezTo>
                      <a:pt x="163" y="261"/>
                      <a:pt x="166" y="261"/>
                      <a:pt x="168" y="262"/>
                    </a:cubicBezTo>
                    <a:cubicBezTo>
                      <a:pt x="171" y="263"/>
                      <a:pt x="168" y="266"/>
                      <a:pt x="169" y="268"/>
                    </a:cubicBezTo>
                    <a:cubicBezTo>
                      <a:pt x="169" y="270"/>
                      <a:pt x="173" y="269"/>
                      <a:pt x="174" y="269"/>
                    </a:cubicBezTo>
                    <a:cubicBezTo>
                      <a:pt x="177" y="270"/>
                      <a:pt x="177" y="272"/>
                      <a:pt x="177" y="274"/>
                    </a:cubicBezTo>
                    <a:cubicBezTo>
                      <a:pt x="178" y="276"/>
                      <a:pt x="179" y="277"/>
                      <a:pt x="182" y="278"/>
                    </a:cubicBezTo>
                    <a:cubicBezTo>
                      <a:pt x="184" y="279"/>
                      <a:pt x="185" y="281"/>
                      <a:pt x="186" y="284"/>
                    </a:cubicBezTo>
                    <a:cubicBezTo>
                      <a:pt x="188" y="291"/>
                      <a:pt x="182" y="286"/>
                      <a:pt x="178" y="285"/>
                    </a:cubicBezTo>
                    <a:cubicBezTo>
                      <a:pt x="175" y="284"/>
                      <a:pt x="173" y="284"/>
                      <a:pt x="170" y="282"/>
                    </a:cubicBezTo>
                    <a:cubicBezTo>
                      <a:pt x="168" y="281"/>
                      <a:pt x="166" y="279"/>
                      <a:pt x="164" y="279"/>
                    </a:cubicBezTo>
                    <a:cubicBezTo>
                      <a:pt x="158" y="278"/>
                      <a:pt x="164" y="287"/>
                      <a:pt x="164" y="290"/>
                    </a:cubicBezTo>
                    <a:cubicBezTo>
                      <a:pt x="164" y="292"/>
                      <a:pt x="162" y="293"/>
                      <a:pt x="161" y="294"/>
                    </a:cubicBezTo>
                    <a:cubicBezTo>
                      <a:pt x="160" y="296"/>
                      <a:pt x="160" y="299"/>
                      <a:pt x="160" y="301"/>
                    </a:cubicBezTo>
                    <a:cubicBezTo>
                      <a:pt x="160" y="303"/>
                      <a:pt x="161" y="307"/>
                      <a:pt x="164" y="307"/>
                    </a:cubicBezTo>
                    <a:cubicBezTo>
                      <a:pt x="168" y="308"/>
                      <a:pt x="165" y="310"/>
                      <a:pt x="167" y="312"/>
                    </a:cubicBezTo>
                    <a:cubicBezTo>
                      <a:pt x="169" y="315"/>
                      <a:pt x="170" y="314"/>
                      <a:pt x="173" y="313"/>
                    </a:cubicBezTo>
                    <a:cubicBezTo>
                      <a:pt x="175" y="313"/>
                      <a:pt x="178" y="313"/>
                      <a:pt x="180" y="313"/>
                    </a:cubicBezTo>
                    <a:cubicBezTo>
                      <a:pt x="186" y="312"/>
                      <a:pt x="182" y="307"/>
                      <a:pt x="179" y="304"/>
                    </a:cubicBezTo>
                    <a:cubicBezTo>
                      <a:pt x="173" y="299"/>
                      <a:pt x="182" y="300"/>
                      <a:pt x="184" y="300"/>
                    </a:cubicBezTo>
                    <a:cubicBezTo>
                      <a:pt x="189" y="298"/>
                      <a:pt x="193" y="303"/>
                      <a:pt x="193" y="307"/>
                    </a:cubicBezTo>
                    <a:cubicBezTo>
                      <a:pt x="194" y="310"/>
                      <a:pt x="193" y="313"/>
                      <a:pt x="192" y="315"/>
                    </a:cubicBezTo>
                    <a:cubicBezTo>
                      <a:pt x="192" y="317"/>
                      <a:pt x="192" y="321"/>
                      <a:pt x="190" y="322"/>
                    </a:cubicBezTo>
                    <a:cubicBezTo>
                      <a:pt x="186" y="323"/>
                      <a:pt x="193" y="330"/>
                      <a:pt x="187" y="330"/>
                    </a:cubicBezTo>
                    <a:cubicBezTo>
                      <a:pt x="185" y="330"/>
                      <a:pt x="178" y="331"/>
                      <a:pt x="181" y="335"/>
                    </a:cubicBezTo>
                    <a:cubicBezTo>
                      <a:pt x="183" y="337"/>
                      <a:pt x="188" y="333"/>
                      <a:pt x="191" y="334"/>
                    </a:cubicBezTo>
                    <a:cubicBezTo>
                      <a:pt x="193" y="335"/>
                      <a:pt x="192" y="338"/>
                      <a:pt x="194" y="339"/>
                    </a:cubicBezTo>
                    <a:cubicBezTo>
                      <a:pt x="195" y="340"/>
                      <a:pt x="196" y="340"/>
                      <a:pt x="197" y="341"/>
                    </a:cubicBezTo>
                    <a:cubicBezTo>
                      <a:pt x="198" y="343"/>
                      <a:pt x="199" y="344"/>
                      <a:pt x="197" y="344"/>
                    </a:cubicBezTo>
                    <a:cubicBezTo>
                      <a:pt x="195" y="344"/>
                      <a:pt x="194" y="341"/>
                      <a:pt x="192" y="340"/>
                    </a:cubicBezTo>
                    <a:cubicBezTo>
                      <a:pt x="189" y="340"/>
                      <a:pt x="186" y="341"/>
                      <a:pt x="184" y="339"/>
                    </a:cubicBezTo>
                    <a:cubicBezTo>
                      <a:pt x="181" y="338"/>
                      <a:pt x="180" y="338"/>
                      <a:pt x="178" y="340"/>
                    </a:cubicBezTo>
                    <a:cubicBezTo>
                      <a:pt x="177" y="341"/>
                      <a:pt x="175" y="341"/>
                      <a:pt x="173" y="343"/>
                    </a:cubicBezTo>
                    <a:cubicBezTo>
                      <a:pt x="171" y="344"/>
                      <a:pt x="173" y="347"/>
                      <a:pt x="175" y="348"/>
                    </a:cubicBezTo>
                    <a:cubicBezTo>
                      <a:pt x="176" y="350"/>
                      <a:pt x="175" y="352"/>
                      <a:pt x="177" y="354"/>
                    </a:cubicBezTo>
                    <a:cubicBezTo>
                      <a:pt x="178" y="356"/>
                      <a:pt x="177" y="357"/>
                      <a:pt x="175" y="357"/>
                    </a:cubicBezTo>
                    <a:cubicBezTo>
                      <a:pt x="173" y="356"/>
                      <a:pt x="174" y="358"/>
                      <a:pt x="175" y="359"/>
                    </a:cubicBezTo>
                    <a:cubicBezTo>
                      <a:pt x="176" y="361"/>
                      <a:pt x="179" y="363"/>
                      <a:pt x="182" y="363"/>
                    </a:cubicBezTo>
                    <a:cubicBezTo>
                      <a:pt x="182" y="365"/>
                      <a:pt x="180" y="366"/>
                      <a:pt x="180" y="368"/>
                    </a:cubicBezTo>
                    <a:cubicBezTo>
                      <a:pt x="179" y="371"/>
                      <a:pt x="178" y="373"/>
                      <a:pt x="180" y="376"/>
                    </a:cubicBezTo>
                    <a:cubicBezTo>
                      <a:pt x="182" y="379"/>
                      <a:pt x="184" y="382"/>
                      <a:pt x="186" y="385"/>
                    </a:cubicBezTo>
                    <a:cubicBezTo>
                      <a:pt x="189" y="388"/>
                      <a:pt x="189" y="390"/>
                      <a:pt x="190" y="394"/>
                    </a:cubicBezTo>
                    <a:cubicBezTo>
                      <a:pt x="191" y="397"/>
                      <a:pt x="192" y="401"/>
                      <a:pt x="193" y="405"/>
                    </a:cubicBezTo>
                    <a:cubicBezTo>
                      <a:pt x="193" y="408"/>
                      <a:pt x="192" y="411"/>
                      <a:pt x="193" y="414"/>
                    </a:cubicBezTo>
                    <a:cubicBezTo>
                      <a:pt x="195" y="416"/>
                      <a:pt x="196" y="413"/>
                      <a:pt x="197" y="412"/>
                    </a:cubicBezTo>
                    <a:cubicBezTo>
                      <a:pt x="198" y="410"/>
                      <a:pt x="199" y="407"/>
                      <a:pt x="202" y="407"/>
                    </a:cubicBezTo>
                    <a:cubicBezTo>
                      <a:pt x="207" y="408"/>
                      <a:pt x="200" y="417"/>
                      <a:pt x="200" y="420"/>
                    </a:cubicBezTo>
                    <a:cubicBezTo>
                      <a:pt x="199" y="428"/>
                      <a:pt x="205" y="433"/>
                      <a:pt x="208" y="440"/>
                    </a:cubicBezTo>
                    <a:cubicBezTo>
                      <a:pt x="211" y="444"/>
                      <a:pt x="211" y="450"/>
                      <a:pt x="213" y="455"/>
                    </a:cubicBezTo>
                    <a:cubicBezTo>
                      <a:pt x="215" y="460"/>
                      <a:pt x="219" y="463"/>
                      <a:pt x="220" y="468"/>
                    </a:cubicBezTo>
                    <a:cubicBezTo>
                      <a:pt x="221" y="470"/>
                      <a:pt x="223" y="472"/>
                      <a:pt x="225" y="473"/>
                    </a:cubicBezTo>
                    <a:cubicBezTo>
                      <a:pt x="227" y="474"/>
                      <a:pt x="230" y="475"/>
                      <a:pt x="230" y="478"/>
                    </a:cubicBezTo>
                    <a:cubicBezTo>
                      <a:pt x="230" y="478"/>
                      <a:pt x="230" y="485"/>
                      <a:pt x="231" y="483"/>
                    </a:cubicBezTo>
                    <a:cubicBezTo>
                      <a:pt x="233" y="481"/>
                      <a:pt x="232" y="478"/>
                      <a:pt x="236" y="479"/>
                    </a:cubicBezTo>
                    <a:cubicBezTo>
                      <a:pt x="238" y="479"/>
                      <a:pt x="241" y="479"/>
                      <a:pt x="242" y="481"/>
                    </a:cubicBezTo>
                    <a:cubicBezTo>
                      <a:pt x="243" y="484"/>
                      <a:pt x="243" y="485"/>
                      <a:pt x="245" y="486"/>
                    </a:cubicBezTo>
                    <a:cubicBezTo>
                      <a:pt x="246" y="487"/>
                      <a:pt x="250" y="487"/>
                      <a:pt x="250" y="489"/>
                    </a:cubicBezTo>
                    <a:cubicBezTo>
                      <a:pt x="251" y="492"/>
                      <a:pt x="249" y="494"/>
                      <a:pt x="252" y="496"/>
                    </a:cubicBezTo>
                    <a:cubicBezTo>
                      <a:pt x="254" y="499"/>
                      <a:pt x="255" y="495"/>
                      <a:pt x="256" y="494"/>
                    </a:cubicBezTo>
                    <a:cubicBezTo>
                      <a:pt x="258" y="492"/>
                      <a:pt x="260" y="493"/>
                      <a:pt x="262" y="495"/>
                    </a:cubicBezTo>
                    <a:cubicBezTo>
                      <a:pt x="267" y="500"/>
                      <a:pt x="265" y="485"/>
                      <a:pt x="265" y="482"/>
                    </a:cubicBezTo>
                    <a:cubicBezTo>
                      <a:pt x="265" y="479"/>
                      <a:pt x="265" y="476"/>
                      <a:pt x="267" y="474"/>
                    </a:cubicBezTo>
                    <a:cubicBezTo>
                      <a:pt x="268" y="471"/>
                      <a:pt x="270" y="470"/>
                      <a:pt x="269" y="467"/>
                    </a:cubicBezTo>
                    <a:cubicBezTo>
                      <a:pt x="268" y="464"/>
                      <a:pt x="268" y="461"/>
                      <a:pt x="267" y="458"/>
                    </a:cubicBezTo>
                    <a:cubicBezTo>
                      <a:pt x="267" y="455"/>
                      <a:pt x="264" y="453"/>
                      <a:pt x="265" y="450"/>
                    </a:cubicBezTo>
                    <a:cubicBezTo>
                      <a:pt x="266" y="447"/>
                      <a:pt x="272" y="450"/>
                      <a:pt x="271" y="446"/>
                    </a:cubicBezTo>
                    <a:cubicBezTo>
                      <a:pt x="271" y="443"/>
                      <a:pt x="271" y="440"/>
                      <a:pt x="272" y="439"/>
                    </a:cubicBezTo>
                    <a:cubicBezTo>
                      <a:pt x="274" y="438"/>
                      <a:pt x="275" y="436"/>
                      <a:pt x="276" y="433"/>
                    </a:cubicBezTo>
                    <a:cubicBezTo>
                      <a:pt x="276" y="430"/>
                      <a:pt x="277" y="427"/>
                      <a:pt x="274" y="425"/>
                    </a:cubicBezTo>
                    <a:cubicBezTo>
                      <a:pt x="273" y="423"/>
                      <a:pt x="272" y="420"/>
                      <a:pt x="274" y="419"/>
                    </a:cubicBezTo>
                    <a:cubicBezTo>
                      <a:pt x="279" y="418"/>
                      <a:pt x="274" y="415"/>
                      <a:pt x="272" y="414"/>
                    </a:cubicBezTo>
                    <a:cubicBezTo>
                      <a:pt x="268" y="410"/>
                      <a:pt x="272" y="408"/>
                      <a:pt x="274" y="408"/>
                    </a:cubicBezTo>
                    <a:cubicBezTo>
                      <a:pt x="275" y="408"/>
                      <a:pt x="277" y="409"/>
                      <a:pt x="278" y="408"/>
                    </a:cubicBezTo>
                    <a:cubicBezTo>
                      <a:pt x="278" y="407"/>
                      <a:pt x="276" y="405"/>
                      <a:pt x="275" y="405"/>
                    </a:cubicBezTo>
                    <a:cubicBezTo>
                      <a:pt x="274" y="404"/>
                      <a:pt x="277" y="404"/>
                      <a:pt x="277" y="403"/>
                    </a:cubicBezTo>
                    <a:cubicBezTo>
                      <a:pt x="278" y="402"/>
                      <a:pt x="277" y="400"/>
                      <a:pt x="278" y="399"/>
                    </a:cubicBezTo>
                    <a:cubicBezTo>
                      <a:pt x="279" y="397"/>
                      <a:pt x="281" y="397"/>
                      <a:pt x="283" y="397"/>
                    </a:cubicBezTo>
                    <a:cubicBezTo>
                      <a:pt x="284" y="397"/>
                      <a:pt x="285" y="395"/>
                      <a:pt x="286" y="395"/>
                    </a:cubicBezTo>
                    <a:cubicBezTo>
                      <a:pt x="290" y="394"/>
                      <a:pt x="288" y="392"/>
                      <a:pt x="289" y="388"/>
                    </a:cubicBezTo>
                    <a:cubicBezTo>
                      <a:pt x="289" y="387"/>
                      <a:pt x="292" y="386"/>
                      <a:pt x="292" y="388"/>
                    </a:cubicBezTo>
                    <a:cubicBezTo>
                      <a:pt x="292" y="390"/>
                      <a:pt x="291" y="391"/>
                      <a:pt x="291" y="392"/>
                    </a:cubicBezTo>
                    <a:cubicBezTo>
                      <a:pt x="290" y="394"/>
                      <a:pt x="293" y="396"/>
                      <a:pt x="295" y="396"/>
                    </a:cubicBezTo>
                    <a:cubicBezTo>
                      <a:pt x="297" y="397"/>
                      <a:pt x="296" y="394"/>
                      <a:pt x="298" y="393"/>
                    </a:cubicBezTo>
                    <a:cubicBezTo>
                      <a:pt x="299" y="392"/>
                      <a:pt x="301" y="395"/>
                      <a:pt x="302" y="394"/>
                    </a:cubicBezTo>
                    <a:cubicBezTo>
                      <a:pt x="304" y="393"/>
                      <a:pt x="305" y="392"/>
                      <a:pt x="306" y="391"/>
                    </a:cubicBezTo>
                    <a:cubicBezTo>
                      <a:pt x="306" y="388"/>
                      <a:pt x="307" y="387"/>
                      <a:pt x="309" y="386"/>
                    </a:cubicBezTo>
                    <a:cubicBezTo>
                      <a:pt x="310" y="385"/>
                      <a:pt x="312" y="385"/>
                      <a:pt x="312" y="382"/>
                    </a:cubicBezTo>
                    <a:cubicBezTo>
                      <a:pt x="312" y="379"/>
                      <a:pt x="314" y="375"/>
                      <a:pt x="313" y="371"/>
                    </a:cubicBezTo>
                    <a:cubicBezTo>
                      <a:pt x="313" y="368"/>
                      <a:pt x="312" y="367"/>
                      <a:pt x="315" y="366"/>
                    </a:cubicBezTo>
                    <a:cubicBezTo>
                      <a:pt x="317" y="366"/>
                      <a:pt x="319" y="365"/>
                      <a:pt x="320" y="364"/>
                    </a:cubicBezTo>
                    <a:cubicBezTo>
                      <a:pt x="323" y="362"/>
                      <a:pt x="323" y="362"/>
                      <a:pt x="321" y="359"/>
                    </a:cubicBezTo>
                    <a:cubicBezTo>
                      <a:pt x="320" y="357"/>
                      <a:pt x="319" y="356"/>
                      <a:pt x="320" y="353"/>
                    </a:cubicBezTo>
                    <a:cubicBezTo>
                      <a:pt x="322" y="354"/>
                      <a:pt x="323" y="356"/>
                      <a:pt x="325" y="358"/>
                    </a:cubicBezTo>
                    <a:cubicBezTo>
                      <a:pt x="327" y="361"/>
                      <a:pt x="330" y="361"/>
                      <a:pt x="332" y="360"/>
                    </a:cubicBezTo>
                    <a:cubicBezTo>
                      <a:pt x="333" y="359"/>
                      <a:pt x="334" y="358"/>
                      <a:pt x="335" y="358"/>
                    </a:cubicBezTo>
                    <a:cubicBezTo>
                      <a:pt x="336" y="357"/>
                      <a:pt x="338" y="357"/>
                      <a:pt x="339" y="357"/>
                    </a:cubicBezTo>
                    <a:cubicBezTo>
                      <a:pt x="342" y="356"/>
                      <a:pt x="346" y="355"/>
                      <a:pt x="349" y="356"/>
                    </a:cubicBezTo>
                    <a:cubicBezTo>
                      <a:pt x="354" y="357"/>
                      <a:pt x="355" y="349"/>
                      <a:pt x="358" y="346"/>
                    </a:cubicBezTo>
                    <a:cubicBezTo>
                      <a:pt x="359" y="345"/>
                      <a:pt x="362" y="346"/>
                      <a:pt x="363" y="344"/>
                    </a:cubicBezTo>
                    <a:cubicBezTo>
                      <a:pt x="364" y="341"/>
                      <a:pt x="364" y="340"/>
                      <a:pt x="366" y="339"/>
                    </a:cubicBezTo>
                    <a:cubicBezTo>
                      <a:pt x="368" y="338"/>
                      <a:pt x="370" y="337"/>
                      <a:pt x="370" y="335"/>
                    </a:cubicBezTo>
                    <a:cubicBezTo>
                      <a:pt x="370" y="332"/>
                      <a:pt x="367" y="331"/>
                      <a:pt x="365" y="329"/>
                    </a:cubicBezTo>
                    <a:cubicBezTo>
                      <a:pt x="363" y="328"/>
                      <a:pt x="362" y="327"/>
                      <a:pt x="361" y="327"/>
                    </a:cubicBezTo>
                    <a:cubicBezTo>
                      <a:pt x="359" y="326"/>
                      <a:pt x="357" y="324"/>
                      <a:pt x="355" y="323"/>
                    </a:cubicBezTo>
                    <a:cubicBezTo>
                      <a:pt x="353" y="322"/>
                      <a:pt x="351" y="325"/>
                      <a:pt x="348" y="322"/>
                    </a:cubicBezTo>
                    <a:cubicBezTo>
                      <a:pt x="347" y="321"/>
                      <a:pt x="347" y="320"/>
                      <a:pt x="346" y="319"/>
                    </a:cubicBezTo>
                    <a:cubicBezTo>
                      <a:pt x="346" y="319"/>
                      <a:pt x="343" y="317"/>
                      <a:pt x="344" y="316"/>
                    </a:cubicBezTo>
                    <a:cubicBezTo>
                      <a:pt x="345" y="316"/>
                      <a:pt x="350" y="317"/>
                      <a:pt x="346" y="314"/>
                    </a:cubicBezTo>
                    <a:cubicBezTo>
                      <a:pt x="345" y="313"/>
                      <a:pt x="341" y="311"/>
                      <a:pt x="340" y="309"/>
                    </a:cubicBezTo>
                    <a:cubicBezTo>
                      <a:pt x="340" y="308"/>
                      <a:pt x="343" y="310"/>
                      <a:pt x="343" y="310"/>
                    </a:cubicBezTo>
                    <a:cubicBezTo>
                      <a:pt x="345" y="310"/>
                      <a:pt x="345" y="310"/>
                      <a:pt x="346" y="309"/>
                    </a:cubicBezTo>
                    <a:cubicBezTo>
                      <a:pt x="347" y="308"/>
                      <a:pt x="350" y="308"/>
                      <a:pt x="348" y="305"/>
                    </a:cubicBezTo>
                    <a:cubicBezTo>
                      <a:pt x="346" y="302"/>
                      <a:pt x="343" y="302"/>
                      <a:pt x="341" y="301"/>
                    </a:cubicBezTo>
                    <a:cubicBezTo>
                      <a:pt x="338" y="299"/>
                      <a:pt x="336" y="296"/>
                      <a:pt x="334" y="294"/>
                    </a:cubicBezTo>
                    <a:cubicBezTo>
                      <a:pt x="331" y="293"/>
                      <a:pt x="327" y="290"/>
                      <a:pt x="327" y="287"/>
                    </a:cubicBezTo>
                    <a:cubicBezTo>
                      <a:pt x="328" y="287"/>
                      <a:pt x="329" y="288"/>
                      <a:pt x="330" y="289"/>
                    </a:cubicBezTo>
                    <a:cubicBezTo>
                      <a:pt x="330" y="290"/>
                      <a:pt x="331" y="290"/>
                      <a:pt x="332" y="291"/>
                    </a:cubicBezTo>
                    <a:cubicBezTo>
                      <a:pt x="334" y="292"/>
                      <a:pt x="336" y="293"/>
                      <a:pt x="338" y="295"/>
                    </a:cubicBezTo>
                    <a:cubicBezTo>
                      <a:pt x="340" y="297"/>
                      <a:pt x="342" y="299"/>
                      <a:pt x="343" y="300"/>
                    </a:cubicBezTo>
                    <a:cubicBezTo>
                      <a:pt x="345" y="302"/>
                      <a:pt x="347" y="302"/>
                      <a:pt x="349" y="303"/>
                    </a:cubicBezTo>
                    <a:cubicBezTo>
                      <a:pt x="353" y="305"/>
                      <a:pt x="354" y="312"/>
                      <a:pt x="355" y="315"/>
                    </a:cubicBezTo>
                    <a:cubicBezTo>
                      <a:pt x="356" y="318"/>
                      <a:pt x="364" y="329"/>
                      <a:pt x="365" y="325"/>
                    </a:cubicBezTo>
                    <a:cubicBezTo>
                      <a:pt x="366" y="323"/>
                      <a:pt x="366" y="321"/>
                      <a:pt x="368" y="324"/>
                    </a:cubicBezTo>
                    <a:cubicBezTo>
                      <a:pt x="369" y="325"/>
                      <a:pt x="369" y="326"/>
                      <a:pt x="370" y="327"/>
                    </a:cubicBezTo>
                    <a:cubicBezTo>
                      <a:pt x="370" y="327"/>
                      <a:pt x="372" y="330"/>
                      <a:pt x="372" y="329"/>
                    </a:cubicBezTo>
                    <a:cubicBezTo>
                      <a:pt x="372" y="326"/>
                      <a:pt x="370" y="323"/>
                      <a:pt x="370" y="320"/>
                    </a:cubicBezTo>
                    <a:cubicBezTo>
                      <a:pt x="370" y="318"/>
                      <a:pt x="370" y="316"/>
                      <a:pt x="369" y="313"/>
                    </a:cubicBezTo>
                    <a:cubicBezTo>
                      <a:pt x="369" y="311"/>
                      <a:pt x="367" y="309"/>
                      <a:pt x="367" y="307"/>
                    </a:cubicBezTo>
                    <a:cubicBezTo>
                      <a:pt x="366" y="301"/>
                      <a:pt x="363" y="299"/>
                      <a:pt x="359" y="295"/>
                    </a:cubicBezTo>
                    <a:cubicBezTo>
                      <a:pt x="357" y="293"/>
                      <a:pt x="355" y="291"/>
                      <a:pt x="353" y="289"/>
                    </a:cubicBezTo>
                    <a:cubicBezTo>
                      <a:pt x="352" y="287"/>
                      <a:pt x="350" y="286"/>
                      <a:pt x="348" y="284"/>
                    </a:cubicBezTo>
                    <a:cubicBezTo>
                      <a:pt x="347" y="283"/>
                      <a:pt x="346" y="281"/>
                      <a:pt x="346" y="279"/>
                    </a:cubicBezTo>
                    <a:cubicBezTo>
                      <a:pt x="345" y="277"/>
                      <a:pt x="343" y="277"/>
                      <a:pt x="341" y="276"/>
                    </a:cubicBezTo>
                    <a:cubicBezTo>
                      <a:pt x="339" y="276"/>
                      <a:pt x="339" y="274"/>
                      <a:pt x="340" y="273"/>
                    </a:cubicBezTo>
                    <a:cubicBezTo>
                      <a:pt x="341" y="273"/>
                      <a:pt x="343" y="273"/>
                      <a:pt x="343" y="272"/>
                    </a:cubicBezTo>
                    <a:cubicBezTo>
                      <a:pt x="346" y="270"/>
                      <a:pt x="339" y="268"/>
                      <a:pt x="338" y="266"/>
                    </a:cubicBezTo>
                    <a:cubicBezTo>
                      <a:pt x="337" y="263"/>
                      <a:pt x="341" y="263"/>
                      <a:pt x="342" y="262"/>
                    </a:cubicBezTo>
                    <a:cubicBezTo>
                      <a:pt x="342" y="261"/>
                      <a:pt x="341" y="259"/>
                      <a:pt x="343" y="260"/>
                    </a:cubicBezTo>
                    <a:cubicBezTo>
                      <a:pt x="345" y="262"/>
                      <a:pt x="348" y="264"/>
                      <a:pt x="350" y="266"/>
                    </a:cubicBezTo>
                    <a:cubicBezTo>
                      <a:pt x="353" y="269"/>
                      <a:pt x="358" y="271"/>
                      <a:pt x="360" y="270"/>
                    </a:cubicBezTo>
                    <a:cubicBezTo>
                      <a:pt x="361" y="269"/>
                      <a:pt x="361" y="267"/>
                      <a:pt x="362" y="266"/>
                    </a:cubicBezTo>
                    <a:cubicBezTo>
                      <a:pt x="363" y="265"/>
                      <a:pt x="364" y="264"/>
                      <a:pt x="363" y="261"/>
                    </a:cubicBezTo>
                    <a:cubicBezTo>
                      <a:pt x="362" y="260"/>
                      <a:pt x="360" y="258"/>
                      <a:pt x="359" y="257"/>
                    </a:cubicBezTo>
                    <a:cubicBezTo>
                      <a:pt x="357" y="256"/>
                      <a:pt x="354" y="255"/>
                      <a:pt x="353" y="253"/>
                    </a:cubicBezTo>
                    <a:cubicBezTo>
                      <a:pt x="352" y="252"/>
                      <a:pt x="352" y="250"/>
                      <a:pt x="352" y="249"/>
                    </a:cubicBezTo>
                    <a:cubicBezTo>
                      <a:pt x="352" y="247"/>
                      <a:pt x="354" y="247"/>
                      <a:pt x="356" y="247"/>
                    </a:cubicBezTo>
                    <a:cubicBezTo>
                      <a:pt x="358" y="248"/>
                      <a:pt x="359" y="249"/>
                      <a:pt x="361" y="250"/>
                    </a:cubicBezTo>
                    <a:cubicBezTo>
                      <a:pt x="363" y="251"/>
                      <a:pt x="365" y="252"/>
                      <a:pt x="365" y="251"/>
                    </a:cubicBezTo>
                    <a:cubicBezTo>
                      <a:pt x="366" y="249"/>
                      <a:pt x="363" y="244"/>
                      <a:pt x="361" y="243"/>
                    </a:cubicBezTo>
                    <a:cubicBezTo>
                      <a:pt x="359" y="243"/>
                      <a:pt x="358" y="243"/>
                      <a:pt x="356" y="241"/>
                    </a:cubicBezTo>
                    <a:cubicBezTo>
                      <a:pt x="355" y="239"/>
                      <a:pt x="355" y="238"/>
                      <a:pt x="354" y="236"/>
                    </a:cubicBezTo>
                    <a:cubicBezTo>
                      <a:pt x="351" y="231"/>
                      <a:pt x="359" y="236"/>
                      <a:pt x="356" y="232"/>
                    </a:cubicBezTo>
                    <a:cubicBezTo>
                      <a:pt x="354" y="229"/>
                      <a:pt x="352" y="229"/>
                      <a:pt x="349" y="226"/>
                    </a:cubicBezTo>
                    <a:cubicBezTo>
                      <a:pt x="348" y="224"/>
                      <a:pt x="351" y="226"/>
                      <a:pt x="352" y="226"/>
                    </a:cubicBezTo>
                    <a:cubicBezTo>
                      <a:pt x="353" y="228"/>
                      <a:pt x="355" y="230"/>
                      <a:pt x="357" y="231"/>
                    </a:cubicBezTo>
                    <a:cubicBezTo>
                      <a:pt x="360" y="234"/>
                      <a:pt x="358" y="229"/>
                      <a:pt x="358" y="227"/>
                    </a:cubicBezTo>
                    <a:cubicBezTo>
                      <a:pt x="357" y="225"/>
                      <a:pt x="357" y="222"/>
                      <a:pt x="356" y="219"/>
                    </a:cubicBezTo>
                    <a:cubicBezTo>
                      <a:pt x="354" y="217"/>
                      <a:pt x="350" y="216"/>
                      <a:pt x="350" y="214"/>
                    </a:cubicBezTo>
                    <a:cubicBezTo>
                      <a:pt x="350" y="213"/>
                      <a:pt x="352" y="213"/>
                      <a:pt x="352" y="212"/>
                    </a:cubicBezTo>
                    <a:cubicBezTo>
                      <a:pt x="353" y="212"/>
                      <a:pt x="351" y="210"/>
                      <a:pt x="350" y="208"/>
                    </a:cubicBezTo>
                    <a:cubicBezTo>
                      <a:pt x="347" y="204"/>
                      <a:pt x="345" y="206"/>
                      <a:pt x="342" y="203"/>
                    </a:cubicBezTo>
                    <a:cubicBezTo>
                      <a:pt x="341" y="202"/>
                      <a:pt x="342" y="200"/>
                      <a:pt x="340" y="200"/>
                    </a:cubicBezTo>
                    <a:cubicBezTo>
                      <a:pt x="338" y="199"/>
                      <a:pt x="337" y="199"/>
                      <a:pt x="337" y="197"/>
                    </a:cubicBezTo>
                    <a:cubicBezTo>
                      <a:pt x="335" y="195"/>
                      <a:pt x="335" y="193"/>
                      <a:pt x="338" y="195"/>
                    </a:cubicBezTo>
                    <a:cubicBezTo>
                      <a:pt x="340" y="196"/>
                      <a:pt x="341" y="197"/>
                      <a:pt x="342" y="196"/>
                    </a:cubicBezTo>
                    <a:cubicBezTo>
                      <a:pt x="343" y="195"/>
                      <a:pt x="341" y="193"/>
                      <a:pt x="342" y="192"/>
                    </a:cubicBezTo>
                    <a:cubicBezTo>
                      <a:pt x="343" y="192"/>
                      <a:pt x="345" y="192"/>
                      <a:pt x="347" y="194"/>
                    </a:cubicBezTo>
                    <a:cubicBezTo>
                      <a:pt x="348" y="196"/>
                      <a:pt x="350" y="197"/>
                      <a:pt x="352" y="197"/>
                    </a:cubicBezTo>
                    <a:cubicBezTo>
                      <a:pt x="353" y="198"/>
                      <a:pt x="355" y="199"/>
                      <a:pt x="355" y="198"/>
                    </a:cubicBezTo>
                    <a:cubicBezTo>
                      <a:pt x="356" y="197"/>
                      <a:pt x="355" y="194"/>
                      <a:pt x="355" y="193"/>
                    </a:cubicBezTo>
                    <a:cubicBezTo>
                      <a:pt x="354" y="191"/>
                      <a:pt x="353" y="189"/>
                      <a:pt x="351" y="188"/>
                    </a:cubicBezTo>
                    <a:cubicBezTo>
                      <a:pt x="349" y="186"/>
                      <a:pt x="349" y="187"/>
                      <a:pt x="347" y="186"/>
                    </a:cubicBezTo>
                    <a:cubicBezTo>
                      <a:pt x="346" y="186"/>
                      <a:pt x="346" y="185"/>
                      <a:pt x="345" y="184"/>
                    </a:cubicBezTo>
                    <a:cubicBezTo>
                      <a:pt x="344" y="184"/>
                      <a:pt x="343" y="183"/>
                      <a:pt x="342" y="183"/>
                    </a:cubicBezTo>
                    <a:cubicBezTo>
                      <a:pt x="341" y="182"/>
                      <a:pt x="338" y="180"/>
                      <a:pt x="338" y="179"/>
                    </a:cubicBezTo>
                    <a:cubicBezTo>
                      <a:pt x="339" y="177"/>
                      <a:pt x="346" y="180"/>
                      <a:pt x="343" y="176"/>
                    </a:cubicBezTo>
                    <a:cubicBezTo>
                      <a:pt x="342" y="175"/>
                      <a:pt x="341" y="174"/>
                      <a:pt x="340" y="173"/>
                    </a:cubicBezTo>
                    <a:cubicBezTo>
                      <a:pt x="338" y="172"/>
                      <a:pt x="337" y="169"/>
                      <a:pt x="335" y="168"/>
                    </a:cubicBezTo>
                    <a:cubicBezTo>
                      <a:pt x="333" y="167"/>
                      <a:pt x="334" y="174"/>
                      <a:pt x="331" y="170"/>
                    </a:cubicBezTo>
                    <a:cubicBezTo>
                      <a:pt x="330" y="169"/>
                      <a:pt x="330" y="167"/>
                      <a:pt x="330" y="166"/>
                    </a:cubicBezTo>
                    <a:cubicBezTo>
                      <a:pt x="330" y="164"/>
                      <a:pt x="331" y="163"/>
                      <a:pt x="330" y="161"/>
                    </a:cubicBezTo>
                    <a:cubicBezTo>
                      <a:pt x="329" y="157"/>
                      <a:pt x="327" y="154"/>
                      <a:pt x="327" y="151"/>
                    </a:cubicBezTo>
                    <a:cubicBezTo>
                      <a:pt x="327" y="149"/>
                      <a:pt x="327" y="148"/>
                      <a:pt x="329" y="148"/>
                    </a:cubicBezTo>
                    <a:cubicBezTo>
                      <a:pt x="331" y="148"/>
                      <a:pt x="332" y="148"/>
                      <a:pt x="331" y="147"/>
                    </a:cubicBezTo>
                    <a:cubicBezTo>
                      <a:pt x="331" y="146"/>
                      <a:pt x="330" y="144"/>
                      <a:pt x="330" y="143"/>
                    </a:cubicBezTo>
                    <a:cubicBezTo>
                      <a:pt x="330" y="142"/>
                      <a:pt x="331" y="142"/>
                      <a:pt x="332" y="142"/>
                    </a:cubicBezTo>
                    <a:cubicBezTo>
                      <a:pt x="333" y="141"/>
                      <a:pt x="334" y="141"/>
                      <a:pt x="333" y="139"/>
                    </a:cubicBezTo>
                    <a:cubicBezTo>
                      <a:pt x="332" y="138"/>
                      <a:pt x="331" y="138"/>
                      <a:pt x="331" y="137"/>
                    </a:cubicBezTo>
                    <a:cubicBezTo>
                      <a:pt x="330" y="137"/>
                      <a:pt x="329" y="136"/>
                      <a:pt x="328" y="135"/>
                    </a:cubicBezTo>
                    <a:cubicBezTo>
                      <a:pt x="327" y="133"/>
                      <a:pt x="325" y="127"/>
                      <a:pt x="328" y="128"/>
                    </a:cubicBezTo>
                    <a:cubicBezTo>
                      <a:pt x="329" y="128"/>
                      <a:pt x="330" y="129"/>
                      <a:pt x="332" y="129"/>
                    </a:cubicBezTo>
                    <a:cubicBezTo>
                      <a:pt x="333" y="130"/>
                      <a:pt x="333" y="127"/>
                      <a:pt x="333" y="127"/>
                    </a:cubicBezTo>
                    <a:cubicBezTo>
                      <a:pt x="333" y="125"/>
                      <a:pt x="335" y="122"/>
                      <a:pt x="331" y="120"/>
                    </a:cubicBezTo>
                    <a:cubicBezTo>
                      <a:pt x="329" y="120"/>
                      <a:pt x="328" y="120"/>
                      <a:pt x="326" y="120"/>
                    </a:cubicBezTo>
                    <a:cubicBezTo>
                      <a:pt x="325" y="119"/>
                      <a:pt x="323" y="118"/>
                      <a:pt x="323" y="119"/>
                    </a:cubicBezTo>
                    <a:cubicBezTo>
                      <a:pt x="323" y="120"/>
                      <a:pt x="325" y="126"/>
                      <a:pt x="322" y="124"/>
                    </a:cubicBezTo>
                    <a:cubicBezTo>
                      <a:pt x="319" y="123"/>
                      <a:pt x="318" y="118"/>
                      <a:pt x="318" y="116"/>
                    </a:cubicBezTo>
                    <a:cubicBezTo>
                      <a:pt x="317" y="114"/>
                      <a:pt x="318" y="112"/>
                      <a:pt x="322" y="114"/>
                    </a:cubicBezTo>
                    <a:cubicBezTo>
                      <a:pt x="324" y="115"/>
                      <a:pt x="332" y="120"/>
                      <a:pt x="333" y="119"/>
                    </a:cubicBezTo>
                    <a:cubicBezTo>
                      <a:pt x="335" y="118"/>
                      <a:pt x="336" y="116"/>
                      <a:pt x="335" y="114"/>
                    </a:cubicBezTo>
                    <a:cubicBezTo>
                      <a:pt x="333" y="110"/>
                      <a:pt x="327" y="108"/>
                      <a:pt x="324" y="107"/>
                    </a:cubicBezTo>
                    <a:cubicBezTo>
                      <a:pt x="323" y="106"/>
                      <a:pt x="323" y="108"/>
                      <a:pt x="321" y="108"/>
                    </a:cubicBezTo>
                    <a:cubicBezTo>
                      <a:pt x="320" y="107"/>
                      <a:pt x="319" y="107"/>
                      <a:pt x="317" y="105"/>
                    </a:cubicBezTo>
                    <a:cubicBezTo>
                      <a:pt x="315" y="102"/>
                      <a:pt x="320" y="105"/>
                      <a:pt x="321" y="105"/>
                    </a:cubicBezTo>
                    <a:cubicBezTo>
                      <a:pt x="323" y="105"/>
                      <a:pt x="320" y="101"/>
                      <a:pt x="321" y="101"/>
                    </a:cubicBezTo>
                    <a:cubicBezTo>
                      <a:pt x="323" y="102"/>
                      <a:pt x="324" y="103"/>
                      <a:pt x="326" y="104"/>
                    </a:cubicBezTo>
                    <a:cubicBezTo>
                      <a:pt x="327" y="105"/>
                      <a:pt x="329" y="105"/>
                      <a:pt x="330" y="106"/>
                    </a:cubicBezTo>
                    <a:cubicBezTo>
                      <a:pt x="331" y="106"/>
                      <a:pt x="333" y="108"/>
                      <a:pt x="334" y="107"/>
                    </a:cubicBezTo>
                    <a:cubicBezTo>
                      <a:pt x="335" y="107"/>
                      <a:pt x="334" y="105"/>
                      <a:pt x="335" y="105"/>
                    </a:cubicBezTo>
                    <a:cubicBezTo>
                      <a:pt x="335" y="105"/>
                      <a:pt x="337" y="105"/>
                      <a:pt x="337" y="105"/>
                    </a:cubicBezTo>
                    <a:cubicBezTo>
                      <a:pt x="338" y="103"/>
                      <a:pt x="335" y="102"/>
                      <a:pt x="335" y="100"/>
                    </a:cubicBezTo>
                    <a:cubicBezTo>
                      <a:pt x="335" y="99"/>
                      <a:pt x="336" y="99"/>
                      <a:pt x="337" y="99"/>
                    </a:cubicBezTo>
                    <a:cubicBezTo>
                      <a:pt x="338" y="100"/>
                      <a:pt x="339" y="100"/>
                      <a:pt x="339" y="99"/>
                    </a:cubicBezTo>
                    <a:cubicBezTo>
                      <a:pt x="339" y="96"/>
                      <a:pt x="342" y="95"/>
                      <a:pt x="342" y="93"/>
                    </a:cubicBezTo>
                    <a:cubicBezTo>
                      <a:pt x="344" y="91"/>
                      <a:pt x="338" y="87"/>
                      <a:pt x="335" y="85"/>
                    </a:cubicBezTo>
                    <a:cubicBezTo>
                      <a:pt x="333" y="83"/>
                      <a:pt x="331" y="82"/>
                      <a:pt x="329" y="80"/>
                    </a:cubicBezTo>
                    <a:cubicBezTo>
                      <a:pt x="328" y="79"/>
                      <a:pt x="326" y="77"/>
                      <a:pt x="324" y="76"/>
                    </a:cubicBezTo>
                    <a:cubicBezTo>
                      <a:pt x="322" y="75"/>
                      <a:pt x="321" y="75"/>
                      <a:pt x="320" y="75"/>
                    </a:cubicBezTo>
                    <a:cubicBezTo>
                      <a:pt x="319" y="75"/>
                      <a:pt x="319" y="76"/>
                      <a:pt x="318" y="76"/>
                    </a:cubicBezTo>
                    <a:cubicBezTo>
                      <a:pt x="318" y="76"/>
                      <a:pt x="317" y="75"/>
                      <a:pt x="316" y="76"/>
                    </a:cubicBezTo>
                    <a:cubicBezTo>
                      <a:pt x="315" y="76"/>
                      <a:pt x="314" y="76"/>
                      <a:pt x="314" y="77"/>
                    </a:cubicBezTo>
                    <a:cubicBezTo>
                      <a:pt x="315" y="78"/>
                      <a:pt x="315" y="79"/>
                      <a:pt x="315" y="80"/>
                    </a:cubicBezTo>
                    <a:cubicBezTo>
                      <a:pt x="315" y="81"/>
                      <a:pt x="309" y="75"/>
                      <a:pt x="308" y="74"/>
                    </a:cubicBezTo>
                    <a:cubicBezTo>
                      <a:pt x="307" y="73"/>
                      <a:pt x="305" y="72"/>
                      <a:pt x="305" y="73"/>
                    </a:cubicBezTo>
                    <a:cubicBezTo>
                      <a:pt x="303" y="73"/>
                      <a:pt x="306" y="74"/>
                      <a:pt x="307" y="75"/>
                    </a:cubicBezTo>
                    <a:cubicBezTo>
                      <a:pt x="308" y="76"/>
                      <a:pt x="309" y="77"/>
                      <a:pt x="311" y="79"/>
                    </a:cubicBezTo>
                    <a:cubicBezTo>
                      <a:pt x="312" y="80"/>
                      <a:pt x="314" y="81"/>
                      <a:pt x="315" y="82"/>
                    </a:cubicBezTo>
                    <a:cubicBezTo>
                      <a:pt x="317" y="85"/>
                      <a:pt x="314" y="85"/>
                      <a:pt x="311" y="83"/>
                    </a:cubicBezTo>
                    <a:cubicBezTo>
                      <a:pt x="310" y="82"/>
                      <a:pt x="308" y="80"/>
                      <a:pt x="308" y="80"/>
                    </a:cubicBezTo>
                    <a:cubicBezTo>
                      <a:pt x="306" y="80"/>
                      <a:pt x="306" y="80"/>
                      <a:pt x="304" y="78"/>
                    </a:cubicBezTo>
                    <a:cubicBezTo>
                      <a:pt x="303" y="77"/>
                      <a:pt x="302" y="76"/>
                      <a:pt x="301" y="75"/>
                    </a:cubicBezTo>
                    <a:cubicBezTo>
                      <a:pt x="300" y="74"/>
                      <a:pt x="297" y="73"/>
                      <a:pt x="299" y="75"/>
                    </a:cubicBezTo>
                    <a:cubicBezTo>
                      <a:pt x="302" y="78"/>
                      <a:pt x="301" y="79"/>
                      <a:pt x="300" y="81"/>
                    </a:cubicBezTo>
                    <a:cubicBezTo>
                      <a:pt x="300" y="83"/>
                      <a:pt x="299" y="83"/>
                      <a:pt x="299" y="85"/>
                    </a:cubicBezTo>
                    <a:cubicBezTo>
                      <a:pt x="299" y="86"/>
                      <a:pt x="299" y="87"/>
                      <a:pt x="299" y="89"/>
                    </a:cubicBezTo>
                    <a:cubicBezTo>
                      <a:pt x="299" y="90"/>
                      <a:pt x="298" y="90"/>
                      <a:pt x="297" y="91"/>
                    </a:cubicBezTo>
                    <a:cubicBezTo>
                      <a:pt x="296" y="91"/>
                      <a:pt x="296" y="93"/>
                      <a:pt x="296" y="94"/>
                    </a:cubicBezTo>
                    <a:cubicBezTo>
                      <a:pt x="295" y="94"/>
                      <a:pt x="294" y="96"/>
                      <a:pt x="293" y="96"/>
                    </a:cubicBezTo>
                    <a:cubicBezTo>
                      <a:pt x="293" y="96"/>
                      <a:pt x="292" y="94"/>
                      <a:pt x="292" y="94"/>
                    </a:cubicBezTo>
                    <a:cubicBezTo>
                      <a:pt x="292" y="93"/>
                      <a:pt x="292" y="91"/>
                      <a:pt x="293" y="90"/>
                    </a:cubicBezTo>
                    <a:cubicBezTo>
                      <a:pt x="294" y="89"/>
                      <a:pt x="294" y="88"/>
                      <a:pt x="294" y="86"/>
                    </a:cubicBezTo>
                    <a:cubicBezTo>
                      <a:pt x="294" y="85"/>
                      <a:pt x="293" y="84"/>
                      <a:pt x="294" y="83"/>
                    </a:cubicBezTo>
                    <a:cubicBezTo>
                      <a:pt x="294" y="81"/>
                      <a:pt x="294" y="81"/>
                      <a:pt x="294" y="79"/>
                    </a:cubicBezTo>
                    <a:cubicBezTo>
                      <a:pt x="292" y="76"/>
                      <a:pt x="291" y="72"/>
                      <a:pt x="290" y="69"/>
                    </a:cubicBezTo>
                    <a:cubicBezTo>
                      <a:pt x="290" y="68"/>
                      <a:pt x="289" y="65"/>
                      <a:pt x="287" y="63"/>
                    </a:cubicBezTo>
                    <a:cubicBezTo>
                      <a:pt x="284" y="61"/>
                      <a:pt x="280" y="61"/>
                      <a:pt x="280" y="63"/>
                    </a:cubicBezTo>
                    <a:cubicBezTo>
                      <a:pt x="279" y="65"/>
                      <a:pt x="282" y="68"/>
                      <a:pt x="279" y="69"/>
                    </a:cubicBezTo>
                    <a:cubicBezTo>
                      <a:pt x="277" y="70"/>
                      <a:pt x="273" y="69"/>
                      <a:pt x="271" y="70"/>
                    </a:cubicBezTo>
                    <a:cubicBezTo>
                      <a:pt x="271" y="70"/>
                      <a:pt x="267" y="73"/>
                      <a:pt x="265" y="71"/>
                    </a:cubicBezTo>
                    <a:cubicBezTo>
                      <a:pt x="264" y="69"/>
                      <a:pt x="267" y="67"/>
                      <a:pt x="268" y="67"/>
                    </a:cubicBezTo>
                    <a:cubicBezTo>
                      <a:pt x="271" y="66"/>
                      <a:pt x="274" y="67"/>
                      <a:pt x="273" y="64"/>
                    </a:cubicBezTo>
                    <a:cubicBezTo>
                      <a:pt x="272" y="61"/>
                      <a:pt x="271" y="60"/>
                      <a:pt x="268" y="59"/>
                    </a:cubicBezTo>
                    <a:cubicBezTo>
                      <a:pt x="264" y="58"/>
                      <a:pt x="261" y="57"/>
                      <a:pt x="257" y="55"/>
                    </a:cubicBezTo>
                    <a:cubicBezTo>
                      <a:pt x="252" y="54"/>
                      <a:pt x="250" y="54"/>
                      <a:pt x="247" y="55"/>
                    </a:cubicBezTo>
                    <a:cubicBezTo>
                      <a:pt x="246" y="56"/>
                      <a:pt x="244" y="56"/>
                      <a:pt x="242" y="55"/>
                    </a:cubicBezTo>
                    <a:cubicBezTo>
                      <a:pt x="240" y="55"/>
                      <a:pt x="237" y="54"/>
                      <a:pt x="236" y="55"/>
                    </a:cubicBezTo>
                    <a:cubicBezTo>
                      <a:pt x="236" y="56"/>
                      <a:pt x="235" y="59"/>
                      <a:pt x="232" y="57"/>
                    </a:cubicBezTo>
                    <a:cubicBezTo>
                      <a:pt x="230" y="56"/>
                      <a:pt x="230" y="52"/>
                      <a:pt x="230" y="52"/>
                    </a:cubicBezTo>
                    <a:cubicBezTo>
                      <a:pt x="230" y="51"/>
                      <a:pt x="232" y="51"/>
                      <a:pt x="234" y="51"/>
                    </a:cubicBezTo>
                    <a:cubicBezTo>
                      <a:pt x="235" y="51"/>
                      <a:pt x="237" y="51"/>
                      <a:pt x="239" y="51"/>
                    </a:cubicBezTo>
                    <a:cubicBezTo>
                      <a:pt x="243" y="52"/>
                      <a:pt x="243" y="49"/>
                      <a:pt x="248" y="51"/>
                    </a:cubicBezTo>
                    <a:cubicBezTo>
                      <a:pt x="250" y="51"/>
                      <a:pt x="251" y="51"/>
                      <a:pt x="253" y="51"/>
                    </a:cubicBezTo>
                    <a:cubicBezTo>
                      <a:pt x="255" y="52"/>
                      <a:pt x="258" y="52"/>
                      <a:pt x="260" y="53"/>
                    </a:cubicBezTo>
                    <a:cubicBezTo>
                      <a:pt x="265" y="55"/>
                      <a:pt x="267" y="55"/>
                      <a:pt x="271" y="55"/>
                    </a:cubicBezTo>
                    <a:cubicBezTo>
                      <a:pt x="273" y="56"/>
                      <a:pt x="274" y="54"/>
                      <a:pt x="276" y="54"/>
                    </a:cubicBezTo>
                    <a:cubicBezTo>
                      <a:pt x="277" y="54"/>
                      <a:pt x="278" y="54"/>
                      <a:pt x="279" y="54"/>
                    </a:cubicBezTo>
                    <a:cubicBezTo>
                      <a:pt x="280" y="54"/>
                      <a:pt x="280" y="54"/>
                      <a:pt x="281" y="53"/>
                    </a:cubicBezTo>
                    <a:cubicBezTo>
                      <a:pt x="281" y="52"/>
                      <a:pt x="282" y="51"/>
                      <a:pt x="283" y="51"/>
                    </a:cubicBezTo>
                    <a:cubicBezTo>
                      <a:pt x="283" y="50"/>
                      <a:pt x="284" y="50"/>
                      <a:pt x="284" y="49"/>
                    </a:cubicBezTo>
                    <a:cubicBezTo>
                      <a:pt x="284" y="48"/>
                      <a:pt x="281" y="46"/>
                      <a:pt x="280" y="44"/>
                    </a:cubicBezTo>
                    <a:cubicBezTo>
                      <a:pt x="279" y="43"/>
                      <a:pt x="277" y="41"/>
                      <a:pt x="275" y="40"/>
                    </a:cubicBezTo>
                    <a:cubicBezTo>
                      <a:pt x="273" y="40"/>
                      <a:pt x="271" y="39"/>
                      <a:pt x="270" y="37"/>
                    </a:cubicBezTo>
                    <a:cubicBezTo>
                      <a:pt x="267" y="35"/>
                      <a:pt x="267" y="35"/>
                      <a:pt x="266" y="36"/>
                    </a:cubicBezTo>
                    <a:cubicBezTo>
                      <a:pt x="265" y="37"/>
                      <a:pt x="261" y="37"/>
                      <a:pt x="261" y="35"/>
                    </a:cubicBezTo>
                    <a:cubicBezTo>
                      <a:pt x="260" y="33"/>
                      <a:pt x="262" y="32"/>
                      <a:pt x="261" y="30"/>
                    </a:cubicBezTo>
                    <a:cubicBezTo>
                      <a:pt x="260" y="29"/>
                      <a:pt x="259" y="27"/>
                      <a:pt x="257" y="27"/>
                    </a:cubicBezTo>
                    <a:cubicBezTo>
                      <a:pt x="255" y="26"/>
                      <a:pt x="253" y="26"/>
                      <a:pt x="252" y="26"/>
                    </a:cubicBezTo>
                    <a:cubicBezTo>
                      <a:pt x="251" y="26"/>
                      <a:pt x="250" y="27"/>
                      <a:pt x="249" y="27"/>
                    </a:cubicBezTo>
                    <a:cubicBezTo>
                      <a:pt x="247" y="26"/>
                      <a:pt x="242" y="25"/>
                      <a:pt x="240" y="24"/>
                    </a:cubicBezTo>
                    <a:cubicBezTo>
                      <a:pt x="236" y="22"/>
                      <a:pt x="232" y="21"/>
                      <a:pt x="229" y="22"/>
                    </a:cubicBezTo>
                    <a:cubicBezTo>
                      <a:pt x="227" y="22"/>
                      <a:pt x="224" y="22"/>
                      <a:pt x="221" y="22"/>
                    </a:cubicBezTo>
                    <a:cubicBezTo>
                      <a:pt x="218" y="22"/>
                      <a:pt x="214" y="20"/>
                      <a:pt x="211" y="21"/>
                    </a:cubicBezTo>
                    <a:cubicBezTo>
                      <a:pt x="210" y="21"/>
                      <a:pt x="208" y="22"/>
                      <a:pt x="206" y="21"/>
                    </a:cubicBezTo>
                    <a:cubicBezTo>
                      <a:pt x="205" y="20"/>
                      <a:pt x="209" y="20"/>
                      <a:pt x="211" y="20"/>
                    </a:cubicBezTo>
                    <a:cubicBezTo>
                      <a:pt x="212" y="20"/>
                      <a:pt x="213" y="20"/>
                      <a:pt x="215" y="20"/>
                    </a:cubicBezTo>
                    <a:cubicBezTo>
                      <a:pt x="218" y="21"/>
                      <a:pt x="219" y="20"/>
                      <a:pt x="221" y="20"/>
                    </a:cubicBezTo>
                    <a:cubicBezTo>
                      <a:pt x="222" y="20"/>
                      <a:pt x="224" y="21"/>
                      <a:pt x="226" y="20"/>
                    </a:cubicBezTo>
                    <a:cubicBezTo>
                      <a:pt x="227" y="20"/>
                      <a:pt x="227" y="19"/>
                      <a:pt x="229" y="20"/>
                    </a:cubicBezTo>
                    <a:cubicBezTo>
                      <a:pt x="234" y="21"/>
                      <a:pt x="239" y="22"/>
                      <a:pt x="244" y="23"/>
                    </a:cubicBezTo>
                    <a:cubicBezTo>
                      <a:pt x="246" y="24"/>
                      <a:pt x="247" y="23"/>
                      <a:pt x="248" y="23"/>
                    </a:cubicBezTo>
                    <a:cubicBezTo>
                      <a:pt x="249" y="23"/>
                      <a:pt x="251" y="23"/>
                      <a:pt x="251" y="23"/>
                    </a:cubicBezTo>
                    <a:cubicBezTo>
                      <a:pt x="253" y="22"/>
                      <a:pt x="253" y="20"/>
                      <a:pt x="249" y="18"/>
                    </a:cubicBezTo>
                    <a:cubicBezTo>
                      <a:pt x="247" y="17"/>
                      <a:pt x="243" y="15"/>
                      <a:pt x="240" y="14"/>
                    </a:cubicBezTo>
                    <a:cubicBezTo>
                      <a:pt x="239" y="14"/>
                      <a:pt x="238" y="14"/>
                      <a:pt x="236" y="14"/>
                    </a:cubicBezTo>
                    <a:cubicBezTo>
                      <a:pt x="234" y="13"/>
                      <a:pt x="234" y="11"/>
                      <a:pt x="232" y="10"/>
                    </a:cubicBezTo>
                    <a:cubicBezTo>
                      <a:pt x="228" y="8"/>
                      <a:pt x="224" y="6"/>
                      <a:pt x="220" y="6"/>
                    </a:cubicBezTo>
                    <a:cubicBezTo>
                      <a:pt x="218" y="5"/>
                      <a:pt x="215" y="5"/>
                      <a:pt x="213" y="4"/>
                    </a:cubicBezTo>
                    <a:cubicBezTo>
                      <a:pt x="211" y="3"/>
                      <a:pt x="210" y="3"/>
                      <a:pt x="209" y="4"/>
                    </a:cubicBezTo>
                    <a:cubicBezTo>
                      <a:pt x="206" y="4"/>
                      <a:pt x="204" y="2"/>
                      <a:pt x="201" y="1"/>
                    </a:cubicBezTo>
                    <a:cubicBezTo>
                      <a:pt x="199" y="1"/>
                      <a:pt x="199" y="2"/>
                      <a:pt x="197" y="2"/>
                    </a:cubicBezTo>
                    <a:cubicBezTo>
                      <a:pt x="196" y="2"/>
                      <a:pt x="193" y="1"/>
                      <a:pt x="192" y="1"/>
                    </a:cubicBezTo>
                    <a:cubicBezTo>
                      <a:pt x="192" y="1"/>
                      <a:pt x="194" y="4"/>
                      <a:pt x="194" y="5"/>
                    </a:cubicBezTo>
                    <a:cubicBezTo>
                      <a:pt x="194" y="7"/>
                      <a:pt x="190" y="3"/>
                      <a:pt x="190" y="3"/>
                    </a:cubicBezTo>
                    <a:cubicBezTo>
                      <a:pt x="188" y="1"/>
                      <a:pt x="186" y="0"/>
                      <a:pt x="185" y="1"/>
                    </a:cubicBezTo>
                    <a:cubicBezTo>
                      <a:pt x="184" y="2"/>
                      <a:pt x="180" y="1"/>
                      <a:pt x="182" y="4"/>
                    </a:cubicBezTo>
                    <a:cubicBezTo>
                      <a:pt x="182" y="5"/>
                      <a:pt x="184" y="6"/>
                      <a:pt x="185" y="7"/>
                    </a:cubicBezTo>
                    <a:cubicBezTo>
                      <a:pt x="187" y="8"/>
                      <a:pt x="189" y="8"/>
                      <a:pt x="191" y="10"/>
                    </a:cubicBezTo>
                    <a:cubicBezTo>
                      <a:pt x="194" y="13"/>
                      <a:pt x="185" y="10"/>
                      <a:pt x="188" y="13"/>
                    </a:cubicBezTo>
                    <a:cubicBezTo>
                      <a:pt x="192" y="16"/>
                      <a:pt x="187" y="14"/>
                      <a:pt x="185" y="14"/>
                    </a:cubicBezTo>
                    <a:cubicBezTo>
                      <a:pt x="184" y="15"/>
                      <a:pt x="187" y="17"/>
                      <a:pt x="187" y="17"/>
                    </a:cubicBezTo>
                    <a:cubicBezTo>
                      <a:pt x="188" y="18"/>
                      <a:pt x="190" y="20"/>
                      <a:pt x="188" y="19"/>
                    </a:cubicBezTo>
                    <a:cubicBezTo>
                      <a:pt x="186" y="18"/>
                      <a:pt x="186" y="17"/>
                      <a:pt x="184" y="16"/>
                    </a:cubicBezTo>
                    <a:cubicBezTo>
                      <a:pt x="182" y="14"/>
                      <a:pt x="179" y="14"/>
                      <a:pt x="176" y="12"/>
                    </a:cubicBezTo>
                    <a:cubicBezTo>
                      <a:pt x="174" y="11"/>
                      <a:pt x="172" y="10"/>
                      <a:pt x="170" y="9"/>
                    </a:cubicBezTo>
                    <a:cubicBezTo>
                      <a:pt x="168" y="7"/>
                      <a:pt x="168" y="6"/>
                      <a:pt x="167" y="5"/>
                    </a:cubicBezTo>
                    <a:cubicBezTo>
                      <a:pt x="166" y="4"/>
                      <a:pt x="165" y="3"/>
                      <a:pt x="163" y="2"/>
                    </a:cubicBezTo>
                    <a:cubicBezTo>
                      <a:pt x="161" y="2"/>
                      <a:pt x="160" y="2"/>
                      <a:pt x="160" y="3"/>
                    </a:cubicBezTo>
                    <a:cubicBezTo>
                      <a:pt x="161" y="3"/>
                      <a:pt x="162" y="5"/>
                      <a:pt x="161" y="5"/>
                    </a:cubicBezTo>
                    <a:cubicBezTo>
                      <a:pt x="161" y="5"/>
                      <a:pt x="156" y="3"/>
                      <a:pt x="157" y="4"/>
                    </a:cubicBezTo>
                    <a:cubicBezTo>
                      <a:pt x="157" y="4"/>
                      <a:pt x="158" y="4"/>
                      <a:pt x="158" y="5"/>
                    </a:cubicBezTo>
                    <a:cubicBezTo>
                      <a:pt x="159" y="5"/>
                      <a:pt x="159" y="6"/>
                      <a:pt x="160" y="6"/>
                    </a:cubicBezTo>
                    <a:cubicBezTo>
                      <a:pt x="160" y="7"/>
                      <a:pt x="158" y="6"/>
                      <a:pt x="157" y="6"/>
                    </a:cubicBezTo>
                    <a:cubicBezTo>
                      <a:pt x="156" y="6"/>
                      <a:pt x="145" y="2"/>
                      <a:pt x="149" y="5"/>
                    </a:cubicBezTo>
                    <a:cubicBezTo>
                      <a:pt x="150" y="6"/>
                      <a:pt x="152" y="8"/>
                      <a:pt x="149" y="8"/>
                    </a:cubicBezTo>
                    <a:cubicBezTo>
                      <a:pt x="148" y="8"/>
                      <a:pt x="146" y="5"/>
                      <a:pt x="145" y="5"/>
                    </a:cubicBezTo>
                    <a:cubicBezTo>
                      <a:pt x="143" y="4"/>
                      <a:pt x="141" y="4"/>
                      <a:pt x="142" y="5"/>
                    </a:cubicBezTo>
                    <a:cubicBezTo>
                      <a:pt x="142" y="6"/>
                      <a:pt x="145" y="7"/>
                      <a:pt x="145" y="8"/>
                    </a:cubicBezTo>
                    <a:cubicBezTo>
                      <a:pt x="145" y="9"/>
                      <a:pt x="143" y="9"/>
                      <a:pt x="144" y="10"/>
                    </a:cubicBezTo>
                    <a:cubicBezTo>
                      <a:pt x="145" y="12"/>
                      <a:pt x="148" y="11"/>
                      <a:pt x="149" y="11"/>
                    </a:cubicBezTo>
                    <a:cubicBezTo>
                      <a:pt x="151" y="11"/>
                      <a:pt x="152" y="12"/>
                      <a:pt x="154" y="13"/>
                    </a:cubicBezTo>
                    <a:cubicBezTo>
                      <a:pt x="157" y="13"/>
                      <a:pt x="161" y="14"/>
                      <a:pt x="164" y="14"/>
                    </a:cubicBezTo>
                    <a:cubicBezTo>
                      <a:pt x="167" y="15"/>
                      <a:pt x="169" y="16"/>
                      <a:pt x="172" y="17"/>
                    </a:cubicBezTo>
                    <a:cubicBezTo>
                      <a:pt x="174" y="18"/>
                      <a:pt x="177" y="19"/>
                      <a:pt x="180" y="20"/>
                    </a:cubicBezTo>
                    <a:cubicBezTo>
                      <a:pt x="184" y="23"/>
                      <a:pt x="184" y="24"/>
                      <a:pt x="184" y="27"/>
                    </a:cubicBezTo>
                    <a:cubicBezTo>
                      <a:pt x="182" y="27"/>
                      <a:pt x="180" y="24"/>
                      <a:pt x="178" y="23"/>
                    </a:cubicBezTo>
                    <a:cubicBezTo>
                      <a:pt x="176" y="21"/>
                      <a:pt x="173" y="20"/>
                      <a:pt x="170" y="19"/>
                    </a:cubicBezTo>
                    <a:cubicBezTo>
                      <a:pt x="168" y="18"/>
                      <a:pt x="164" y="15"/>
                      <a:pt x="161" y="16"/>
                    </a:cubicBezTo>
                    <a:cubicBezTo>
                      <a:pt x="158" y="16"/>
                      <a:pt x="154" y="14"/>
                      <a:pt x="151" y="14"/>
                    </a:cubicBezTo>
                    <a:cubicBezTo>
                      <a:pt x="151" y="15"/>
                      <a:pt x="155" y="18"/>
                      <a:pt x="156" y="20"/>
                    </a:cubicBezTo>
                    <a:cubicBezTo>
                      <a:pt x="159" y="22"/>
                      <a:pt x="163" y="24"/>
                      <a:pt x="163" y="27"/>
                    </a:cubicBezTo>
                    <a:cubicBezTo>
                      <a:pt x="163" y="28"/>
                      <a:pt x="162" y="28"/>
                      <a:pt x="160" y="27"/>
                    </a:cubicBezTo>
                    <a:cubicBezTo>
                      <a:pt x="159" y="27"/>
                      <a:pt x="158" y="27"/>
                      <a:pt x="159" y="28"/>
                    </a:cubicBezTo>
                    <a:cubicBezTo>
                      <a:pt x="160" y="30"/>
                      <a:pt x="160" y="30"/>
                      <a:pt x="160" y="32"/>
                    </a:cubicBezTo>
                    <a:cubicBezTo>
                      <a:pt x="161" y="33"/>
                      <a:pt x="160" y="35"/>
                      <a:pt x="162" y="37"/>
                    </a:cubicBezTo>
                    <a:cubicBezTo>
                      <a:pt x="163" y="37"/>
                      <a:pt x="164" y="38"/>
                      <a:pt x="165" y="39"/>
                    </a:cubicBezTo>
                    <a:cubicBezTo>
                      <a:pt x="165" y="40"/>
                      <a:pt x="166" y="41"/>
                      <a:pt x="164" y="40"/>
                    </a:cubicBezTo>
                    <a:cubicBezTo>
                      <a:pt x="162" y="39"/>
                      <a:pt x="160" y="38"/>
                      <a:pt x="159" y="37"/>
                    </a:cubicBezTo>
                    <a:cubicBezTo>
                      <a:pt x="157" y="35"/>
                      <a:pt x="157" y="34"/>
                      <a:pt x="155" y="32"/>
                    </a:cubicBezTo>
                    <a:cubicBezTo>
                      <a:pt x="151" y="30"/>
                      <a:pt x="147" y="27"/>
                      <a:pt x="143" y="25"/>
                    </a:cubicBezTo>
                    <a:cubicBezTo>
                      <a:pt x="141" y="24"/>
                      <a:pt x="139" y="23"/>
                      <a:pt x="137" y="22"/>
                    </a:cubicBezTo>
                    <a:cubicBezTo>
                      <a:pt x="135" y="21"/>
                      <a:pt x="134" y="19"/>
                      <a:pt x="132" y="18"/>
                    </a:cubicBezTo>
                    <a:cubicBezTo>
                      <a:pt x="130" y="17"/>
                      <a:pt x="125" y="16"/>
                      <a:pt x="123" y="16"/>
                    </a:cubicBezTo>
                    <a:cubicBezTo>
                      <a:pt x="118" y="16"/>
                      <a:pt x="123" y="19"/>
                      <a:pt x="124" y="21"/>
                    </a:cubicBezTo>
                    <a:cubicBezTo>
                      <a:pt x="126" y="23"/>
                      <a:pt x="128" y="27"/>
                      <a:pt x="132" y="29"/>
                    </a:cubicBezTo>
                    <a:cubicBezTo>
                      <a:pt x="133" y="30"/>
                      <a:pt x="136" y="30"/>
                      <a:pt x="136" y="32"/>
                    </a:cubicBezTo>
                    <a:cubicBezTo>
                      <a:pt x="137" y="33"/>
                      <a:pt x="135" y="33"/>
                      <a:pt x="133" y="32"/>
                    </a:cubicBezTo>
                    <a:cubicBezTo>
                      <a:pt x="130" y="31"/>
                      <a:pt x="125" y="31"/>
                      <a:pt x="129" y="33"/>
                    </a:cubicBezTo>
                    <a:cubicBezTo>
                      <a:pt x="129" y="34"/>
                      <a:pt x="131" y="35"/>
                      <a:pt x="129" y="35"/>
                    </a:cubicBezTo>
                    <a:cubicBezTo>
                      <a:pt x="128" y="35"/>
                      <a:pt x="126" y="34"/>
                      <a:pt x="125" y="33"/>
                    </a:cubicBezTo>
                    <a:cubicBezTo>
                      <a:pt x="123" y="32"/>
                      <a:pt x="122" y="30"/>
                      <a:pt x="122" y="28"/>
                    </a:cubicBezTo>
                    <a:cubicBezTo>
                      <a:pt x="122" y="28"/>
                      <a:pt x="122" y="27"/>
                      <a:pt x="120" y="26"/>
                    </a:cubicBezTo>
                    <a:cubicBezTo>
                      <a:pt x="118" y="25"/>
                      <a:pt x="117" y="24"/>
                      <a:pt x="116" y="23"/>
                    </a:cubicBezTo>
                    <a:cubicBezTo>
                      <a:pt x="115" y="21"/>
                      <a:pt x="111" y="18"/>
                      <a:pt x="112" y="21"/>
                    </a:cubicBezTo>
                    <a:cubicBezTo>
                      <a:pt x="112" y="22"/>
                      <a:pt x="113" y="23"/>
                      <a:pt x="114" y="24"/>
                    </a:cubicBezTo>
                    <a:cubicBezTo>
                      <a:pt x="116" y="26"/>
                      <a:pt x="115" y="26"/>
                      <a:pt x="114" y="27"/>
                    </a:cubicBezTo>
                    <a:cubicBezTo>
                      <a:pt x="113" y="29"/>
                      <a:pt x="116" y="33"/>
                      <a:pt x="115" y="35"/>
                    </a:cubicBezTo>
                    <a:cubicBezTo>
                      <a:pt x="115" y="35"/>
                      <a:pt x="114" y="37"/>
                      <a:pt x="113" y="37"/>
                    </a:cubicBezTo>
                    <a:cubicBezTo>
                      <a:pt x="112" y="37"/>
                      <a:pt x="112" y="34"/>
                      <a:pt x="112" y="34"/>
                    </a:cubicBezTo>
                    <a:cubicBezTo>
                      <a:pt x="112" y="31"/>
                      <a:pt x="111" y="29"/>
                      <a:pt x="111" y="26"/>
                    </a:cubicBezTo>
                    <a:cubicBezTo>
                      <a:pt x="111" y="25"/>
                      <a:pt x="111" y="24"/>
                      <a:pt x="111" y="23"/>
                    </a:cubicBezTo>
                    <a:cubicBezTo>
                      <a:pt x="111" y="22"/>
                      <a:pt x="109" y="22"/>
                      <a:pt x="108" y="21"/>
                    </a:cubicBezTo>
                    <a:cubicBezTo>
                      <a:pt x="105" y="19"/>
                      <a:pt x="106" y="17"/>
                      <a:pt x="101" y="17"/>
                    </a:cubicBezTo>
                    <a:cubicBezTo>
                      <a:pt x="99" y="17"/>
                      <a:pt x="98" y="18"/>
                      <a:pt x="97" y="18"/>
                    </a:cubicBezTo>
                    <a:cubicBezTo>
                      <a:pt x="96" y="19"/>
                      <a:pt x="95" y="19"/>
                      <a:pt x="92" y="19"/>
                    </a:cubicBezTo>
                    <a:cubicBezTo>
                      <a:pt x="90" y="19"/>
                      <a:pt x="89" y="20"/>
                      <a:pt x="88" y="20"/>
                    </a:cubicBezTo>
                    <a:cubicBezTo>
                      <a:pt x="86" y="21"/>
                      <a:pt x="83" y="21"/>
                      <a:pt x="81" y="21"/>
                    </a:cubicBezTo>
                    <a:cubicBezTo>
                      <a:pt x="79" y="21"/>
                      <a:pt x="76" y="21"/>
                      <a:pt x="75" y="21"/>
                    </a:cubicBezTo>
                    <a:cubicBezTo>
                      <a:pt x="74" y="22"/>
                      <a:pt x="77" y="24"/>
                      <a:pt x="78" y="25"/>
                    </a:cubicBezTo>
                    <a:cubicBezTo>
                      <a:pt x="81" y="27"/>
                      <a:pt x="85" y="30"/>
                      <a:pt x="89" y="32"/>
                    </a:cubicBezTo>
                    <a:cubicBezTo>
                      <a:pt x="91" y="33"/>
                      <a:pt x="93" y="34"/>
                      <a:pt x="94" y="36"/>
                    </a:cubicBezTo>
                    <a:cubicBezTo>
                      <a:pt x="95" y="38"/>
                      <a:pt x="93" y="37"/>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59" name="Freeform 92"/>
              <p:cNvSpPr>
                <a:spLocks/>
              </p:cNvSpPr>
              <p:nvPr/>
            </p:nvSpPr>
            <p:spPr bwMode="auto">
              <a:xfrm>
                <a:off x="2846388" y="3932238"/>
                <a:ext cx="58738" cy="63500"/>
              </a:xfrm>
              <a:custGeom>
                <a:avLst/>
                <a:gdLst>
                  <a:gd name="T0" fmla="*/ 4 w 78"/>
                  <a:gd name="T1" fmla="*/ 59 h 83"/>
                  <a:gd name="T2" fmla="*/ 3 w 78"/>
                  <a:gd name="T3" fmla="*/ 65 h 83"/>
                  <a:gd name="T4" fmla="*/ 11 w 78"/>
                  <a:gd name="T5" fmla="*/ 73 h 83"/>
                  <a:gd name="T6" fmla="*/ 13 w 78"/>
                  <a:gd name="T7" fmla="*/ 79 h 83"/>
                  <a:gd name="T8" fmla="*/ 16 w 78"/>
                  <a:gd name="T9" fmla="*/ 82 h 83"/>
                  <a:gd name="T10" fmla="*/ 23 w 78"/>
                  <a:gd name="T11" fmla="*/ 74 h 83"/>
                  <a:gd name="T12" fmla="*/ 35 w 78"/>
                  <a:gd name="T13" fmla="*/ 65 h 83"/>
                  <a:gd name="T14" fmla="*/ 41 w 78"/>
                  <a:gd name="T15" fmla="*/ 50 h 83"/>
                  <a:gd name="T16" fmla="*/ 46 w 78"/>
                  <a:gd name="T17" fmla="*/ 46 h 83"/>
                  <a:gd name="T18" fmla="*/ 51 w 78"/>
                  <a:gd name="T19" fmla="*/ 39 h 83"/>
                  <a:gd name="T20" fmla="*/ 58 w 78"/>
                  <a:gd name="T21" fmla="*/ 34 h 83"/>
                  <a:gd name="T22" fmla="*/ 62 w 78"/>
                  <a:gd name="T23" fmla="*/ 29 h 83"/>
                  <a:gd name="T24" fmla="*/ 71 w 78"/>
                  <a:gd name="T25" fmla="*/ 24 h 83"/>
                  <a:gd name="T26" fmla="*/ 77 w 78"/>
                  <a:gd name="T27" fmla="*/ 18 h 83"/>
                  <a:gd name="T28" fmla="*/ 74 w 78"/>
                  <a:gd name="T29" fmla="*/ 12 h 83"/>
                  <a:gd name="T30" fmla="*/ 59 w 78"/>
                  <a:gd name="T31" fmla="*/ 7 h 83"/>
                  <a:gd name="T32" fmla="*/ 55 w 78"/>
                  <a:gd name="T33" fmla="*/ 10 h 83"/>
                  <a:gd name="T34" fmla="*/ 50 w 78"/>
                  <a:gd name="T35" fmla="*/ 8 h 83"/>
                  <a:gd name="T36" fmla="*/ 45 w 78"/>
                  <a:gd name="T37" fmla="*/ 6 h 83"/>
                  <a:gd name="T38" fmla="*/ 42 w 78"/>
                  <a:gd name="T39" fmla="*/ 2 h 83"/>
                  <a:gd name="T40" fmla="*/ 37 w 78"/>
                  <a:gd name="T41" fmla="*/ 5 h 83"/>
                  <a:gd name="T42" fmla="*/ 31 w 78"/>
                  <a:gd name="T43" fmla="*/ 7 h 83"/>
                  <a:gd name="T44" fmla="*/ 25 w 78"/>
                  <a:gd name="T45" fmla="*/ 10 h 83"/>
                  <a:gd name="T46" fmla="*/ 20 w 78"/>
                  <a:gd name="T47" fmla="*/ 13 h 83"/>
                  <a:gd name="T48" fmla="*/ 18 w 78"/>
                  <a:gd name="T49" fmla="*/ 18 h 83"/>
                  <a:gd name="T50" fmla="*/ 21 w 78"/>
                  <a:gd name="T51" fmla="*/ 23 h 83"/>
                  <a:gd name="T52" fmla="*/ 18 w 78"/>
                  <a:gd name="T53" fmla="*/ 29 h 83"/>
                  <a:gd name="T54" fmla="*/ 14 w 78"/>
                  <a:gd name="T55" fmla="*/ 27 h 83"/>
                  <a:gd name="T56" fmla="*/ 13 w 78"/>
                  <a:gd name="T57" fmla="*/ 37 h 83"/>
                  <a:gd name="T58" fmla="*/ 9 w 78"/>
                  <a:gd name="T59" fmla="*/ 49 h 83"/>
                  <a:gd name="T60" fmla="*/ 4 w 78"/>
                  <a:gd name="T61"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83">
                    <a:moveTo>
                      <a:pt x="4" y="59"/>
                    </a:moveTo>
                    <a:cubicBezTo>
                      <a:pt x="2" y="61"/>
                      <a:pt x="0" y="65"/>
                      <a:pt x="3" y="65"/>
                    </a:cubicBezTo>
                    <a:cubicBezTo>
                      <a:pt x="8" y="66"/>
                      <a:pt x="8" y="70"/>
                      <a:pt x="11" y="73"/>
                    </a:cubicBezTo>
                    <a:cubicBezTo>
                      <a:pt x="12" y="75"/>
                      <a:pt x="13" y="77"/>
                      <a:pt x="13" y="79"/>
                    </a:cubicBezTo>
                    <a:cubicBezTo>
                      <a:pt x="13" y="80"/>
                      <a:pt x="13" y="83"/>
                      <a:pt x="16" y="82"/>
                    </a:cubicBezTo>
                    <a:cubicBezTo>
                      <a:pt x="18" y="79"/>
                      <a:pt x="20" y="76"/>
                      <a:pt x="23" y="74"/>
                    </a:cubicBezTo>
                    <a:cubicBezTo>
                      <a:pt x="28" y="71"/>
                      <a:pt x="32" y="71"/>
                      <a:pt x="35" y="65"/>
                    </a:cubicBezTo>
                    <a:cubicBezTo>
                      <a:pt x="37" y="60"/>
                      <a:pt x="36" y="53"/>
                      <a:pt x="41" y="50"/>
                    </a:cubicBezTo>
                    <a:cubicBezTo>
                      <a:pt x="43" y="49"/>
                      <a:pt x="45" y="48"/>
                      <a:pt x="46" y="46"/>
                    </a:cubicBezTo>
                    <a:cubicBezTo>
                      <a:pt x="48" y="44"/>
                      <a:pt x="49" y="41"/>
                      <a:pt x="51" y="39"/>
                    </a:cubicBezTo>
                    <a:cubicBezTo>
                      <a:pt x="53" y="37"/>
                      <a:pt x="55" y="35"/>
                      <a:pt x="58" y="34"/>
                    </a:cubicBezTo>
                    <a:cubicBezTo>
                      <a:pt x="59" y="32"/>
                      <a:pt x="60" y="30"/>
                      <a:pt x="62" y="29"/>
                    </a:cubicBezTo>
                    <a:cubicBezTo>
                      <a:pt x="64" y="27"/>
                      <a:pt x="68" y="25"/>
                      <a:pt x="71" y="24"/>
                    </a:cubicBezTo>
                    <a:cubicBezTo>
                      <a:pt x="73" y="22"/>
                      <a:pt x="76" y="21"/>
                      <a:pt x="77" y="18"/>
                    </a:cubicBezTo>
                    <a:cubicBezTo>
                      <a:pt x="78" y="16"/>
                      <a:pt x="75" y="14"/>
                      <a:pt x="74" y="12"/>
                    </a:cubicBezTo>
                    <a:cubicBezTo>
                      <a:pt x="72" y="10"/>
                      <a:pt x="66" y="0"/>
                      <a:pt x="59" y="7"/>
                    </a:cubicBezTo>
                    <a:cubicBezTo>
                      <a:pt x="58" y="8"/>
                      <a:pt x="57" y="10"/>
                      <a:pt x="55" y="10"/>
                    </a:cubicBezTo>
                    <a:cubicBezTo>
                      <a:pt x="53" y="10"/>
                      <a:pt x="52" y="9"/>
                      <a:pt x="50" y="8"/>
                    </a:cubicBezTo>
                    <a:cubicBezTo>
                      <a:pt x="48" y="7"/>
                      <a:pt x="47" y="7"/>
                      <a:pt x="45" y="6"/>
                    </a:cubicBezTo>
                    <a:cubicBezTo>
                      <a:pt x="44" y="5"/>
                      <a:pt x="44" y="2"/>
                      <a:pt x="42" y="2"/>
                    </a:cubicBezTo>
                    <a:cubicBezTo>
                      <a:pt x="40" y="2"/>
                      <a:pt x="38" y="3"/>
                      <a:pt x="37" y="5"/>
                    </a:cubicBezTo>
                    <a:cubicBezTo>
                      <a:pt x="35" y="7"/>
                      <a:pt x="32" y="7"/>
                      <a:pt x="31" y="7"/>
                    </a:cubicBezTo>
                    <a:cubicBezTo>
                      <a:pt x="29" y="8"/>
                      <a:pt x="27" y="9"/>
                      <a:pt x="25" y="10"/>
                    </a:cubicBezTo>
                    <a:cubicBezTo>
                      <a:pt x="23" y="11"/>
                      <a:pt x="22" y="12"/>
                      <a:pt x="20" y="13"/>
                    </a:cubicBezTo>
                    <a:cubicBezTo>
                      <a:pt x="18" y="15"/>
                      <a:pt x="19" y="16"/>
                      <a:pt x="18" y="18"/>
                    </a:cubicBezTo>
                    <a:cubicBezTo>
                      <a:pt x="17" y="21"/>
                      <a:pt x="20" y="21"/>
                      <a:pt x="21" y="23"/>
                    </a:cubicBezTo>
                    <a:cubicBezTo>
                      <a:pt x="21" y="24"/>
                      <a:pt x="20" y="27"/>
                      <a:pt x="18" y="29"/>
                    </a:cubicBezTo>
                    <a:cubicBezTo>
                      <a:pt x="17" y="30"/>
                      <a:pt x="15" y="27"/>
                      <a:pt x="14" y="27"/>
                    </a:cubicBezTo>
                    <a:cubicBezTo>
                      <a:pt x="12" y="31"/>
                      <a:pt x="13" y="34"/>
                      <a:pt x="13" y="37"/>
                    </a:cubicBezTo>
                    <a:cubicBezTo>
                      <a:pt x="13" y="41"/>
                      <a:pt x="11" y="45"/>
                      <a:pt x="9" y="49"/>
                    </a:cubicBezTo>
                    <a:cubicBezTo>
                      <a:pt x="8" y="53"/>
                      <a:pt x="7" y="56"/>
                      <a:pt x="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0" name="Freeform 93"/>
              <p:cNvSpPr>
                <a:spLocks noEditPoints="1"/>
              </p:cNvSpPr>
              <p:nvPr/>
            </p:nvSpPr>
            <p:spPr bwMode="auto">
              <a:xfrm>
                <a:off x="2678113" y="3956050"/>
                <a:ext cx="619125" cy="385763"/>
              </a:xfrm>
              <a:custGeom>
                <a:avLst/>
                <a:gdLst>
                  <a:gd name="T0" fmla="*/ 5 w 819"/>
                  <a:gd name="T1" fmla="*/ 203 h 509"/>
                  <a:gd name="T2" fmla="*/ 483 w 819"/>
                  <a:gd name="T3" fmla="*/ 442 h 509"/>
                  <a:gd name="T4" fmla="*/ 520 w 819"/>
                  <a:gd name="T5" fmla="*/ 433 h 509"/>
                  <a:gd name="T6" fmla="*/ 547 w 819"/>
                  <a:gd name="T7" fmla="*/ 466 h 509"/>
                  <a:gd name="T8" fmla="*/ 615 w 819"/>
                  <a:gd name="T9" fmla="*/ 495 h 509"/>
                  <a:gd name="T10" fmla="*/ 687 w 819"/>
                  <a:gd name="T11" fmla="*/ 482 h 509"/>
                  <a:gd name="T12" fmla="*/ 713 w 819"/>
                  <a:gd name="T13" fmla="*/ 489 h 509"/>
                  <a:gd name="T14" fmla="*/ 738 w 819"/>
                  <a:gd name="T15" fmla="*/ 458 h 509"/>
                  <a:gd name="T16" fmla="*/ 685 w 819"/>
                  <a:gd name="T17" fmla="*/ 430 h 509"/>
                  <a:gd name="T18" fmla="*/ 719 w 819"/>
                  <a:gd name="T19" fmla="*/ 401 h 509"/>
                  <a:gd name="T20" fmla="*/ 773 w 819"/>
                  <a:gd name="T21" fmla="*/ 419 h 509"/>
                  <a:gd name="T22" fmla="*/ 792 w 819"/>
                  <a:gd name="T23" fmla="*/ 435 h 509"/>
                  <a:gd name="T24" fmla="*/ 809 w 819"/>
                  <a:gd name="T25" fmla="*/ 430 h 509"/>
                  <a:gd name="T26" fmla="*/ 808 w 819"/>
                  <a:gd name="T27" fmla="*/ 418 h 509"/>
                  <a:gd name="T28" fmla="*/ 797 w 819"/>
                  <a:gd name="T29" fmla="*/ 375 h 509"/>
                  <a:gd name="T30" fmla="*/ 776 w 819"/>
                  <a:gd name="T31" fmla="*/ 330 h 509"/>
                  <a:gd name="T32" fmla="*/ 745 w 819"/>
                  <a:gd name="T33" fmla="*/ 282 h 509"/>
                  <a:gd name="T34" fmla="*/ 714 w 819"/>
                  <a:gd name="T35" fmla="*/ 248 h 509"/>
                  <a:gd name="T36" fmla="*/ 681 w 819"/>
                  <a:gd name="T37" fmla="*/ 256 h 509"/>
                  <a:gd name="T38" fmla="*/ 666 w 819"/>
                  <a:gd name="T39" fmla="*/ 219 h 509"/>
                  <a:gd name="T40" fmla="*/ 623 w 819"/>
                  <a:gd name="T41" fmla="*/ 196 h 509"/>
                  <a:gd name="T42" fmla="*/ 598 w 819"/>
                  <a:gd name="T43" fmla="*/ 226 h 509"/>
                  <a:gd name="T44" fmla="*/ 611 w 819"/>
                  <a:gd name="T45" fmla="*/ 311 h 509"/>
                  <a:gd name="T46" fmla="*/ 584 w 819"/>
                  <a:gd name="T47" fmla="*/ 380 h 509"/>
                  <a:gd name="T48" fmla="*/ 552 w 819"/>
                  <a:gd name="T49" fmla="*/ 342 h 509"/>
                  <a:gd name="T50" fmla="*/ 492 w 819"/>
                  <a:gd name="T51" fmla="*/ 294 h 509"/>
                  <a:gd name="T52" fmla="*/ 441 w 819"/>
                  <a:gd name="T53" fmla="*/ 260 h 509"/>
                  <a:gd name="T54" fmla="*/ 472 w 819"/>
                  <a:gd name="T55" fmla="*/ 176 h 509"/>
                  <a:gd name="T56" fmla="*/ 501 w 819"/>
                  <a:gd name="T57" fmla="*/ 136 h 509"/>
                  <a:gd name="T58" fmla="*/ 518 w 819"/>
                  <a:gd name="T59" fmla="*/ 112 h 509"/>
                  <a:gd name="T60" fmla="*/ 563 w 819"/>
                  <a:gd name="T61" fmla="*/ 88 h 509"/>
                  <a:gd name="T62" fmla="*/ 564 w 819"/>
                  <a:gd name="T63" fmla="*/ 54 h 509"/>
                  <a:gd name="T64" fmla="*/ 528 w 819"/>
                  <a:gd name="T65" fmla="*/ 49 h 509"/>
                  <a:gd name="T66" fmla="*/ 511 w 819"/>
                  <a:gd name="T67" fmla="*/ 95 h 509"/>
                  <a:gd name="T68" fmla="*/ 492 w 819"/>
                  <a:gd name="T69" fmla="*/ 56 h 509"/>
                  <a:gd name="T70" fmla="*/ 466 w 819"/>
                  <a:gd name="T71" fmla="*/ 45 h 509"/>
                  <a:gd name="T72" fmla="*/ 454 w 819"/>
                  <a:gd name="T73" fmla="*/ 5 h 509"/>
                  <a:gd name="T74" fmla="*/ 432 w 819"/>
                  <a:gd name="T75" fmla="*/ 33 h 509"/>
                  <a:gd name="T76" fmla="*/ 440 w 819"/>
                  <a:gd name="T77" fmla="*/ 85 h 509"/>
                  <a:gd name="T78" fmla="*/ 410 w 819"/>
                  <a:gd name="T79" fmla="*/ 90 h 509"/>
                  <a:gd name="T80" fmla="*/ 347 w 819"/>
                  <a:gd name="T81" fmla="*/ 88 h 509"/>
                  <a:gd name="T82" fmla="*/ 282 w 819"/>
                  <a:gd name="T83" fmla="*/ 97 h 509"/>
                  <a:gd name="T84" fmla="*/ 251 w 819"/>
                  <a:gd name="T85" fmla="*/ 73 h 509"/>
                  <a:gd name="T86" fmla="*/ 218 w 819"/>
                  <a:gd name="T87" fmla="*/ 75 h 509"/>
                  <a:gd name="T88" fmla="*/ 186 w 819"/>
                  <a:gd name="T89" fmla="*/ 76 h 509"/>
                  <a:gd name="T90" fmla="*/ 153 w 819"/>
                  <a:gd name="T91" fmla="*/ 101 h 509"/>
                  <a:gd name="T92" fmla="*/ 128 w 819"/>
                  <a:gd name="T93" fmla="*/ 97 h 509"/>
                  <a:gd name="T94" fmla="*/ 81 w 819"/>
                  <a:gd name="T95" fmla="*/ 98 h 509"/>
                  <a:gd name="T96" fmla="*/ 65 w 819"/>
                  <a:gd name="T97" fmla="*/ 95 h 509"/>
                  <a:gd name="T98" fmla="*/ 48 w 819"/>
                  <a:gd name="T99" fmla="*/ 98 h 509"/>
                  <a:gd name="T100" fmla="*/ 23 w 819"/>
                  <a:gd name="T101" fmla="*/ 136 h 509"/>
                  <a:gd name="T102" fmla="*/ 21 w 819"/>
                  <a:gd name="T103" fmla="*/ 161 h 509"/>
                  <a:gd name="T104" fmla="*/ 500 w 819"/>
                  <a:gd name="T105" fmla="*/ 404 h 509"/>
                  <a:gd name="T106" fmla="*/ 411 w 819"/>
                  <a:gd name="T107" fmla="*/ 375 h 509"/>
                  <a:gd name="T108" fmla="*/ 396 w 819"/>
                  <a:gd name="T109" fmla="*/ 382 h 509"/>
                  <a:gd name="T110" fmla="*/ 304 w 819"/>
                  <a:gd name="T111" fmla="*/ 268 h 509"/>
                  <a:gd name="T112" fmla="*/ 282 w 819"/>
                  <a:gd name="T113" fmla="*/ 206 h 509"/>
                  <a:gd name="T114" fmla="*/ 301 w 819"/>
                  <a:gd name="T115" fmla="*/ 211 h 509"/>
                  <a:gd name="T116" fmla="*/ 247 w 819"/>
                  <a:gd name="T117" fmla="*/ 228 h 509"/>
                  <a:gd name="T118" fmla="*/ 251 w 819"/>
                  <a:gd name="T119" fmla="*/ 124 h 509"/>
                  <a:gd name="T120" fmla="*/ 251 w 819"/>
                  <a:gd name="T121" fmla="*/ 145 h 509"/>
                  <a:gd name="T122" fmla="*/ 224 w 819"/>
                  <a:gd name="T123" fmla="*/ 162 h 509"/>
                  <a:gd name="T124" fmla="*/ 221 w 819"/>
                  <a:gd name="T125" fmla="*/ 1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9" h="509">
                    <a:moveTo>
                      <a:pt x="19" y="176"/>
                    </a:moveTo>
                    <a:cubicBezTo>
                      <a:pt x="18" y="173"/>
                      <a:pt x="12" y="180"/>
                      <a:pt x="11" y="182"/>
                    </a:cubicBezTo>
                    <a:cubicBezTo>
                      <a:pt x="9" y="184"/>
                      <a:pt x="8" y="186"/>
                      <a:pt x="6" y="187"/>
                    </a:cubicBezTo>
                    <a:cubicBezTo>
                      <a:pt x="5" y="188"/>
                      <a:pt x="3" y="189"/>
                      <a:pt x="2" y="190"/>
                    </a:cubicBezTo>
                    <a:cubicBezTo>
                      <a:pt x="0" y="195"/>
                      <a:pt x="3" y="197"/>
                      <a:pt x="5" y="198"/>
                    </a:cubicBezTo>
                    <a:cubicBezTo>
                      <a:pt x="6" y="198"/>
                      <a:pt x="7" y="198"/>
                      <a:pt x="6" y="200"/>
                    </a:cubicBezTo>
                    <a:cubicBezTo>
                      <a:pt x="6" y="201"/>
                      <a:pt x="5" y="202"/>
                      <a:pt x="5" y="203"/>
                    </a:cubicBezTo>
                    <a:cubicBezTo>
                      <a:pt x="11" y="202"/>
                      <a:pt x="18" y="201"/>
                      <a:pt x="25" y="201"/>
                    </a:cubicBezTo>
                    <a:cubicBezTo>
                      <a:pt x="25" y="201"/>
                      <a:pt x="26" y="201"/>
                      <a:pt x="26" y="200"/>
                    </a:cubicBezTo>
                    <a:cubicBezTo>
                      <a:pt x="27" y="199"/>
                      <a:pt x="27" y="200"/>
                      <a:pt x="27" y="201"/>
                    </a:cubicBezTo>
                    <a:cubicBezTo>
                      <a:pt x="29" y="201"/>
                      <a:pt x="31" y="201"/>
                      <a:pt x="34" y="201"/>
                    </a:cubicBezTo>
                    <a:cubicBezTo>
                      <a:pt x="81" y="204"/>
                      <a:pt x="130" y="229"/>
                      <a:pt x="191" y="268"/>
                    </a:cubicBezTo>
                    <a:cubicBezTo>
                      <a:pt x="253" y="307"/>
                      <a:pt x="328" y="361"/>
                      <a:pt x="415" y="408"/>
                    </a:cubicBezTo>
                    <a:cubicBezTo>
                      <a:pt x="437" y="420"/>
                      <a:pt x="460" y="431"/>
                      <a:pt x="483" y="442"/>
                    </a:cubicBezTo>
                    <a:cubicBezTo>
                      <a:pt x="484" y="442"/>
                      <a:pt x="484" y="442"/>
                      <a:pt x="484" y="442"/>
                    </a:cubicBezTo>
                    <a:cubicBezTo>
                      <a:pt x="487" y="440"/>
                      <a:pt x="488" y="438"/>
                      <a:pt x="491" y="437"/>
                    </a:cubicBezTo>
                    <a:cubicBezTo>
                      <a:pt x="493" y="436"/>
                      <a:pt x="495" y="435"/>
                      <a:pt x="498" y="434"/>
                    </a:cubicBezTo>
                    <a:cubicBezTo>
                      <a:pt x="502" y="431"/>
                      <a:pt x="500" y="424"/>
                      <a:pt x="506" y="425"/>
                    </a:cubicBezTo>
                    <a:cubicBezTo>
                      <a:pt x="508" y="425"/>
                      <a:pt x="510" y="426"/>
                      <a:pt x="511" y="428"/>
                    </a:cubicBezTo>
                    <a:cubicBezTo>
                      <a:pt x="512" y="430"/>
                      <a:pt x="513" y="431"/>
                      <a:pt x="513" y="429"/>
                    </a:cubicBezTo>
                    <a:cubicBezTo>
                      <a:pt x="515" y="424"/>
                      <a:pt x="519" y="430"/>
                      <a:pt x="520" y="433"/>
                    </a:cubicBezTo>
                    <a:cubicBezTo>
                      <a:pt x="522" y="438"/>
                      <a:pt x="521" y="439"/>
                      <a:pt x="527" y="439"/>
                    </a:cubicBezTo>
                    <a:cubicBezTo>
                      <a:pt x="533" y="439"/>
                      <a:pt x="534" y="442"/>
                      <a:pt x="536" y="447"/>
                    </a:cubicBezTo>
                    <a:cubicBezTo>
                      <a:pt x="539" y="457"/>
                      <a:pt x="527" y="454"/>
                      <a:pt x="521" y="454"/>
                    </a:cubicBezTo>
                    <a:cubicBezTo>
                      <a:pt x="518" y="453"/>
                      <a:pt x="516" y="455"/>
                      <a:pt x="514" y="456"/>
                    </a:cubicBezTo>
                    <a:cubicBezTo>
                      <a:pt x="521" y="459"/>
                      <a:pt x="528" y="462"/>
                      <a:pt x="534" y="465"/>
                    </a:cubicBezTo>
                    <a:cubicBezTo>
                      <a:pt x="536" y="464"/>
                      <a:pt x="537" y="463"/>
                      <a:pt x="538" y="462"/>
                    </a:cubicBezTo>
                    <a:cubicBezTo>
                      <a:pt x="540" y="464"/>
                      <a:pt x="544" y="464"/>
                      <a:pt x="547" y="466"/>
                    </a:cubicBezTo>
                    <a:cubicBezTo>
                      <a:pt x="549" y="467"/>
                      <a:pt x="552" y="470"/>
                      <a:pt x="555" y="472"/>
                    </a:cubicBezTo>
                    <a:cubicBezTo>
                      <a:pt x="560" y="475"/>
                      <a:pt x="559" y="470"/>
                      <a:pt x="561" y="467"/>
                    </a:cubicBezTo>
                    <a:cubicBezTo>
                      <a:pt x="564" y="464"/>
                      <a:pt x="572" y="465"/>
                      <a:pt x="575" y="467"/>
                    </a:cubicBezTo>
                    <a:cubicBezTo>
                      <a:pt x="579" y="471"/>
                      <a:pt x="580" y="477"/>
                      <a:pt x="578" y="482"/>
                    </a:cubicBezTo>
                    <a:cubicBezTo>
                      <a:pt x="585" y="485"/>
                      <a:pt x="592" y="487"/>
                      <a:pt x="600" y="490"/>
                    </a:cubicBezTo>
                    <a:cubicBezTo>
                      <a:pt x="605" y="487"/>
                      <a:pt x="614" y="483"/>
                      <a:pt x="615" y="492"/>
                    </a:cubicBezTo>
                    <a:cubicBezTo>
                      <a:pt x="615" y="493"/>
                      <a:pt x="615" y="494"/>
                      <a:pt x="615" y="495"/>
                    </a:cubicBezTo>
                    <a:cubicBezTo>
                      <a:pt x="630" y="500"/>
                      <a:pt x="646" y="505"/>
                      <a:pt x="661" y="509"/>
                    </a:cubicBezTo>
                    <a:cubicBezTo>
                      <a:pt x="660" y="508"/>
                      <a:pt x="662" y="506"/>
                      <a:pt x="662" y="504"/>
                    </a:cubicBezTo>
                    <a:cubicBezTo>
                      <a:pt x="663" y="502"/>
                      <a:pt x="664" y="502"/>
                      <a:pt x="666" y="502"/>
                    </a:cubicBezTo>
                    <a:cubicBezTo>
                      <a:pt x="670" y="502"/>
                      <a:pt x="668" y="500"/>
                      <a:pt x="669" y="497"/>
                    </a:cubicBezTo>
                    <a:cubicBezTo>
                      <a:pt x="669" y="495"/>
                      <a:pt x="671" y="493"/>
                      <a:pt x="672" y="491"/>
                    </a:cubicBezTo>
                    <a:cubicBezTo>
                      <a:pt x="673" y="488"/>
                      <a:pt x="675" y="491"/>
                      <a:pt x="677" y="491"/>
                    </a:cubicBezTo>
                    <a:cubicBezTo>
                      <a:pt x="680" y="493"/>
                      <a:pt x="683" y="483"/>
                      <a:pt x="687" y="482"/>
                    </a:cubicBezTo>
                    <a:cubicBezTo>
                      <a:pt x="689" y="482"/>
                      <a:pt x="705" y="480"/>
                      <a:pt x="705" y="477"/>
                    </a:cubicBezTo>
                    <a:cubicBezTo>
                      <a:pt x="704" y="472"/>
                      <a:pt x="710" y="472"/>
                      <a:pt x="713" y="470"/>
                    </a:cubicBezTo>
                    <a:cubicBezTo>
                      <a:pt x="716" y="468"/>
                      <a:pt x="718" y="466"/>
                      <a:pt x="721" y="464"/>
                    </a:cubicBezTo>
                    <a:cubicBezTo>
                      <a:pt x="722" y="464"/>
                      <a:pt x="725" y="469"/>
                      <a:pt x="725" y="470"/>
                    </a:cubicBezTo>
                    <a:cubicBezTo>
                      <a:pt x="723" y="472"/>
                      <a:pt x="720" y="473"/>
                      <a:pt x="718" y="474"/>
                    </a:cubicBezTo>
                    <a:cubicBezTo>
                      <a:pt x="715" y="476"/>
                      <a:pt x="713" y="478"/>
                      <a:pt x="712" y="481"/>
                    </a:cubicBezTo>
                    <a:cubicBezTo>
                      <a:pt x="710" y="484"/>
                      <a:pt x="711" y="487"/>
                      <a:pt x="713" y="489"/>
                    </a:cubicBezTo>
                    <a:cubicBezTo>
                      <a:pt x="714" y="491"/>
                      <a:pt x="714" y="494"/>
                      <a:pt x="716" y="494"/>
                    </a:cubicBezTo>
                    <a:cubicBezTo>
                      <a:pt x="720" y="495"/>
                      <a:pt x="724" y="486"/>
                      <a:pt x="726" y="484"/>
                    </a:cubicBezTo>
                    <a:cubicBezTo>
                      <a:pt x="727" y="482"/>
                      <a:pt x="728" y="480"/>
                      <a:pt x="730" y="478"/>
                    </a:cubicBezTo>
                    <a:cubicBezTo>
                      <a:pt x="732" y="475"/>
                      <a:pt x="738" y="476"/>
                      <a:pt x="742" y="475"/>
                    </a:cubicBezTo>
                    <a:cubicBezTo>
                      <a:pt x="744" y="474"/>
                      <a:pt x="757" y="469"/>
                      <a:pt x="755" y="465"/>
                    </a:cubicBezTo>
                    <a:cubicBezTo>
                      <a:pt x="753" y="462"/>
                      <a:pt x="748" y="465"/>
                      <a:pt x="747" y="461"/>
                    </a:cubicBezTo>
                    <a:cubicBezTo>
                      <a:pt x="746" y="457"/>
                      <a:pt x="742" y="458"/>
                      <a:pt x="738" y="458"/>
                    </a:cubicBezTo>
                    <a:cubicBezTo>
                      <a:pt x="735" y="458"/>
                      <a:pt x="731" y="454"/>
                      <a:pt x="728" y="452"/>
                    </a:cubicBezTo>
                    <a:cubicBezTo>
                      <a:pt x="723" y="450"/>
                      <a:pt x="723" y="444"/>
                      <a:pt x="724" y="439"/>
                    </a:cubicBezTo>
                    <a:cubicBezTo>
                      <a:pt x="727" y="432"/>
                      <a:pt x="735" y="420"/>
                      <a:pt x="725" y="416"/>
                    </a:cubicBezTo>
                    <a:cubicBezTo>
                      <a:pt x="720" y="414"/>
                      <a:pt x="715" y="412"/>
                      <a:pt x="711" y="414"/>
                    </a:cubicBezTo>
                    <a:cubicBezTo>
                      <a:pt x="706" y="415"/>
                      <a:pt x="702" y="417"/>
                      <a:pt x="698" y="419"/>
                    </a:cubicBezTo>
                    <a:cubicBezTo>
                      <a:pt x="696" y="421"/>
                      <a:pt x="694" y="422"/>
                      <a:pt x="693" y="424"/>
                    </a:cubicBezTo>
                    <a:cubicBezTo>
                      <a:pt x="690" y="426"/>
                      <a:pt x="687" y="428"/>
                      <a:pt x="685" y="430"/>
                    </a:cubicBezTo>
                    <a:cubicBezTo>
                      <a:pt x="684" y="432"/>
                      <a:pt x="684" y="440"/>
                      <a:pt x="682" y="441"/>
                    </a:cubicBezTo>
                    <a:cubicBezTo>
                      <a:pt x="682" y="438"/>
                      <a:pt x="681" y="436"/>
                      <a:pt x="681" y="433"/>
                    </a:cubicBezTo>
                    <a:cubicBezTo>
                      <a:pt x="680" y="430"/>
                      <a:pt x="682" y="428"/>
                      <a:pt x="683" y="426"/>
                    </a:cubicBezTo>
                    <a:cubicBezTo>
                      <a:pt x="687" y="420"/>
                      <a:pt x="691" y="418"/>
                      <a:pt x="697" y="414"/>
                    </a:cubicBezTo>
                    <a:cubicBezTo>
                      <a:pt x="699" y="413"/>
                      <a:pt x="702" y="411"/>
                      <a:pt x="704" y="409"/>
                    </a:cubicBezTo>
                    <a:cubicBezTo>
                      <a:pt x="706" y="407"/>
                      <a:pt x="707" y="404"/>
                      <a:pt x="710" y="402"/>
                    </a:cubicBezTo>
                    <a:cubicBezTo>
                      <a:pt x="712" y="401"/>
                      <a:pt x="717" y="401"/>
                      <a:pt x="719" y="401"/>
                    </a:cubicBezTo>
                    <a:cubicBezTo>
                      <a:pt x="722" y="400"/>
                      <a:pt x="724" y="402"/>
                      <a:pt x="725" y="405"/>
                    </a:cubicBezTo>
                    <a:cubicBezTo>
                      <a:pt x="727" y="410"/>
                      <a:pt x="728" y="416"/>
                      <a:pt x="733" y="418"/>
                    </a:cubicBezTo>
                    <a:cubicBezTo>
                      <a:pt x="737" y="419"/>
                      <a:pt x="744" y="416"/>
                      <a:pt x="748" y="415"/>
                    </a:cubicBezTo>
                    <a:cubicBezTo>
                      <a:pt x="750" y="414"/>
                      <a:pt x="752" y="413"/>
                      <a:pt x="753" y="411"/>
                    </a:cubicBezTo>
                    <a:cubicBezTo>
                      <a:pt x="755" y="408"/>
                      <a:pt x="755" y="406"/>
                      <a:pt x="758" y="404"/>
                    </a:cubicBezTo>
                    <a:cubicBezTo>
                      <a:pt x="765" y="401"/>
                      <a:pt x="771" y="405"/>
                      <a:pt x="775" y="409"/>
                    </a:cubicBezTo>
                    <a:cubicBezTo>
                      <a:pt x="772" y="412"/>
                      <a:pt x="776" y="417"/>
                      <a:pt x="773" y="419"/>
                    </a:cubicBezTo>
                    <a:cubicBezTo>
                      <a:pt x="773" y="420"/>
                      <a:pt x="762" y="420"/>
                      <a:pt x="766" y="424"/>
                    </a:cubicBezTo>
                    <a:cubicBezTo>
                      <a:pt x="767" y="424"/>
                      <a:pt x="770" y="424"/>
                      <a:pt x="770" y="426"/>
                    </a:cubicBezTo>
                    <a:cubicBezTo>
                      <a:pt x="770" y="428"/>
                      <a:pt x="768" y="429"/>
                      <a:pt x="767" y="430"/>
                    </a:cubicBezTo>
                    <a:cubicBezTo>
                      <a:pt x="764" y="433"/>
                      <a:pt x="761" y="438"/>
                      <a:pt x="768" y="437"/>
                    </a:cubicBezTo>
                    <a:cubicBezTo>
                      <a:pt x="771" y="437"/>
                      <a:pt x="773" y="435"/>
                      <a:pt x="776" y="434"/>
                    </a:cubicBezTo>
                    <a:cubicBezTo>
                      <a:pt x="779" y="433"/>
                      <a:pt x="782" y="434"/>
                      <a:pt x="785" y="433"/>
                    </a:cubicBezTo>
                    <a:cubicBezTo>
                      <a:pt x="788" y="433"/>
                      <a:pt x="790" y="432"/>
                      <a:pt x="792" y="435"/>
                    </a:cubicBezTo>
                    <a:cubicBezTo>
                      <a:pt x="793" y="437"/>
                      <a:pt x="796" y="439"/>
                      <a:pt x="794" y="442"/>
                    </a:cubicBezTo>
                    <a:cubicBezTo>
                      <a:pt x="792" y="445"/>
                      <a:pt x="790" y="442"/>
                      <a:pt x="788" y="442"/>
                    </a:cubicBezTo>
                    <a:cubicBezTo>
                      <a:pt x="786" y="443"/>
                      <a:pt x="789" y="446"/>
                      <a:pt x="790" y="446"/>
                    </a:cubicBezTo>
                    <a:cubicBezTo>
                      <a:pt x="793" y="447"/>
                      <a:pt x="795" y="446"/>
                      <a:pt x="796" y="443"/>
                    </a:cubicBezTo>
                    <a:cubicBezTo>
                      <a:pt x="797" y="440"/>
                      <a:pt x="799" y="439"/>
                      <a:pt x="802" y="438"/>
                    </a:cubicBezTo>
                    <a:cubicBezTo>
                      <a:pt x="804" y="437"/>
                      <a:pt x="807" y="436"/>
                      <a:pt x="807" y="434"/>
                    </a:cubicBezTo>
                    <a:cubicBezTo>
                      <a:pt x="807" y="432"/>
                      <a:pt x="807" y="429"/>
                      <a:pt x="809" y="430"/>
                    </a:cubicBezTo>
                    <a:cubicBezTo>
                      <a:pt x="812" y="432"/>
                      <a:pt x="806" y="442"/>
                      <a:pt x="807" y="445"/>
                    </a:cubicBezTo>
                    <a:cubicBezTo>
                      <a:pt x="808" y="446"/>
                      <a:pt x="811" y="449"/>
                      <a:pt x="813" y="448"/>
                    </a:cubicBezTo>
                    <a:cubicBezTo>
                      <a:pt x="815" y="446"/>
                      <a:pt x="815" y="442"/>
                      <a:pt x="816" y="439"/>
                    </a:cubicBezTo>
                    <a:cubicBezTo>
                      <a:pt x="817" y="437"/>
                      <a:pt x="819" y="434"/>
                      <a:pt x="818" y="431"/>
                    </a:cubicBezTo>
                    <a:cubicBezTo>
                      <a:pt x="816" y="427"/>
                      <a:pt x="814" y="426"/>
                      <a:pt x="815" y="421"/>
                    </a:cubicBezTo>
                    <a:cubicBezTo>
                      <a:pt x="815" y="419"/>
                      <a:pt x="814" y="409"/>
                      <a:pt x="811" y="408"/>
                    </a:cubicBezTo>
                    <a:cubicBezTo>
                      <a:pt x="805" y="407"/>
                      <a:pt x="811" y="415"/>
                      <a:pt x="808" y="418"/>
                    </a:cubicBezTo>
                    <a:cubicBezTo>
                      <a:pt x="802" y="422"/>
                      <a:pt x="801" y="414"/>
                      <a:pt x="799" y="411"/>
                    </a:cubicBezTo>
                    <a:cubicBezTo>
                      <a:pt x="797" y="408"/>
                      <a:pt x="796" y="410"/>
                      <a:pt x="794" y="412"/>
                    </a:cubicBezTo>
                    <a:cubicBezTo>
                      <a:pt x="790" y="415"/>
                      <a:pt x="788" y="410"/>
                      <a:pt x="787" y="408"/>
                    </a:cubicBezTo>
                    <a:cubicBezTo>
                      <a:pt x="786" y="404"/>
                      <a:pt x="787" y="402"/>
                      <a:pt x="787" y="398"/>
                    </a:cubicBezTo>
                    <a:cubicBezTo>
                      <a:pt x="788" y="395"/>
                      <a:pt x="791" y="397"/>
                      <a:pt x="793" y="397"/>
                    </a:cubicBezTo>
                    <a:cubicBezTo>
                      <a:pt x="793" y="392"/>
                      <a:pt x="803" y="390"/>
                      <a:pt x="800" y="384"/>
                    </a:cubicBezTo>
                    <a:cubicBezTo>
                      <a:pt x="798" y="381"/>
                      <a:pt x="799" y="377"/>
                      <a:pt x="797" y="375"/>
                    </a:cubicBezTo>
                    <a:cubicBezTo>
                      <a:pt x="796" y="373"/>
                      <a:pt x="793" y="370"/>
                      <a:pt x="795" y="368"/>
                    </a:cubicBezTo>
                    <a:cubicBezTo>
                      <a:pt x="797" y="366"/>
                      <a:pt x="798" y="366"/>
                      <a:pt x="799" y="363"/>
                    </a:cubicBezTo>
                    <a:cubicBezTo>
                      <a:pt x="799" y="360"/>
                      <a:pt x="799" y="357"/>
                      <a:pt x="797" y="354"/>
                    </a:cubicBezTo>
                    <a:cubicBezTo>
                      <a:pt x="794" y="351"/>
                      <a:pt x="790" y="350"/>
                      <a:pt x="786" y="348"/>
                    </a:cubicBezTo>
                    <a:cubicBezTo>
                      <a:pt x="780" y="345"/>
                      <a:pt x="788" y="343"/>
                      <a:pt x="785" y="338"/>
                    </a:cubicBezTo>
                    <a:cubicBezTo>
                      <a:pt x="785" y="336"/>
                      <a:pt x="783" y="333"/>
                      <a:pt x="782" y="332"/>
                    </a:cubicBezTo>
                    <a:cubicBezTo>
                      <a:pt x="780" y="331"/>
                      <a:pt x="778" y="331"/>
                      <a:pt x="776" y="330"/>
                    </a:cubicBezTo>
                    <a:cubicBezTo>
                      <a:pt x="774" y="330"/>
                      <a:pt x="773" y="327"/>
                      <a:pt x="773" y="325"/>
                    </a:cubicBezTo>
                    <a:cubicBezTo>
                      <a:pt x="772" y="322"/>
                      <a:pt x="769" y="323"/>
                      <a:pt x="767" y="322"/>
                    </a:cubicBezTo>
                    <a:cubicBezTo>
                      <a:pt x="765" y="321"/>
                      <a:pt x="764" y="319"/>
                      <a:pt x="761" y="319"/>
                    </a:cubicBezTo>
                    <a:cubicBezTo>
                      <a:pt x="759" y="319"/>
                      <a:pt x="757" y="317"/>
                      <a:pt x="755" y="315"/>
                    </a:cubicBezTo>
                    <a:cubicBezTo>
                      <a:pt x="752" y="311"/>
                      <a:pt x="748" y="304"/>
                      <a:pt x="747" y="299"/>
                    </a:cubicBezTo>
                    <a:cubicBezTo>
                      <a:pt x="747" y="296"/>
                      <a:pt x="750" y="293"/>
                      <a:pt x="749" y="290"/>
                    </a:cubicBezTo>
                    <a:cubicBezTo>
                      <a:pt x="748" y="287"/>
                      <a:pt x="746" y="284"/>
                      <a:pt x="745" y="282"/>
                    </a:cubicBezTo>
                    <a:cubicBezTo>
                      <a:pt x="743" y="278"/>
                      <a:pt x="742" y="275"/>
                      <a:pt x="740" y="271"/>
                    </a:cubicBezTo>
                    <a:cubicBezTo>
                      <a:pt x="737" y="267"/>
                      <a:pt x="735" y="264"/>
                      <a:pt x="733" y="259"/>
                    </a:cubicBezTo>
                    <a:cubicBezTo>
                      <a:pt x="731" y="252"/>
                      <a:pt x="726" y="246"/>
                      <a:pt x="723" y="239"/>
                    </a:cubicBezTo>
                    <a:cubicBezTo>
                      <a:pt x="721" y="234"/>
                      <a:pt x="724" y="230"/>
                      <a:pt x="724" y="226"/>
                    </a:cubicBezTo>
                    <a:cubicBezTo>
                      <a:pt x="723" y="222"/>
                      <a:pt x="718" y="222"/>
                      <a:pt x="719" y="227"/>
                    </a:cubicBezTo>
                    <a:cubicBezTo>
                      <a:pt x="722" y="233"/>
                      <a:pt x="721" y="234"/>
                      <a:pt x="716" y="238"/>
                    </a:cubicBezTo>
                    <a:cubicBezTo>
                      <a:pt x="711" y="241"/>
                      <a:pt x="716" y="244"/>
                      <a:pt x="714" y="248"/>
                    </a:cubicBezTo>
                    <a:cubicBezTo>
                      <a:pt x="713" y="252"/>
                      <a:pt x="714" y="258"/>
                      <a:pt x="711" y="261"/>
                    </a:cubicBezTo>
                    <a:cubicBezTo>
                      <a:pt x="710" y="262"/>
                      <a:pt x="708" y="261"/>
                      <a:pt x="707" y="263"/>
                    </a:cubicBezTo>
                    <a:cubicBezTo>
                      <a:pt x="706" y="264"/>
                      <a:pt x="705" y="266"/>
                      <a:pt x="704" y="267"/>
                    </a:cubicBezTo>
                    <a:cubicBezTo>
                      <a:pt x="702" y="271"/>
                      <a:pt x="699" y="274"/>
                      <a:pt x="695" y="270"/>
                    </a:cubicBezTo>
                    <a:cubicBezTo>
                      <a:pt x="693" y="268"/>
                      <a:pt x="692" y="262"/>
                      <a:pt x="689" y="262"/>
                    </a:cubicBezTo>
                    <a:cubicBezTo>
                      <a:pt x="687" y="262"/>
                      <a:pt x="684" y="264"/>
                      <a:pt x="682" y="262"/>
                    </a:cubicBezTo>
                    <a:cubicBezTo>
                      <a:pt x="681" y="261"/>
                      <a:pt x="682" y="258"/>
                      <a:pt x="681" y="256"/>
                    </a:cubicBezTo>
                    <a:cubicBezTo>
                      <a:pt x="681" y="254"/>
                      <a:pt x="679" y="252"/>
                      <a:pt x="677" y="251"/>
                    </a:cubicBezTo>
                    <a:cubicBezTo>
                      <a:pt x="676" y="250"/>
                      <a:pt x="676" y="247"/>
                      <a:pt x="677" y="246"/>
                    </a:cubicBezTo>
                    <a:cubicBezTo>
                      <a:pt x="677" y="243"/>
                      <a:pt x="677" y="241"/>
                      <a:pt x="677" y="238"/>
                    </a:cubicBezTo>
                    <a:cubicBezTo>
                      <a:pt x="677" y="235"/>
                      <a:pt x="675" y="233"/>
                      <a:pt x="675" y="230"/>
                    </a:cubicBezTo>
                    <a:cubicBezTo>
                      <a:pt x="674" y="228"/>
                      <a:pt x="682" y="220"/>
                      <a:pt x="678" y="219"/>
                    </a:cubicBezTo>
                    <a:cubicBezTo>
                      <a:pt x="675" y="218"/>
                      <a:pt x="676" y="222"/>
                      <a:pt x="674" y="221"/>
                    </a:cubicBezTo>
                    <a:cubicBezTo>
                      <a:pt x="671" y="220"/>
                      <a:pt x="668" y="220"/>
                      <a:pt x="666" y="219"/>
                    </a:cubicBezTo>
                    <a:cubicBezTo>
                      <a:pt x="665" y="218"/>
                      <a:pt x="664" y="216"/>
                      <a:pt x="663" y="216"/>
                    </a:cubicBezTo>
                    <a:cubicBezTo>
                      <a:pt x="661" y="215"/>
                      <a:pt x="659" y="215"/>
                      <a:pt x="658" y="214"/>
                    </a:cubicBezTo>
                    <a:cubicBezTo>
                      <a:pt x="656" y="214"/>
                      <a:pt x="654" y="211"/>
                      <a:pt x="653" y="209"/>
                    </a:cubicBezTo>
                    <a:cubicBezTo>
                      <a:pt x="651" y="206"/>
                      <a:pt x="648" y="204"/>
                      <a:pt x="645" y="201"/>
                    </a:cubicBezTo>
                    <a:cubicBezTo>
                      <a:pt x="644" y="200"/>
                      <a:pt x="637" y="191"/>
                      <a:pt x="635" y="191"/>
                    </a:cubicBezTo>
                    <a:cubicBezTo>
                      <a:pt x="634" y="191"/>
                      <a:pt x="632" y="194"/>
                      <a:pt x="631" y="195"/>
                    </a:cubicBezTo>
                    <a:cubicBezTo>
                      <a:pt x="629" y="196"/>
                      <a:pt x="625" y="196"/>
                      <a:pt x="623" y="196"/>
                    </a:cubicBezTo>
                    <a:cubicBezTo>
                      <a:pt x="618" y="196"/>
                      <a:pt x="614" y="192"/>
                      <a:pt x="609" y="192"/>
                    </a:cubicBezTo>
                    <a:cubicBezTo>
                      <a:pt x="607" y="191"/>
                      <a:pt x="605" y="192"/>
                      <a:pt x="603" y="190"/>
                    </a:cubicBezTo>
                    <a:cubicBezTo>
                      <a:pt x="602" y="189"/>
                      <a:pt x="600" y="185"/>
                      <a:pt x="599" y="187"/>
                    </a:cubicBezTo>
                    <a:cubicBezTo>
                      <a:pt x="596" y="189"/>
                      <a:pt x="596" y="193"/>
                      <a:pt x="595" y="195"/>
                    </a:cubicBezTo>
                    <a:cubicBezTo>
                      <a:pt x="594" y="199"/>
                      <a:pt x="592" y="200"/>
                      <a:pt x="594" y="203"/>
                    </a:cubicBezTo>
                    <a:cubicBezTo>
                      <a:pt x="598" y="209"/>
                      <a:pt x="598" y="214"/>
                      <a:pt x="594" y="220"/>
                    </a:cubicBezTo>
                    <a:cubicBezTo>
                      <a:pt x="588" y="226"/>
                      <a:pt x="595" y="223"/>
                      <a:pt x="598" y="226"/>
                    </a:cubicBezTo>
                    <a:cubicBezTo>
                      <a:pt x="600" y="228"/>
                      <a:pt x="599" y="231"/>
                      <a:pt x="600" y="234"/>
                    </a:cubicBezTo>
                    <a:cubicBezTo>
                      <a:pt x="601" y="237"/>
                      <a:pt x="603" y="238"/>
                      <a:pt x="601" y="242"/>
                    </a:cubicBezTo>
                    <a:cubicBezTo>
                      <a:pt x="600" y="244"/>
                      <a:pt x="598" y="248"/>
                      <a:pt x="596" y="249"/>
                    </a:cubicBezTo>
                    <a:cubicBezTo>
                      <a:pt x="593" y="250"/>
                      <a:pt x="592" y="253"/>
                      <a:pt x="592" y="256"/>
                    </a:cubicBezTo>
                    <a:cubicBezTo>
                      <a:pt x="592" y="264"/>
                      <a:pt x="599" y="268"/>
                      <a:pt x="603" y="274"/>
                    </a:cubicBezTo>
                    <a:cubicBezTo>
                      <a:pt x="606" y="280"/>
                      <a:pt x="608" y="287"/>
                      <a:pt x="609" y="294"/>
                    </a:cubicBezTo>
                    <a:cubicBezTo>
                      <a:pt x="610" y="299"/>
                      <a:pt x="612" y="306"/>
                      <a:pt x="611" y="311"/>
                    </a:cubicBezTo>
                    <a:cubicBezTo>
                      <a:pt x="610" y="313"/>
                      <a:pt x="607" y="315"/>
                      <a:pt x="606" y="317"/>
                    </a:cubicBezTo>
                    <a:cubicBezTo>
                      <a:pt x="604" y="320"/>
                      <a:pt x="602" y="322"/>
                      <a:pt x="599" y="324"/>
                    </a:cubicBezTo>
                    <a:cubicBezTo>
                      <a:pt x="596" y="325"/>
                      <a:pt x="592" y="327"/>
                      <a:pt x="589" y="328"/>
                    </a:cubicBezTo>
                    <a:cubicBezTo>
                      <a:pt x="586" y="329"/>
                      <a:pt x="579" y="329"/>
                      <a:pt x="583" y="333"/>
                    </a:cubicBezTo>
                    <a:cubicBezTo>
                      <a:pt x="588" y="340"/>
                      <a:pt x="588" y="345"/>
                      <a:pt x="589" y="352"/>
                    </a:cubicBezTo>
                    <a:cubicBezTo>
                      <a:pt x="590" y="359"/>
                      <a:pt x="596" y="367"/>
                      <a:pt x="591" y="374"/>
                    </a:cubicBezTo>
                    <a:cubicBezTo>
                      <a:pt x="589" y="378"/>
                      <a:pt x="583" y="373"/>
                      <a:pt x="584" y="380"/>
                    </a:cubicBezTo>
                    <a:cubicBezTo>
                      <a:pt x="584" y="387"/>
                      <a:pt x="581" y="389"/>
                      <a:pt x="575" y="385"/>
                    </a:cubicBezTo>
                    <a:cubicBezTo>
                      <a:pt x="568" y="382"/>
                      <a:pt x="574" y="372"/>
                      <a:pt x="574" y="367"/>
                    </a:cubicBezTo>
                    <a:cubicBezTo>
                      <a:pt x="574" y="362"/>
                      <a:pt x="573" y="354"/>
                      <a:pt x="566" y="356"/>
                    </a:cubicBezTo>
                    <a:cubicBezTo>
                      <a:pt x="566" y="358"/>
                      <a:pt x="568" y="359"/>
                      <a:pt x="567" y="361"/>
                    </a:cubicBezTo>
                    <a:cubicBezTo>
                      <a:pt x="566" y="363"/>
                      <a:pt x="561" y="362"/>
                      <a:pt x="560" y="362"/>
                    </a:cubicBezTo>
                    <a:cubicBezTo>
                      <a:pt x="553" y="360"/>
                      <a:pt x="555" y="353"/>
                      <a:pt x="554" y="348"/>
                    </a:cubicBezTo>
                    <a:cubicBezTo>
                      <a:pt x="554" y="346"/>
                      <a:pt x="551" y="344"/>
                      <a:pt x="552" y="342"/>
                    </a:cubicBezTo>
                    <a:cubicBezTo>
                      <a:pt x="552" y="338"/>
                      <a:pt x="555" y="337"/>
                      <a:pt x="557" y="334"/>
                    </a:cubicBezTo>
                    <a:cubicBezTo>
                      <a:pt x="558" y="331"/>
                      <a:pt x="556" y="327"/>
                      <a:pt x="555" y="324"/>
                    </a:cubicBezTo>
                    <a:cubicBezTo>
                      <a:pt x="553" y="322"/>
                      <a:pt x="548" y="323"/>
                      <a:pt x="545" y="323"/>
                    </a:cubicBezTo>
                    <a:cubicBezTo>
                      <a:pt x="537" y="323"/>
                      <a:pt x="531" y="322"/>
                      <a:pt x="523" y="317"/>
                    </a:cubicBezTo>
                    <a:cubicBezTo>
                      <a:pt x="520" y="315"/>
                      <a:pt x="516" y="313"/>
                      <a:pt x="513" y="311"/>
                    </a:cubicBezTo>
                    <a:cubicBezTo>
                      <a:pt x="509" y="309"/>
                      <a:pt x="505" y="308"/>
                      <a:pt x="503" y="304"/>
                    </a:cubicBezTo>
                    <a:cubicBezTo>
                      <a:pt x="499" y="299"/>
                      <a:pt x="500" y="294"/>
                      <a:pt x="492" y="294"/>
                    </a:cubicBezTo>
                    <a:cubicBezTo>
                      <a:pt x="488" y="295"/>
                      <a:pt x="485" y="296"/>
                      <a:pt x="482" y="295"/>
                    </a:cubicBezTo>
                    <a:cubicBezTo>
                      <a:pt x="479" y="295"/>
                      <a:pt x="476" y="292"/>
                      <a:pt x="474" y="291"/>
                    </a:cubicBezTo>
                    <a:cubicBezTo>
                      <a:pt x="468" y="288"/>
                      <a:pt x="467" y="293"/>
                      <a:pt x="462" y="294"/>
                    </a:cubicBezTo>
                    <a:cubicBezTo>
                      <a:pt x="459" y="295"/>
                      <a:pt x="459" y="292"/>
                      <a:pt x="459" y="290"/>
                    </a:cubicBezTo>
                    <a:cubicBezTo>
                      <a:pt x="459" y="286"/>
                      <a:pt x="458" y="284"/>
                      <a:pt x="456" y="280"/>
                    </a:cubicBezTo>
                    <a:cubicBezTo>
                      <a:pt x="454" y="276"/>
                      <a:pt x="457" y="270"/>
                      <a:pt x="454" y="265"/>
                    </a:cubicBezTo>
                    <a:cubicBezTo>
                      <a:pt x="451" y="261"/>
                      <a:pt x="444" y="265"/>
                      <a:pt x="441" y="260"/>
                    </a:cubicBezTo>
                    <a:cubicBezTo>
                      <a:pt x="437" y="256"/>
                      <a:pt x="439" y="244"/>
                      <a:pt x="439" y="238"/>
                    </a:cubicBezTo>
                    <a:cubicBezTo>
                      <a:pt x="439" y="230"/>
                      <a:pt x="444" y="225"/>
                      <a:pt x="447" y="218"/>
                    </a:cubicBezTo>
                    <a:cubicBezTo>
                      <a:pt x="450" y="211"/>
                      <a:pt x="452" y="206"/>
                      <a:pt x="457" y="201"/>
                    </a:cubicBezTo>
                    <a:cubicBezTo>
                      <a:pt x="459" y="199"/>
                      <a:pt x="461" y="197"/>
                      <a:pt x="462" y="194"/>
                    </a:cubicBezTo>
                    <a:cubicBezTo>
                      <a:pt x="463" y="193"/>
                      <a:pt x="462" y="190"/>
                      <a:pt x="464" y="189"/>
                    </a:cubicBezTo>
                    <a:cubicBezTo>
                      <a:pt x="467" y="187"/>
                      <a:pt x="472" y="186"/>
                      <a:pt x="475" y="184"/>
                    </a:cubicBezTo>
                    <a:cubicBezTo>
                      <a:pt x="481" y="181"/>
                      <a:pt x="475" y="177"/>
                      <a:pt x="472" y="176"/>
                    </a:cubicBezTo>
                    <a:cubicBezTo>
                      <a:pt x="471" y="176"/>
                      <a:pt x="459" y="173"/>
                      <a:pt x="463" y="171"/>
                    </a:cubicBezTo>
                    <a:cubicBezTo>
                      <a:pt x="465" y="168"/>
                      <a:pt x="474" y="172"/>
                      <a:pt x="478" y="172"/>
                    </a:cubicBezTo>
                    <a:cubicBezTo>
                      <a:pt x="485" y="172"/>
                      <a:pt x="480" y="167"/>
                      <a:pt x="482" y="163"/>
                    </a:cubicBezTo>
                    <a:cubicBezTo>
                      <a:pt x="484" y="158"/>
                      <a:pt x="492" y="164"/>
                      <a:pt x="496" y="161"/>
                    </a:cubicBezTo>
                    <a:cubicBezTo>
                      <a:pt x="501" y="157"/>
                      <a:pt x="503" y="149"/>
                      <a:pt x="508" y="144"/>
                    </a:cubicBezTo>
                    <a:cubicBezTo>
                      <a:pt x="510" y="143"/>
                      <a:pt x="511" y="141"/>
                      <a:pt x="510" y="139"/>
                    </a:cubicBezTo>
                    <a:cubicBezTo>
                      <a:pt x="509" y="134"/>
                      <a:pt x="504" y="137"/>
                      <a:pt x="501" y="136"/>
                    </a:cubicBezTo>
                    <a:cubicBezTo>
                      <a:pt x="497" y="136"/>
                      <a:pt x="494" y="137"/>
                      <a:pt x="492" y="134"/>
                    </a:cubicBezTo>
                    <a:cubicBezTo>
                      <a:pt x="491" y="132"/>
                      <a:pt x="491" y="130"/>
                      <a:pt x="487" y="130"/>
                    </a:cubicBezTo>
                    <a:cubicBezTo>
                      <a:pt x="479" y="128"/>
                      <a:pt x="486" y="120"/>
                      <a:pt x="492" y="122"/>
                    </a:cubicBezTo>
                    <a:cubicBezTo>
                      <a:pt x="497" y="124"/>
                      <a:pt x="499" y="130"/>
                      <a:pt x="505" y="132"/>
                    </a:cubicBezTo>
                    <a:cubicBezTo>
                      <a:pt x="508" y="133"/>
                      <a:pt x="511" y="132"/>
                      <a:pt x="513" y="130"/>
                    </a:cubicBezTo>
                    <a:cubicBezTo>
                      <a:pt x="516" y="128"/>
                      <a:pt x="519" y="125"/>
                      <a:pt x="520" y="122"/>
                    </a:cubicBezTo>
                    <a:cubicBezTo>
                      <a:pt x="522" y="119"/>
                      <a:pt x="514" y="113"/>
                      <a:pt x="518" y="112"/>
                    </a:cubicBezTo>
                    <a:cubicBezTo>
                      <a:pt x="525" y="110"/>
                      <a:pt x="526" y="117"/>
                      <a:pt x="531" y="118"/>
                    </a:cubicBezTo>
                    <a:cubicBezTo>
                      <a:pt x="536" y="120"/>
                      <a:pt x="533" y="113"/>
                      <a:pt x="532" y="111"/>
                    </a:cubicBezTo>
                    <a:cubicBezTo>
                      <a:pt x="532" y="109"/>
                      <a:pt x="530" y="108"/>
                      <a:pt x="530" y="106"/>
                    </a:cubicBezTo>
                    <a:cubicBezTo>
                      <a:pt x="529" y="103"/>
                      <a:pt x="531" y="101"/>
                      <a:pt x="534" y="103"/>
                    </a:cubicBezTo>
                    <a:cubicBezTo>
                      <a:pt x="538" y="106"/>
                      <a:pt x="538" y="110"/>
                      <a:pt x="542" y="113"/>
                    </a:cubicBezTo>
                    <a:cubicBezTo>
                      <a:pt x="546" y="117"/>
                      <a:pt x="553" y="107"/>
                      <a:pt x="555" y="105"/>
                    </a:cubicBezTo>
                    <a:cubicBezTo>
                      <a:pt x="559" y="100"/>
                      <a:pt x="564" y="95"/>
                      <a:pt x="563" y="88"/>
                    </a:cubicBezTo>
                    <a:cubicBezTo>
                      <a:pt x="562" y="86"/>
                      <a:pt x="558" y="84"/>
                      <a:pt x="559" y="82"/>
                    </a:cubicBezTo>
                    <a:cubicBezTo>
                      <a:pt x="559" y="80"/>
                      <a:pt x="562" y="78"/>
                      <a:pt x="559" y="76"/>
                    </a:cubicBezTo>
                    <a:cubicBezTo>
                      <a:pt x="555" y="73"/>
                      <a:pt x="552" y="72"/>
                      <a:pt x="559" y="70"/>
                    </a:cubicBezTo>
                    <a:cubicBezTo>
                      <a:pt x="561" y="70"/>
                      <a:pt x="564" y="68"/>
                      <a:pt x="565" y="66"/>
                    </a:cubicBezTo>
                    <a:cubicBezTo>
                      <a:pt x="566" y="64"/>
                      <a:pt x="563" y="61"/>
                      <a:pt x="561" y="61"/>
                    </a:cubicBezTo>
                    <a:cubicBezTo>
                      <a:pt x="559" y="58"/>
                      <a:pt x="564" y="59"/>
                      <a:pt x="566" y="58"/>
                    </a:cubicBezTo>
                    <a:cubicBezTo>
                      <a:pt x="567" y="57"/>
                      <a:pt x="565" y="55"/>
                      <a:pt x="564" y="54"/>
                    </a:cubicBezTo>
                    <a:cubicBezTo>
                      <a:pt x="564" y="53"/>
                      <a:pt x="562" y="53"/>
                      <a:pt x="561" y="52"/>
                    </a:cubicBezTo>
                    <a:cubicBezTo>
                      <a:pt x="560" y="51"/>
                      <a:pt x="560" y="50"/>
                      <a:pt x="558" y="49"/>
                    </a:cubicBezTo>
                    <a:cubicBezTo>
                      <a:pt x="557" y="49"/>
                      <a:pt x="556" y="48"/>
                      <a:pt x="555" y="47"/>
                    </a:cubicBezTo>
                    <a:cubicBezTo>
                      <a:pt x="554" y="46"/>
                      <a:pt x="554" y="45"/>
                      <a:pt x="553" y="44"/>
                    </a:cubicBezTo>
                    <a:cubicBezTo>
                      <a:pt x="551" y="43"/>
                      <a:pt x="548" y="43"/>
                      <a:pt x="545" y="43"/>
                    </a:cubicBezTo>
                    <a:cubicBezTo>
                      <a:pt x="541" y="42"/>
                      <a:pt x="532" y="40"/>
                      <a:pt x="529" y="42"/>
                    </a:cubicBezTo>
                    <a:cubicBezTo>
                      <a:pt x="527" y="43"/>
                      <a:pt x="527" y="47"/>
                      <a:pt x="528" y="49"/>
                    </a:cubicBezTo>
                    <a:cubicBezTo>
                      <a:pt x="529" y="51"/>
                      <a:pt x="532" y="53"/>
                      <a:pt x="533" y="55"/>
                    </a:cubicBezTo>
                    <a:cubicBezTo>
                      <a:pt x="534" y="58"/>
                      <a:pt x="532" y="60"/>
                      <a:pt x="529" y="60"/>
                    </a:cubicBezTo>
                    <a:cubicBezTo>
                      <a:pt x="525" y="60"/>
                      <a:pt x="524" y="63"/>
                      <a:pt x="524" y="66"/>
                    </a:cubicBezTo>
                    <a:cubicBezTo>
                      <a:pt x="524" y="69"/>
                      <a:pt x="529" y="77"/>
                      <a:pt x="522" y="77"/>
                    </a:cubicBezTo>
                    <a:cubicBezTo>
                      <a:pt x="518" y="77"/>
                      <a:pt x="513" y="76"/>
                      <a:pt x="512" y="82"/>
                    </a:cubicBezTo>
                    <a:cubicBezTo>
                      <a:pt x="511" y="86"/>
                      <a:pt x="515" y="88"/>
                      <a:pt x="514" y="92"/>
                    </a:cubicBezTo>
                    <a:cubicBezTo>
                      <a:pt x="514" y="93"/>
                      <a:pt x="513" y="95"/>
                      <a:pt x="511" y="95"/>
                    </a:cubicBezTo>
                    <a:cubicBezTo>
                      <a:pt x="510" y="95"/>
                      <a:pt x="509" y="94"/>
                      <a:pt x="508" y="93"/>
                    </a:cubicBezTo>
                    <a:cubicBezTo>
                      <a:pt x="508" y="91"/>
                      <a:pt x="506" y="91"/>
                      <a:pt x="505" y="90"/>
                    </a:cubicBezTo>
                    <a:cubicBezTo>
                      <a:pt x="501" y="87"/>
                      <a:pt x="500" y="79"/>
                      <a:pt x="504" y="75"/>
                    </a:cubicBezTo>
                    <a:cubicBezTo>
                      <a:pt x="506" y="73"/>
                      <a:pt x="508" y="73"/>
                      <a:pt x="509" y="70"/>
                    </a:cubicBezTo>
                    <a:cubicBezTo>
                      <a:pt x="509" y="67"/>
                      <a:pt x="508" y="65"/>
                      <a:pt x="505" y="63"/>
                    </a:cubicBezTo>
                    <a:cubicBezTo>
                      <a:pt x="502" y="61"/>
                      <a:pt x="501" y="58"/>
                      <a:pt x="500" y="55"/>
                    </a:cubicBezTo>
                    <a:cubicBezTo>
                      <a:pt x="498" y="53"/>
                      <a:pt x="494" y="55"/>
                      <a:pt x="492" y="56"/>
                    </a:cubicBezTo>
                    <a:cubicBezTo>
                      <a:pt x="485" y="61"/>
                      <a:pt x="487" y="68"/>
                      <a:pt x="485" y="74"/>
                    </a:cubicBezTo>
                    <a:cubicBezTo>
                      <a:pt x="482" y="74"/>
                      <a:pt x="481" y="66"/>
                      <a:pt x="481" y="65"/>
                    </a:cubicBezTo>
                    <a:cubicBezTo>
                      <a:pt x="481" y="64"/>
                      <a:pt x="480" y="62"/>
                      <a:pt x="480" y="61"/>
                    </a:cubicBezTo>
                    <a:cubicBezTo>
                      <a:pt x="480" y="58"/>
                      <a:pt x="483" y="55"/>
                      <a:pt x="482" y="52"/>
                    </a:cubicBezTo>
                    <a:cubicBezTo>
                      <a:pt x="481" y="50"/>
                      <a:pt x="478" y="51"/>
                      <a:pt x="477" y="49"/>
                    </a:cubicBezTo>
                    <a:cubicBezTo>
                      <a:pt x="474" y="47"/>
                      <a:pt x="473" y="49"/>
                      <a:pt x="470" y="49"/>
                    </a:cubicBezTo>
                    <a:cubicBezTo>
                      <a:pt x="468" y="50"/>
                      <a:pt x="466" y="47"/>
                      <a:pt x="466" y="45"/>
                    </a:cubicBezTo>
                    <a:cubicBezTo>
                      <a:pt x="466" y="44"/>
                      <a:pt x="468" y="43"/>
                      <a:pt x="468" y="42"/>
                    </a:cubicBezTo>
                    <a:cubicBezTo>
                      <a:pt x="468" y="40"/>
                      <a:pt x="466" y="39"/>
                      <a:pt x="467" y="37"/>
                    </a:cubicBezTo>
                    <a:cubicBezTo>
                      <a:pt x="470" y="36"/>
                      <a:pt x="476" y="39"/>
                      <a:pt x="474" y="33"/>
                    </a:cubicBezTo>
                    <a:cubicBezTo>
                      <a:pt x="473" y="31"/>
                      <a:pt x="471" y="29"/>
                      <a:pt x="470" y="28"/>
                    </a:cubicBezTo>
                    <a:cubicBezTo>
                      <a:pt x="467" y="25"/>
                      <a:pt x="467" y="23"/>
                      <a:pt x="467" y="20"/>
                    </a:cubicBezTo>
                    <a:cubicBezTo>
                      <a:pt x="466" y="17"/>
                      <a:pt x="462" y="15"/>
                      <a:pt x="462" y="11"/>
                    </a:cubicBezTo>
                    <a:cubicBezTo>
                      <a:pt x="461" y="6"/>
                      <a:pt x="460" y="4"/>
                      <a:pt x="454" y="5"/>
                    </a:cubicBezTo>
                    <a:cubicBezTo>
                      <a:pt x="451" y="5"/>
                      <a:pt x="452" y="3"/>
                      <a:pt x="451" y="2"/>
                    </a:cubicBezTo>
                    <a:cubicBezTo>
                      <a:pt x="449" y="0"/>
                      <a:pt x="446" y="3"/>
                      <a:pt x="445" y="4"/>
                    </a:cubicBezTo>
                    <a:cubicBezTo>
                      <a:pt x="443" y="6"/>
                      <a:pt x="444" y="12"/>
                      <a:pt x="441" y="13"/>
                    </a:cubicBezTo>
                    <a:cubicBezTo>
                      <a:pt x="439" y="14"/>
                      <a:pt x="437" y="14"/>
                      <a:pt x="436" y="16"/>
                    </a:cubicBezTo>
                    <a:cubicBezTo>
                      <a:pt x="435" y="19"/>
                      <a:pt x="435" y="21"/>
                      <a:pt x="436" y="24"/>
                    </a:cubicBezTo>
                    <a:cubicBezTo>
                      <a:pt x="437" y="25"/>
                      <a:pt x="439" y="27"/>
                      <a:pt x="437" y="29"/>
                    </a:cubicBezTo>
                    <a:cubicBezTo>
                      <a:pt x="436" y="31"/>
                      <a:pt x="433" y="31"/>
                      <a:pt x="432" y="33"/>
                    </a:cubicBezTo>
                    <a:cubicBezTo>
                      <a:pt x="430" y="38"/>
                      <a:pt x="436" y="41"/>
                      <a:pt x="438" y="44"/>
                    </a:cubicBezTo>
                    <a:cubicBezTo>
                      <a:pt x="441" y="49"/>
                      <a:pt x="447" y="50"/>
                      <a:pt x="453" y="51"/>
                    </a:cubicBezTo>
                    <a:cubicBezTo>
                      <a:pt x="454" y="52"/>
                      <a:pt x="457" y="54"/>
                      <a:pt x="456" y="55"/>
                    </a:cubicBezTo>
                    <a:cubicBezTo>
                      <a:pt x="455" y="57"/>
                      <a:pt x="452" y="58"/>
                      <a:pt x="451" y="59"/>
                    </a:cubicBezTo>
                    <a:cubicBezTo>
                      <a:pt x="448" y="60"/>
                      <a:pt x="447" y="62"/>
                      <a:pt x="447" y="64"/>
                    </a:cubicBezTo>
                    <a:cubicBezTo>
                      <a:pt x="447" y="67"/>
                      <a:pt x="449" y="68"/>
                      <a:pt x="452" y="68"/>
                    </a:cubicBezTo>
                    <a:cubicBezTo>
                      <a:pt x="462" y="70"/>
                      <a:pt x="441" y="82"/>
                      <a:pt x="440" y="85"/>
                    </a:cubicBezTo>
                    <a:cubicBezTo>
                      <a:pt x="437" y="90"/>
                      <a:pt x="444" y="93"/>
                      <a:pt x="441" y="99"/>
                    </a:cubicBezTo>
                    <a:cubicBezTo>
                      <a:pt x="437" y="104"/>
                      <a:pt x="430" y="97"/>
                      <a:pt x="433" y="92"/>
                    </a:cubicBezTo>
                    <a:cubicBezTo>
                      <a:pt x="434" y="90"/>
                      <a:pt x="435" y="88"/>
                      <a:pt x="434" y="86"/>
                    </a:cubicBezTo>
                    <a:cubicBezTo>
                      <a:pt x="432" y="84"/>
                      <a:pt x="432" y="83"/>
                      <a:pt x="431" y="81"/>
                    </a:cubicBezTo>
                    <a:cubicBezTo>
                      <a:pt x="430" y="78"/>
                      <a:pt x="427" y="80"/>
                      <a:pt x="425" y="80"/>
                    </a:cubicBezTo>
                    <a:cubicBezTo>
                      <a:pt x="421" y="81"/>
                      <a:pt x="416" y="80"/>
                      <a:pt x="414" y="84"/>
                    </a:cubicBezTo>
                    <a:cubicBezTo>
                      <a:pt x="413" y="86"/>
                      <a:pt x="414" y="89"/>
                      <a:pt x="410" y="90"/>
                    </a:cubicBezTo>
                    <a:cubicBezTo>
                      <a:pt x="409" y="91"/>
                      <a:pt x="406" y="90"/>
                      <a:pt x="404" y="90"/>
                    </a:cubicBezTo>
                    <a:cubicBezTo>
                      <a:pt x="397" y="88"/>
                      <a:pt x="390" y="92"/>
                      <a:pt x="383" y="93"/>
                    </a:cubicBezTo>
                    <a:cubicBezTo>
                      <a:pt x="381" y="93"/>
                      <a:pt x="378" y="92"/>
                      <a:pt x="377" y="90"/>
                    </a:cubicBezTo>
                    <a:cubicBezTo>
                      <a:pt x="376" y="89"/>
                      <a:pt x="376" y="86"/>
                      <a:pt x="374" y="85"/>
                    </a:cubicBezTo>
                    <a:cubicBezTo>
                      <a:pt x="373" y="83"/>
                      <a:pt x="369" y="89"/>
                      <a:pt x="367" y="88"/>
                    </a:cubicBezTo>
                    <a:cubicBezTo>
                      <a:pt x="363" y="88"/>
                      <a:pt x="363" y="82"/>
                      <a:pt x="359" y="82"/>
                    </a:cubicBezTo>
                    <a:cubicBezTo>
                      <a:pt x="357" y="81"/>
                      <a:pt x="348" y="85"/>
                      <a:pt x="347" y="88"/>
                    </a:cubicBezTo>
                    <a:cubicBezTo>
                      <a:pt x="346" y="90"/>
                      <a:pt x="343" y="90"/>
                      <a:pt x="342" y="92"/>
                    </a:cubicBezTo>
                    <a:cubicBezTo>
                      <a:pt x="340" y="94"/>
                      <a:pt x="337" y="95"/>
                      <a:pt x="336" y="97"/>
                    </a:cubicBezTo>
                    <a:cubicBezTo>
                      <a:pt x="335" y="99"/>
                      <a:pt x="338" y="107"/>
                      <a:pt x="333" y="104"/>
                    </a:cubicBezTo>
                    <a:cubicBezTo>
                      <a:pt x="329" y="101"/>
                      <a:pt x="325" y="98"/>
                      <a:pt x="320" y="97"/>
                    </a:cubicBezTo>
                    <a:cubicBezTo>
                      <a:pt x="313" y="97"/>
                      <a:pt x="308" y="101"/>
                      <a:pt x="303" y="104"/>
                    </a:cubicBezTo>
                    <a:cubicBezTo>
                      <a:pt x="296" y="107"/>
                      <a:pt x="294" y="101"/>
                      <a:pt x="288" y="102"/>
                    </a:cubicBezTo>
                    <a:cubicBezTo>
                      <a:pt x="285" y="103"/>
                      <a:pt x="281" y="102"/>
                      <a:pt x="282" y="97"/>
                    </a:cubicBezTo>
                    <a:cubicBezTo>
                      <a:pt x="284" y="93"/>
                      <a:pt x="288" y="94"/>
                      <a:pt x="291" y="93"/>
                    </a:cubicBezTo>
                    <a:cubicBezTo>
                      <a:pt x="297" y="91"/>
                      <a:pt x="289" y="84"/>
                      <a:pt x="288" y="83"/>
                    </a:cubicBezTo>
                    <a:cubicBezTo>
                      <a:pt x="286" y="82"/>
                      <a:pt x="285" y="80"/>
                      <a:pt x="283" y="81"/>
                    </a:cubicBezTo>
                    <a:cubicBezTo>
                      <a:pt x="280" y="81"/>
                      <a:pt x="277" y="83"/>
                      <a:pt x="275" y="84"/>
                    </a:cubicBezTo>
                    <a:cubicBezTo>
                      <a:pt x="269" y="84"/>
                      <a:pt x="265" y="80"/>
                      <a:pt x="262" y="77"/>
                    </a:cubicBezTo>
                    <a:cubicBezTo>
                      <a:pt x="260" y="76"/>
                      <a:pt x="259" y="75"/>
                      <a:pt x="256" y="75"/>
                    </a:cubicBezTo>
                    <a:cubicBezTo>
                      <a:pt x="254" y="75"/>
                      <a:pt x="252" y="75"/>
                      <a:pt x="251" y="73"/>
                    </a:cubicBezTo>
                    <a:cubicBezTo>
                      <a:pt x="249" y="73"/>
                      <a:pt x="247" y="71"/>
                      <a:pt x="245" y="70"/>
                    </a:cubicBezTo>
                    <a:cubicBezTo>
                      <a:pt x="243" y="69"/>
                      <a:pt x="240" y="70"/>
                      <a:pt x="237" y="71"/>
                    </a:cubicBezTo>
                    <a:cubicBezTo>
                      <a:pt x="235" y="72"/>
                      <a:pt x="234" y="73"/>
                      <a:pt x="233" y="75"/>
                    </a:cubicBezTo>
                    <a:cubicBezTo>
                      <a:pt x="232" y="77"/>
                      <a:pt x="230" y="78"/>
                      <a:pt x="229" y="80"/>
                    </a:cubicBezTo>
                    <a:cubicBezTo>
                      <a:pt x="226" y="82"/>
                      <a:pt x="222" y="84"/>
                      <a:pt x="224" y="78"/>
                    </a:cubicBezTo>
                    <a:cubicBezTo>
                      <a:pt x="226" y="74"/>
                      <a:pt x="228" y="71"/>
                      <a:pt x="225" y="69"/>
                    </a:cubicBezTo>
                    <a:cubicBezTo>
                      <a:pt x="220" y="66"/>
                      <a:pt x="220" y="75"/>
                      <a:pt x="218" y="75"/>
                    </a:cubicBezTo>
                    <a:cubicBezTo>
                      <a:pt x="219" y="77"/>
                      <a:pt x="216" y="82"/>
                      <a:pt x="214" y="83"/>
                    </a:cubicBezTo>
                    <a:cubicBezTo>
                      <a:pt x="212" y="85"/>
                      <a:pt x="209" y="76"/>
                      <a:pt x="209" y="74"/>
                    </a:cubicBezTo>
                    <a:cubicBezTo>
                      <a:pt x="208" y="70"/>
                      <a:pt x="208" y="64"/>
                      <a:pt x="205" y="62"/>
                    </a:cubicBezTo>
                    <a:cubicBezTo>
                      <a:pt x="200" y="59"/>
                      <a:pt x="202" y="69"/>
                      <a:pt x="200" y="72"/>
                    </a:cubicBezTo>
                    <a:cubicBezTo>
                      <a:pt x="200" y="74"/>
                      <a:pt x="192" y="84"/>
                      <a:pt x="192" y="79"/>
                    </a:cubicBezTo>
                    <a:cubicBezTo>
                      <a:pt x="192" y="78"/>
                      <a:pt x="193" y="75"/>
                      <a:pt x="191" y="75"/>
                    </a:cubicBezTo>
                    <a:cubicBezTo>
                      <a:pt x="190" y="74"/>
                      <a:pt x="188" y="74"/>
                      <a:pt x="186" y="76"/>
                    </a:cubicBezTo>
                    <a:cubicBezTo>
                      <a:pt x="183" y="80"/>
                      <a:pt x="183" y="83"/>
                      <a:pt x="179" y="83"/>
                    </a:cubicBezTo>
                    <a:cubicBezTo>
                      <a:pt x="178" y="84"/>
                      <a:pt x="176" y="84"/>
                      <a:pt x="175" y="85"/>
                    </a:cubicBezTo>
                    <a:cubicBezTo>
                      <a:pt x="173" y="87"/>
                      <a:pt x="174" y="88"/>
                      <a:pt x="173" y="89"/>
                    </a:cubicBezTo>
                    <a:cubicBezTo>
                      <a:pt x="172" y="90"/>
                      <a:pt x="170" y="92"/>
                      <a:pt x="169" y="92"/>
                    </a:cubicBezTo>
                    <a:cubicBezTo>
                      <a:pt x="168" y="92"/>
                      <a:pt x="168" y="90"/>
                      <a:pt x="168" y="90"/>
                    </a:cubicBezTo>
                    <a:cubicBezTo>
                      <a:pt x="167" y="85"/>
                      <a:pt x="164" y="90"/>
                      <a:pt x="162" y="93"/>
                    </a:cubicBezTo>
                    <a:cubicBezTo>
                      <a:pt x="161" y="94"/>
                      <a:pt x="152" y="99"/>
                      <a:pt x="153" y="101"/>
                    </a:cubicBezTo>
                    <a:cubicBezTo>
                      <a:pt x="154" y="102"/>
                      <a:pt x="156" y="102"/>
                      <a:pt x="156" y="104"/>
                    </a:cubicBezTo>
                    <a:cubicBezTo>
                      <a:pt x="156" y="104"/>
                      <a:pt x="155" y="108"/>
                      <a:pt x="155" y="108"/>
                    </a:cubicBezTo>
                    <a:cubicBezTo>
                      <a:pt x="152" y="107"/>
                      <a:pt x="151" y="107"/>
                      <a:pt x="148" y="107"/>
                    </a:cubicBezTo>
                    <a:cubicBezTo>
                      <a:pt x="146" y="107"/>
                      <a:pt x="145" y="106"/>
                      <a:pt x="145" y="104"/>
                    </a:cubicBezTo>
                    <a:cubicBezTo>
                      <a:pt x="143" y="102"/>
                      <a:pt x="140" y="99"/>
                      <a:pt x="137" y="99"/>
                    </a:cubicBezTo>
                    <a:cubicBezTo>
                      <a:pt x="136" y="100"/>
                      <a:pt x="135" y="98"/>
                      <a:pt x="134" y="98"/>
                    </a:cubicBezTo>
                    <a:cubicBezTo>
                      <a:pt x="132" y="97"/>
                      <a:pt x="130" y="98"/>
                      <a:pt x="128" y="97"/>
                    </a:cubicBezTo>
                    <a:cubicBezTo>
                      <a:pt x="127" y="97"/>
                      <a:pt x="125" y="96"/>
                      <a:pt x="124" y="95"/>
                    </a:cubicBezTo>
                    <a:cubicBezTo>
                      <a:pt x="123" y="94"/>
                      <a:pt x="121" y="92"/>
                      <a:pt x="119" y="93"/>
                    </a:cubicBezTo>
                    <a:cubicBezTo>
                      <a:pt x="116" y="93"/>
                      <a:pt x="112" y="96"/>
                      <a:pt x="109" y="96"/>
                    </a:cubicBezTo>
                    <a:cubicBezTo>
                      <a:pt x="106" y="96"/>
                      <a:pt x="105" y="93"/>
                      <a:pt x="102" y="95"/>
                    </a:cubicBezTo>
                    <a:cubicBezTo>
                      <a:pt x="98" y="97"/>
                      <a:pt x="96" y="95"/>
                      <a:pt x="93" y="94"/>
                    </a:cubicBezTo>
                    <a:cubicBezTo>
                      <a:pt x="91" y="92"/>
                      <a:pt x="88" y="90"/>
                      <a:pt x="85" y="95"/>
                    </a:cubicBezTo>
                    <a:cubicBezTo>
                      <a:pt x="84" y="97"/>
                      <a:pt x="82" y="99"/>
                      <a:pt x="81" y="98"/>
                    </a:cubicBezTo>
                    <a:cubicBezTo>
                      <a:pt x="81" y="97"/>
                      <a:pt x="81" y="95"/>
                      <a:pt x="79" y="95"/>
                    </a:cubicBezTo>
                    <a:cubicBezTo>
                      <a:pt x="78" y="96"/>
                      <a:pt x="78" y="95"/>
                      <a:pt x="77" y="94"/>
                    </a:cubicBezTo>
                    <a:cubicBezTo>
                      <a:pt x="77" y="93"/>
                      <a:pt x="77" y="92"/>
                      <a:pt x="77" y="92"/>
                    </a:cubicBezTo>
                    <a:cubicBezTo>
                      <a:pt x="77" y="91"/>
                      <a:pt x="75" y="91"/>
                      <a:pt x="74" y="91"/>
                    </a:cubicBezTo>
                    <a:cubicBezTo>
                      <a:pt x="72" y="92"/>
                      <a:pt x="69" y="97"/>
                      <a:pt x="69" y="91"/>
                    </a:cubicBezTo>
                    <a:cubicBezTo>
                      <a:pt x="69" y="89"/>
                      <a:pt x="67" y="86"/>
                      <a:pt x="66" y="91"/>
                    </a:cubicBezTo>
                    <a:cubicBezTo>
                      <a:pt x="65" y="92"/>
                      <a:pt x="65" y="94"/>
                      <a:pt x="65" y="95"/>
                    </a:cubicBezTo>
                    <a:cubicBezTo>
                      <a:pt x="65" y="96"/>
                      <a:pt x="66" y="96"/>
                      <a:pt x="66" y="98"/>
                    </a:cubicBezTo>
                    <a:cubicBezTo>
                      <a:pt x="66" y="99"/>
                      <a:pt x="64" y="99"/>
                      <a:pt x="64" y="99"/>
                    </a:cubicBezTo>
                    <a:cubicBezTo>
                      <a:pt x="63" y="98"/>
                      <a:pt x="63" y="97"/>
                      <a:pt x="62" y="96"/>
                    </a:cubicBezTo>
                    <a:cubicBezTo>
                      <a:pt x="61" y="93"/>
                      <a:pt x="66" y="88"/>
                      <a:pt x="62" y="87"/>
                    </a:cubicBezTo>
                    <a:cubicBezTo>
                      <a:pt x="60" y="87"/>
                      <a:pt x="57" y="94"/>
                      <a:pt x="55" y="96"/>
                    </a:cubicBezTo>
                    <a:cubicBezTo>
                      <a:pt x="53" y="97"/>
                      <a:pt x="52" y="98"/>
                      <a:pt x="51" y="99"/>
                    </a:cubicBezTo>
                    <a:cubicBezTo>
                      <a:pt x="49" y="100"/>
                      <a:pt x="49" y="99"/>
                      <a:pt x="48" y="98"/>
                    </a:cubicBezTo>
                    <a:cubicBezTo>
                      <a:pt x="47" y="97"/>
                      <a:pt x="44" y="103"/>
                      <a:pt x="43" y="105"/>
                    </a:cubicBezTo>
                    <a:cubicBezTo>
                      <a:pt x="42" y="106"/>
                      <a:pt x="41" y="107"/>
                      <a:pt x="40" y="108"/>
                    </a:cubicBezTo>
                    <a:cubicBezTo>
                      <a:pt x="39" y="109"/>
                      <a:pt x="38" y="109"/>
                      <a:pt x="37" y="109"/>
                    </a:cubicBezTo>
                    <a:cubicBezTo>
                      <a:pt x="36" y="110"/>
                      <a:pt x="35" y="115"/>
                      <a:pt x="34" y="116"/>
                    </a:cubicBezTo>
                    <a:cubicBezTo>
                      <a:pt x="33" y="118"/>
                      <a:pt x="32" y="119"/>
                      <a:pt x="31" y="120"/>
                    </a:cubicBezTo>
                    <a:cubicBezTo>
                      <a:pt x="30" y="122"/>
                      <a:pt x="31" y="124"/>
                      <a:pt x="30" y="126"/>
                    </a:cubicBezTo>
                    <a:cubicBezTo>
                      <a:pt x="29" y="130"/>
                      <a:pt x="26" y="134"/>
                      <a:pt x="23" y="136"/>
                    </a:cubicBezTo>
                    <a:cubicBezTo>
                      <a:pt x="21" y="139"/>
                      <a:pt x="19" y="137"/>
                      <a:pt x="17" y="139"/>
                    </a:cubicBezTo>
                    <a:cubicBezTo>
                      <a:pt x="16" y="141"/>
                      <a:pt x="15" y="143"/>
                      <a:pt x="15" y="144"/>
                    </a:cubicBezTo>
                    <a:cubicBezTo>
                      <a:pt x="14" y="147"/>
                      <a:pt x="14" y="148"/>
                      <a:pt x="12" y="149"/>
                    </a:cubicBezTo>
                    <a:cubicBezTo>
                      <a:pt x="11" y="149"/>
                      <a:pt x="12" y="150"/>
                      <a:pt x="13" y="150"/>
                    </a:cubicBezTo>
                    <a:cubicBezTo>
                      <a:pt x="14" y="151"/>
                      <a:pt x="15" y="151"/>
                      <a:pt x="16" y="152"/>
                    </a:cubicBezTo>
                    <a:cubicBezTo>
                      <a:pt x="17" y="152"/>
                      <a:pt x="18" y="154"/>
                      <a:pt x="19" y="156"/>
                    </a:cubicBezTo>
                    <a:cubicBezTo>
                      <a:pt x="20" y="157"/>
                      <a:pt x="21" y="158"/>
                      <a:pt x="21" y="161"/>
                    </a:cubicBezTo>
                    <a:cubicBezTo>
                      <a:pt x="20" y="165"/>
                      <a:pt x="18" y="170"/>
                      <a:pt x="22" y="169"/>
                    </a:cubicBezTo>
                    <a:cubicBezTo>
                      <a:pt x="23" y="168"/>
                      <a:pt x="28" y="171"/>
                      <a:pt x="26" y="174"/>
                    </a:cubicBezTo>
                    <a:cubicBezTo>
                      <a:pt x="24" y="178"/>
                      <a:pt x="28" y="175"/>
                      <a:pt x="28" y="178"/>
                    </a:cubicBezTo>
                    <a:cubicBezTo>
                      <a:pt x="27" y="182"/>
                      <a:pt x="23" y="181"/>
                      <a:pt x="21" y="181"/>
                    </a:cubicBezTo>
                    <a:cubicBezTo>
                      <a:pt x="21" y="181"/>
                      <a:pt x="18" y="181"/>
                      <a:pt x="18" y="180"/>
                    </a:cubicBezTo>
                    <a:cubicBezTo>
                      <a:pt x="18" y="179"/>
                      <a:pt x="20" y="177"/>
                      <a:pt x="19" y="176"/>
                    </a:cubicBezTo>
                    <a:close/>
                    <a:moveTo>
                      <a:pt x="500" y="404"/>
                    </a:moveTo>
                    <a:cubicBezTo>
                      <a:pt x="503" y="406"/>
                      <a:pt x="504" y="411"/>
                      <a:pt x="502" y="414"/>
                    </a:cubicBezTo>
                    <a:cubicBezTo>
                      <a:pt x="500" y="416"/>
                      <a:pt x="492" y="414"/>
                      <a:pt x="493" y="411"/>
                    </a:cubicBezTo>
                    <a:cubicBezTo>
                      <a:pt x="493" y="409"/>
                      <a:pt x="498" y="403"/>
                      <a:pt x="500" y="404"/>
                    </a:cubicBezTo>
                    <a:close/>
                    <a:moveTo>
                      <a:pt x="411" y="350"/>
                    </a:moveTo>
                    <a:cubicBezTo>
                      <a:pt x="419" y="352"/>
                      <a:pt x="416" y="366"/>
                      <a:pt x="418" y="372"/>
                    </a:cubicBezTo>
                    <a:cubicBezTo>
                      <a:pt x="419" y="374"/>
                      <a:pt x="423" y="381"/>
                      <a:pt x="421" y="383"/>
                    </a:cubicBezTo>
                    <a:cubicBezTo>
                      <a:pt x="420" y="384"/>
                      <a:pt x="412" y="376"/>
                      <a:pt x="411" y="375"/>
                    </a:cubicBezTo>
                    <a:cubicBezTo>
                      <a:pt x="408" y="372"/>
                      <a:pt x="405" y="368"/>
                      <a:pt x="405" y="364"/>
                    </a:cubicBezTo>
                    <a:cubicBezTo>
                      <a:pt x="405" y="360"/>
                      <a:pt x="405" y="361"/>
                      <a:pt x="402" y="359"/>
                    </a:cubicBezTo>
                    <a:cubicBezTo>
                      <a:pt x="400" y="358"/>
                      <a:pt x="399" y="356"/>
                      <a:pt x="399" y="354"/>
                    </a:cubicBezTo>
                    <a:cubicBezTo>
                      <a:pt x="398" y="347"/>
                      <a:pt x="408" y="350"/>
                      <a:pt x="411" y="350"/>
                    </a:cubicBezTo>
                    <a:close/>
                    <a:moveTo>
                      <a:pt x="396" y="365"/>
                    </a:moveTo>
                    <a:cubicBezTo>
                      <a:pt x="397" y="368"/>
                      <a:pt x="396" y="371"/>
                      <a:pt x="396" y="374"/>
                    </a:cubicBezTo>
                    <a:cubicBezTo>
                      <a:pt x="396" y="376"/>
                      <a:pt x="397" y="380"/>
                      <a:pt x="396" y="382"/>
                    </a:cubicBezTo>
                    <a:cubicBezTo>
                      <a:pt x="395" y="384"/>
                      <a:pt x="393" y="375"/>
                      <a:pt x="393" y="374"/>
                    </a:cubicBezTo>
                    <a:cubicBezTo>
                      <a:pt x="392" y="372"/>
                      <a:pt x="392" y="369"/>
                      <a:pt x="391" y="368"/>
                    </a:cubicBezTo>
                    <a:cubicBezTo>
                      <a:pt x="388" y="366"/>
                      <a:pt x="385" y="366"/>
                      <a:pt x="385" y="363"/>
                    </a:cubicBezTo>
                    <a:cubicBezTo>
                      <a:pt x="383" y="357"/>
                      <a:pt x="395" y="361"/>
                      <a:pt x="396" y="365"/>
                    </a:cubicBezTo>
                    <a:close/>
                    <a:moveTo>
                      <a:pt x="319" y="261"/>
                    </a:moveTo>
                    <a:cubicBezTo>
                      <a:pt x="317" y="265"/>
                      <a:pt x="311" y="262"/>
                      <a:pt x="308" y="266"/>
                    </a:cubicBezTo>
                    <a:cubicBezTo>
                      <a:pt x="307" y="268"/>
                      <a:pt x="303" y="274"/>
                      <a:pt x="304" y="268"/>
                    </a:cubicBezTo>
                    <a:cubicBezTo>
                      <a:pt x="305" y="262"/>
                      <a:pt x="311" y="260"/>
                      <a:pt x="314" y="254"/>
                    </a:cubicBezTo>
                    <a:cubicBezTo>
                      <a:pt x="317" y="247"/>
                      <a:pt x="322" y="256"/>
                      <a:pt x="319" y="261"/>
                    </a:cubicBezTo>
                    <a:close/>
                    <a:moveTo>
                      <a:pt x="267" y="229"/>
                    </a:moveTo>
                    <a:cubicBezTo>
                      <a:pt x="269" y="227"/>
                      <a:pt x="269" y="225"/>
                      <a:pt x="271" y="223"/>
                    </a:cubicBezTo>
                    <a:cubicBezTo>
                      <a:pt x="273" y="221"/>
                      <a:pt x="275" y="219"/>
                      <a:pt x="276" y="217"/>
                    </a:cubicBezTo>
                    <a:cubicBezTo>
                      <a:pt x="279" y="214"/>
                      <a:pt x="280" y="213"/>
                      <a:pt x="278" y="210"/>
                    </a:cubicBezTo>
                    <a:cubicBezTo>
                      <a:pt x="276" y="206"/>
                      <a:pt x="280" y="204"/>
                      <a:pt x="282" y="206"/>
                    </a:cubicBezTo>
                    <a:cubicBezTo>
                      <a:pt x="284" y="208"/>
                      <a:pt x="285" y="212"/>
                      <a:pt x="288" y="213"/>
                    </a:cubicBezTo>
                    <a:cubicBezTo>
                      <a:pt x="291" y="213"/>
                      <a:pt x="296" y="209"/>
                      <a:pt x="298" y="206"/>
                    </a:cubicBezTo>
                    <a:cubicBezTo>
                      <a:pt x="300" y="202"/>
                      <a:pt x="303" y="200"/>
                      <a:pt x="307" y="199"/>
                    </a:cubicBezTo>
                    <a:cubicBezTo>
                      <a:pt x="308" y="198"/>
                      <a:pt x="320" y="193"/>
                      <a:pt x="320" y="196"/>
                    </a:cubicBezTo>
                    <a:cubicBezTo>
                      <a:pt x="320" y="199"/>
                      <a:pt x="315" y="202"/>
                      <a:pt x="312" y="202"/>
                    </a:cubicBezTo>
                    <a:cubicBezTo>
                      <a:pt x="310" y="203"/>
                      <a:pt x="308" y="204"/>
                      <a:pt x="306" y="205"/>
                    </a:cubicBezTo>
                    <a:cubicBezTo>
                      <a:pt x="304" y="207"/>
                      <a:pt x="303" y="209"/>
                      <a:pt x="301" y="211"/>
                    </a:cubicBezTo>
                    <a:cubicBezTo>
                      <a:pt x="300" y="212"/>
                      <a:pt x="297" y="212"/>
                      <a:pt x="297" y="214"/>
                    </a:cubicBezTo>
                    <a:cubicBezTo>
                      <a:pt x="297" y="217"/>
                      <a:pt x="296" y="218"/>
                      <a:pt x="294" y="219"/>
                    </a:cubicBezTo>
                    <a:cubicBezTo>
                      <a:pt x="290" y="223"/>
                      <a:pt x="286" y="225"/>
                      <a:pt x="282" y="228"/>
                    </a:cubicBezTo>
                    <a:cubicBezTo>
                      <a:pt x="278" y="230"/>
                      <a:pt x="275" y="233"/>
                      <a:pt x="270" y="233"/>
                    </a:cubicBezTo>
                    <a:cubicBezTo>
                      <a:pt x="265" y="233"/>
                      <a:pt x="262" y="232"/>
                      <a:pt x="258" y="229"/>
                    </a:cubicBezTo>
                    <a:cubicBezTo>
                      <a:pt x="256" y="228"/>
                      <a:pt x="255" y="228"/>
                      <a:pt x="253" y="228"/>
                    </a:cubicBezTo>
                    <a:cubicBezTo>
                      <a:pt x="251" y="228"/>
                      <a:pt x="249" y="230"/>
                      <a:pt x="247" y="228"/>
                    </a:cubicBezTo>
                    <a:cubicBezTo>
                      <a:pt x="243" y="225"/>
                      <a:pt x="252" y="226"/>
                      <a:pt x="253" y="226"/>
                    </a:cubicBezTo>
                    <a:cubicBezTo>
                      <a:pt x="257" y="227"/>
                      <a:pt x="262" y="232"/>
                      <a:pt x="267" y="229"/>
                    </a:cubicBezTo>
                    <a:close/>
                    <a:moveTo>
                      <a:pt x="221" y="139"/>
                    </a:moveTo>
                    <a:cubicBezTo>
                      <a:pt x="224" y="137"/>
                      <a:pt x="228" y="136"/>
                      <a:pt x="232" y="135"/>
                    </a:cubicBezTo>
                    <a:cubicBezTo>
                      <a:pt x="234" y="133"/>
                      <a:pt x="237" y="132"/>
                      <a:pt x="239" y="130"/>
                    </a:cubicBezTo>
                    <a:cubicBezTo>
                      <a:pt x="241" y="129"/>
                      <a:pt x="244" y="126"/>
                      <a:pt x="246" y="125"/>
                    </a:cubicBezTo>
                    <a:cubicBezTo>
                      <a:pt x="248" y="124"/>
                      <a:pt x="250" y="123"/>
                      <a:pt x="251" y="124"/>
                    </a:cubicBezTo>
                    <a:cubicBezTo>
                      <a:pt x="253" y="124"/>
                      <a:pt x="249" y="126"/>
                      <a:pt x="248" y="127"/>
                    </a:cubicBezTo>
                    <a:cubicBezTo>
                      <a:pt x="244" y="130"/>
                      <a:pt x="244" y="136"/>
                      <a:pt x="249" y="136"/>
                    </a:cubicBezTo>
                    <a:cubicBezTo>
                      <a:pt x="251" y="135"/>
                      <a:pt x="253" y="136"/>
                      <a:pt x="255" y="134"/>
                    </a:cubicBezTo>
                    <a:cubicBezTo>
                      <a:pt x="256" y="133"/>
                      <a:pt x="257" y="131"/>
                      <a:pt x="259" y="130"/>
                    </a:cubicBezTo>
                    <a:cubicBezTo>
                      <a:pt x="260" y="129"/>
                      <a:pt x="263" y="129"/>
                      <a:pt x="263" y="131"/>
                    </a:cubicBezTo>
                    <a:cubicBezTo>
                      <a:pt x="263" y="134"/>
                      <a:pt x="260" y="134"/>
                      <a:pt x="259" y="137"/>
                    </a:cubicBezTo>
                    <a:cubicBezTo>
                      <a:pt x="258" y="141"/>
                      <a:pt x="255" y="147"/>
                      <a:pt x="251" y="145"/>
                    </a:cubicBezTo>
                    <a:cubicBezTo>
                      <a:pt x="249" y="143"/>
                      <a:pt x="249" y="146"/>
                      <a:pt x="248" y="147"/>
                    </a:cubicBezTo>
                    <a:cubicBezTo>
                      <a:pt x="248" y="150"/>
                      <a:pt x="247" y="153"/>
                      <a:pt x="245" y="155"/>
                    </a:cubicBezTo>
                    <a:cubicBezTo>
                      <a:pt x="244" y="156"/>
                      <a:pt x="236" y="164"/>
                      <a:pt x="236" y="160"/>
                    </a:cubicBezTo>
                    <a:cubicBezTo>
                      <a:pt x="237" y="158"/>
                      <a:pt x="239" y="155"/>
                      <a:pt x="239" y="153"/>
                    </a:cubicBezTo>
                    <a:cubicBezTo>
                      <a:pt x="240" y="152"/>
                      <a:pt x="239" y="151"/>
                      <a:pt x="238" y="151"/>
                    </a:cubicBezTo>
                    <a:cubicBezTo>
                      <a:pt x="236" y="152"/>
                      <a:pt x="235" y="155"/>
                      <a:pt x="234" y="157"/>
                    </a:cubicBezTo>
                    <a:cubicBezTo>
                      <a:pt x="232" y="160"/>
                      <a:pt x="226" y="165"/>
                      <a:pt x="224" y="162"/>
                    </a:cubicBezTo>
                    <a:cubicBezTo>
                      <a:pt x="220" y="158"/>
                      <a:pt x="225" y="154"/>
                      <a:pt x="229" y="151"/>
                    </a:cubicBezTo>
                    <a:cubicBezTo>
                      <a:pt x="232" y="149"/>
                      <a:pt x="235" y="147"/>
                      <a:pt x="234" y="142"/>
                    </a:cubicBezTo>
                    <a:cubicBezTo>
                      <a:pt x="234" y="140"/>
                      <a:pt x="231" y="139"/>
                      <a:pt x="230" y="139"/>
                    </a:cubicBezTo>
                    <a:cubicBezTo>
                      <a:pt x="228" y="139"/>
                      <a:pt x="225" y="141"/>
                      <a:pt x="222" y="142"/>
                    </a:cubicBezTo>
                    <a:cubicBezTo>
                      <a:pt x="220" y="142"/>
                      <a:pt x="217" y="143"/>
                      <a:pt x="215" y="145"/>
                    </a:cubicBezTo>
                    <a:cubicBezTo>
                      <a:pt x="214" y="146"/>
                      <a:pt x="211" y="147"/>
                      <a:pt x="211" y="145"/>
                    </a:cubicBezTo>
                    <a:cubicBezTo>
                      <a:pt x="211" y="140"/>
                      <a:pt x="219" y="142"/>
                      <a:pt x="221" y="1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1" name="Freeform 94"/>
              <p:cNvSpPr>
                <a:spLocks/>
              </p:cNvSpPr>
              <p:nvPr/>
            </p:nvSpPr>
            <p:spPr bwMode="auto">
              <a:xfrm>
                <a:off x="2930526" y="3851275"/>
                <a:ext cx="23813" cy="12700"/>
              </a:xfrm>
              <a:custGeom>
                <a:avLst/>
                <a:gdLst>
                  <a:gd name="T0" fmla="*/ 8 w 30"/>
                  <a:gd name="T1" fmla="*/ 13 h 18"/>
                  <a:gd name="T2" fmla="*/ 15 w 30"/>
                  <a:gd name="T3" fmla="*/ 13 h 18"/>
                  <a:gd name="T4" fmla="*/ 17 w 30"/>
                  <a:gd name="T5" fmla="*/ 12 h 18"/>
                  <a:gd name="T6" fmla="*/ 20 w 30"/>
                  <a:gd name="T7" fmla="*/ 12 h 18"/>
                  <a:gd name="T8" fmla="*/ 27 w 30"/>
                  <a:gd name="T9" fmla="*/ 11 h 18"/>
                  <a:gd name="T10" fmla="*/ 26 w 30"/>
                  <a:gd name="T11" fmla="*/ 5 h 18"/>
                  <a:gd name="T12" fmla="*/ 10 w 30"/>
                  <a:gd name="T13" fmla="*/ 8 h 18"/>
                  <a:gd name="T14" fmla="*/ 2 w 30"/>
                  <a:gd name="T15" fmla="*/ 14 h 18"/>
                  <a:gd name="T16" fmla="*/ 8 w 30"/>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8">
                    <a:moveTo>
                      <a:pt x="8" y="13"/>
                    </a:moveTo>
                    <a:cubicBezTo>
                      <a:pt x="10" y="12"/>
                      <a:pt x="13" y="13"/>
                      <a:pt x="15" y="13"/>
                    </a:cubicBezTo>
                    <a:cubicBezTo>
                      <a:pt x="16" y="13"/>
                      <a:pt x="16" y="12"/>
                      <a:pt x="17" y="12"/>
                    </a:cubicBezTo>
                    <a:cubicBezTo>
                      <a:pt x="18" y="11"/>
                      <a:pt x="19" y="12"/>
                      <a:pt x="20" y="12"/>
                    </a:cubicBezTo>
                    <a:cubicBezTo>
                      <a:pt x="22" y="12"/>
                      <a:pt x="24" y="13"/>
                      <a:pt x="27" y="11"/>
                    </a:cubicBezTo>
                    <a:cubicBezTo>
                      <a:pt x="30" y="9"/>
                      <a:pt x="27" y="6"/>
                      <a:pt x="26" y="5"/>
                    </a:cubicBezTo>
                    <a:cubicBezTo>
                      <a:pt x="24" y="0"/>
                      <a:pt x="16" y="6"/>
                      <a:pt x="10" y="8"/>
                    </a:cubicBezTo>
                    <a:cubicBezTo>
                      <a:pt x="7" y="9"/>
                      <a:pt x="3" y="11"/>
                      <a:pt x="2" y="14"/>
                    </a:cubicBezTo>
                    <a:cubicBezTo>
                      <a:pt x="0" y="18"/>
                      <a:pt x="6" y="15"/>
                      <a:pt x="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2" name="Freeform 95"/>
              <p:cNvSpPr>
                <a:spLocks/>
              </p:cNvSpPr>
              <p:nvPr/>
            </p:nvSpPr>
            <p:spPr bwMode="auto">
              <a:xfrm>
                <a:off x="2932113" y="3862388"/>
                <a:ext cx="19050" cy="17463"/>
              </a:xfrm>
              <a:custGeom>
                <a:avLst/>
                <a:gdLst>
                  <a:gd name="T0" fmla="*/ 13 w 25"/>
                  <a:gd name="T1" fmla="*/ 19 h 23"/>
                  <a:gd name="T2" fmla="*/ 19 w 25"/>
                  <a:gd name="T3" fmla="*/ 12 h 23"/>
                  <a:gd name="T4" fmla="*/ 18 w 25"/>
                  <a:gd name="T5" fmla="*/ 7 h 23"/>
                  <a:gd name="T6" fmla="*/ 24 w 25"/>
                  <a:gd name="T7" fmla="*/ 5 h 23"/>
                  <a:gd name="T8" fmla="*/ 25 w 25"/>
                  <a:gd name="T9" fmla="*/ 2 h 23"/>
                  <a:gd name="T10" fmla="*/ 19 w 25"/>
                  <a:gd name="T11" fmla="*/ 3 h 23"/>
                  <a:gd name="T12" fmla="*/ 13 w 25"/>
                  <a:gd name="T13" fmla="*/ 4 h 23"/>
                  <a:gd name="T14" fmla="*/ 8 w 25"/>
                  <a:gd name="T15" fmla="*/ 6 h 23"/>
                  <a:gd name="T16" fmla="*/ 0 w 25"/>
                  <a:gd name="T17" fmla="*/ 14 h 23"/>
                  <a:gd name="T18" fmla="*/ 13 w 25"/>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3">
                    <a:moveTo>
                      <a:pt x="13" y="19"/>
                    </a:moveTo>
                    <a:cubicBezTo>
                      <a:pt x="16" y="17"/>
                      <a:pt x="19" y="15"/>
                      <a:pt x="19" y="12"/>
                    </a:cubicBezTo>
                    <a:cubicBezTo>
                      <a:pt x="19" y="11"/>
                      <a:pt x="14" y="9"/>
                      <a:pt x="18" y="7"/>
                    </a:cubicBezTo>
                    <a:cubicBezTo>
                      <a:pt x="20" y="6"/>
                      <a:pt x="22" y="7"/>
                      <a:pt x="24" y="5"/>
                    </a:cubicBezTo>
                    <a:cubicBezTo>
                      <a:pt x="25" y="5"/>
                      <a:pt x="25" y="3"/>
                      <a:pt x="25" y="2"/>
                    </a:cubicBezTo>
                    <a:cubicBezTo>
                      <a:pt x="25" y="0"/>
                      <a:pt x="20" y="2"/>
                      <a:pt x="19" y="3"/>
                    </a:cubicBezTo>
                    <a:cubicBezTo>
                      <a:pt x="17" y="4"/>
                      <a:pt x="15" y="3"/>
                      <a:pt x="13" y="4"/>
                    </a:cubicBezTo>
                    <a:cubicBezTo>
                      <a:pt x="11" y="5"/>
                      <a:pt x="10" y="6"/>
                      <a:pt x="8" y="6"/>
                    </a:cubicBezTo>
                    <a:cubicBezTo>
                      <a:pt x="4" y="8"/>
                      <a:pt x="1" y="11"/>
                      <a:pt x="0" y="14"/>
                    </a:cubicBezTo>
                    <a:cubicBezTo>
                      <a:pt x="0" y="19"/>
                      <a:pt x="5"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3" name="Freeform 96"/>
              <p:cNvSpPr>
                <a:spLocks/>
              </p:cNvSpPr>
              <p:nvPr/>
            </p:nvSpPr>
            <p:spPr bwMode="auto">
              <a:xfrm>
                <a:off x="2876551" y="3876675"/>
                <a:ext cx="44450" cy="36513"/>
              </a:xfrm>
              <a:custGeom>
                <a:avLst/>
                <a:gdLst>
                  <a:gd name="T0" fmla="*/ 1 w 59"/>
                  <a:gd name="T1" fmla="*/ 49 h 49"/>
                  <a:gd name="T2" fmla="*/ 7 w 59"/>
                  <a:gd name="T3" fmla="*/ 49 h 49"/>
                  <a:gd name="T4" fmla="*/ 14 w 59"/>
                  <a:gd name="T5" fmla="*/ 46 h 49"/>
                  <a:gd name="T6" fmla="*/ 18 w 59"/>
                  <a:gd name="T7" fmla="*/ 48 h 49"/>
                  <a:gd name="T8" fmla="*/ 25 w 59"/>
                  <a:gd name="T9" fmla="*/ 40 h 49"/>
                  <a:gd name="T10" fmla="*/ 29 w 59"/>
                  <a:gd name="T11" fmla="*/ 32 h 49"/>
                  <a:gd name="T12" fmla="*/ 35 w 59"/>
                  <a:gd name="T13" fmla="*/ 30 h 49"/>
                  <a:gd name="T14" fmla="*/ 39 w 59"/>
                  <a:gd name="T15" fmla="*/ 34 h 49"/>
                  <a:gd name="T16" fmla="*/ 43 w 59"/>
                  <a:gd name="T17" fmla="*/ 29 h 49"/>
                  <a:gd name="T18" fmla="*/ 48 w 59"/>
                  <a:gd name="T19" fmla="*/ 23 h 49"/>
                  <a:gd name="T20" fmla="*/ 51 w 59"/>
                  <a:gd name="T21" fmla="*/ 17 h 49"/>
                  <a:gd name="T22" fmla="*/ 53 w 59"/>
                  <a:gd name="T23" fmla="*/ 11 h 49"/>
                  <a:gd name="T24" fmla="*/ 55 w 59"/>
                  <a:gd name="T25" fmla="*/ 7 h 49"/>
                  <a:gd name="T26" fmla="*/ 55 w 59"/>
                  <a:gd name="T27" fmla="*/ 4 h 49"/>
                  <a:gd name="T28" fmla="*/ 57 w 59"/>
                  <a:gd name="T29" fmla="*/ 0 h 49"/>
                  <a:gd name="T30" fmla="*/ 51 w 59"/>
                  <a:gd name="T31" fmla="*/ 4 h 49"/>
                  <a:gd name="T32" fmla="*/ 45 w 59"/>
                  <a:gd name="T33" fmla="*/ 8 h 49"/>
                  <a:gd name="T34" fmla="*/ 35 w 59"/>
                  <a:gd name="T35" fmla="*/ 12 h 49"/>
                  <a:gd name="T36" fmla="*/ 25 w 59"/>
                  <a:gd name="T37" fmla="*/ 20 h 49"/>
                  <a:gd name="T38" fmla="*/ 16 w 59"/>
                  <a:gd name="T39" fmla="*/ 29 h 49"/>
                  <a:gd name="T40" fmla="*/ 10 w 59"/>
                  <a:gd name="T41" fmla="*/ 35 h 49"/>
                  <a:gd name="T42" fmla="*/ 2 w 59"/>
                  <a:gd name="T43" fmla="*/ 40 h 49"/>
                  <a:gd name="T44" fmla="*/ 3 w 59"/>
                  <a:gd name="T45" fmla="*/ 43 h 49"/>
                  <a:gd name="T46" fmla="*/ 2 w 59"/>
                  <a:gd name="T47" fmla="*/ 45 h 49"/>
                  <a:gd name="T48" fmla="*/ 1 w 59"/>
                  <a:gd name="T4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49">
                    <a:moveTo>
                      <a:pt x="1" y="49"/>
                    </a:moveTo>
                    <a:cubicBezTo>
                      <a:pt x="4" y="48"/>
                      <a:pt x="6" y="46"/>
                      <a:pt x="7" y="49"/>
                    </a:cubicBezTo>
                    <a:cubicBezTo>
                      <a:pt x="10" y="49"/>
                      <a:pt x="11" y="44"/>
                      <a:pt x="14" y="46"/>
                    </a:cubicBezTo>
                    <a:cubicBezTo>
                      <a:pt x="15" y="46"/>
                      <a:pt x="16" y="49"/>
                      <a:pt x="18" y="48"/>
                    </a:cubicBezTo>
                    <a:cubicBezTo>
                      <a:pt x="21" y="47"/>
                      <a:pt x="24" y="42"/>
                      <a:pt x="25" y="40"/>
                    </a:cubicBezTo>
                    <a:cubicBezTo>
                      <a:pt x="27" y="37"/>
                      <a:pt x="26" y="35"/>
                      <a:pt x="29" y="32"/>
                    </a:cubicBezTo>
                    <a:cubicBezTo>
                      <a:pt x="30" y="31"/>
                      <a:pt x="35" y="27"/>
                      <a:pt x="35" y="30"/>
                    </a:cubicBezTo>
                    <a:cubicBezTo>
                      <a:pt x="35" y="32"/>
                      <a:pt x="38" y="37"/>
                      <a:pt x="39" y="34"/>
                    </a:cubicBezTo>
                    <a:cubicBezTo>
                      <a:pt x="41" y="33"/>
                      <a:pt x="42" y="31"/>
                      <a:pt x="43" y="29"/>
                    </a:cubicBezTo>
                    <a:cubicBezTo>
                      <a:pt x="44" y="27"/>
                      <a:pt x="46" y="25"/>
                      <a:pt x="48" y="23"/>
                    </a:cubicBezTo>
                    <a:cubicBezTo>
                      <a:pt x="50" y="22"/>
                      <a:pt x="51" y="19"/>
                      <a:pt x="51" y="17"/>
                    </a:cubicBezTo>
                    <a:cubicBezTo>
                      <a:pt x="51" y="15"/>
                      <a:pt x="50" y="13"/>
                      <a:pt x="53" y="11"/>
                    </a:cubicBezTo>
                    <a:cubicBezTo>
                      <a:pt x="56" y="9"/>
                      <a:pt x="57" y="9"/>
                      <a:pt x="55" y="7"/>
                    </a:cubicBezTo>
                    <a:cubicBezTo>
                      <a:pt x="55" y="6"/>
                      <a:pt x="53" y="6"/>
                      <a:pt x="55" y="4"/>
                    </a:cubicBezTo>
                    <a:cubicBezTo>
                      <a:pt x="55" y="4"/>
                      <a:pt x="59" y="0"/>
                      <a:pt x="57" y="0"/>
                    </a:cubicBezTo>
                    <a:cubicBezTo>
                      <a:pt x="55" y="0"/>
                      <a:pt x="52" y="3"/>
                      <a:pt x="51" y="4"/>
                    </a:cubicBezTo>
                    <a:cubicBezTo>
                      <a:pt x="49" y="5"/>
                      <a:pt x="47" y="7"/>
                      <a:pt x="45" y="8"/>
                    </a:cubicBezTo>
                    <a:cubicBezTo>
                      <a:pt x="42" y="10"/>
                      <a:pt x="38" y="10"/>
                      <a:pt x="35" y="12"/>
                    </a:cubicBezTo>
                    <a:cubicBezTo>
                      <a:pt x="32" y="15"/>
                      <a:pt x="28" y="18"/>
                      <a:pt x="25" y="20"/>
                    </a:cubicBezTo>
                    <a:cubicBezTo>
                      <a:pt x="21" y="23"/>
                      <a:pt x="19" y="25"/>
                      <a:pt x="16" y="29"/>
                    </a:cubicBezTo>
                    <a:cubicBezTo>
                      <a:pt x="15" y="31"/>
                      <a:pt x="13" y="33"/>
                      <a:pt x="10" y="35"/>
                    </a:cubicBezTo>
                    <a:cubicBezTo>
                      <a:pt x="8" y="36"/>
                      <a:pt x="3" y="37"/>
                      <a:pt x="2" y="40"/>
                    </a:cubicBezTo>
                    <a:cubicBezTo>
                      <a:pt x="2" y="41"/>
                      <a:pt x="3" y="42"/>
                      <a:pt x="3" y="43"/>
                    </a:cubicBezTo>
                    <a:cubicBezTo>
                      <a:pt x="3" y="43"/>
                      <a:pt x="3" y="44"/>
                      <a:pt x="2" y="45"/>
                    </a:cubicBezTo>
                    <a:cubicBezTo>
                      <a:pt x="2" y="46"/>
                      <a:pt x="0" y="49"/>
                      <a:pt x="1"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4" name="Freeform 97"/>
              <p:cNvSpPr>
                <a:spLocks/>
              </p:cNvSpPr>
              <p:nvPr/>
            </p:nvSpPr>
            <p:spPr bwMode="auto">
              <a:xfrm>
                <a:off x="3124201" y="4075113"/>
                <a:ext cx="9525" cy="4763"/>
              </a:xfrm>
              <a:custGeom>
                <a:avLst/>
                <a:gdLst>
                  <a:gd name="T0" fmla="*/ 8 w 12"/>
                  <a:gd name="T1" fmla="*/ 3 h 7"/>
                  <a:gd name="T2" fmla="*/ 5 w 12"/>
                  <a:gd name="T3" fmla="*/ 7 h 7"/>
                  <a:gd name="T4" fmla="*/ 8 w 12"/>
                  <a:gd name="T5" fmla="*/ 3 h 7"/>
                </a:gdLst>
                <a:ahLst/>
                <a:cxnLst>
                  <a:cxn ang="0">
                    <a:pos x="T0" y="T1"/>
                  </a:cxn>
                  <a:cxn ang="0">
                    <a:pos x="T2" y="T3"/>
                  </a:cxn>
                  <a:cxn ang="0">
                    <a:pos x="T4" y="T5"/>
                  </a:cxn>
                </a:cxnLst>
                <a:rect l="0" t="0" r="r" b="b"/>
                <a:pathLst>
                  <a:path w="12" h="7">
                    <a:moveTo>
                      <a:pt x="8" y="3"/>
                    </a:moveTo>
                    <a:cubicBezTo>
                      <a:pt x="4" y="0"/>
                      <a:pt x="0" y="5"/>
                      <a:pt x="5" y="7"/>
                    </a:cubicBezTo>
                    <a:cubicBezTo>
                      <a:pt x="7" y="7"/>
                      <a:pt x="12" y="5"/>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5" name="Freeform 98"/>
              <p:cNvSpPr>
                <a:spLocks/>
              </p:cNvSpPr>
              <p:nvPr/>
            </p:nvSpPr>
            <p:spPr bwMode="auto">
              <a:xfrm>
                <a:off x="3216276" y="4111625"/>
                <a:ext cx="6350" cy="4763"/>
              </a:xfrm>
              <a:custGeom>
                <a:avLst/>
                <a:gdLst>
                  <a:gd name="T0" fmla="*/ 2 w 9"/>
                  <a:gd name="T1" fmla="*/ 4 h 7"/>
                  <a:gd name="T2" fmla="*/ 6 w 9"/>
                  <a:gd name="T3" fmla="*/ 1 h 7"/>
                  <a:gd name="T4" fmla="*/ 2 w 9"/>
                  <a:gd name="T5" fmla="*/ 4 h 7"/>
                </a:gdLst>
                <a:ahLst/>
                <a:cxnLst>
                  <a:cxn ang="0">
                    <a:pos x="T0" y="T1"/>
                  </a:cxn>
                  <a:cxn ang="0">
                    <a:pos x="T2" y="T3"/>
                  </a:cxn>
                  <a:cxn ang="0">
                    <a:pos x="T4" y="T5"/>
                  </a:cxn>
                </a:cxnLst>
                <a:rect l="0" t="0" r="r" b="b"/>
                <a:pathLst>
                  <a:path w="9" h="7">
                    <a:moveTo>
                      <a:pt x="2" y="4"/>
                    </a:moveTo>
                    <a:cubicBezTo>
                      <a:pt x="4" y="7"/>
                      <a:pt x="9" y="3"/>
                      <a:pt x="6" y="1"/>
                    </a:cubicBezTo>
                    <a:cubicBezTo>
                      <a:pt x="4" y="0"/>
                      <a:pt x="0" y="1"/>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6" name="Freeform 99"/>
              <p:cNvSpPr>
                <a:spLocks/>
              </p:cNvSpPr>
              <p:nvPr/>
            </p:nvSpPr>
            <p:spPr bwMode="auto">
              <a:xfrm>
                <a:off x="3219451" y="4102100"/>
                <a:ext cx="6350" cy="4763"/>
              </a:xfrm>
              <a:custGeom>
                <a:avLst/>
                <a:gdLst>
                  <a:gd name="T0" fmla="*/ 3 w 7"/>
                  <a:gd name="T1" fmla="*/ 0 h 5"/>
                  <a:gd name="T2" fmla="*/ 5 w 7"/>
                  <a:gd name="T3" fmla="*/ 5 h 5"/>
                  <a:gd name="T4" fmla="*/ 5 w 7"/>
                  <a:gd name="T5" fmla="*/ 0 h 5"/>
                  <a:gd name="T6" fmla="*/ 3 w 7"/>
                  <a:gd name="T7" fmla="*/ 0 h 5"/>
                </a:gdLst>
                <a:ahLst/>
                <a:cxnLst>
                  <a:cxn ang="0">
                    <a:pos x="T0" y="T1"/>
                  </a:cxn>
                  <a:cxn ang="0">
                    <a:pos x="T2" y="T3"/>
                  </a:cxn>
                  <a:cxn ang="0">
                    <a:pos x="T4" y="T5"/>
                  </a:cxn>
                  <a:cxn ang="0">
                    <a:pos x="T6" y="T7"/>
                  </a:cxn>
                </a:cxnLst>
                <a:rect l="0" t="0" r="r" b="b"/>
                <a:pathLst>
                  <a:path w="7" h="5">
                    <a:moveTo>
                      <a:pt x="3" y="0"/>
                    </a:moveTo>
                    <a:cubicBezTo>
                      <a:pt x="0" y="0"/>
                      <a:pt x="2" y="5"/>
                      <a:pt x="5" y="5"/>
                    </a:cubicBezTo>
                    <a:cubicBezTo>
                      <a:pt x="7" y="5"/>
                      <a:pt x="7" y="0"/>
                      <a:pt x="5" y="0"/>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7" name="Freeform 100"/>
              <p:cNvSpPr>
                <a:spLocks/>
              </p:cNvSpPr>
              <p:nvPr/>
            </p:nvSpPr>
            <p:spPr bwMode="auto">
              <a:xfrm>
                <a:off x="3048001" y="3922713"/>
                <a:ext cx="193675" cy="188913"/>
              </a:xfrm>
              <a:custGeom>
                <a:avLst/>
                <a:gdLst>
                  <a:gd name="T0" fmla="*/ 247 w 256"/>
                  <a:gd name="T1" fmla="*/ 167 h 250"/>
                  <a:gd name="T2" fmla="*/ 231 w 256"/>
                  <a:gd name="T3" fmla="*/ 143 h 250"/>
                  <a:gd name="T4" fmla="*/ 200 w 256"/>
                  <a:gd name="T5" fmla="*/ 119 h 250"/>
                  <a:gd name="T6" fmla="*/ 187 w 256"/>
                  <a:gd name="T7" fmla="*/ 101 h 250"/>
                  <a:gd name="T8" fmla="*/ 194 w 256"/>
                  <a:gd name="T9" fmla="*/ 93 h 250"/>
                  <a:gd name="T10" fmla="*/ 184 w 256"/>
                  <a:gd name="T11" fmla="*/ 80 h 250"/>
                  <a:gd name="T12" fmla="*/ 178 w 256"/>
                  <a:gd name="T13" fmla="*/ 80 h 250"/>
                  <a:gd name="T14" fmla="*/ 166 w 256"/>
                  <a:gd name="T15" fmla="*/ 65 h 250"/>
                  <a:gd name="T16" fmla="*/ 153 w 256"/>
                  <a:gd name="T17" fmla="*/ 62 h 250"/>
                  <a:gd name="T18" fmla="*/ 157 w 256"/>
                  <a:gd name="T19" fmla="*/ 50 h 250"/>
                  <a:gd name="T20" fmla="*/ 139 w 256"/>
                  <a:gd name="T21" fmla="*/ 45 h 250"/>
                  <a:gd name="T22" fmla="*/ 129 w 256"/>
                  <a:gd name="T23" fmla="*/ 38 h 250"/>
                  <a:gd name="T24" fmla="*/ 120 w 256"/>
                  <a:gd name="T25" fmla="*/ 27 h 250"/>
                  <a:gd name="T26" fmla="*/ 103 w 256"/>
                  <a:gd name="T27" fmla="*/ 5 h 250"/>
                  <a:gd name="T28" fmla="*/ 82 w 256"/>
                  <a:gd name="T29" fmla="*/ 12 h 250"/>
                  <a:gd name="T30" fmla="*/ 103 w 256"/>
                  <a:gd name="T31" fmla="*/ 24 h 250"/>
                  <a:gd name="T32" fmla="*/ 99 w 256"/>
                  <a:gd name="T33" fmla="*/ 34 h 250"/>
                  <a:gd name="T34" fmla="*/ 89 w 256"/>
                  <a:gd name="T35" fmla="*/ 36 h 250"/>
                  <a:gd name="T36" fmla="*/ 75 w 256"/>
                  <a:gd name="T37" fmla="*/ 38 h 250"/>
                  <a:gd name="T38" fmla="*/ 63 w 256"/>
                  <a:gd name="T39" fmla="*/ 3 h 250"/>
                  <a:gd name="T40" fmla="*/ 46 w 256"/>
                  <a:gd name="T41" fmla="*/ 9 h 250"/>
                  <a:gd name="T42" fmla="*/ 40 w 256"/>
                  <a:gd name="T43" fmla="*/ 20 h 250"/>
                  <a:gd name="T44" fmla="*/ 42 w 256"/>
                  <a:gd name="T45" fmla="*/ 45 h 250"/>
                  <a:gd name="T46" fmla="*/ 32 w 256"/>
                  <a:gd name="T47" fmla="*/ 38 h 250"/>
                  <a:gd name="T48" fmla="*/ 34 w 256"/>
                  <a:gd name="T49" fmla="*/ 17 h 250"/>
                  <a:gd name="T50" fmla="*/ 41 w 256"/>
                  <a:gd name="T51" fmla="*/ 0 h 250"/>
                  <a:gd name="T52" fmla="*/ 9 w 256"/>
                  <a:gd name="T53" fmla="*/ 17 h 250"/>
                  <a:gd name="T54" fmla="*/ 1 w 256"/>
                  <a:gd name="T55" fmla="*/ 53 h 250"/>
                  <a:gd name="T56" fmla="*/ 10 w 256"/>
                  <a:gd name="T57" fmla="*/ 61 h 250"/>
                  <a:gd name="T58" fmla="*/ 20 w 256"/>
                  <a:gd name="T59" fmla="*/ 78 h 250"/>
                  <a:gd name="T60" fmla="*/ 58 w 256"/>
                  <a:gd name="T61" fmla="*/ 84 h 250"/>
                  <a:gd name="T62" fmla="*/ 92 w 256"/>
                  <a:gd name="T63" fmla="*/ 85 h 250"/>
                  <a:gd name="T64" fmla="*/ 104 w 256"/>
                  <a:gd name="T65" fmla="*/ 74 h 250"/>
                  <a:gd name="T66" fmla="*/ 112 w 256"/>
                  <a:gd name="T67" fmla="*/ 89 h 250"/>
                  <a:gd name="T68" fmla="*/ 117 w 256"/>
                  <a:gd name="T69" fmla="*/ 99 h 250"/>
                  <a:gd name="T70" fmla="*/ 120 w 256"/>
                  <a:gd name="T71" fmla="*/ 105 h 250"/>
                  <a:gd name="T72" fmla="*/ 140 w 256"/>
                  <a:gd name="T73" fmla="*/ 115 h 250"/>
                  <a:gd name="T74" fmla="*/ 154 w 256"/>
                  <a:gd name="T75" fmla="*/ 142 h 250"/>
                  <a:gd name="T76" fmla="*/ 166 w 256"/>
                  <a:gd name="T77" fmla="*/ 149 h 250"/>
                  <a:gd name="T78" fmla="*/ 183 w 256"/>
                  <a:gd name="T79" fmla="*/ 158 h 250"/>
                  <a:gd name="T80" fmla="*/ 156 w 256"/>
                  <a:gd name="T81" fmla="*/ 155 h 250"/>
                  <a:gd name="T82" fmla="*/ 145 w 256"/>
                  <a:gd name="T83" fmla="*/ 172 h 250"/>
                  <a:gd name="T84" fmla="*/ 110 w 256"/>
                  <a:gd name="T85" fmla="*/ 180 h 250"/>
                  <a:gd name="T86" fmla="*/ 120 w 256"/>
                  <a:gd name="T87" fmla="*/ 202 h 250"/>
                  <a:gd name="T88" fmla="*/ 141 w 256"/>
                  <a:gd name="T89" fmla="*/ 198 h 250"/>
                  <a:gd name="T90" fmla="*/ 160 w 256"/>
                  <a:gd name="T91" fmla="*/ 212 h 250"/>
                  <a:gd name="T92" fmla="*/ 179 w 256"/>
                  <a:gd name="T93" fmla="*/ 231 h 250"/>
                  <a:gd name="T94" fmla="*/ 204 w 256"/>
                  <a:gd name="T95" fmla="*/ 245 h 250"/>
                  <a:gd name="T96" fmla="*/ 202 w 256"/>
                  <a:gd name="T97" fmla="*/ 228 h 250"/>
                  <a:gd name="T98" fmla="*/ 230 w 256"/>
                  <a:gd name="T99" fmla="*/ 234 h 250"/>
                  <a:gd name="T100" fmla="*/ 222 w 256"/>
                  <a:gd name="T101" fmla="*/ 203 h 250"/>
                  <a:gd name="T102" fmla="*/ 203 w 256"/>
                  <a:gd name="T103" fmla="*/ 179 h 250"/>
                  <a:gd name="T104" fmla="*/ 205 w 256"/>
                  <a:gd name="T105" fmla="*/ 159 h 250"/>
                  <a:gd name="T106" fmla="*/ 220 w 256"/>
                  <a:gd name="T107" fmla="*/ 178 h 250"/>
                  <a:gd name="T108" fmla="*/ 242 w 256"/>
                  <a:gd name="T109" fmla="*/ 17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50">
                    <a:moveTo>
                      <a:pt x="242" y="179"/>
                    </a:moveTo>
                    <a:cubicBezTo>
                      <a:pt x="244" y="180"/>
                      <a:pt x="244" y="176"/>
                      <a:pt x="244" y="175"/>
                    </a:cubicBezTo>
                    <a:cubicBezTo>
                      <a:pt x="245" y="172"/>
                      <a:pt x="246" y="170"/>
                      <a:pt x="247" y="167"/>
                    </a:cubicBezTo>
                    <a:cubicBezTo>
                      <a:pt x="250" y="163"/>
                      <a:pt x="256" y="158"/>
                      <a:pt x="253" y="152"/>
                    </a:cubicBezTo>
                    <a:cubicBezTo>
                      <a:pt x="249" y="145"/>
                      <a:pt x="244" y="150"/>
                      <a:pt x="239" y="150"/>
                    </a:cubicBezTo>
                    <a:cubicBezTo>
                      <a:pt x="236" y="150"/>
                      <a:pt x="235" y="144"/>
                      <a:pt x="231" y="143"/>
                    </a:cubicBezTo>
                    <a:cubicBezTo>
                      <a:pt x="227" y="142"/>
                      <a:pt x="229" y="137"/>
                      <a:pt x="226" y="134"/>
                    </a:cubicBezTo>
                    <a:cubicBezTo>
                      <a:pt x="220" y="130"/>
                      <a:pt x="212" y="131"/>
                      <a:pt x="207" y="126"/>
                    </a:cubicBezTo>
                    <a:cubicBezTo>
                      <a:pt x="205" y="124"/>
                      <a:pt x="203" y="121"/>
                      <a:pt x="200" y="119"/>
                    </a:cubicBezTo>
                    <a:cubicBezTo>
                      <a:pt x="198" y="118"/>
                      <a:pt x="196" y="117"/>
                      <a:pt x="194" y="116"/>
                    </a:cubicBezTo>
                    <a:cubicBezTo>
                      <a:pt x="191" y="114"/>
                      <a:pt x="191" y="111"/>
                      <a:pt x="191" y="109"/>
                    </a:cubicBezTo>
                    <a:cubicBezTo>
                      <a:pt x="191" y="105"/>
                      <a:pt x="189" y="104"/>
                      <a:pt x="187" y="101"/>
                    </a:cubicBezTo>
                    <a:cubicBezTo>
                      <a:pt x="186" y="98"/>
                      <a:pt x="191" y="98"/>
                      <a:pt x="193" y="98"/>
                    </a:cubicBezTo>
                    <a:cubicBezTo>
                      <a:pt x="195" y="98"/>
                      <a:pt x="203" y="100"/>
                      <a:pt x="203" y="99"/>
                    </a:cubicBezTo>
                    <a:cubicBezTo>
                      <a:pt x="205" y="95"/>
                      <a:pt x="196" y="95"/>
                      <a:pt x="194" y="93"/>
                    </a:cubicBezTo>
                    <a:cubicBezTo>
                      <a:pt x="192" y="91"/>
                      <a:pt x="192" y="89"/>
                      <a:pt x="195" y="88"/>
                    </a:cubicBezTo>
                    <a:cubicBezTo>
                      <a:pt x="197" y="88"/>
                      <a:pt x="197" y="86"/>
                      <a:pt x="197" y="84"/>
                    </a:cubicBezTo>
                    <a:cubicBezTo>
                      <a:pt x="195" y="80"/>
                      <a:pt x="188" y="77"/>
                      <a:pt x="184" y="80"/>
                    </a:cubicBezTo>
                    <a:cubicBezTo>
                      <a:pt x="181" y="82"/>
                      <a:pt x="180" y="89"/>
                      <a:pt x="175" y="88"/>
                    </a:cubicBezTo>
                    <a:cubicBezTo>
                      <a:pt x="173" y="88"/>
                      <a:pt x="173" y="86"/>
                      <a:pt x="173" y="84"/>
                    </a:cubicBezTo>
                    <a:cubicBezTo>
                      <a:pt x="173" y="82"/>
                      <a:pt x="175" y="81"/>
                      <a:pt x="178" y="80"/>
                    </a:cubicBezTo>
                    <a:cubicBezTo>
                      <a:pt x="183" y="78"/>
                      <a:pt x="186" y="74"/>
                      <a:pt x="184" y="69"/>
                    </a:cubicBezTo>
                    <a:cubicBezTo>
                      <a:pt x="179" y="68"/>
                      <a:pt x="175" y="67"/>
                      <a:pt x="171" y="68"/>
                    </a:cubicBezTo>
                    <a:cubicBezTo>
                      <a:pt x="167" y="70"/>
                      <a:pt x="166" y="67"/>
                      <a:pt x="166" y="65"/>
                    </a:cubicBezTo>
                    <a:cubicBezTo>
                      <a:pt x="165" y="61"/>
                      <a:pt x="158" y="64"/>
                      <a:pt x="156" y="65"/>
                    </a:cubicBezTo>
                    <a:cubicBezTo>
                      <a:pt x="156" y="65"/>
                      <a:pt x="153" y="66"/>
                      <a:pt x="152" y="65"/>
                    </a:cubicBezTo>
                    <a:cubicBezTo>
                      <a:pt x="152" y="64"/>
                      <a:pt x="152" y="62"/>
                      <a:pt x="153" y="62"/>
                    </a:cubicBezTo>
                    <a:cubicBezTo>
                      <a:pt x="154" y="61"/>
                      <a:pt x="155" y="60"/>
                      <a:pt x="157" y="60"/>
                    </a:cubicBezTo>
                    <a:cubicBezTo>
                      <a:pt x="159" y="60"/>
                      <a:pt x="161" y="59"/>
                      <a:pt x="162" y="58"/>
                    </a:cubicBezTo>
                    <a:cubicBezTo>
                      <a:pt x="163" y="55"/>
                      <a:pt x="160" y="51"/>
                      <a:pt x="157" y="50"/>
                    </a:cubicBezTo>
                    <a:cubicBezTo>
                      <a:pt x="154" y="48"/>
                      <a:pt x="149" y="48"/>
                      <a:pt x="146" y="49"/>
                    </a:cubicBezTo>
                    <a:cubicBezTo>
                      <a:pt x="142" y="50"/>
                      <a:pt x="142" y="52"/>
                      <a:pt x="141" y="55"/>
                    </a:cubicBezTo>
                    <a:cubicBezTo>
                      <a:pt x="136" y="55"/>
                      <a:pt x="146" y="45"/>
                      <a:pt x="139" y="45"/>
                    </a:cubicBezTo>
                    <a:cubicBezTo>
                      <a:pt x="136" y="46"/>
                      <a:pt x="134" y="47"/>
                      <a:pt x="132" y="49"/>
                    </a:cubicBezTo>
                    <a:cubicBezTo>
                      <a:pt x="129" y="52"/>
                      <a:pt x="128" y="45"/>
                      <a:pt x="130" y="44"/>
                    </a:cubicBezTo>
                    <a:cubicBezTo>
                      <a:pt x="133" y="42"/>
                      <a:pt x="134" y="39"/>
                      <a:pt x="129" y="38"/>
                    </a:cubicBezTo>
                    <a:cubicBezTo>
                      <a:pt x="123" y="36"/>
                      <a:pt x="128" y="33"/>
                      <a:pt x="127" y="30"/>
                    </a:cubicBezTo>
                    <a:cubicBezTo>
                      <a:pt x="127" y="29"/>
                      <a:pt x="127" y="27"/>
                      <a:pt x="125" y="26"/>
                    </a:cubicBezTo>
                    <a:cubicBezTo>
                      <a:pt x="123" y="26"/>
                      <a:pt x="121" y="27"/>
                      <a:pt x="120" y="27"/>
                    </a:cubicBezTo>
                    <a:cubicBezTo>
                      <a:pt x="117" y="27"/>
                      <a:pt x="113" y="23"/>
                      <a:pt x="112" y="21"/>
                    </a:cubicBezTo>
                    <a:cubicBezTo>
                      <a:pt x="119" y="23"/>
                      <a:pt x="119" y="18"/>
                      <a:pt x="115" y="14"/>
                    </a:cubicBezTo>
                    <a:cubicBezTo>
                      <a:pt x="112" y="11"/>
                      <a:pt x="109" y="6"/>
                      <a:pt x="103" y="5"/>
                    </a:cubicBezTo>
                    <a:cubicBezTo>
                      <a:pt x="99" y="5"/>
                      <a:pt x="96" y="5"/>
                      <a:pt x="93" y="5"/>
                    </a:cubicBezTo>
                    <a:cubicBezTo>
                      <a:pt x="90" y="5"/>
                      <a:pt x="86" y="4"/>
                      <a:pt x="83" y="4"/>
                    </a:cubicBezTo>
                    <a:cubicBezTo>
                      <a:pt x="77" y="2"/>
                      <a:pt x="80" y="10"/>
                      <a:pt x="82" y="12"/>
                    </a:cubicBezTo>
                    <a:cubicBezTo>
                      <a:pt x="84" y="15"/>
                      <a:pt x="88" y="22"/>
                      <a:pt x="92" y="22"/>
                    </a:cubicBezTo>
                    <a:cubicBezTo>
                      <a:pt x="95" y="22"/>
                      <a:pt x="97" y="21"/>
                      <a:pt x="100" y="21"/>
                    </a:cubicBezTo>
                    <a:cubicBezTo>
                      <a:pt x="102" y="21"/>
                      <a:pt x="105" y="23"/>
                      <a:pt x="103" y="24"/>
                    </a:cubicBezTo>
                    <a:cubicBezTo>
                      <a:pt x="101" y="25"/>
                      <a:pt x="99" y="24"/>
                      <a:pt x="97" y="25"/>
                    </a:cubicBezTo>
                    <a:cubicBezTo>
                      <a:pt x="96" y="26"/>
                      <a:pt x="99" y="29"/>
                      <a:pt x="100" y="30"/>
                    </a:cubicBezTo>
                    <a:cubicBezTo>
                      <a:pt x="100" y="31"/>
                      <a:pt x="101" y="34"/>
                      <a:pt x="99" y="34"/>
                    </a:cubicBezTo>
                    <a:cubicBezTo>
                      <a:pt x="98" y="35"/>
                      <a:pt x="94" y="35"/>
                      <a:pt x="94" y="36"/>
                    </a:cubicBezTo>
                    <a:cubicBezTo>
                      <a:pt x="93" y="37"/>
                      <a:pt x="94" y="39"/>
                      <a:pt x="92" y="39"/>
                    </a:cubicBezTo>
                    <a:cubicBezTo>
                      <a:pt x="91" y="39"/>
                      <a:pt x="89" y="37"/>
                      <a:pt x="89" y="36"/>
                    </a:cubicBezTo>
                    <a:cubicBezTo>
                      <a:pt x="87" y="35"/>
                      <a:pt x="86" y="31"/>
                      <a:pt x="83" y="33"/>
                    </a:cubicBezTo>
                    <a:cubicBezTo>
                      <a:pt x="81" y="35"/>
                      <a:pt x="80" y="37"/>
                      <a:pt x="78" y="39"/>
                    </a:cubicBezTo>
                    <a:cubicBezTo>
                      <a:pt x="77" y="41"/>
                      <a:pt x="75" y="39"/>
                      <a:pt x="75" y="38"/>
                    </a:cubicBezTo>
                    <a:cubicBezTo>
                      <a:pt x="73" y="35"/>
                      <a:pt x="75" y="33"/>
                      <a:pt x="76" y="31"/>
                    </a:cubicBezTo>
                    <a:cubicBezTo>
                      <a:pt x="82" y="24"/>
                      <a:pt x="79" y="12"/>
                      <a:pt x="73" y="5"/>
                    </a:cubicBezTo>
                    <a:cubicBezTo>
                      <a:pt x="71" y="3"/>
                      <a:pt x="67" y="2"/>
                      <a:pt x="63" y="3"/>
                    </a:cubicBezTo>
                    <a:cubicBezTo>
                      <a:pt x="60" y="4"/>
                      <a:pt x="58" y="3"/>
                      <a:pt x="56" y="4"/>
                    </a:cubicBezTo>
                    <a:cubicBezTo>
                      <a:pt x="54" y="6"/>
                      <a:pt x="54" y="8"/>
                      <a:pt x="51" y="9"/>
                    </a:cubicBezTo>
                    <a:cubicBezTo>
                      <a:pt x="50" y="9"/>
                      <a:pt x="48" y="9"/>
                      <a:pt x="46" y="9"/>
                    </a:cubicBezTo>
                    <a:cubicBezTo>
                      <a:pt x="46" y="10"/>
                      <a:pt x="45" y="14"/>
                      <a:pt x="45" y="14"/>
                    </a:cubicBezTo>
                    <a:cubicBezTo>
                      <a:pt x="44" y="16"/>
                      <a:pt x="46" y="17"/>
                      <a:pt x="44" y="18"/>
                    </a:cubicBezTo>
                    <a:cubicBezTo>
                      <a:pt x="43" y="19"/>
                      <a:pt x="41" y="19"/>
                      <a:pt x="40" y="20"/>
                    </a:cubicBezTo>
                    <a:cubicBezTo>
                      <a:pt x="37" y="22"/>
                      <a:pt x="40" y="27"/>
                      <a:pt x="42" y="28"/>
                    </a:cubicBezTo>
                    <a:cubicBezTo>
                      <a:pt x="46" y="32"/>
                      <a:pt x="45" y="32"/>
                      <a:pt x="40" y="35"/>
                    </a:cubicBezTo>
                    <a:cubicBezTo>
                      <a:pt x="35" y="37"/>
                      <a:pt x="40" y="43"/>
                      <a:pt x="42" y="45"/>
                    </a:cubicBezTo>
                    <a:cubicBezTo>
                      <a:pt x="44" y="47"/>
                      <a:pt x="48" y="53"/>
                      <a:pt x="42" y="51"/>
                    </a:cubicBezTo>
                    <a:cubicBezTo>
                      <a:pt x="36" y="50"/>
                      <a:pt x="37" y="47"/>
                      <a:pt x="35" y="44"/>
                    </a:cubicBezTo>
                    <a:cubicBezTo>
                      <a:pt x="34" y="42"/>
                      <a:pt x="32" y="40"/>
                      <a:pt x="32" y="38"/>
                    </a:cubicBezTo>
                    <a:cubicBezTo>
                      <a:pt x="32" y="35"/>
                      <a:pt x="34" y="32"/>
                      <a:pt x="33" y="29"/>
                    </a:cubicBezTo>
                    <a:cubicBezTo>
                      <a:pt x="32" y="27"/>
                      <a:pt x="31" y="26"/>
                      <a:pt x="30" y="24"/>
                    </a:cubicBezTo>
                    <a:cubicBezTo>
                      <a:pt x="30" y="21"/>
                      <a:pt x="32" y="19"/>
                      <a:pt x="34" y="17"/>
                    </a:cubicBezTo>
                    <a:cubicBezTo>
                      <a:pt x="36" y="16"/>
                      <a:pt x="37" y="14"/>
                      <a:pt x="40" y="13"/>
                    </a:cubicBezTo>
                    <a:cubicBezTo>
                      <a:pt x="42" y="11"/>
                      <a:pt x="42" y="8"/>
                      <a:pt x="44" y="7"/>
                    </a:cubicBezTo>
                    <a:cubicBezTo>
                      <a:pt x="50" y="3"/>
                      <a:pt x="47" y="0"/>
                      <a:pt x="41" y="0"/>
                    </a:cubicBezTo>
                    <a:cubicBezTo>
                      <a:pt x="34" y="0"/>
                      <a:pt x="27" y="2"/>
                      <a:pt x="22" y="6"/>
                    </a:cubicBezTo>
                    <a:cubicBezTo>
                      <a:pt x="20" y="7"/>
                      <a:pt x="17" y="9"/>
                      <a:pt x="14" y="10"/>
                    </a:cubicBezTo>
                    <a:cubicBezTo>
                      <a:pt x="12" y="12"/>
                      <a:pt x="11" y="15"/>
                      <a:pt x="9" y="17"/>
                    </a:cubicBezTo>
                    <a:cubicBezTo>
                      <a:pt x="6" y="23"/>
                      <a:pt x="2" y="29"/>
                      <a:pt x="1" y="36"/>
                    </a:cubicBezTo>
                    <a:cubicBezTo>
                      <a:pt x="1" y="38"/>
                      <a:pt x="1" y="41"/>
                      <a:pt x="1" y="44"/>
                    </a:cubicBezTo>
                    <a:cubicBezTo>
                      <a:pt x="1" y="47"/>
                      <a:pt x="0" y="51"/>
                      <a:pt x="1" y="53"/>
                    </a:cubicBezTo>
                    <a:cubicBezTo>
                      <a:pt x="4" y="57"/>
                      <a:pt x="12" y="57"/>
                      <a:pt x="17" y="59"/>
                    </a:cubicBezTo>
                    <a:cubicBezTo>
                      <a:pt x="18" y="60"/>
                      <a:pt x="22" y="63"/>
                      <a:pt x="20" y="63"/>
                    </a:cubicBezTo>
                    <a:cubicBezTo>
                      <a:pt x="17" y="64"/>
                      <a:pt x="12" y="61"/>
                      <a:pt x="10" y="61"/>
                    </a:cubicBezTo>
                    <a:cubicBezTo>
                      <a:pt x="7" y="60"/>
                      <a:pt x="6" y="62"/>
                      <a:pt x="6" y="65"/>
                    </a:cubicBezTo>
                    <a:cubicBezTo>
                      <a:pt x="6" y="68"/>
                      <a:pt x="10" y="69"/>
                      <a:pt x="12" y="71"/>
                    </a:cubicBezTo>
                    <a:cubicBezTo>
                      <a:pt x="15" y="73"/>
                      <a:pt x="17" y="76"/>
                      <a:pt x="20" y="78"/>
                    </a:cubicBezTo>
                    <a:cubicBezTo>
                      <a:pt x="23" y="80"/>
                      <a:pt x="27" y="80"/>
                      <a:pt x="31" y="80"/>
                    </a:cubicBezTo>
                    <a:cubicBezTo>
                      <a:pt x="37" y="81"/>
                      <a:pt x="41" y="84"/>
                      <a:pt x="48" y="84"/>
                    </a:cubicBezTo>
                    <a:cubicBezTo>
                      <a:pt x="51" y="84"/>
                      <a:pt x="55" y="84"/>
                      <a:pt x="58" y="84"/>
                    </a:cubicBezTo>
                    <a:cubicBezTo>
                      <a:pt x="63" y="84"/>
                      <a:pt x="68" y="85"/>
                      <a:pt x="72" y="85"/>
                    </a:cubicBezTo>
                    <a:cubicBezTo>
                      <a:pt x="76" y="85"/>
                      <a:pt x="77" y="83"/>
                      <a:pt x="80" y="82"/>
                    </a:cubicBezTo>
                    <a:cubicBezTo>
                      <a:pt x="84" y="82"/>
                      <a:pt x="88" y="84"/>
                      <a:pt x="92" y="85"/>
                    </a:cubicBezTo>
                    <a:cubicBezTo>
                      <a:pt x="96" y="85"/>
                      <a:pt x="102" y="84"/>
                      <a:pt x="99" y="79"/>
                    </a:cubicBezTo>
                    <a:cubicBezTo>
                      <a:pt x="98" y="79"/>
                      <a:pt x="92" y="73"/>
                      <a:pt x="92" y="72"/>
                    </a:cubicBezTo>
                    <a:cubicBezTo>
                      <a:pt x="96" y="70"/>
                      <a:pt x="102" y="70"/>
                      <a:pt x="104" y="74"/>
                    </a:cubicBezTo>
                    <a:cubicBezTo>
                      <a:pt x="105" y="75"/>
                      <a:pt x="107" y="79"/>
                      <a:pt x="107" y="81"/>
                    </a:cubicBezTo>
                    <a:cubicBezTo>
                      <a:pt x="107" y="84"/>
                      <a:pt x="105" y="86"/>
                      <a:pt x="108" y="88"/>
                    </a:cubicBezTo>
                    <a:cubicBezTo>
                      <a:pt x="109" y="88"/>
                      <a:pt x="110" y="89"/>
                      <a:pt x="112" y="89"/>
                    </a:cubicBezTo>
                    <a:cubicBezTo>
                      <a:pt x="113" y="90"/>
                      <a:pt x="115" y="89"/>
                      <a:pt x="116" y="90"/>
                    </a:cubicBezTo>
                    <a:cubicBezTo>
                      <a:pt x="117" y="91"/>
                      <a:pt x="113" y="94"/>
                      <a:pt x="113" y="95"/>
                    </a:cubicBezTo>
                    <a:cubicBezTo>
                      <a:pt x="112" y="97"/>
                      <a:pt x="116" y="99"/>
                      <a:pt x="117" y="99"/>
                    </a:cubicBezTo>
                    <a:cubicBezTo>
                      <a:pt x="119" y="98"/>
                      <a:pt x="120" y="96"/>
                      <a:pt x="123" y="98"/>
                    </a:cubicBezTo>
                    <a:cubicBezTo>
                      <a:pt x="125" y="99"/>
                      <a:pt x="126" y="102"/>
                      <a:pt x="125" y="103"/>
                    </a:cubicBezTo>
                    <a:cubicBezTo>
                      <a:pt x="124" y="105"/>
                      <a:pt x="121" y="104"/>
                      <a:pt x="120" y="105"/>
                    </a:cubicBezTo>
                    <a:cubicBezTo>
                      <a:pt x="116" y="107"/>
                      <a:pt x="121" y="110"/>
                      <a:pt x="124" y="110"/>
                    </a:cubicBezTo>
                    <a:cubicBezTo>
                      <a:pt x="127" y="111"/>
                      <a:pt x="128" y="109"/>
                      <a:pt x="131" y="108"/>
                    </a:cubicBezTo>
                    <a:cubicBezTo>
                      <a:pt x="135" y="106"/>
                      <a:pt x="139" y="113"/>
                      <a:pt x="140" y="115"/>
                    </a:cubicBezTo>
                    <a:cubicBezTo>
                      <a:pt x="142" y="118"/>
                      <a:pt x="145" y="119"/>
                      <a:pt x="147" y="122"/>
                    </a:cubicBezTo>
                    <a:cubicBezTo>
                      <a:pt x="149" y="124"/>
                      <a:pt x="152" y="126"/>
                      <a:pt x="153" y="129"/>
                    </a:cubicBezTo>
                    <a:cubicBezTo>
                      <a:pt x="154" y="133"/>
                      <a:pt x="155" y="138"/>
                      <a:pt x="154" y="142"/>
                    </a:cubicBezTo>
                    <a:cubicBezTo>
                      <a:pt x="153" y="145"/>
                      <a:pt x="150" y="149"/>
                      <a:pt x="151" y="152"/>
                    </a:cubicBezTo>
                    <a:cubicBezTo>
                      <a:pt x="152" y="155"/>
                      <a:pt x="160" y="153"/>
                      <a:pt x="162" y="153"/>
                    </a:cubicBezTo>
                    <a:cubicBezTo>
                      <a:pt x="165" y="152"/>
                      <a:pt x="164" y="151"/>
                      <a:pt x="166" y="149"/>
                    </a:cubicBezTo>
                    <a:cubicBezTo>
                      <a:pt x="167" y="147"/>
                      <a:pt x="171" y="147"/>
                      <a:pt x="173" y="148"/>
                    </a:cubicBezTo>
                    <a:cubicBezTo>
                      <a:pt x="176" y="148"/>
                      <a:pt x="177" y="151"/>
                      <a:pt x="178" y="152"/>
                    </a:cubicBezTo>
                    <a:cubicBezTo>
                      <a:pt x="179" y="155"/>
                      <a:pt x="182" y="156"/>
                      <a:pt x="183" y="158"/>
                    </a:cubicBezTo>
                    <a:cubicBezTo>
                      <a:pt x="184" y="162"/>
                      <a:pt x="174" y="167"/>
                      <a:pt x="171" y="168"/>
                    </a:cubicBezTo>
                    <a:cubicBezTo>
                      <a:pt x="168" y="169"/>
                      <a:pt x="165" y="159"/>
                      <a:pt x="164" y="157"/>
                    </a:cubicBezTo>
                    <a:cubicBezTo>
                      <a:pt x="162" y="155"/>
                      <a:pt x="159" y="155"/>
                      <a:pt x="156" y="155"/>
                    </a:cubicBezTo>
                    <a:cubicBezTo>
                      <a:pt x="153" y="155"/>
                      <a:pt x="149" y="153"/>
                      <a:pt x="146" y="156"/>
                    </a:cubicBezTo>
                    <a:cubicBezTo>
                      <a:pt x="144" y="158"/>
                      <a:pt x="137" y="163"/>
                      <a:pt x="141" y="166"/>
                    </a:cubicBezTo>
                    <a:cubicBezTo>
                      <a:pt x="143" y="168"/>
                      <a:pt x="145" y="169"/>
                      <a:pt x="145" y="172"/>
                    </a:cubicBezTo>
                    <a:cubicBezTo>
                      <a:pt x="145" y="174"/>
                      <a:pt x="145" y="176"/>
                      <a:pt x="143" y="177"/>
                    </a:cubicBezTo>
                    <a:cubicBezTo>
                      <a:pt x="138" y="180"/>
                      <a:pt x="128" y="180"/>
                      <a:pt x="123" y="179"/>
                    </a:cubicBezTo>
                    <a:cubicBezTo>
                      <a:pt x="118" y="178"/>
                      <a:pt x="112" y="174"/>
                      <a:pt x="110" y="180"/>
                    </a:cubicBezTo>
                    <a:cubicBezTo>
                      <a:pt x="109" y="183"/>
                      <a:pt x="108" y="185"/>
                      <a:pt x="107" y="188"/>
                    </a:cubicBezTo>
                    <a:cubicBezTo>
                      <a:pt x="106" y="190"/>
                      <a:pt x="105" y="193"/>
                      <a:pt x="106" y="196"/>
                    </a:cubicBezTo>
                    <a:cubicBezTo>
                      <a:pt x="108" y="199"/>
                      <a:pt x="116" y="205"/>
                      <a:pt x="120" y="202"/>
                    </a:cubicBezTo>
                    <a:cubicBezTo>
                      <a:pt x="123" y="199"/>
                      <a:pt x="124" y="201"/>
                      <a:pt x="127" y="200"/>
                    </a:cubicBezTo>
                    <a:cubicBezTo>
                      <a:pt x="129" y="200"/>
                      <a:pt x="128" y="198"/>
                      <a:pt x="129" y="196"/>
                    </a:cubicBezTo>
                    <a:cubicBezTo>
                      <a:pt x="130" y="191"/>
                      <a:pt x="138" y="200"/>
                      <a:pt x="141" y="198"/>
                    </a:cubicBezTo>
                    <a:cubicBezTo>
                      <a:pt x="144" y="196"/>
                      <a:pt x="144" y="196"/>
                      <a:pt x="147" y="198"/>
                    </a:cubicBezTo>
                    <a:cubicBezTo>
                      <a:pt x="150" y="199"/>
                      <a:pt x="153" y="201"/>
                      <a:pt x="154" y="204"/>
                    </a:cubicBezTo>
                    <a:cubicBezTo>
                      <a:pt x="156" y="206"/>
                      <a:pt x="157" y="211"/>
                      <a:pt x="160" y="212"/>
                    </a:cubicBezTo>
                    <a:cubicBezTo>
                      <a:pt x="162" y="213"/>
                      <a:pt x="165" y="212"/>
                      <a:pt x="165" y="215"/>
                    </a:cubicBezTo>
                    <a:cubicBezTo>
                      <a:pt x="165" y="219"/>
                      <a:pt x="166" y="226"/>
                      <a:pt x="172" y="226"/>
                    </a:cubicBezTo>
                    <a:cubicBezTo>
                      <a:pt x="176" y="226"/>
                      <a:pt x="176" y="229"/>
                      <a:pt x="179" y="231"/>
                    </a:cubicBezTo>
                    <a:cubicBezTo>
                      <a:pt x="182" y="232"/>
                      <a:pt x="185" y="231"/>
                      <a:pt x="188" y="234"/>
                    </a:cubicBezTo>
                    <a:cubicBezTo>
                      <a:pt x="190" y="236"/>
                      <a:pt x="192" y="238"/>
                      <a:pt x="194" y="240"/>
                    </a:cubicBezTo>
                    <a:cubicBezTo>
                      <a:pt x="197" y="243"/>
                      <a:pt x="201" y="244"/>
                      <a:pt x="204" y="245"/>
                    </a:cubicBezTo>
                    <a:cubicBezTo>
                      <a:pt x="207" y="246"/>
                      <a:pt x="211" y="250"/>
                      <a:pt x="214" y="248"/>
                    </a:cubicBezTo>
                    <a:cubicBezTo>
                      <a:pt x="216" y="247"/>
                      <a:pt x="216" y="244"/>
                      <a:pt x="215" y="241"/>
                    </a:cubicBezTo>
                    <a:cubicBezTo>
                      <a:pt x="212" y="235"/>
                      <a:pt x="207" y="232"/>
                      <a:pt x="202" y="228"/>
                    </a:cubicBezTo>
                    <a:cubicBezTo>
                      <a:pt x="196" y="224"/>
                      <a:pt x="192" y="221"/>
                      <a:pt x="192" y="214"/>
                    </a:cubicBezTo>
                    <a:cubicBezTo>
                      <a:pt x="196" y="212"/>
                      <a:pt x="212" y="225"/>
                      <a:pt x="213" y="228"/>
                    </a:cubicBezTo>
                    <a:cubicBezTo>
                      <a:pt x="216" y="233"/>
                      <a:pt x="225" y="237"/>
                      <a:pt x="230" y="234"/>
                    </a:cubicBezTo>
                    <a:cubicBezTo>
                      <a:pt x="232" y="232"/>
                      <a:pt x="232" y="228"/>
                      <a:pt x="231" y="226"/>
                    </a:cubicBezTo>
                    <a:cubicBezTo>
                      <a:pt x="229" y="223"/>
                      <a:pt x="232" y="221"/>
                      <a:pt x="232" y="218"/>
                    </a:cubicBezTo>
                    <a:cubicBezTo>
                      <a:pt x="231" y="211"/>
                      <a:pt x="225" y="208"/>
                      <a:pt x="222" y="203"/>
                    </a:cubicBezTo>
                    <a:cubicBezTo>
                      <a:pt x="221" y="200"/>
                      <a:pt x="221" y="198"/>
                      <a:pt x="219" y="196"/>
                    </a:cubicBezTo>
                    <a:cubicBezTo>
                      <a:pt x="217" y="194"/>
                      <a:pt x="214" y="193"/>
                      <a:pt x="212" y="192"/>
                    </a:cubicBezTo>
                    <a:cubicBezTo>
                      <a:pt x="208" y="189"/>
                      <a:pt x="207" y="182"/>
                      <a:pt x="203" y="179"/>
                    </a:cubicBezTo>
                    <a:cubicBezTo>
                      <a:pt x="197" y="176"/>
                      <a:pt x="195" y="170"/>
                      <a:pt x="193" y="165"/>
                    </a:cubicBezTo>
                    <a:cubicBezTo>
                      <a:pt x="196" y="164"/>
                      <a:pt x="202" y="172"/>
                      <a:pt x="203" y="169"/>
                    </a:cubicBezTo>
                    <a:cubicBezTo>
                      <a:pt x="204" y="167"/>
                      <a:pt x="202" y="158"/>
                      <a:pt x="205" y="159"/>
                    </a:cubicBezTo>
                    <a:cubicBezTo>
                      <a:pt x="208" y="160"/>
                      <a:pt x="211" y="165"/>
                      <a:pt x="213" y="167"/>
                    </a:cubicBezTo>
                    <a:cubicBezTo>
                      <a:pt x="216" y="169"/>
                      <a:pt x="224" y="164"/>
                      <a:pt x="225" y="167"/>
                    </a:cubicBezTo>
                    <a:cubicBezTo>
                      <a:pt x="227" y="171"/>
                      <a:pt x="218" y="172"/>
                      <a:pt x="220" y="178"/>
                    </a:cubicBezTo>
                    <a:cubicBezTo>
                      <a:pt x="221" y="182"/>
                      <a:pt x="228" y="185"/>
                      <a:pt x="231" y="187"/>
                    </a:cubicBezTo>
                    <a:cubicBezTo>
                      <a:pt x="237" y="192"/>
                      <a:pt x="237" y="186"/>
                      <a:pt x="236" y="182"/>
                    </a:cubicBezTo>
                    <a:cubicBezTo>
                      <a:pt x="235" y="176"/>
                      <a:pt x="237" y="177"/>
                      <a:pt x="242"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8" name="Freeform 101"/>
              <p:cNvSpPr>
                <a:spLocks/>
              </p:cNvSpPr>
              <p:nvPr/>
            </p:nvSpPr>
            <p:spPr bwMode="auto">
              <a:xfrm>
                <a:off x="3132138" y="4081463"/>
                <a:ext cx="7938" cy="7938"/>
              </a:xfrm>
              <a:custGeom>
                <a:avLst/>
                <a:gdLst>
                  <a:gd name="T0" fmla="*/ 3 w 10"/>
                  <a:gd name="T1" fmla="*/ 1 h 9"/>
                  <a:gd name="T2" fmla="*/ 3 w 10"/>
                  <a:gd name="T3" fmla="*/ 5 h 9"/>
                  <a:gd name="T4" fmla="*/ 9 w 10"/>
                  <a:gd name="T5" fmla="*/ 6 h 9"/>
                  <a:gd name="T6" fmla="*/ 3 w 10"/>
                  <a:gd name="T7" fmla="*/ 1 h 9"/>
                </a:gdLst>
                <a:ahLst/>
                <a:cxnLst>
                  <a:cxn ang="0">
                    <a:pos x="T0" y="T1"/>
                  </a:cxn>
                  <a:cxn ang="0">
                    <a:pos x="T2" y="T3"/>
                  </a:cxn>
                  <a:cxn ang="0">
                    <a:pos x="T4" y="T5"/>
                  </a:cxn>
                  <a:cxn ang="0">
                    <a:pos x="T6" y="T7"/>
                  </a:cxn>
                </a:cxnLst>
                <a:rect l="0" t="0" r="r" b="b"/>
                <a:pathLst>
                  <a:path w="10" h="9">
                    <a:moveTo>
                      <a:pt x="3" y="1"/>
                    </a:moveTo>
                    <a:cubicBezTo>
                      <a:pt x="0" y="1"/>
                      <a:pt x="3" y="3"/>
                      <a:pt x="3" y="5"/>
                    </a:cubicBezTo>
                    <a:cubicBezTo>
                      <a:pt x="4" y="6"/>
                      <a:pt x="7" y="9"/>
                      <a:pt x="9" y="6"/>
                    </a:cubicBezTo>
                    <a:cubicBezTo>
                      <a:pt x="10" y="4"/>
                      <a:pt x="6"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69" name="Freeform 102"/>
              <p:cNvSpPr>
                <a:spLocks/>
              </p:cNvSpPr>
              <p:nvPr/>
            </p:nvSpPr>
            <p:spPr bwMode="auto">
              <a:xfrm>
                <a:off x="3197226" y="4129088"/>
                <a:ext cx="4763" cy="4763"/>
              </a:xfrm>
              <a:custGeom>
                <a:avLst/>
                <a:gdLst>
                  <a:gd name="T0" fmla="*/ 0 w 6"/>
                  <a:gd name="T1" fmla="*/ 3 h 7"/>
                  <a:gd name="T2" fmla="*/ 3 w 6"/>
                  <a:gd name="T3" fmla="*/ 7 h 7"/>
                  <a:gd name="T4" fmla="*/ 6 w 6"/>
                  <a:gd name="T5" fmla="*/ 2 h 7"/>
                  <a:gd name="T6" fmla="*/ 1 w 6"/>
                  <a:gd name="T7" fmla="*/ 0 h 7"/>
                  <a:gd name="T8" fmla="*/ 0 w 6"/>
                  <a:gd name="T9" fmla="*/ 3 h 7"/>
                </a:gdLst>
                <a:ahLst/>
                <a:cxnLst>
                  <a:cxn ang="0">
                    <a:pos x="T0" y="T1"/>
                  </a:cxn>
                  <a:cxn ang="0">
                    <a:pos x="T2" y="T3"/>
                  </a:cxn>
                  <a:cxn ang="0">
                    <a:pos x="T4" y="T5"/>
                  </a:cxn>
                  <a:cxn ang="0">
                    <a:pos x="T6" y="T7"/>
                  </a:cxn>
                  <a:cxn ang="0">
                    <a:pos x="T8" y="T9"/>
                  </a:cxn>
                </a:cxnLst>
                <a:rect l="0" t="0" r="r" b="b"/>
                <a:pathLst>
                  <a:path w="6" h="7">
                    <a:moveTo>
                      <a:pt x="0" y="3"/>
                    </a:moveTo>
                    <a:cubicBezTo>
                      <a:pt x="0" y="6"/>
                      <a:pt x="1" y="6"/>
                      <a:pt x="3" y="7"/>
                    </a:cubicBezTo>
                    <a:cubicBezTo>
                      <a:pt x="5" y="7"/>
                      <a:pt x="6" y="3"/>
                      <a:pt x="6" y="2"/>
                    </a:cubicBezTo>
                    <a:cubicBezTo>
                      <a:pt x="1" y="0"/>
                      <a:pt x="1" y="0"/>
                      <a:pt x="1" y="0"/>
                    </a:cubicBezTo>
                    <a:cubicBezTo>
                      <a:pt x="0" y="0"/>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0" name="Freeform 103"/>
              <p:cNvSpPr>
                <a:spLocks/>
              </p:cNvSpPr>
              <p:nvPr/>
            </p:nvSpPr>
            <p:spPr bwMode="auto">
              <a:xfrm>
                <a:off x="3416301" y="4354513"/>
                <a:ext cx="3175" cy="4763"/>
              </a:xfrm>
              <a:custGeom>
                <a:avLst/>
                <a:gdLst>
                  <a:gd name="T0" fmla="*/ 0 w 5"/>
                  <a:gd name="T1" fmla="*/ 2 h 7"/>
                  <a:gd name="T2" fmla="*/ 2 w 5"/>
                  <a:gd name="T3" fmla="*/ 6 h 7"/>
                  <a:gd name="T4" fmla="*/ 5 w 5"/>
                  <a:gd name="T5" fmla="*/ 0 h 7"/>
                  <a:gd name="T6" fmla="*/ 0 w 5"/>
                  <a:gd name="T7" fmla="*/ 2 h 7"/>
                </a:gdLst>
                <a:ahLst/>
                <a:cxnLst>
                  <a:cxn ang="0">
                    <a:pos x="T0" y="T1"/>
                  </a:cxn>
                  <a:cxn ang="0">
                    <a:pos x="T2" y="T3"/>
                  </a:cxn>
                  <a:cxn ang="0">
                    <a:pos x="T4" y="T5"/>
                  </a:cxn>
                  <a:cxn ang="0">
                    <a:pos x="T6" y="T7"/>
                  </a:cxn>
                </a:cxnLst>
                <a:rect l="0" t="0" r="r" b="b"/>
                <a:pathLst>
                  <a:path w="5" h="7">
                    <a:moveTo>
                      <a:pt x="0" y="2"/>
                    </a:moveTo>
                    <a:cubicBezTo>
                      <a:pt x="0" y="4"/>
                      <a:pt x="0" y="5"/>
                      <a:pt x="2" y="6"/>
                    </a:cubicBezTo>
                    <a:cubicBezTo>
                      <a:pt x="5" y="7"/>
                      <a:pt x="5" y="0"/>
                      <a:pt x="5" y="0"/>
                    </a:cubicBezTo>
                    <a:cubicBezTo>
                      <a:pt x="3"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1" name="Freeform 104"/>
              <p:cNvSpPr>
                <a:spLocks/>
              </p:cNvSpPr>
              <p:nvPr/>
            </p:nvSpPr>
            <p:spPr bwMode="auto">
              <a:xfrm>
                <a:off x="3411538" y="4340225"/>
                <a:ext cx="14288" cy="12700"/>
              </a:xfrm>
              <a:custGeom>
                <a:avLst/>
                <a:gdLst>
                  <a:gd name="T0" fmla="*/ 18 w 19"/>
                  <a:gd name="T1" fmla="*/ 5 h 17"/>
                  <a:gd name="T2" fmla="*/ 9 w 19"/>
                  <a:gd name="T3" fmla="*/ 3 h 17"/>
                  <a:gd name="T4" fmla="*/ 6 w 19"/>
                  <a:gd name="T5" fmla="*/ 9 h 17"/>
                  <a:gd name="T6" fmla="*/ 2 w 19"/>
                  <a:gd name="T7" fmla="*/ 11 h 17"/>
                  <a:gd name="T8" fmla="*/ 10 w 19"/>
                  <a:gd name="T9" fmla="*/ 13 h 17"/>
                  <a:gd name="T10" fmla="*/ 18 w 19"/>
                  <a:gd name="T11" fmla="*/ 5 h 17"/>
                </a:gdLst>
                <a:ahLst/>
                <a:cxnLst>
                  <a:cxn ang="0">
                    <a:pos x="T0" y="T1"/>
                  </a:cxn>
                  <a:cxn ang="0">
                    <a:pos x="T2" y="T3"/>
                  </a:cxn>
                  <a:cxn ang="0">
                    <a:pos x="T4" y="T5"/>
                  </a:cxn>
                  <a:cxn ang="0">
                    <a:pos x="T6" y="T7"/>
                  </a:cxn>
                  <a:cxn ang="0">
                    <a:pos x="T8" y="T9"/>
                  </a:cxn>
                  <a:cxn ang="0">
                    <a:pos x="T10" y="T11"/>
                  </a:cxn>
                </a:cxnLst>
                <a:rect l="0" t="0" r="r" b="b"/>
                <a:pathLst>
                  <a:path w="19" h="17">
                    <a:moveTo>
                      <a:pt x="18" y="5"/>
                    </a:moveTo>
                    <a:cubicBezTo>
                      <a:pt x="17" y="2"/>
                      <a:pt x="12" y="0"/>
                      <a:pt x="9" y="3"/>
                    </a:cubicBezTo>
                    <a:cubicBezTo>
                      <a:pt x="8" y="5"/>
                      <a:pt x="7" y="8"/>
                      <a:pt x="6" y="9"/>
                    </a:cubicBezTo>
                    <a:cubicBezTo>
                      <a:pt x="5" y="10"/>
                      <a:pt x="3" y="10"/>
                      <a:pt x="2" y="11"/>
                    </a:cubicBezTo>
                    <a:cubicBezTo>
                      <a:pt x="0" y="15"/>
                      <a:pt x="8" y="17"/>
                      <a:pt x="10" y="13"/>
                    </a:cubicBezTo>
                    <a:cubicBezTo>
                      <a:pt x="12" y="9"/>
                      <a:pt x="19" y="12"/>
                      <a:pt x="1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2" name="Freeform 105"/>
              <p:cNvSpPr>
                <a:spLocks/>
              </p:cNvSpPr>
              <p:nvPr/>
            </p:nvSpPr>
            <p:spPr bwMode="auto">
              <a:xfrm>
                <a:off x="3424238" y="3940175"/>
                <a:ext cx="9525" cy="11113"/>
              </a:xfrm>
              <a:custGeom>
                <a:avLst/>
                <a:gdLst>
                  <a:gd name="T0" fmla="*/ 11 w 12"/>
                  <a:gd name="T1" fmla="*/ 13 h 14"/>
                  <a:gd name="T2" fmla="*/ 9 w 12"/>
                  <a:gd name="T3" fmla="*/ 7 h 14"/>
                  <a:gd name="T4" fmla="*/ 3 w 12"/>
                  <a:gd name="T5" fmla="*/ 0 h 14"/>
                  <a:gd name="T6" fmla="*/ 0 w 12"/>
                  <a:gd name="T7" fmla="*/ 2 h 14"/>
                  <a:gd name="T8" fmla="*/ 2 w 12"/>
                  <a:gd name="T9" fmla="*/ 7 h 14"/>
                  <a:gd name="T10" fmla="*/ 11 w 12"/>
                  <a:gd name="T11" fmla="*/ 13 h 14"/>
                </a:gdLst>
                <a:ahLst/>
                <a:cxnLst>
                  <a:cxn ang="0">
                    <a:pos x="T0" y="T1"/>
                  </a:cxn>
                  <a:cxn ang="0">
                    <a:pos x="T2" y="T3"/>
                  </a:cxn>
                  <a:cxn ang="0">
                    <a:pos x="T4" y="T5"/>
                  </a:cxn>
                  <a:cxn ang="0">
                    <a:pos x="T6" y="T7"/>
                  </a:cxn>
                  <a:cxn ang="0">
                    <a:pos x="T8" y="T9"/>
                  </a:cxn>
                  <a:cxn ang="0">
                    <a:pos x="T10" y="T11"/>
                  </a:cxn>
                </a:cxnLst>
                <a:rect l="0" t="0" r="r" b="b"/>
                <a:pathLst>
                  <a:path w="12" h="14">
                    <a:moveTo>
                      <a:pt x="11" y="13"/>
                    </a:moveTo>
                    <a:cubicBezTo>
                      <a:pt x="12" y="12"/>
                      <a:pt x="10" y="8"/>
                      <a:pt x="9" y="7"/>
                    </a:cubicBezTo>
                    <a:cubicBezTo>
                      <a:pt x="7" y="5"/>
                      <a:pt x="3" y="3"/>
                      <a:pt x="3" y="0"/>
                    </a:cubicBezTo>
                    <a:cubicBezTo>
                      <a:pt x="2" y="1"/>
                      <a:pt x="0" y="1"/>
                      <a:pt x="0" y="2"/>
                    </a:cubicBezTo>
                    <a:cubicBezTo>
                      <a:pt x="0" y="3"/>
                      <a:pt x="0" y="6"/>
                      <a:pt x="2" y="7"/>
                    </a:cubicBezTo>
                    <a:cubicBezTo>
                      <a:pt x="3" y="10"/>
                      <a:pt x="10" y="14"/>
                      <a:pt x="1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3" name="Freeform 106"/>
              <p:cNvSpPr>
                <a:spLocks/>
              </p:cNvSpPr>
              <p:nvPr/>
            </p:nvSpPr>
            <p:spPr bwMode="auto">
              <a:xfrm>
                <a:off x="3432176" y="4068763"/>
                <a:ext cx="42863" cy="44450"/>
              </a:xfrm>
              <a:custGeom>
                <a:avLst/>
                <a:gdLst>
                  <a:gd name="T0" fmla="*/ 1 w 57"/>
                  <a:gd name="T1" fmla="*/ 16 h 59"/>
                  <a:gd name="T2" fmla="*/ 8 w 57"/>
                  <a:gd name="T3" fmla="*/ 16 h 59"/>
                  <a:gd name="T4" fmla="*/ 15 w 57"/>
                  <a:gd name="T5" fmla="*/ 23 h 59"/>
                  <a:gd name="T6" fmla="*/ 11 w 57"/>
                  <a:gd name="T7" fmla="*/ 26 h 59"/>
                  <a:gd name="T8" fmla="*/ 5 w 57"/>
                  <a:gd name="T9" fmla="*/ 27 h 59"/>
                  <a:gd name="T10" fmla="*/ 7 w 57"/>
                  <a:gd name="T11" fmla="*/ 32 h 59"/>
                  <a:gd name="T12" fmla="*/ 13 w 57"/>
                  <a:gd name="T13" fmla="*/ 33 h 59"/>
                  <a:gd name="T14" fmla="*/ 17 w 57"/>
                  <a:gd name="T15" fmla="*/ 39 h 59"/>
                  <a:gd name="T16" fmla="*/ 13 w 57"/>
                  <a:gd name="T17" fmla="*/ 40 h 59"/>
                  <a:gd name="T18" fmla="*/ 12 w 57"/>
                  <a:gd name="T19" fmla="*/ 44 h 59"/>
                  <a:gd name="T20" fmla="*/ 17 w 57"/>
                  <a:gd name="T21" fmla="*/ 50 h 59"/>
                  <a:gd name="T22" fmla="*/ 23 w 57"/>
                  <a:gd name="T23" fmla="*/ 48 h 59"/>
                  <a:gd name="T24" fmla="*/ 29 w 57"/>
                  <a:gd name="T25" fmla="*/ 54 h 59"/>
                  <a:gd name="T26" fmla="*/ 38 w 57"/>
                  <a:gd name="T27" fmla="*/ 53 h 59"/>
                  <a:gd name="T28" fmla="*/ 44 w 57"/>
                  <a:gd name="T29" fmla="*/ 49 h 59"/>
                  <a:gd name="T30" fmla="*/ 47 w 57"/>
                  <a:gd name="T31" fmla="*/ 47 h 59"/>
                  <a:gd name="T32" fmla="*/ 49 w 57"/>
                  <a:gd name="T33" fmla="*/ 44 h 59"/>
                  <a:gd name="T34" fmla="*/ 54 w 57"/>
                  <a:gd name="T35" fmla="*/ 42 h 59"/>
                  <a:gd name="T36" fmla="*/ 55 w 57"/>
                  <a:gd name="T37" fmla="*/ 37 h 59"/>
                  <a:gd name="T38" fmla="*/ 57 w 57"/>
                  <a:gd name="T39" fmla="*/ 32 h 59"/>
                  <a:gd name="T40" fmla="*/ 54 w 57"/>
                  <a:gd name="T41" fmla="*/ 26 h 59"/>
                  <a:gd name="T42" fmla="*/ 49 w 57"/>
                  <a:gd name="T43" fmla="*/ 18 h 59"/>
                  <a:gd name="T44" fmla="*/ 49 w 57"/>
                  <a:gd name="T45" fmla="*/ 14 h 59"/>
                  <a:gd name="T46" fmla="*/ 48 w 57"/>
                  <a:gd name="T47" fmla="*/ 11 h 59"/>
                  <a:gd name="T48" fmla="*/ 44 w 57"/>
                  <a:gd name="T49" fmla="*/ 9 h 59"/>
                  <a:gd name="T50" fmla="*/ 41 w 57"/>
                  <a:gd name="T51" fmla="*/ 7 h 59"/>
                  <a:gd name="T52" fmla="*/ 39 w 57"/>
                  <a:gd name="T53" fmla="*/ 12 h 59"/>
                  <a:gd name="T54" fmla="*/ 35 w 57"/>
                  <a:gd name="T55" fmla="*/ 11 h 59"/>
                  <a:gd name="T56" fmla="*/ 31 w 57"/>
                  <a:gd name="T57" fmla="*/ 13 h 59"/>
                  <a:gd name="T58" fmla="*/ 27 w 57"/>
                  <a:gd name="T59" fmla="*/ 9 h 59"/>
                  <a:gd name="T60" fmla="*/ 26 w 57"/>
                  <a:gd name="T61" fmla="*/ 14 h 59"/>
                  <a:gd name="T62" fmla="*/ 22 w 57"/>
                  <a:gd name="T63" fmla="*/ 10 h 59"/>
                  <a:gd name="T64" fmla="*/ 21 w 57"/>
                  <a:gd name="T65" fmla="*/ 16 h 59"/>
                  <a:gd name="T66" fmla="*/ 18 w 57"/>
                  <a:gd name="T67" fmla="*/ 16 h 59"/>
                  <a:gd name="T68" fmla="*/ 19 w 57"/>
                  <a:gd name="T69" fmla="*/ 13 h 59"/>
                  <a:gd name="T70" fmla="*/ 16 w 57"/>
                  <a:gd name="T71" fmla="*/ 8 h 59"/>
                  <a:gd name="T72" fmla="*/ 10 w 57"/>
                  <a:gd name="T73" fmla="*/ 2 h 59"/>
                  <a:gd name="T74" fmla="*/ 9 w 57"/>
                  <a:gd name="T75" fmla="*/ 8 h 59"/>
                  <a:gd name="T76" fmla="*/ 7 w 57"/>
                  <a:gd name="T77" fmla="*/ 7 h 59"/>
                  <a:gd name="T78" fmla="*/ 4 w 57"/>
                  <a:gd name="T79" fmla="*/ 7 h 59"/>
                  <a:gd name="T80" fmla="*/ 3 w 57"/>
                  <a:gd name="T81" fmla="*/ 13 h 59"/>
                  <a:gd name="T82" fmla="*/ 1 w 57"/>
                  <a:gd name="T83"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 h="59">
                    <a:moveTo>
                      <a:pt x="1" y="16"/>
                    </a:moveTo>
                    <a:cubicBezTo>
                      <a:pt x="3" y="22"/>
                      <a:pt x="6" y="16"/>
                      <a:pt x="8" y="16"/>
                    </a:cubicBezTo>
                    <a:cubicBezTo>
                      <a:pt x="10" y="16"/>
                      <a:pt x="16" y="19"/>
                      <a:pt x="15" y="23"/>
                    </a:cubicBezTo>
                    <a:cubicBezTo>
                      <a:pt x="15" y="25"/>
                      <a:pt x="13" y="26"/>
                      <a:pt x="11" y="26"/>
                    </a:cubicBezTo>
                    <a:cubicBezTo>
                      <a:pt x="8" y="26"/>
                      <a:pt x="7" y="25"/>
                      <a:pt x="5" y="27"/>
                    </a:cubicBezTo>
                    <a:cubicBezTo>
                      <a:pt x="4" y="29"/>
                      <a:pt x="5" y="31"/>
                      <a:pt x="7" y="32"/>
                    </a:cubicBezTo>
                    <a:cubicBezTo>
                      <a:pt x="9" y="32"/>
                      <a:pt x="11" y="32"/>
                      <a:pt x="13" y="33"/>
                    </a:cubicBezTo>
                    <a:cubicBezTo>
                      <a:pt x="15" y="34"/>
                      <a:pt x="17" y="36"/>
                      <a:pt x="17" y="39"/>
                    </a:cubicBezTo>
                    <a:cubicBezTo>
                      <a:pt x="17" y="42"/>
                      <a:pt x="15" y="39"/>
                      <a:pt x="13" y="40"/>
                    </a:cubicBezTo>
                    <a:cubicBezTo>
                      <a:pt x="12" y="40"/>
                      <a:pt x="11" y="42"/>
                      <a:pt x="12" y="44"/>
                    </a:cubicBezTo>
                    <a:cubicBezTo>
                      <a:pt x="12" y="47"/>
                      <a:pt x="16" y="49"/>
                      <a:pt x="17" y="50"/>
                    </a:cubicBezTo>
                    <a:cubicBezTo>
                      <a:pt x="19" y="50"/>
                      <a:pt x="21" y="48"/>
                      <a:pt x="23" y="48"/>
                    </a:cubicBezTo>
                    <a:cubicBezTo>
                      <a:pt x="26" y="49"/>
                      <a:pt x="27" y="52"/>
                      <a:pt x="29" y="54"/>
                    </a:cubicBezTo>
                    <a:cubicBezTo>
                      <a:pt x="33" y="59"/>
                      <a:pt x="38" y="59"/>
                      <a:pt x="38" y="53"/>
                    </a:cubicBezTo>
                    <a:cubicBezTo>
                      <a:pt x="39" y="50"/>
                      <a:pt x="42" y="50"/>
                      <a:pt x="44" y="49"/>
                    </a:cubicBezTo>
                    <a:cubicBezTo>
                      <a:pt x="45" y="48"/>
                      <a:pt x="46" y="47"/>
                      <a:pt x="47" y="47"/>
                    </a:cubicBezTo>
                    <a:cubicBezTo>
                      <a:pt x="48" y="46"/>
                      <a:pt x="48" y="45"/>
                      <a:pt x="49" y="44"/>
                    </a:cubicBezTo>
                    <a:cubicBezTo>
                      <a:pt x="51" y="44"/>
                      <a:pt x="53" y="44"/>
                      <a:pt x="54" y="42"/>
                    </a:cubicBezTo>
                    <a:cubicBezTo>
                      <a:pt x="55" y="41"/>
                      <a:pt x="55" y="38"/>
                      <a:pt x="55" y="37"/>
                    </a:cubicBezTo>
                    <a:cubicBezTo>
                      <a:pt x="56" y="35"/>
                      <a:pt x="57" y="34"/>
                      <a:pt x="57" y="32"/>
                    </a:cubicBezTo>
                    <a:cubicBezTo>
                      <a:pt x="57" y="29"/>
                      <a:pt x="55" y="28"/>
                      <a:pt x="54" y="26"/>
                    </a:cubicBezTo>
                    <a:cubicBezTo>
                      <a:pt x="53" y="23"/>
                      <a:pt x="50" y="21"/>
                      <a:pt x="49" y="18"/>
                    </a:cubicBezTo>
                    <a:cubicBezTo>
                      <a:pt x="48" y="16"/>
                      <a:pt x="48" y="14"/>
                      <a:pt x="49" y="14"/>
                    </a:cubicBezTo>
                    <a:cubicBezTo>
                      <a:pt x="49" y="13"/>
                      <a:pt x="50" y="9"/>
                      <a:pt x="48" y="11"/>
                    </a:cubicBezTo>
                    <a:cubicBezTo>
                      <a:pt x="46" y="12"/>
                      <a:pt x="46" y="13"/>
                      <a:pt x="44" y="9"/>
                    </a:cubicBezTo>
                    <a:cubicBezTo>
                      <a:pt x="43" y="8"/>
                      <a:pt x="42" y="7"/>
                      <a:pt x="41" y="7"/>
                    </a:cubicBezTo>
                    <a:cubicBezTo>
                      <a:pt x="40" y="8"/>
                      <a:pt x="40" y="11"/>
                      <a:pt x="39" y="12"/>
                    </a:cubicBezTo>
                    <a:cubicBezTo>
                      <a:pt x="38" y="12"/>
                      <a:pt x="36" y="11"/>
                      <a:pt x="35" y="11"/>
                    </a:cubicBezTo>
                    <a:cubicBezTo>
                      <a:pt x="34" y="11"/>
                      <a:pt x="33" y="13"/>
                      <a:pt x="31" y="13"/>
                    </a:cubicBezTo>
                    <a:cubicBezTo>
                      <a:pt x="30" y="12"/>
                      <a:pt x="29" y="8"/>
                      <a:pt x="27" y="9"/>
                    </a:cubicBezTo>
                    <a:cubicBezTo>
                      <a:pt x="25" y="9"/>
                      <a:pt x="26" y="12"/>
                      <a:pt x="26" y="14"/>
                    </a:cubicBezTo>
                    <a:cubicBezTo>
                      <a:pt x="26" y="18"/>
                      <a:pt x="23" y="10"/>
                      <a:pt x="22" y="10"/>
                    </a:cubicBezTo>
                    <a:cubicBezTo>
                      <a:pt x="21" y="11"/>
                      <a:pt x="21" y="15"/>
                      <a:pt x="21" y="16"/>
                    </a:cubicBezTo>
                    <a:cubicBezTo>
                      <a:pt x="21" y="17"/>
                      <a:pt x="19" y="19"/>
                      <a:pt x="18" y="16"/>
                    </a:cubicBezTo>
                    <a:cubicBezTo>
                      <a:pt x="18" y="16"/>
                      <a:pt x="19" y="14"/>
                      <a:pt x="19" y="13"/>
                    </a:cubicBezTo>
                    <a:cubicBezTo>
                      <a:pt x="18" y="11"/>
                      <a:pt x="17" y="11"/>
                      <a:pt x="16" y="8"/>
                    </a:cubicBezTo>
                    <a:cubicBezTo>
                      <a:pt x="16" y="6"/>
                      <a:pt x="11" y="3"/>
                      <a:pt x="10" y="2"/>
                    </a:cubicBezTo>
                    <a:cubicBezTo>
                      <a:pt x="7" y="0"/>
                      <a:pt x="9" y="6"/>
                      <a:pt x="9" y="8"/>
                    </a:cubicBezTo>
                    <a:cubicBezTo>
                      <a:pt x="10" y="10"/>
                      <a:pt x="8" y="8"/>
                      <a:pt x="7" y="7"/>
                    </a:cubicBezTo>
                    <a:cubicBezTo>
                      <a:pt x="6" y="4"/>
                      <a:pt x="4" y="5"/>
                      <a:pt x="4" y="7"/>
                    </a:cubicBezTo>
                    <a:cubicBezTo>
                      <a:pt x="4" y="9"/>
                      <a:pt x="4" y="12"/>
                      <a:pt x="3" y="13"/>
                    </a:cubicBezTo>
                    <a:cubicBezTo>
                      <a:pt x="3" y="14"/>
                      <a:pt x="0" y="14"/>
                      <a:pt x="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4" name="Freeform 107"/>
              <p:cNvSpPr>
                <a:spLocks/>
              </p:cNvSpPr>
              <p:nvPr/>
            </p:nvSpPr>
            <p:spPr bwMode="auto">
              <a:xfrm>
                <a:off x="3416301" y="3917950"/>
                <a:ext cx="6350" cy="15875"/>
              </a:xfrm>
              <a:custGeom>
                <a:avLst/>
                <a:gdLst>
                  <a:gd name="T0" fmla="*/ 0 w 8"/>
                  <a:gd name="T1" fmla="*/ 5 h 21"/>
                  <a:gd name="T2" fmla="*/ 6 w 8"/>
                  <a:gd name="T3" fmla="*/ 17 h 21"/>
                  <a:gd name="T4" fmla="*/ 8 w 8"/>
                  <a:gd name="T5" fmla="*/ 16 h 21"/>
                  <a:gd name="T6" fmla="*/ 6 w 8"/>
                  <a:gd name="T7" fmla="*/ 10 h 21"/>
                  <a:gd name="T8" fmla="*/ 3 w 8"/>
                  <a:gd name="T9" fmla="*/ 3 h 21"/>
                  <a:gd name="T10" fmla="*/ 0 w 8"/>
                  <a:gd name="T11" fmla="*/ 5 h 21"/>
                </a:gdLst>
                <a:ahLst/>
                <a:cxnLst>
                  <a:cxn ang="0">
                    <a:pos x="T0" y="T1"/>
                  </a:cxn>
                  <a:cxn ang="0">
                    <a:pos x="T2" y="T3"/>
                  </a:cxn>
                  <a:cxn ang="0">
                    <a:pos x="T4" y="T5"/>
                  </a:cxn>
                  <a:cxn ang="0">
                    <a:pos x="T6" y="T7"/>
                  </a:cxn>
                  <a:cxn ang="0">
                    <a:pos x="T8" y="T9"/>
                  </a:cxn>
                  <a:cxn ang="0">
                    <a:pos x="T10" y="T11"/>
                  </a:cxn>
                </a:cxnLst>
                <a:rect l="0" t="0" r="r" b="b"/>
                <a:pathLst>
                  <a:path w="8" h="21">
                    <a:moveTo>
                      <a:pt x="0" y="5"/>
                    </a:moveTo>
                    <a:cubicBezTo>
                      <a:pt x="1" y="9"/>
                      <a:pt x="5" y="13"/>
                      <a:pt x="6" y="17"/>
                    </a:cubicBezTo>
                    <a:cubicBezTo>
                      <a:pt x="7" y="21"/>
                      <a:pt x="8" y="17"/>
                      <a:pt x="8" y="16"/>
                    </a:cubicBezTo>
                    <a:cubicBezTo>
                      <a:pt x="8" y="14"/>
                      <a:pt x="7" y="12"/>
                      <a:pt x="6" y="10"/>
                    </a:cubicBezTo>
                    <a:cubicBezTo>
                      <a:pt x="5" y="8"/>
                      <a:pt x="5" y="5"/>
                      <a:pt x="3" y="3"/>
                    </a:cubicBezTo>
                    <a:cubicBezTo>
                      <a:pt x="0" y="0"/>
                      <a:pt x="0"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5" name="Freeform 108"/>
              <p:cNvSpPr>
                <a:spLocks/>
              </p:cNvSpPr>
              <p:nvPr/>
            </p:nvSpPr>
            <p:spPr bwMode="auto">
              <a:xfrm>
                <a:off x="3425826" y="4348163"/>
                <a:ext cx="4763" cy="7938"/>
              </a:xfrm>
              <a:custGeom>
                <a:avLst/>
                <a:gdLst>
                  <a:gd name="T0" fmla="*/ 0 w 7"/>
                  <a:gd name="T1" fmla="*/ 6 h 10"/>
                  <a:gd name="T2" fmla="*/ 5 w 7"/>
                  <a:gd name="T3" fmla="*/ 10 h 10"/>
                  <a:gd name="T4" fmla="*/ 6 w 7"/>
                  <a:gd name="T5" fmla="*/ 4 h 10"/>
                  <a:gd name="T6" fmla="*/ 3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cubicBezTo>
                      <a:pt x="0" y="9"/>
                      <a:pt x="3" y="10"/>
                      <a:pt x="5" y="10"/>
                    </a:cubicBezTo>
                    <a:cubicBezTo>
                      <a:pt x="7" y="9"/>
                      <a:pt x="7" y="6"/>
                      <a:pt x="6" y="4"/>
                    </a:cubicBezTo>
                    <a:cubicBezTo>
                      <a:pt x="6" y="3"/>
                      <a:pt x="2" y="2"/>
                      <a:pt x="3" y="0"/>
                    </a:cubicBezTo>
                    <a:cubicBezTo>
                      <a:pt x="1" y="0"/>
                      <a:pt x="0" y="4"/>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6" name="Freeform 109"/>
              <p:cNvSpPr>
                <a:spLocks/>
              </p:cNvSpPr>
              <p:nvPr/>
            </p:nvSpPr>
            <p:spPr bwMode="auto">
              <a:xfrm>
                <a:off x="3411538" y="3970338"/>
                <a:ext cx="14288" cy="19050"/>
              </a:xfrm>
              <a:custGeom>
                <a:avLst/>
                <a:gdLst>
                  <a:gd name="T0" fmla="*/ 12 w 18"/>
                  <a:gd name="T1" fmla="*/ 7 h 25"/>
                  <a:gd name="T2" fmla="*/ 1 w 18"/>
                  <a:gd name="T3" fmla="*/ 3 h 25"/>
                  <a:gd name="T4" fmla="*/ 5 w 18"/>
                  <a:gd name="T5" fmla="*/ 15 h 25"/>
                  <a:gd name="T6" fmla="*/ 11 w 18"/>
                  <a:gd name="T7" fmla="*/ 20 h 25"/>
                  <a:gd name="T8" fmla="*/ 17 w 18"/>
                  <a:gd name="T9" fmla="*/ 23 h 25"/>
                  <a:gd name="T10" fmla="*/ 17 w 18"/>
                  <a:gd name="T11" fmla="*/ 16 h 25"/>
                  <a:gd name="T12" fmla="*/ 12 w 18"/>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18" h="25">
                    <a:moveTo>
                      <a:pt x="12" y="7"/>
                    </a:moveTo>
                    <a:cubicBezTo>
                      <a:pt x="9" y="5"/>
                      <a:pt x="3" y="0"/>
                      <a:pt x="1" y="3"/>
                    </a:cubicBezTo>
                    <a:cubicBezTo>
                      <a:pt x="0" y="5"/>
                      <a:pt x="2" y="11"/>
                      <a:pt x="5" y="15"/>
                    </a:cubicBezTo>
                    <a:cubicBezTo>
                      <a:pt x="6" y="18"/>
                      <a:pt x="9" y="19"/>
                      <a:pt x="11" y="20"/>
                    </a:cubicBezTo>
                    <a:cubicBezTo>
                      <a:pt x="13" y="21"/>
                      <a:pt x="16" y="25"/>
                      <a:pt x="17" y="23"/>
                    </a:cubicBezTo>
                    <a:cubicBezTo>
                      <a:pt x="18" y="21"/>
                      <a:pt x="17" y="18"/>
                      <a:pt x="17" y="16"/>
                    </a:cubicBezTo>
                    <a:cubicBezTo>
                      <a:pt x="16" y="12"/>
                      <a:pt x="15" y="10"/>
                      <a:pt x="1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7" name="Freeform 110"/>
              <p:cNvSpPr>
                <a:spLocks/>
              </p:cNvSpPr>
              <p:nvPr/>
            </p:nvSpPr>
            <p:spPr bwMode="auto">
              <a:xfrm>
                <a:off x="3500438" y="3914775"/>
                <a:ext cx="7938" cy="12700"/>
              </a:xfrm>
              <a:custGeom>
                <a:avLst/>
                <a:gdLst>
                  <a:gd name="T0" fmla="*/ 6 w 10"/>
                  <a:gd name="T1" fmla="*/ 10 h 16"/>
                  <a:gd name="T2" fmla="*/ 4 w 10"/>
                  <a:gd name="T3" fmla="*/ 6 h 16"/>
                  <a:gd name="T4" fmla="*/ 1 w 10"/>
                  <a:gd name="T5" fmla="*/ 2 h 16"/>
                  <a:gd name="T6" fmla="*/ 0 w 10"/>
                  <a:gd name="T7" fmla="*/ 2 h 16"/>
                  <a:gd name="T8" fmla="*/ 3 w 10"/>
                  <a:gd name="T9" fmla="*/ 6 h 16"/>
                  <a:gd name="T10" fmla="*/ 7 w 10"/>
                  <a:gd name="T11" fmla="*/ 13 h 16"/>
                  <a:gd name="T12" fmla="*/ 6 w 10"/>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10" h="16">
                    <a:moveTo>
                      <a:pt x="6" y="10"/>
                    </a:moveTo>
                    <a:cubicBezTo>
                      <a:pt x="6" y="8"/>
                      <a:pt x="5" y="7"/>
                      <a:pt x="4" y="6"/>
                    </a:cubicBezTo>
                    <a:cubicBezTo>
                      <a:pt x="3" y="4"/>
                      <a:pt x="3" y="3"/>
                      <a:pt x="1" y="2"/>
                    </a:cubicBezTo>
                    <a:cubicBezTo>
                      <a:pt x="0" y="0"/>
                      <a:pt x="0" y="1"/>
                      <a:pt x="0" y="2"/>
                    </a:cubicBezTo>
                    <a:cubicBezTo>
                      <a:pt x="0" y="3"/>
                      <a:pt x="2" y="5"/>
                      <a:pt x="3" y="6"/>
                    </a:cubicBezTo>
                    <a:cubicBezTo>
                      <a:pt x="5" y="8"/>
                      <a:pt x="6" y="11"/>
                      <a:pt x="7" y="13"/>
                    </a:cubicBezTo>
                    <a:cubicBezTo>
                      <a:pt x="10" y="16"/>
                      <a:pt x="7" y="11"/>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8" name="Freeform 111"/>
              <p:cNvSpPr>
                <a:spLocks/>
              </p:cNvSpPr>
              <p:nvPr/>
            </p:nvSpPr>
            <p:spPr bwMode="auto">
              <a:xfrm>
                <a:off x="3590926" y="3929063"/>
                <a:ext cx="0" cy="1588"/>
              </a:xfrm>
              <a:custGeom>
                <a:avLst/>
                <a:gdLst>
                  <a:gd name="T0" fmla="*/ 2 w 2"/>
                  <a:gd name="T1" fmla="*/ 2 h 2"/>
                  <a:gd name="T2" fmla="*/ 2 w 2"/>
                  <a:gd name="T3" fmla="*/ 2 h 2"/>
                  <a:gd name="T4" fmla="*/ 2 w 2"/>
                  <a:gd name="T5" fmla="*/ 2 h 2"/>
                </a:gdLst>
                <a:ahLst/>
                <a:cxnLst>
                  <a:cxn ang="0">
                    <a:pos x="T0" y="T1"/>
                  </a:cxn>
                  <a:cxn ang="0">
                    <a:pos x="T2" y="T3"/>
                  </a:cxn>
                  <a:cxn ang="0">
                    <a:pos x="T4" y="T5"/>
                  </a:cxn>
                </a:cxnLst>
                <a:rect l="0" t="0" r="r" b="b"/>
                <a:pathLst>
                  <a:path w="2" h="2">
                    <a:moveTo>
                      <a:pt x="2" y="2"/>
                    </a:moveTo>
                    <a:cubicBezTo>
                      <a:pt x="2" y="2"/>
                      <a:pt x="2" y="2"/>
                      <a:pt x="2" y="2"/>
                    </a:cubicBezTo>
                    <a:cubicBezTo>
                      <a:pt x="0" y="0"/>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79" name="Freeform 112"/>
              <p:cNvSpPr>
                <a:spLocks/>
              </p:cNvSpPr>
              <p:nvPr/>
            </p:nvSpPr>
            <p:spPr bwMode="auto">
              <a:xfrm>
                <a:off x="3595688" y="3905250"/>
                <a:ext cx="4763" cy="6350"/>
              </a:xfrm>
              <a:custGeom>
                <a:avLst/>
                <a:gdLst>
                  <a:gd name="T0" fmla="*/ 3 w 5"/>
                  <a:gd name="T1" fmla="*/ 9 h 9"/>
                  <a:gd name="T2" fmla="*/ 1 w 5"/>
                  <a:gd name="T3" fmla="*/ 1 h 9"/>
                  <a:gd name="T4" fmla="*/ 0 w 5"/>
                  <a:gd name="T5" fmla="*/ 4 h 9"/>
                  <a:gd name="T6" fmla="*/ 2 w 5"/>
                  <a:gd name="T7" fmla="*/ 7 h 9"/>
                  <a:gd name="T8" fmla="*/ 3 w 5"/>
                  <a:gd name="T9" fmla="*/ 9 h 9"/>
                </a:gdLst>
                <a:ahLst/>
                <a:cxnLst>
                  <a:cxn ang="0">
                    <a:pos x="T0" y="T1"/>
                  </a:cxn>
                  <a:cxn ang="0">
                    <a:pos x="T2" y="T3"/>
                  </a:cxn>
                  <a:cxn ang="0">
                    <a:pos x="T4" y="T5"/>
                  </a:cxn>
                  <a:cxn ang="0">
                    <a:pos x="T6" y="T7"/>
                  </a:cxn>
                  <a:cxn ang="0">
                    <a:pos x="T8" y="T9"/>
                  </a:cxn>
                </a:cxnLst>
                <a:rect l="0" t="0" r="r" b="b"/>
                <a:pathLst>
                  <a:path w="5" h="9">
                    <a:moveTo>
                      <a:pt x="3" y="9"/>
                    </a:moveTo>
                    <a:cubicBezTo>
                      <a:pt x="4" y="8"/>
                      <a:pt x="5" y="4"/>
                      <a:pt x="1" y="1"/>
                    </a:cubicBezTo>
                    <a:cubicBezTo>
                      <a:pt x="0" y="0"/>
                      <a:pt x="0" y="3"/>
                      <a:pt x="0" y="4"/>
                    </a:cubicBezTo>
                    <a:cubicBezTo>
                      <a:pt x="1" y="5"/>
                      <a:pt x="1" y="6"/>
                      <a:pt x="2" y="7"/>
                    </a:cubicBezTo>
                    <a:cubicBezTo>
                      <a:pt x="2" y="7"/>
                      <a:pt x="3" y="9"/>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0" name="Freeform 113"/>
              <p:cNvSpPr>
                <a:spLocks/>
              </p:cNvSpPr>
              <p:nvPr/>
            </p:nvSpPr>
            <p:spPr bwMode="auto">
              <a:xfrm>
                <a:off x="3589338" y="3932238"/>
                <a:ext cx="4763" cy="6350"/>
              </a:xfrm>
              <a:custGeom>
                <a:avLst/>
                <a:gdLst>
                  <a:gd name="T0" fmla="*/ 0 w 7"/>
                  <a:gd name="T1" fmla="*/ 1 h 10"/>
                  <a:gd name="T2" fmla="*/ 0 w 7"/>
                  <a:gd name="T3" fmla="*/ 4 h 10"/>
                  <a:gd name="T4" fmla="*/ 1 w 7"/>
                  <a:gd name="T5" fmla="*/ 5 h 10"/>
                  <a:gd name="T6" fmla="*/ 4 w 7"/>
                  <a:gd name="T7" fmla="*/ 8 h 10"/>
                  <a:gd name="T8" fmla="*/ 7 w 7"/>
                  <a:gd name="T9" fmla="*/ 10 h 10"/>
                  <a:gd name="T10" fmla="*/ 5 w 7"/>
                  <a:gd name="T11" fmla="*/ 6 h 10"/>
                  <a:gd name="T12" fmla="*/ 5 w 7"/>
                  <a:gd name="T13" fmla="*/ 5 h 10"/>
                  <a:gd name="T14" fmla="*/ 4 w 7"/>
                  <a:gd name="T15" fmla="*/ 5 h 10"/>
                  <a:gd name="T16" fmla="*/ 2 w 7"/>
                  <a:gd name="T17" fmla="*/ 1 h 10"/>
                  <a:gd name="T18" fmla="*/ 0 w 7"/>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1"/>
                    </a:moveTo>
                    <a:cubicBezTo>
                      <a:pt x="0" y="1"/>
                      <a:pt x="0" y="3"/>
                      <a:pt x="0" y="4"/>
                    </a:cubicBezTo>
                    <a:cubicBezTo>
                      <a:pt x="0" y="5"/>
                      <a:pt x="1" y="5"/>
                      <a:pt x="1" y="5"/>
                    </a:cubicBezTo>
                    <a:cubicBezTo>
                      <a:pt x="2" y="5"/>
                      <a:pt x="3" y="7"/>
                      <a:pt x="4" y="8"/>
                    </a:cubicBezTo>
                    <a:cubicBezTo>
                      <a:pt x="5" y="9"/>
                      <a:pt x="6" y="10"/>
                      <a:pt x="7" y="10"/>
                    </a:cubicBezTo>
                    <a:cubicBezTo>
                      <a:pt x="7" y="9"/>
                      <a:pt x="6" y="7"/>
                      <a:pt x="5" y="6"/>
                    </a:cubicBezTo>
                    <a:cubicBezTo>
                      <a:pt x="5" y="6"/>
                      <a:pt x="5" y="5"/>
                      <a:pt x="5" y="5"/>
                    </a:cubicBezTo>
                    <a:cubicBezTo>
                      <a:pt x="4" y="4"/>
                      <a:pt x="4" y="5"/>
                      <a:pt x="4" y="5"/>
                    </a:cubicBezTo>
                    <a:cubicBezTo>
                      <a:pt x="2" y="4"/>
                      <a:pt x="2" y="2"/>
                      <a:pt x="2"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1" name="Freeform 114"/>
              <p:cNvSpPr>
                <a:spLocks/>
              </p:cNvSpPr>
              <p:nvPr/>
            </p:nvSpPr>
            <p:spPr bwMode="auto">
              <a:xfrm>
                <a:off x="3592513" y="3913188"/>
                <a:ext cx="14288" cy="26988"/>
              </a:xfrm>
              <a:custGeom>
                <a:avLst/>
                <a:gdLst>
                  <a:gd name="T0" fmla="*/ 4 w 20"/>
                  <a:gd name="T1" fmla="*/ 9 h 36"/>
                  <a:gd name="T2" fmla="*/ 2 w 20"/>
                  <a:gd name="T3" fmla="*/ 9 h 36"/>
                  <a:gd name="T4" fmla="*/ 3 w 20"/>
                  <a:gd name="T5" fmla="*/ 13 h 36"/>
                  <a:gd name="T6" fmla="*/ 6 w 20"/>
                  <a:gd name="T7" fmla="*/ 15 h 36"/>
                  <a:gd name="T8" fmla="*/ 7 w 20"/>
                  <a:gd name="T9" fmla="*/ 18 h 36"/>
                  <a:gd name="T10" fmla="*/ 5 w 20"/>
                  <a:gd name="T11" fmla="*/ 17 h 36"/>
                  <a:gd name="T12" fmla="*/ 2 w 20"/>
                  <a:gd name="T13" fmla="*/ 13 h 36"/>
                  <a:gd name="T14" fmla="*/ 2 w 20"/>
                  <a:gd name="T15" fmla="*/ 16 h 36"/>
                  <a:gd name="T16" fmla="*/ 3 w 20"/>
                  <a:gd name="T17" fmla="*/ 22 h 36"/>
                  <a:gd name="T18" fmla="*/ 8 w 20"/>
                  <a:gd name="T19" fmla="*/ 26 h 36"/>
                  <a:gd name="T20" fmla="*/ 9 w 20"/>
                  <a:gd name="T21" fmla="*/ 29 h 36"/>
                  <a:gd name="T22" fmla="*/ 11 w 20"/>
                  <a:gd name="T23" fmla="*/ 31 h 36"/>
                  <a:gd name="T24" fmla="*/ 13 w 20"/>
                  <a:gd name="T25" fmla="*/ 34 h 36"/>
                  <a:gd name="T26" fmla="*/ 15 w 20"/>
                  <a:gd name="T27" fmla="*/ 34 h 36"/>
                  <a:gd name="T28" fmla="*/ 17 w 20"/>
                  <a:gd name="T29" fmla="*/ 36 h 36"/>
                  <a:gd name="T30" fmla="*/ 18 w 20"/>
                  <a:gd name="T31" fmla="*/ 34 h 36"/>
                  <a:gd name="T32" fmla="*/ 19 w 20"/>
                  <a:gd name="T33" fmla="*/ 30 h 36"/>
                  <a:gd name="T34" fmla="*/ 17 w 20"/>
                  <a:gd name="T35" fmla="*/ 27 h 36"/>
                  <a:gd name="T36" fmla="*/ 15 w 20"/>
                  <a:gd name="T37" fmla="*/ 25 h 36"/>
                  <a:gd name="T38" fmla="*/ 13 w 20"/>
                  <a:gd name="T39" fmla="*/ 23 h 36"/>
                  <a:gd name="T40" fmla="*/ 13 w 20"/>
                  <a:gd name="T41" fmla="*/ 20 h 36"/>
                  <a:gd name="T42" fmla="*/ 15 w 20"/>
                  <a:gd name="T43" fmla="*/ 19 h 36"/>
                  <a:gd name="T44" fmla="*/ 14 w 20"/>
                  <a:gd name="T45" fmla="*/ 16 h 36"/>
                  <a:gd name="T46" fmla="*/ 13 w 20"/>
                  <a:gd name="T47" fmla="*/ 13 h 36"/>
                  <a:gd name="T48" fmla="*/ 9 w 20"/>
                  <a:gd name="T49" fmla="*/ 7 h 36"/>
                  <a:gd name="T50" fmla="*/ 12 w 20"/>
                  <a:gd name="T51" fmla="*/ 7 h 36"/>
                  <a:gd name="T52" fmla="*/ 13 w 20"/>
                  <a:gd name="T53" fmla="*/ 6 h 36"/>
                  <a:gd name="T54" fmla="*/ 11 w 20"/>
                  <a:gd name="T55" fmla="*/ 3 h 36"/>
                  <a:gd name="T56" fmla="*/ 9 w 20"/>
                  <a:gd name="T57" fmla="*/ 4 h 36"/>
                  <a:gd name="T58" fmla="*/ 6 w 20"/>
                  <a:gd name="T59" fmla="*/ 1 h 36"/>
                  <a:gd name="T60" fmla="*/ 5 w 20"/>
                  <a:gd name="T61" fmla="*/ 1 h 36"/>
                  <a:gd name="T62" fmla="*/ 4 w 20"/>
                  <a:gd name="T63" fmla="*/ 3 h 36"/>
                  <a:gd name="T64" fmla="*/ 5 w 20"/>
                  <a:gd name="T65" fmla="*/ 6 h 36"/>
                  <a:gd name="T66" fmla="*/ 7 w 20"/>
                  <a:gd name="T67" fmla="*/ 8 h 36"/>
                  <a:gd name="T68" fmla="*/ 7 w 20"/>
                  <a:gd name="T69" fmla="*/ 11 h 36"/>
                  <a:gd name="T70" fmla="*/ 4 w 20"/>
                  <a:gd name="T71"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36">
                    <a:moveTo>
                      <a:pt x="4" y="9"/>
                    </a:moveTo>
                    <a:cubicBezTo>
                      <a:pt x="2" y="8"/>
                      <a:pt x="0" y="6"/>
                      <a:pt x="2" y="9"/>
                    </a:cubicBezTo>
                    <a:cubicBezTo>
                      <a:pt x="2" y="10"/>
                      <a:pt x="3" y="12"/>
                      <a:pt x="3" y="13"/>
                    </a:cubicBezTo>
                    <a:cubicBezTo>
                      <a:pt x="4" y="14"/>
                      <a:pt x="5" y="14"/>
                      <a:pt x="6" y="15"/>
                    </a:cubicBezTo>
                    <a:cubicBezTo>
                      <a:pt x="6" y="16"/>
                      <a:pt x="7" y="18"/>
                      <a:pt x="7" y="18"/>
                    </a:cubicBezTo>
                    <a:cubicBezTo>
                      <a:pt x="6" y="18"/>
                      <a:pt x="5" y="17"/>
                      <a:pt x="5" y="17"/>
                    </a:cubicBezTo>
                    <a:cubicBezTo>
                      <a:pt x="4" y="16"/>
                      <a:pt x="3" y="13"/>
                      <a:pt x="2" y="13"/>
                    </a:cubicBezTo>
                    <a:cubicBezTo>
                      <a:pt x="1" y="12"/>
                      <a:pt x="2" y="15"/>
                      <a:pt x="2" y="16"/>
                    </a:cubicBezTo>
                    <a:cubicBezTo>
                      <a:pt x="2" y="18"/>
                      <a:pt x="2" y="20"/>
                      <a:pt x="3" y="22"/>
                    </a:cubicBezTo>
                    <a:cubicBezTo>
                      <a:pt x="5" y="23"/>
                      <a:pt x="7" y="24"/>
                      <a:pt x="8" y="26"/>
                    </a:cubicBezTo>
                    <a:cubicBezTo>
                      <a:pt x="8" y="27"/>
                      <a:pt x="8" y="29"/>
                      <a:pt x="9" y="29"/>
                    </a:cubicBezTo>
                    <a:cubicBezTo>
                      <a:pt x="10" y="30"/>
                      <a:pt x="10" y="30"/>
                      <a:pt x="11" y="31"/>
                    </a:cubicBezTo>
                    <a:cubicBezTo>
                      <a:pt x="12" y="32"/>
                      <a:pt x="12" y="34"/>
                      <a:pt x="13" y="34"/>
                    </a:cubicBezTo>
                    <a:cubicBezTo>
                      <a:pt x="14" y="35"/>
                      <a:pt x="14" y="33"/>
                      <a:pt x="15" y="34"/>
                    </a:cubicBezTo>
                    <a:cubicBezTo>
                      <a:pt x="16" y="35"/>
                      <a:pt x="17" y="36"/>
                      <a:pt x="17" y="36"/>
                    </a:cubicBezTo>
                    <a:cubicBezTo>
                      <a:pt x="18" y="36"/>
                      <a:pt x="18" y="35"/>
                      <a:pt x="18" y="34"/>
                    </a:cubicBezTo>
                    <a:cubicBezTo>
                      <a:pt x="17" y="32"/>
                      <a:pt x="20" y="33"/>
                      <a:pt x="19" y="30"/>
                    </a:cubicBezTo>
                    <a:cubicBezTo>
                      <a:pt x="18" y="29"/>
                      <a:pt x="17" y="28"/>
                      <a:pt x="17" y="27"/>
                    </a:cubicBezTo>
                    <a:cubicBezTo>
                      <a:pt x="17" y="26"/>
                      <a:pt x="16" y="25"/>
                      <a:pt x="15" y="25"/>
                    </a:cubicBezTo>
                    <a:cubicBezTo>
                      <a:pt x="15" y="24"/>
                      <a:pt x="14" y="24"/>
                      <a:pt x="13" y="23"/>
                    </a:cubicBezTo>
                    <a:cubicBezTo>
                      <a:pt x="13" y="22"/>
                      <a:pt x="12" y="19"/>
                      <a:pt x="13" y="20"/>
                    </a:cubicBezTo>
                    <a:cubicBezTo>
                      <a:pt x="14" y="20"/>
                      <a:pt x="16" y="21"/>
                      <a:pt x="15" y="19"/>
                    </a:cubicBezTo>
                    <a:cubicBezTo>
                      <a:pt x="15" y="18"/>
                      <a:pt x="15" y="17"/>
                      <a:pt x="14" y="16"/>
                    </a:cubicBezTo>
                    <a:cubicBezTo>
                      <a:pt x="13" y="14"/>
                      <a:pt x="13" y="14"/>
                      <a:pt x="13" y="13"/>
                    </a:cubicBezTo>
                    <a:cubicBezTo>
                      <a:pt x="13" y="11"/>
                      <a:pt x="10" y="9"/>
                      <a:pt x="9" y="7"/>
                    </a:cubicBezTo>
                    <a:cubicBezTo>
                      <a:pt x="9" y="6"/>
                      <a:pt x="11" y="7"/>
                      <a:pt x="12" y="7"/>
                    </a:cubicBezTo>
                    <a:cubicBezTo>
                      <a:pt x="13" y="7"/>
                      <a:pt x="14" y="8"/>
                      <a:pt x="13" y="6"/>
                    </a:cubicBezTo>
                    <a:cubicBezTo>
                      <a:pt x="13" y="5"/>
                      <a:pt x="12" y="3"/>
                      <a:pt x="11" y="3"/>
                    </a:cubicBezTo>
                    <a:cubicBezTo>
                      <a:pt x="10" y="2"/>
                      <a:pt x="10" y="4"/>
                      <a:pt x="9" y="4"/>
                    </a:cubicBezTo>
                    <a:cubicBezTo>
                      <a:pt x="8" y="4"/>
                      <a:pt x="7" y="2"/>
                      <a:pt x="6" y="1"/>
                    </a:cubicBezTo>
                    <a:cubicBezTo>
                      <a:pt x="5" y="0"/>
                      <a:pt x="5" y="1"/>
                      <a:pt x="5" y="1"/>
                    </a:cubicBezTo>
                    <a:cubicBezTo>
                      <a:pt x="5" y="3"/>
                      <a:pt x="5" y="4"/>
                      <a:pt x="4" y="3"/>
                    </a:cubicBezTo>
                    <a:cubicBezTo>
                      <a:pt x="2" y="2"/>
                      <a:pt x="2" y="5"/>
                      <a:pt x="5" y="6"/>
                    </a:cubicBezTo>
                    <a:cubicBezTo>
                      <a:pt x="5" y="6"/>
                      <a:pt x="6" y="7"/>
                      <a:pt x="7" y="8"/>
                    </a:cubicBezTo>
                    <a:cubicBezTo>
                      <a:pt x="7" y="9"/>
                      <a:pt x="7" y="11"/>
                      <a:pt x="7" y="11"/>
                    </a:cubicBezTo>
                    <a:cubicBezTo>
                      <a:pt x="6" y="11"/>
                      <a:pt x="5" y="10"/>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2" name="Freeform 115"/>
              <p:cNvSpPr>
                <a:spLocks/>
              </p:cNvSpPr>
              <p:nvPr/>
            </p:nvSpPr>
            <p:spPr bwMode="auto">
              <a:xfrm>
                <a:off x="3609976" y="3917950"/>
                <a:ext cx="7938" cy="15875"/>
              </a:xfrm>
              <a:custGeom>
                <a:avLst/>
                <a:gdLst>
                  <a:gd name="T0" fmla="*/ 8 w 9"/>
                  <a:gd name="T1" fmla="*/ 17 h 20"/>
                  <a:gd name="T2" fmla="*/ 6 w 9"/>
                  <a:gd name="T3" fmla="*/ 12 h 20"/>
                  <a:gd name="T4" fmla="*/ 5 w 9"/>
                  <a:gd name="T5" fmla="*/ 7 h 20"/>
                  <a:gd name="T6" fmla="*/ 0 w 9"/>
                  <a:gd name="T7" fmla="*/ 8 h 20"/>
                  <a:gd name="T8" fmla="*/ 1 w 9"/>
                  <a:gd name="T9" fmla="*/ 13 h 20"/>
                  <a:gd name="T10" fmla="*/ 2 w 9"/>
                  <a:gd name="T11" fmla="*/ 15 h 20"/>
                  <a:gd name="T12" fmla="*/ 4 w 9"/>
                  <a:gd name="T13" fmla="*/ 19 h 20"/>
                  <a:gd name="T14" fmla="*/ 6 w 9"/>
                  <a:gd name="T15" fmla="*/ 20 h 20"/>
                  <a:gd name="T16" fmla="*/ 6 w 9"/>
                  <a:gd name="T17" fmla="*/ 17 h 20"/>
                  <a:gd name="T18" fmla="*/ 8 w 9"/>
                  <a:gd name="T19"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0">
                    <a:moveTo>
                      <a:pt x="8" y="17"/>
                    </a:moveTo>
                    <a:cubicBezTo>
                      <a:pt x="8" y="16"/>
                      <a:pt x="7" y="14"/>
                      <a:pt x="6" y="12"/>
                    </a:cubicBezTo>
                    <a:cubicBezTo>
                      <a:pt x="6" y="11"/>
                      <a:pt x="5" y="9"/>
                      <a:pt x="5" y="7"/>
                    </a:cubicBezTo>
                    <a:cubicBezTo>
                      <a:pt x="2" y="0"/>
                      <a:pt x="1" y="7"/>
                      <a:pt x="0" y="8"/>
                    </a:cubicBezTo>
                    <a:cubicBezTo>
                      <a:pt x="0" y="9"/>
                      <a:pt x="2" y="12"/>
                      <a:pt x="1" y="13"/>
                    </a:cubicBezTo>
                    <a:cubicBezTo>
                      <a:pt x="1" y="13"/>
                      <a:pt x="1" y="15"/>
                      <a:pt x="2" y="15"/>
                    </a:cubicBezTo>
                    <a:cubicBezTo>
                      <a:pt x="3" y="17"/>
                      <a:pt x="3" y="17"/>
                      <a:pt x="4" y="19"/>
                    </a:cubicBezTo>
                    <a:cubicBezTo>
                      <a:pt x="5" y="19"/>
                      <a:pt x="5" y="20"/>
                      <a:pt x="6" y="20"/>
                    </a:cubicBezTo>
                    <a:cubicBezTo>
                      <a:pt x="6" y="19"/>
                      <a:pt x="6" y="18"/>
                      <a:pt x="6" y="17"/>
                    </a:cubicBezTo>
                    <a:cubicBezTo>
                      <a:pt x="5" y="15"/>
                      <a:pt x="9" y="19"/>
                      <a:pt x="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3" name="Freeform 116"/>
              <p:cNvSpPr>
                <a:spLocks/>
              </p:cNvSpPr>
              <p:nvPr/>
            </p:nvSpPr>
            <p:spPr bwMode="auto">
              <a:xfrm>
                <a:off x="2987676" y="3987800"/>
                <a:ext cx="25400" cy="26988"/>
              </a:xfrm>
              <a:custGeom>
                <a:avLst/>
                <a:gdLst>
                  <a:gd name="T0" fmla="*/ 20 w 34"/>
                  <a:gd name="T1" fmla="*/ 4 h 35"/>
                  <a:gd name="T2" fmla="*/ 13 w 34"/>
                  <a:gd name="T3" fmla="*/ 3 h 35"/>
                  <a:gd name="T4" fmla="*/ 3 w 34"/>
                  <a:gd name="T5" fmla="*/ 18 h 35"/>
                  <a:gd name="T6" fmla="*/ 0 w 34"/>
                  <a:gd name="T7" fmla="*/ 23 h 35"/>
                  <a:gd name="T8" fmla="*/ 5 w 34"/>
                  <a:gd name="T9" fmla="*/ 25 h 35"/>
                  <a:gd name="T10" fmla="*/ 11 w 34"/>
                  <a:gd name="T11" fmla="*/ 33 h 35"/>
                  <a:gd name="T12" fmla="*/ 23 w 34"/>
                  <a:gd name="T13" fmla="*/ 34 h 35"/>
                  <a:gd name="T14" fmla="*/ 33 w 34"/>
                  <a:gd name="T15" fmla="*/ 25 h 35"/>
                  <a:gd name="T16" fmla="*/ 26 w 34"/>
                  <a:gd name="T17" fmla="*/ 15 h 35"/>
                  <a:gd name="T18" fmla="*/ 21 w 34"/>
                  <a:gd name="T19" fmla="*/ 10 h 35"/>
                  <a:gd name="T20" fmla="*/ 20 w 34"/>
                  <a:gd name="T21"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5">
                    <a:moveTo>
                      <a:pt x="20" y="4"/>
                    </a:moveTo>
                    <a:cubicBezTo>
                      <a:pt x="19" y="0"/>
                      <a:pt x="16" y="0"/>
                      <a:pt x="13" y="3"/>
                    </a:cubicBezTo>
                    <a:cubicBezTo>
                      <a:pt x="9" y="8"/>
                      <a:pt x="7" y="13"/>
                      <a:pt x="3" y="18"/>
                    </a:cubicBezTo>
                    <a:cubicBezTo>
                      <a:pt x="1" y="19"/>
                      <a:pt x="0" y="21"/>
                      <a:pt x="0" y="23"/>
                    </a:cubicBezTo>
                    <a:cubicBezTo>
                      <a:pt x="0" y="26"/>
                      <a:pt x="4" y="25"/>
                      <a:pt x="5" y="25"/>
                    </a:cubicBezTo>
                    <a:cubicBezTo>
                      <a:pt x="9" y="24"/>
                      <a:pt x="8" y="31"/>
                      <a:pt x="11" y="33"/>
                    </a:cubicBezTo>
                    <a:cubicBezTo>
                      <a:pt x="14" y="35"/>
                      <a:pt x="19" y="35"/>
                      <a:pt x="23" y="34"/>
                    </a:cubicBezTo>
                    <a:cubicBezTo>
                      <a:pt x="27" y="34"/>
                      <a:pt x="34" y="28"/>
                      <a:pt x="33" y="25"/>
                    </a:cubicBezTo>
                    <a:cubicBezTo>
                      <a:pt x="32" y="21"/>
                      <a:pt x="28" y="18"/>
                      <a:pt x="26" y="15"/>
                    </a:cubicBezTo>
                    <a:cubicBezTo>
                      <a:pt x="25" y="13"/>
                      <a:pt x="23" y="12"/>
                      <a:pt x="21" y="10"/>
                    </a:cubicBezTo>
                    <a:cubicBezTo>
                      <a:pt x="19" y="8"/>
                      <a:pt x="20" y="6"/>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4" name="Freeform 117"/>
              <p:cNvSpPr>
                <a:spLocks/>
              </p:cNvSpPr>
              <p:nvPr/>
            </p:nvSpPr>
            <p:spPr bwMode="auto">
              <a:xfrm>
                <a:off x="3559176" y="3919538"/>
                <a:ext cx="3175" cy="3175"/>
              </a:xfrm>
              <a:custGeom>
                <a:avLst/>
                <a:gdLst>
                  <a:gd name="T0" fmla="*/ 4 w 4"/>
                  <a:gd name="T1" fmla="*/ 4 h 4"/>
                  <a:gd name="T2" fmla="*/ 4 w 4"/>
                  <a:gd name="T3" fmla="*/ 2 h 4"/>
                  <a:gd name="T4" fmla="*/ 1 w 4"/>
                  <a:gd name="T5" fmla="*/ 1 h 4"/>
                  <a:gd name="T6" fmla="*/ 1 w 4"/>
                  <a:gd name="T7" fmla="*/ 2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cubicBezTo>
                      <a:pt x="4" y="4"/>
                      <a:pt x="4" y="3"/>
                      <a:pt x="4" y="2"/>
                    </a:cubicBezTo>
                    <a:cubicBezTo>
                      <a:pt x="3" y="2"/>
                      <a:pt x="2" y="1"/>
                      <a:pt x="1" y="1"/>
                    </a:cubicBezTo>
                    <a:cubicBezTo>
                      <a:pt x="0" y="0"/>
                      <a:pt x="0" y="1"/>
                      <a:pt x="1" y="2"/>
                    </a:cubicBezTo>
                    <a:cubicBezTo>
                      <a:pt x="2" y="3"/>
                      <a:pt x="3" y="4"/>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5" name="Freeform 118"/>
              <p:cNvSpPr>
                <a:spLocks/>
              </p:cNvSpPr>
              <p:nvPr/>
            </p:nvSpPr>
            <p:spPr bwMode="auto">
              <a:xfrm>
                <a:off x="3606801" y="3940175"/>
                <a:ext cx="4763" cy="6350"/>
              </a:xfrm>
              <a:custGeom>
                <a:avLst/>
                <a:gdLst>
                  <a:gd name="T0" fmla="*/ 1 w 6"/>
                  <a:gd name="T1" fmla="*/ 1 h 8"/>
                  <a:gd name="T2" fmla="*/ 0 w 6"/>
                  <a:gd name="T3" fmla="*/ 4 h 8"/>
                  <a:gd name="T4" fmla="*/ 3 w 6"/>
                  <a:gd name="T5" fmla="*/ 6 h 8"/>
                  <a:gd name="T6" fmla="*/ 6 w 6"/>
                  <a:gd name="T7" fmla="*/ 8 h 8"/>
                  <a:gd name="T8" fmla="*/ 3 w 6"/>
                  <a:gd name="T9" fmla="*/ 3 h 8"/>
                  <a:gd name="T10" fmla="*/ 1 w 6"/>
                  <a:gd name="T11" fmla="*/ 1 h 8"/>
                </a:gdLst>
                <a:ahLst/>
                <a:cxnLst>
                  <a:cxn ang="0">
                    <a:pos x="T0" y="T1"/>
                  </a:cxn>
                  <a:cxn ang="0">
                    <a:pos x="T2" y="T3"/>
                  </a:cxn>
                  <a:cxn ang="0">
                    <a:pos x="T4" y="T5"/>
                  </a:cxn>
                  <a:cxn ang="0">
                    <a:pos x="T6" y="T7"/>
                  </a:cxn>
                  <a:cxn ang="0">
                    <a:pos x="T8" y="T9"/>
                  </a:cxn>
                  <a:cxn ang="0">
                    <a:pos x="T10" y="T11"/>
                  </a:cxn>
                </a:cxnLst>
                <a:rect l="0" t="0" r="r" b="b"/>
                <a:pathLst>
                  <a:path w="6" h="8">
                    <a:moveTo>
                      <a:pt x="1" y="1"/>
                    </a:moveTo>
                    <a:cubicBezTo>
                      <a:pt x="0" y="1"/>
                      <a:pt x="0" y="2"/>
                      <a:pt x="0" y="4"/>
                    </a:cubicBezTo>
                    <a:cubicBezTo>
                      <a:pt x="1" y="6"/>
                      <a:pt x="3" y="6"/>
                      <a:pt x="3" y="6"/>
                    </a:cubicBezTo>
                    <a:cubicBezTo>
                      <a:pt x="4" y="6"/>
                      <a:pt x="5" y="7"/>
                      <a:pt x="6" y="8"/>
                    </a:cubicBezTo>
                    <a:cubicBezTo>
                      <a:pt x="6" y="6"/>
                      <a:pt x="5" y="4"/>
                      <a:pt x="3" y="3"/>
                    </a:cubicBezTo>
                    <a:cubicBezTo>
                      <a:pt x="2"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6" name="Freeform 119"/>
              <p:cNvSpPr>
                <a:spLocks/>
              </p:cNvSpPr>
              <p:nvPr/>
            </p:nvSpPr>
            <p:spPr bwMode="auto">
              <a:xfrm>
                <a:off x="3548063" y="3913188"/>
                <a:ext cx="4763" cy="4763"/>
              </a:xfrm>
              <a:custGeom>
                <a:avLst/>
                <a:gdLst>
                  <a:gd name="T0" fmla="*/ 5 w 7"/>
                  <a:gd name="T1" fmla="*/ 4 h 5"/>
                  <a:gd name="T2" fmla="*/ 6 w 7"/>
                  <a:gd name="T3" fmla="*/ 2 h 5"/>
                  <a:gd name="T4" fmla="*/ 4 w 7"/>
                  <a:gd name="T5" fmla="*/ 2 h 5"/>
                  <a:gd name="T6" fmla="*/ 0 w 7"/>
                  <a:gd name="T7" fmla="*/ 2 h 5"/>
                  <a:gd name="T8" fmla="*/ 2 w 7"/>
                  <a:gd name="T9" fmla="*/ 4 h 5"/>
                  <a:gd name="T10" fmla="*/ 5 w 7"/>
                  <a:gd name="T11" fmla="*/ 4 h 5"/>
                </a:gdLst>
                <a:ahLst/>
                <a:cxnLst>
                  <a:cxn ang="0">
                    <a:pos x="T0" y="T1"/>
                  </a:cxn>
                  <a:cxn ang="0">
                    <a:pos x="T2" y="T3"/>
                  </a:cxn>
                  <a:cxn ang="0">
                    <a:pos x="T4" y="T5"/>
                  </a:cxn>
                  <a:cxn ang="0">
                    <a:pos x="T6" y="T7"/>
                  </a:cxn>
                  <a:cxn ang="0">
                    <a:pos x="T8" y="T9"/>
                  </a:cxn>
                  <a:cxn ang="0">
                    <a:pos x="T10" y="T11"/>
                  </a:cxn>
                </a:cxnLst>
                <a:rect l="0" t="0" r="r" b="b"/>
                <a:pathLst>
                  <a:path w="7" h="5">
                    <a:moveTo>
                      <a:pt x="5" y="4"/>
                    </a:moveTo>
                    <a:cubicBezTo>
                      <a:pt x="6" y="4"/>
                      <a:pt x="7" y="3"/>
                      <a:pt x="6" y="2"/>
                    </a:cubicBezTo>
                    <a:cubicBezTo>
                      <a:pt x="4" y="0"/>
                      <a:pt x="4" y="2"/>
                      <a:pt x="4" y="2"/>
                    </a:cubicBezTo>
                    <a:cubicBezTo>
                      <a:pt x="3" y="2"/>
                      <a:pt x="0" y="1"/>
                      <a:pt x="0" y="2"/>
                    </a:cubicBezTo>
                    <a:cubicBezTo>
                      <a:pt x="0" y="2"/>
                      <a:pt x="2" y="4"/>
                      <a:pt x="2" y="4"/>
                    </a:cubicBezTo>
                    <a:cubicBezTo>
                      <a:pt x="4" y="5"/>
                      <a:pt x="4" y="4"/>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7" name="Freeform 120"/>
              <p:cNvSpPr>
                <a:spLocks/>
              </p:cNvSpPr>
              <p:nvPr/>
            </p:nvSpPr>
            <p:spPr bwMode="auto">
              <a:xfrm>
                <a:off x="3590926" y="3913188"/>
                <a:ext cx="1588" cy="3175"/>
              </a:xfrm>
              <a:custGeom>
                <a:avLst/>
                <a:gdLst>
                  <a:gd name="T0" fmla="*/ 3 w 4"/>
                  <a:gd name="T1" fmla="*/ 4 h 5"/>
                  <a:gd name="T2" fmla="*/ 1 w 4"/>
                  <a:gd name="T3" fmla="*/ 1 h 5"/>
                  <a:gd name="T4" fmla="*/ 1 w 4"/>
                  <a:gd name="T5" fmla="*/ 2 h 5"/>
                  <a:gd name="T6" fmla="*/ 3 w 4"/>
                  <a:gd name="T7" fmla="*/ 4 h 5"/>
                </a:gdLst>
                <a:ahLst/>
                <a:cxnLst>
                  <a:cxn ang="0">
                    <a:pos x="T0" y="T1"/>
                  </a:cxn>
                  <a:cxn ang="0">
                    <a:pos x="T2" y="T3"/>
                  </a:cxn>
                  <a:cxn ang="0">
                    <a:pos x="T4" y="T5"/>
                  </a:cxn>
                  <a:cxn ang="0">
                    <a:pos x="T6" y="T7"/>
                  </a:cxn>
                </a:cxnLst>
                <a:rect l="0" t="0" r="r" b="b"/>
                <a:pathLst>
                  <a:path w="4" h="5">
                    <a:moveTo>
                      <a:pt x="3" y="4"/>
                    </a:moveTo>
                    <a:cubicBezTo>
                      <a:pt x="3" y="2"/>
                      <a:pt x="2" y="1"/>
                      <a:pt x="1" y="1"/>
                    </a:cubicBezTo>
                    <a:cubicBezTo>
                      <a:pt x="0" y="0"/>
                      <a:pt x="0" y="1"/>
                      <a:pt x="1" y="2"/>
                    </a:cubicBezTo>
                    <a:cubicBezTo>
                      <a:pt x="2" y="3"/>
                      <a:pt x="4" y="5"/>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8" name="Freeform 121"/>
              <p:cNvSpPr>
                <a:spLocks/>
              </p:cNvSpPr>
              <p:nvPr/>
            </p:nvSpPr>
            <p:spPr bwMode="auto">
              <a:xfrm>
                <a:off x="3546476" y="3933825"/>
                <a:ext cx="4763" cy="3175"/>
              </a:xfrm>
              <a:custGeom>
                <a:avLst/>
                <a:gdLst>
                  <a:gd name="T0" fmla="*/ 2 w 7"/>
                  <a:gd name="T1" fmla="*/ 3 h 5"/>
                  <a:gd name="T2" fmla="*/ 3 w 7"/>
                  <a:gd name="T3" fmla="*/ 3 h 5"/>
                  <a:gd name="T4" fmla="*/ 4 w 7"/>
                  <a:gd name="T5" fmla="*/ 3 h 5"/>
                  <a:gd name="T6" fmla="*/ 6 w 7"/>
                  <a:gd name="T7" fmla="*/ 2 h 5"/>
                  <a:gd name="T8" fmla="*/ 2 w 7"/>
                  <a:gd name="T9" fmla="*/ 0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2" y="3"/>
                      <a:pt x="2" y="3"/>
                      <a:pt x="3" y="3"/>
                    </a:cubicBezTo>
                    <a:cubicBezTo>
                      <a:pt x="3" y="2"/>
                      <a:pt x="4" y="3"/>
                      <a:pt x="4" y="3"/>
                    </a:cubicBezTo>
                    <a:cubicBezTo>
                      <a:pt x="5" y="3"/>
                      <a:pt x="7" y="5"/>
                      <a:pt x="6" y="2"/>
                    </a:cubicBezTo>
                    <a:cubicBezTo>
                      <a:pt x="5" y="1"/>
                      <a:pt x="3" y="1"/>
                      <a:pt x="2"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89" name="Freeform 122"/>
              <p:cNvSpPr>
                <a:spLocks/>
              </p:cNvSpPr>
              <p:nvPr/>
            </p:nvSpPr>
            <p:spPr bwMode="auto">
              <a:xfrm>
                <a:off x="3575051" y="3914775"/>
                <a:ext cx="15875" cy="19050"/>
              </a:xfrm>
              <a:custGeom>
                <a:avLst/>
                <a:gdLst>
                  <a:gd name="T0" fmla="*/ 12 w 22"/>
                  <a:gd name="T1" fmla="*/ 6 h 25"/>
                  <a:gd name="T2" fmla="*/ 8 w 22"/>
                  <a:gd name="T3" fmla="*/ 3 h 25"/>
                  <a:gd name="T4" fmla="*/ 4 w 22"/>
                  <a:gd name="T5" fmla="*/ 1 h 25"/>
                  <a:gd name="T6" fmla="*/ 1 w 22"/>
                  <a:gd name="T7" fmla="*/ 2 h 25"/>
                  <a:gd name="T8" fmla="*/ 3 w 22"/>
                  <a:gd name="T9" fmla="*/ 9 h 25"/>
                  <a:gd name="T10" fmla="*/ 6 w 22"/>
                  <a:gd name="T11" fmla="*/ 11 h 25"/>
                  <a:gd name="T12" fmla="*/ 6 w 22"/>
                  <a:gd name="T13" fmla="*/ 8 h 25"/>
                  <a:gd name="T14" fmla="*/ 7 w 22"/>
                  <a:gd name="T15" fmla="*/ 8 h 25"/>
                  <a:gd name="T16" fmla="*/ 8 w 22"/>
                  <a:gd name="T17" fmla="*/ 11 h 25"/>
                  <a:gd name="T18" fmla="*/ 10 w 22"/>
                  <a:gd name="T19" fmla="*/ 14 h 25"/>
                  <a:gd name="T20" fmla="*/ 12 w 22"/>
                  <a:gd name="T21" fmla="*/ 19 h 25"/>
                  <a:gd name="T22" fmla="*/ 15 w 22"/>
                  <a:gd name="T23" fmla="*/ 23 h 25"/>
                  <a:gd name="T24" fmla="*/ 17 w 22"/>
                  <a:gd name="T25" fmla="*/ 24 h 25"/>
                  <a:gd name="T26" fmla="*/ 17 w 22"/>
                  <a:gd name="T27" fmla="*/ 23 h 25"/>
                  <a:gd name="T28" fmla="*/ 17 w 22"/>
                  <a:gd name="T29" fmla="*/ 23 h 25"/>
                  <a:gd name="T30" fmla="*/ 16 w 22"/>
                  <a:gd name="T31" fmla="*/ 19 h 25"/>
                  <a:gd name="T32" fmla="*/ 17 w 22"/>
                  <a:gd name="T33" fmla="*/ 18 h 25"/>
                  <a:gd name="T34" fmla="*/ 19 w 22"/>
                  <a:gd name="T35" fmla="*/ 18 h 25"/>
                  <a:gd name="T36" fmla="*/ 19 w 22"/>
                  <a:gd name="T37" fmla="*/ 16 h 25"/>
                  <a:gd name="T38" fmla="*/ 20 w 22"/>
                  <a:gd name="T39" fmla="*/ 13 h 25"/>
                  <a:gd name="T40" fmla="*/ 18 w 22"/>
                  <a:gd name="T41" fmla="*/ 9 h 25"/>
                  <a:gd name="T42" fmla="*/ 17 w 22"/>
                  <a:gd name="T43" fmla="*/ 6 h 25"/>
                  <a:gd name="T44" fmla="*/ 14 w 22"/>
                  <a:gd name="T45" fmla="*/ 4 h 25"/>
                  <a:gd name="T46" fmla="*/ 14 w 22"/>
                  <a:gd name="T47" fmla="*/ 6 h 25"/>
                  <a:gd name="T48" fmla="*/ 12 w 22"/>
                  <a:gd name="T4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25">
                    <a:moveTo>
                      <a:pt x="12" y="6"/>
                    </a:moveTo>
                    <a:cubicBezTo>
                      <a:pt x="10" y="5"/>
                      <a:pt x="9" y="4"/>
                      <a:pt x="8" y="3"/>
                    </a:cubicBezTo>
                    <a:cubicBezTo>
                      <a:pt x="7" y="2"/>
                      <a:pt x="5" y="1"/>
                      <a:pt x="4" y="1"/>
                    </a:cubicBezTo>
                    <a:cubicBezTo>
                      <a:pt x="2" y="0"/>
                      <a:pt x="2" y="1"/>
                      <a:pt x="1" y="2"/>
                    </a:cubicBezTo>
                    <a:cubicBezTo>
                      <a:pt x="0" y="4"/>
                      <a:pt x="0" y="6"/>
                      <a:pt x="3" y="9"/>
                    </a:cubicBezTo>
                    <a:cubicBezTo>
                      <a:pt x="4" y="11"/>
                      <a:pt x="6" y="12"/>
                      <a:pt x="6" y="11"/>
                    </a:cubicBezTo>
                    <a:cubicBezTo>
                      <a:pt x="7" y="10"/>
                      <a:pt x="6" y="9"/>
                      <a:pt x="6" y="8"/>
                    </a:cubicBezTo>
                    <a:cubicBezTo>
                      <a:pt x="6" y="6"/>
                      <a:pt x="7" y="7"/>
                      <a:pt x="7" y="8"/>
                    </a:cubicBezTo>
                    <a:cubicBezTo>
                      <a:pt x="8" y="9"/>
                      <a:pt x="8" y="10"/>
                      <a:pt x="8" y="11"/>
                    </a:cubicBezTo>
                    <a:cubicBezTo>
                      <a:pt x="9" y="12"/>
                      <a:pt x="10" y="13"/>
                      <a:pt x="10" y="14"/>
                    </a:cubicBezTo>
                    <a:cubicBezTo>
                      <a:pt x="10" y="16"/>
                      <a:pt x="10" y="17"/>
                      <a:pt x="12" y="19"/>
                    </a:cubicBezTo>
                    <a:cubicBezTo>
                      <a:pt x="13" y="20"/>
                      <a:pt x="14" y="21"/>
                      <a:pt x="15" y="23"/>
                    </a:cubicBezTo>
                    <a:cubicBezTo>
                      <a:pt x="16" y="24"/>
                      <a:pt x="17" y="25"/>
                      <a:pt x="17" y="24"/>
                    </a:cubicBezTo>
                    <a:cubicBezTo>
                      <a:pt x="17" y="24"/>
                      <a:pt x="17" y="23"/>
                      <a:pt x="17" y="23"/>
                    </a:cubicBezTo>
                    <a:cubicBezTo>
                      <a:pt x="17" y="23"/>
                      <a:pt x="17" y="23"/>
                      <a:pt x="17" y="23"/>
                    </a:cubicBezTo>
                    <a:cubicBezTo>
                      <a:pt x="18" y="22"/>
                      <a:pt x="17" y="20"/>
                      <a:pt x="16" y="19"/>
                    </a:cubicBezTo>
                    <a:cubicBezTo>
                      <a:pt x="15" y="17"/>
                      <a:pt x="16" y="17"/>
                      <a:pt x="17" y="18"/>
                    </a:cubicBezTo>
                    <a:cubicBezTo>
                      <a:pt x="19" y="19"/>
                      <a:pt x="20" y="21"/>
                      <a:pt x="19" y="18"/>
                    </a:cubicBezTo>
                    <a:cubicBezTo>
                      <a:pt x="18" y="16"/>
                      <a:pt x="18" y="15"/>
                      <a:pt x="19" y="16"/>
                    </a:cubicBezTo>
                    <a:cubicBezTo>
                      <a:pt x="20" y="16"/>
                      <a:pt x="22" y="15"/>
                      <a:pt x="20" y="13"/>
                    </a:cubicBezTo>
                    <a:cubicBezTo>
                      <a:pt x="20" y="11"/>
                      <a:pt x="18" y="11"/>
                      <a:pt x="18" y="9"/>
                    </a:cubicBezTo>
                    <a:cubicBezTo>
                      <a:pt x="17" y="8"/>
                      <a:pt x="17" y="7"/>
                      <a:pt x="17" y="6"/>
                    </a:cubicBezTo>
                    <a:cubicBezTo>
                      <a:pt x="16" y="5"/>
                      <a:pt x="14" y="3"/>
                      <a:pt x="14" y="4"/>
                    </a:cubicBezTo>
                    <a:cubicBezTo>
                      <a:pt x="13" y="4"/>
                      <a:pt x="14" y="5"/>
                      <a:pt x="14" y="6"/>
                    </a:cubicBezTo>
                    <a:cubicBezTo>
                      <a:pt x="14" y="7"/>
                      <a:pt x="12" y="6"/>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0" name="Freeform 123"/>
              <p:cNvSpPr>
                <a:spLocks/>
              </p:cNvSpPr>
              <p:nvPr/>
            </p:nvSpPr>
            <p:spPr bwMode="auto">
              <a:xfrm>
                <a:off x="3586163" y="3914775"/>
                <a:ext cx="1588" cy="3175"/>
              </a:xfrm>
              <a:custGeom>
                <a:avLst/>
                <a:gdLst>
                  <a:gd name="T0" fmla="*/ 2 w 2"/>
                  <a:gd name="T1" fmla="*/ 4 h 4"/>
                  <a:gd name="T2" fmla="*/ 2 w 2"/>
                  <a:gd name="T3" fmla="*/ 2 h 4"/>
                  <a:gd name="T4" fmla="*/ 0 w 2"/>
                  <a:gd name="T5" fmla="*/ 1 h 4"/>
                  <a:gd name="T6" fmla="*/ 1 w 2"/>
                  <a:gd name="T7" fmla="*/ 3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cubicBezTo>
                      <a:pt x="2" y="4"/>
                      <a:pt x="2" y="2"/>
                      <a:pt x="2" y="2"/>
                    </a:cubicBezTo>
                    <a:cubicBezTo>
                      <a:pt x="1" y="1"/>
                      <a:pt x="1" y="1"/>
                      <a:pt x="0" y="1"/>
                    </a:cubicBezTo>
                    <a:cubicBezTo>
                      <a:pt x="0" y="0"/>
                      <a:pt x="0" y="2"/>
                      <a:pt x="1" y="3"/>
                    </a:cubicBezTo>
                    <a:cubicBezTo>
                      <a:pt x="1" y="3"/>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1" name="Freeform 124"/>
              <p:cNvSpPr>
                <a:spLocks/>
              </p:cNvSpPr>
              <p:nvPr/>
            </p:nvSpPr>
            <p:spPr bwMode="auto">
              <a:xfrm>
                <a:off x="3621088" y="3998913"/>
                <a:ext cx="20638" cy="76200"/>
              </a:xfrm>
              <a:custGeom>
                <a:avLst/>
                <a:gdLst>
                  <a:gd name="T0" fmla="*/ 2 w 27"/>
                  <a:gd name="T1" fmla="*/ 30 h 100"/>
                  <a:gd name="T2" fmla="*/ 3 w 27"/>
                  <a:gd name="T3" fmla="*/ 36 h 100"/>
                  <a:gd name="T4" fmla="*/ 2 w 27"/>
                  <a:gd name="T5" fmla="*/ 44 h 100"/>
                  <a:gd name="T6" fmla="*/ 3 w 27"/>
                  <a:gd name="T7" fmla="*/ 53 h 100"/>
                  <a:gd name="T8" fmla="*/ 2 w 27"/>
                  <a:gd name="T9" fmla="*/ 60 h 100"/>
                  <a:gd name="T10" fmla="*/ 1 w 27"/>
                  <a:gd name="T11" fmla="*/ 63 h 100"/>
                  <a:gd name="T12" fmla="*/ 2 w 27"/>
                  <a:gd name="T13" fmla="*/ 68 h 100"/>
                  <a:gd name="T14" fmla="*/ 1 w 27"/>
                  <a:gd name="T15" fmla="*/ 79 h 100"/>
                  <a:gd name="T16" fmla="*/ 9 w 27"/>
                  <a:gd name="T17" fmla="*/ 90 h 100"/>
                  <a:gd name="T18" fmla="*/ 11 w 27"/>
                  <a:gd name="T19" fmla="*/ 96 h 100"/>
                  <a:gd name="T20" fmla="*/ 14 w 27"/>
                  <a:gd name="T21" fmla="*/ 98 h 100"/>
                  <a:gd name="T22" fmla="*/ 18 w 27"/>
                  <a:gd name="T23" fmla="*/ 99 h 100"/>
                  <a:gd name="T24" fmla="*/ 14 w 27"/>
                  <a:gd name="T25" fmla="*/ 91 h 100"/>
                  <a:gd name="T26" fmla="*/ 9 w 27"/>
                  <a:gd name="T27" fmla="*/ 76 h 100"/>
                  <a:gd name="T28" fmla="*/ 9 w 27"/>
                  <a:gd name="T29" fmla="*/ 59 h 100"/>
                  <a:gd name="T30" fmla="*/ 10 w 27"/>
                  <a:gd name="T31" fmla="*/ 56 h 100"/>
                  <a:gd name="T32" fmla="*/ 9 w 27"/>
                  <a:gd name="T33" fmla="*/ 51 h 100"/>
                  <a:gd name="T34" fmla="*/ 9 w 27"/>
                  <a:gd name="T35" fmla="*/ 49 h 100"/>
                  <a:gd name="T36" fmla="*/ 8 w 27"/>
                  <a:gd name="T37" fmla="*/ 43 h 100"/>
                  <a:gd name="T38" fmla="*/ 11 w 27"/>
                  <a:gd name="T39" fmla="*/ 42 h 100"/>
                  <a:gd name="T40" fmla="*/ 11 w 27"/>
                  <a:gd name="T41" fmla="*/ 38 h 100"/>
                  <a:gd name="T42" fmla="*/ 13 w 27"/>
                  <a:gd name="T43" fmla="*/ 36 h 100"/>
                  <a:gd name="T44" fmla="*/ 15 w 27"/>
                  <a:gd name="T45" fmla="*/ 31 h 100"/>
                  <a:gd name="T46" fmla="*/ 17 w 27"/>
                  <a:gd name="T47" fmla="*/ 25 h 100"/>
                  <a:gd name="T48" fmla="*/ 21 w 27"/>
                  <a:gd name="T49" fmla="*/ 19 h 100"/>
                  <a:gd name="T50" fmla="*/ 25 w 27"/>
                  <a:gd name="T51" fmla="*/ 18 h 100"/>
                  <a:gd name="T52" fmla="*/ 26 w 27"/>
                  <a:gd name="T53" fmla="*/ 6 h 100"/>
                  <a:gd name="T54" fmla="*/ 20 w 27"/>
                  <a:gd name="T55" fmla="*/ 2 h 100"/>
                  <a:gd name="T56" fmla="*/ 18 w 27"/>
                  <a:gd name="T57" fmla="*/ 9 h 100"/>
                  <a:gd name="T58" fmla="*/ 14 w 27"/>
                  <a:gd name="T59" fmla="*/ 10 h 100"/>
                  <a:gd name="T60" fmla="*/ 11 w 27"/>
                  <a:gd name="T61" fmla="*/ 9 h 100"/>
                  <a:gd name="T62" fmla="*/ 8 w 27"/>
                  <a:gd name="T63" fmla="*/ 11 h 100"/>
                  <a:gd name="T64" fmla="*/ 6 w 27"/>
                  <a:gd name="T65" fmla="*/ 14 h 100"/>
                  <a:gd name="T66" fmla="*/ 5 w 27"/>
                  <a:gd name="T67" fmla="*/ 23 h 100"/>
                  <a:gd name="T68" fmla="*/ 2 w 27"/>
                  <a:gd name="T69"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00">
                    <a:moveTo>
                      <a:pt x="1" y="24"/>
                    </a:moveTo>
                    <a:cubicBezTo>
                      <a:pt x="0" y="24"/>
                      <a:pt x="1" y="29"/>
                      <a:pt x="2" y="30"/>
                    </a:cubicBezTo>
                    <a:cubicBezTo>
                      <a:pt x="2" y="31"/>
                      <a:pt x="3" y="31"/>
                      <a:pt x="3" y="32"/>
                    </a:cubicBezTo>
                    <a:cubicBezTo>
                      <a:pt x="3" y="33"/>
                      <a:pt x="3" y="35"/>
                      <a:pt x="3" y="36"/>
                    </a:cubicBezTo>
                    <a:cubicBezTo>
                      <a:pt x="3" y="37"/>
                      <a:pt x="3" y="38"/>
                      <a:pt x="2" y="39"/>
                    </a:cubicBezTo>
                    <a:cubicBezTo>
                      <a:pt x="2" y="41"/>
                      <a:pt x="2" y="42"/>
                      <a:pt x="2" y="44"/>
                    </a:cubicBezTo>
                    <a:cubicBezTo>
                      <a:pt x="2" y="45"/>
                      <a:pt x="0" y="48"/>
                      <a:pt x="2" y="49"/>
                    </a:cubicBezTo>
                    <a:cubicBezTo>
                      <a:pt x="3" y="50"/>
                      <a:pt x="3" y="52"/>
                      <a:pt x="3" y="53"/>
                    </a:cubicBezTo>
                    <a:cubicBezTo>
                      <a:pt x="3" y="54"/>
                      <a:pt x="3" y="55"/>
                      <a:pt x="2" y="55"/>
                    </a:cubicBezTo>
                    <a:cubicBezTo>
                      <a:pt x="1" y="55"/>
                      <a:pt x="1" y="57"/>
                      <a:pt x="2" y="60"/>
                    </a:cubicBezTo>
                    <a:cubicBezTo>
                      <a:pt x="2" y="61"/>
                      <a:pt x="1" y="61"/>
                      <a:pt x="1" y="60"/>
                    </a:cubicBezTo>
                    <a:cubicBezTo>
                      <a:pt x="0" y="60"/>
                      <a:pt x="1" y="62"/>
                      <a:pt x="1" y="63"/>
                    </a:cubicBezTo>
                    <a:cubicBezTo>
                      <a:pt x="1" y="65"/>
                      <a:pt x="1" y="64"/>
                      <a:pt x="2" y="65"/>
                    </a:cubicBezTo>
                    <a:cubicBezTo>
                      <a:pt x="2" y="66"/>
                      <a:pt x="2" y="67"/>
                      <a:pt x="2" y="68"/>
                    </a:cubicBezTo>
                    <a:cubicBezTo>
                      <a:pt x="2" y="70"/>
                      <a:pt x="3" y="73"/>
                      <a:pt x="1" y="73"/>
                    </a:cubicBezTo>
                    <a:cubicBezTo>
                      <a:pt x="0" y="72"/>
                      <a:pt x="1" y="77"/>
                      <a:pt x="1" y="79"/>
                    </a:cubicBezTo>
                    <a:cubicBezTo>
                      <a:pt x="3" y="83"/>
                      <a:pt x="4" y="82"/>
                      <a:pt x="6" y="83"/>
                    </a:cubicBezTo>
                    <a:cubicBezTo>
                      <a:pt x="6" y="83"/>
                      <a:pt x="9" y="89"/>
                      <a:pt x="9" y="90"/>
                    </a:cubicBezTo>
                    <a:cubicBezTo>
                      <a:pt x="9" y="91"/>
                      <a:pt x="8" y="92"/>
                      <a:pt x="9" y="94"/>
                    </a:cubicBezTo>
                    <a:cubicBezTo>
                      <a:pt x="9" y="95"/>
                      <a:pt x="10" y="95"/>
                      <a:pt x="11" y="96"/>
                    </a:cubicBezTo>
                    <a:cubicBezTo>
                      <a:pt x="12" y="96"/>
                      <a:pt x="12" y="96"/>
                      <a:pt x="13" y="98"/>
                    </a:cubicBezTo>
                    <a:cubicBezTo>
                      <a:pt x="13" y="99"/>
                      <a:pt x="14" y="98"/>
                      <a:pt x="14" y="98"/>
                    </a:cubicBezTo>
                    <a:cubicBezTo>
                      <a:pt x="14" y="97"/>
                      <a:pt x="15" y="96"/>
                      <a:pt x="16" y="97"/>
                    </a:cubicBezTo>
                    <a:cubicBezTo>
                      <a:pt x="16" y="98"/>
                      <a:pt x="17" y="100"/>
                      <a:pt x="18" y="99"/>
                    </a:cubicBezTo>
                    <a:cubicBezTo>
                      <a:pt x="18" y="98"/>
                      <a:pt x="16" y="95"/>
                      <a:pt x="16" y="94"/>
                    </a:cubicBezTo>
                    <a:cubicBezTo>
                      <a:pt x="15" y="93"/>
                      <a:pt x="15" y="93"/>
                      <a:pt x="14" y="91"/>
                    </a:cubicBezTo>
                    <a:cubicBezTo>
                      <a:pt x="14" y="89"/>
                      <a:pt x="13" y="88"/>
                      <a:pt x="12" y="87"/>
                    </a:cubicBezTo>
                    <a:cubicBezTo>
                      <a:pt x="11" y="84"/>
                      <a:pt x="10" y="79"/>
                      <a:pt x="9" y="76"/>
                    </a:cubicBezTo>
                    <a:cubicBezTo>
                      <a:pt x="9" y="72"/>
                      <a:pt x="8" y="69"/>
                      <a:pt x="9" y="66"/>
                    </a:cubicBezTo>
                    <a:cubicBezTo>
                      <a:pt x="9" y="64"/>
                      <a:pt x="8" y="59"/>
                      <a:pt x="9" y="59"/>
                    </a:cubicBezTo>
                    <a:cubicBezTo>
                      <a:pt x="10" y="59"/>
                      <a:pt x="9" y="58"/>
                      <a:pt x="9" y="56"/>
                    </a:cubicBezTo>
                    <a:cubicBezTo>
                      <a:pt x="9" y="56"/>
                      <a:pt x="10" y="56"/>
                      <a:pt x="10" y="56"/>
                    </a:cubicBezTo>
                    <a:cubicBezTo>
                      <a:pt x="10" y="55"/>
                      <a:pt x="9" y="54"/>
                      <a:pt x="9" y="53"/>
                    </a:cubicBezTo>
                    <a:cubicBezTo>
                      <a:pt x="8" y="53"/>
                      <a:pt x="8" y="51"/>
                      <a:pt x="9" y="51"/>
                    </a:cubicBezTo>
                    <a:cubicBezTo>
                      <a:pt x="9" y="52"/>
                      <a:pt x="10" y="53"/>
                      <a:pt x="10" y="52"/>
                    </a:cubicBezTo>
                    <a:cubicBezTo>
                      <a:pt x="10" y="52"/>
                      <a:pt x="9" y="49"/>
                      <a:pt x="9" y="49"/>
                    </a:cubicBezTo>
                    <a:cubicBezTo>
                      <a:pt x="11" y="49"/>
                      <a:pt x="9" y="46"/>
                      <a:pt x="8" y="45"/>
                    </a:cubicBezTo>
                    <a:cubicBezTo>
                      <a:pt x="7" y="44"/>
                      <a:pt x="7" y="42"/>
                      <a:pt x="8" y="43"/>
                    </a:cubicBezTo>
                    <a:cubicBezTo>
                      <a:pt x="9" y="43"/>
                      <a:pt x="10" y="45"/>
                      <a:pt x="11" y="46"/>
                    </a:cubicBezTo>
                    <a:cubicBezTo>
                      <a:pt x="11" y="46"/>
                      <a:pt x="11" y="43"/>
                      <a:pt x="11" y="42"/>
                    </a:cubicBezTo>
                    <a:cubicBezTo>
                      <a:pt x="10" y="41"/>
                      <a:pt x="11" y="41"/>
                      <a:pt x="11" y="41"/>
                    </a:cubicBezTo>
                    <a:cubicBezTo>
                      <a:pt x="12" y="40"/>
                      <a:pt x="11" y="39"/>
                      <a:pt x="11" y="38"/>
                    </a:cubicBezTo>
                    <a:cubicBezTo>
                      <a:pt x="11" y="37"/>
                      <a:pt x="11" y="37"/>
                      <a:pt x="12" y="37"/>
                    </a:cubicBezTo>
                    <a:cubicBezTo>
                      <a:pt x="13" y="38"/>
                      <a:pt x="13" y="38"/>
                      <a:pt x="13" y="36"/>
                    </a:cubicBezTo>
                    <a:cubicBezTo>
                      <a:pt x="13" y="35"/>
                      <a:pt x="13" y="33"/>
                      <a:pt x="13" y="33"/>
                    </a:cubicBezTo>
                    <a:cubicBezTo>
                      <a:pt x="14" y="32"/>
                      <a:pt x="15" y="32"/>
                      <a:pt x="15" y="31"/>
                    </a:cubicBezTo>
                    <a:cubicBezTo>
                      <a:pt x="15" y="30"/>
                      <a:pt x="15" y="28"/>
                      <a:pt x="15" y="27"/>
                    </a:cubicBezTo>
                    <a:cubicBezTo>
                      <a:pt x="16" y="27"/>
                      <a:pt x="17" y="26"/>
                      <a:pt x="17" y="25"/>
                    </a:cubicBezTo>
                    <a:cubicBezTo>
                      <a:pt x="18" y="24"/>
                      <a:pt x="18" y="21"/>
                      <a:pt x="19" y="22"/>
                    </a:cubicBezTo>
                    <a:cubicBezTo>
                      <a:pt x="20" y="22"/>
                      <a:pt x="21" y="20"/>
                      <a:pt x="21" y="19"/>
                    </a:cubicBezTo>
                    <a:cubicBezTo>
                      <a:pt x="22" y="18"/>
                      <a:pt x="22" y="18"/>
                      <a:pt x="23" y="18"/>
                    </a:cubicBezTo>
                    <a:cubicBezTo>
                      <a:pt x="23" y="18"/>
                      <a:pt x="24" y="19"/>
                      <a:pt x="25" y="18"/>
                    </a:cubicBezTo>
                    <a:cubicBezTo>
                      <a:pt x="26" y="17"/>
                      <a:pt x="26" y="16"/>
                      <a:pt x="27" y="13"/>
                    </a:cubicBezTo>
                    <a:cubicBezTo>
                      <a:pt x="27" y="11"/>
                      <a:pt x="27" y="9"/>
                      <a:pt x="26" y="6"/>
                    </a:cubicBezTo>
                    <a:cubicBezTo>
                      <a:pt x="26" y="4"/>
                      <a:pt x="25" y="2"/>
                      <a:pt x="23" y="1"/>
                    </a:cubicBezTo>
                    <a:cubicBezTo>
                      <a:pt x="22" y="0"/>
                      <a:pt x="21" y="2"/>
                      <a:pt x="20" y="2"/>
                    </a:cubicBezTo>
                    <a:cubicBezTo>
                      <a:pt x="19" y="3"/>
                      <a:pt x="19" y="4"/>
                      <a:pt x="19" y="6"/>
                    </a:cubicBezTo>
                    <a:cubicBezTo>
                      <a:pt x="20" y="8"/>
                      <a:pt x="19" y="8"/>
                      <a:pt x="18" y="9"/>
                    </a:cubicBezTo>
                    <a:cubicBezTo>
                      <a:pt x="18" y="9"/>
                      <a:pt x="17" y="10"/>
                      <a:pt x="17" y="10"/>
                    </a:cubicBezTo>
                    <a:cubicBezTo>
                      <a:pt x="16" y="11"/>
                      <a:pt x="15" y="10"/>
                      <a:pt x="14" y="10"/>
                    </a:cubicBezTo>
                    <a:cubicBezTo>
                      <a:pt x="14" y="10"/>
                      <a:pt x="14" y="11"/>
                      <a:pt x="13" y="11"/>
                    </a:cubicBezTo>
                    <a:cubicBezTo>
                      <a:pt x="12" y="10"/>
                      <a:pt x="12" y="9"/>
                      <a:pt x="11" y="9"/>
                    </a:cubicBezTo>
                    <a:cubicBezTo>
                      <a:pt x="9" y="8"/>
                      <a:pt x="10" y="10"/>
                      <a:pt x="10" y="12"/>
                    </a:cubicBezTo>
                    <a:cubicBezTo>
                      <a:pt x="10" y="15"/>
                      <a:pt x="9" y="11"/>
                      <a:pt x="8" y="11"/>
                    </a:cubicBezTo>
                    <a:cubicBezTo>
                      <a:pt x="8" y="11"/>
                      <a:pt x="8" y="13"/>
                      <a:pt x="8" y="13"/>
                    </a:cubicBezTo>
                    <a:cubicBezTo>
                      <a:pt x="8" y="14"/>
                      <a:pt x="7" y="13"/>
                      <a:pt x="6" y="14"/>
                    </a:cubicBezTo>
                    <a:cubicBezTo>
                      <a:pt x="5" y="15"/>
                      <a:pt x="7" y="19"/>
                      <a:pt x="5" y="18"/>
                    </a:cubicBezTo>
                    <a:cubicBezTo>
                      <a:pt x="3" y="17"/>
                      <a:pt x="6" y="22"/>
                      <a:pt x="5" y="23"/>
                    </a:cubicBezTo>
                    <a:cubicBezTo>
                      <a:pt x="4" y="24"/>
                      <a:pt x="4" y="23"/>
                      <a:pt x="3" y="22"/>
                    </a:cubicBezTo>
                    <a:cubicBezTo>
                      <a:pt x="2" y="22"/>
                      <a:pt x="2" y="24"/>
                      <a:pt x="2" y="24"/>
                    </a:cubicBezTo>
                    <a:cubicBezTo>
                      <a:pt x="2" y="25"/>
                      <a:pt x="1" y="24"/>
                      <a:pt x="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2" name="Freeform 125"/>
              <p:cNvSpPr>
                <a:spLocks/>
              </p:cNvSpPr>
              <p:nvPr/>
            </p:nvSpPr>
            <p:spPr bwMode="auto">
              <a:xfrm>
                <a:off x="3667126" y="4056063"/>
                <a:ext cx="3175" cy="6350"/>
              </a:xfrm>
              <a:custGeom>
                <a:avLst/>
                <a:gdLst>
                  <a:gd name="T0" fmla="*/ 3 w 5"/>
                  <a:gd name="T1" fmla="*/ 7 h 8"/>
                  <a:gd name="T2" fmla="*/ 2 w 5"/>
                  <a:gd name="T3" fmla="*/ 1 h 8"/>
                  <a:gd name="T4" fmla="*/ 3 w 5"/>
                  <a:gd name="T5" fmla="*/ 7 h 8"/>
                </a:gdLst>
                <a:ahLst/>
                <a:cxnLst>
                  <a:cxn ang="0">
                    <a:pos x="T0" y="T1"/>
                  </a:cxn>
                  <a:cxn ang="0">
                    <a:pos x="T2" y="T3"/>
                  </a:cxn>
                  <a:cxn ang="0">
                    <a:pos x="T4" y="T5"/>
                  </a:cxn>
                </a:cxnLst>
                <a:rect l="0" t="0" r="r" b="b"/>
                <a:pathLst>
                  <a:path w="5" h="8">
                    <a:moveTo>
                      <a:pt x="3" y="7"/>
                    </a:moveTo>
                    <a:cubicBezTo>
                      <a:pt x="4" y="8"/>
                      <a:pt x="5" y="0"/>
                      <a:pt x="2" y="1"/>
                    </a:cubicBezTo>
                    <a:cubicBezTo>
                      <a:pt x="0" y="1"/>
                      <a:pt x="1" y="6"/>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3" name="Freeform 126"/>
              <p:cNvSpPr>
                <a:spLocks/>
              </p:cNvSpPr>
              <p:nvPr/>
            </p:nvSpPr>
            <p:spPr bwMode="auto">
              <a:xfrm>
                <a:off x="3644901" y="3941763"/>
                <a:ext cx="3175" cy="6350"/>
              </a:xfrm>
              <a:custGeom>
                <a:avLst/>
                <a:gdLst>
                  <a:gd name="T0" fmla="*/ 3 w 4"/>
                  <a:gd name="T1" fmla="*/ 5 h 8"/>
                  <a:gd name="T2" fmla="*/ 1 w 4"/>
                  <a:gd name="T3" fmla="*/ 2 h 8"/>
                  <a:gd name="T4" fmla="*/ 0 w 4"/>
                  <a:gd name="T5" fmla="*/ 5 h 8"/>
                  <a:gd name="T6" fmla="*/ 3 w 4"/>
                  <a:gd name="T7" fmla="*/ 7 h 8"/>
                  <a:gd name="T8" fmla="*/ 3 w 4"/>
                  <a:gd name="T9" fmla="*/ 5 h 8"/>
                </a:gdLst>
                <a:ahLst/>
                <a:cxnLst>
                  <a:cxn ang="0">
                    <a:pos x="T0" y="T1"/>
                  </a:cxn>
                  <a:cxn ang="0">
                    <a:pos x="T2" y="T3"/>
                  </a:cxn>
                  <a:cxn ang="0">
                    <a:pos x="T4" y="T5"/>
                  </a:cxn>
                  <a:cxn ang="0">
                    <a:pos x="T6" y="T7"/>
                  </a:cxn>
                  <a:cxn ang="0">
                    <a:pos x="T8" y="T9"/>
                  </a:cxn>
                </a:cxnLst>
                <a:rect l="0" t="0" r="r" b="b"/>
                <a:pathLst>
                  <a:path w="4" h="8">
                    <a:moveTo>
                      <a:pt x="3" y="5"/>
                    </a:moveTo>
                    <a:cubicBezTo>
                      <a:pt x="3" y="4"/>
                      <a:pt x="1" y="0"/>
                      <a:pt x="1" y="2"/>
                    </a:cubicBezTo>
                    <a:cubicBezTo>
                      <a:pt x="0" y="2"/>
                      <a:pt x="0" y="3"/>
                      <a:pt x="0" y="5"/>
                    </a:cubicBezTo>
                    <a:cubicBezTo>
                      <a:pt x="1" y="6"/>
                      <a:pt x="2" y="6"/>
                      <a:pt x="3" y="7"/>
                    </a:cubicBezTo>
                    <a:cubicBezTo>
                      <a:pt x="4" y="8"/>
                      <a:pt x="4"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4" name="Freeform 127"/>
              <p:cNvSpPr>
                <a:spLocks/>
              </p:cNvSpPr>
              <p:nvPr/>
            </p:nvSpPr>
            <p:spPr bwMode="auto">
              <a:xfrm>
                <a:off x="3644901" y="3963988"/>
                <a:ext cx="3175" cy="4763"/>
              </a:xfrm>
              <a:custGeom>
                <a:avLst/>
                <a:gdLst>
                  <a:gd name="T0" fmla="*/ 1 w 4"/>
                  <a:gd name="T1" fmla="*/ 2 h 6"/>
                  <a:gd name="T2" fmla="*/ 3 w 4"/>
                  <a:gd name="T3" fmla="*/ 5 h 6"/>
                  <a:gd name="T4" fmla="*/ 3 w 4"/>
                  <a:gd name="T5" fmla="*/ 4 h 6"/>
                  <a:gd name="T6" fmla="*/ 1 w 4"/>
                  <a:gd name="T7" fmla="*/ 1 h 6"/>
                  <a:gd name="T8" fmla="*/ 1 w 4"/>
                  <a:gd name="T9" fmla="*/ 2 h 6"/>
                </a:gdLst>
                <a:ahLst/>
                <a:cxnLst>
                  <a:cxn ang="0">
                    <a:pos x="T0" y="T1"/>
                  </a:cxn>
                  <a:cxn ang="0">
                    <a:pos x="T2" y="T3"/>
                  </a:cxn>
                  <a:cxn ang="0">
                    <a:pos x="T4" y="T5"/>
                  </a:cxn>
                  <a:cxn ang="0">
                    <a:pos x="T6" y="T7"/>
                  </a:cxn>
                  <a:cxn ang="0">
                    <a:pos x="T8" y="T9"/>
                  </a:cxn>
                </a:cxnLst>
                <a:rect l="0" t="0" r="r" b="b"/>
                <a:pathLst>
                  <a:path w="4" h="6">
                    <a:moveTo>
                      <a:pt x="1" y="2"/>
                    </a:moveTo>
                    <a:cubicBezTo>
                      <a:pt x="2" y="3"/>
                      <a:pt x="2" y="4"/>
                      <a:pt x="3" y="5"/>
                    </a:cubicBezTo>
                    <a:cubicBezTo>
                      <a:pt x="4" y="6"/>
                      <a:pt x="4" y="4"/>
                      <a:pt x="3" y="4"/>
                    </a:cubicBezTo>
                    <a:cubicBezTo>
                      <a:pt x="3" y="2"/>
                      <a:pt x="2" y="2"/>
                      <a:pt x="1" y="1"/>
                    </a:cubicBezTo>
                    <a:cubicBezTo>
                      <a:pt x="0" y="0"/>
                      <a:pt x="0" y="1"/>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5" name="Freeform 128"/>
              <p:cNvSpPr>
                <a:spLocks/>
              </p:cNvSpPr>
              <p:nvPr/>
            </p:nvSpPr>
            <p:spPr bwMode="auto">
              <a:xfrm>
                <a:off x="3652838" y="4048125"/>
                <a:ext cx="1588" cy="4763"/>
              </a:xfrm>
              <a:custGeom>
                <a:avLst/>
                <a:gdLst>
                  <a:gd name="T0" fmla="*/ 4 w 4"/>
                  <a:gd name="T1" fmla="*/ 7 h 7"/>
                  <a:gd name="T2" fmla="*/ 2 w 4"/>
                  <a:gd name="T3" fmla="*/ 2 h 7"/>
                  <a:gd name="T4" fmla="*/ 1 w 4"/>
                  <a:gd name="T5" fmla="*/ 2 h 7"/>
                  <a:gd name="T6" fmla="*/ 2 w 4"/>
                  <a:gd name="T7" fmla="*/ 6 h 7"/>
                  <a:gd name="T8" fmla="*/ 4 w 4"/>
                  <a:gd name="T9" fmla="*/ 7 h 7"/>
                </a:gdLst>
                <a:ahLst/>
                <a:cxnLst>
                  <a:cxn ang="0">
                    <a:pos x="T0" y="T1"/>
                  </a:cxn>
                  <a:cxn ang="0">
                    <a:pos x="T2" y="T3"/>
                  </a:cxn>
                  <a:cxn ang="0">
                    <a:pos x="T4" y="T5"/>
                  </a:cxn>
                  <a:cxn ang="0">
                    <a:pos x="T6" y="T7"/>
                  </a:cxn>
                  <a:cxn ang="0">
                    <a:pos x="T8" y="T9"/>
                  </a:cxn>
                </a:cxnLst>
                <a:rect l="0" t="0" r="r" b="b"/>
                <a:pathLst>
                  <a:path w="4" h="7">
                    <a:moveTo>
                      <a:pt x="4" y="7"/>
                    </a:moveTo>
                    <a:cubicBezTo>
                      <a:pt x="4" y="6"/>
                      <a:pt x="3" y="3"/>
                      <a:pt x="2" y="2"/>
                    </a:cubicBezTo>
                    <a:cubicBezTo>
                      <a:pt x="2" y="0"/>
                      <a:pt x="1" y="0"/>
                      <a:pt x="1" y="2"/>
                    </a:cubicBezTo>
                    <a:cubicBezTo>
                      <a:pt x="1" y="3"/>
                      <a:pt x="0" y="5"/>
                      <a:pt x="2" y="6"/>
                    </a:cubicBezTo>
                    <a:cubicBezTo>
                      <a:pt x="2" y="7"/>
                      <a:pt x="4" y="7"/>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6" name="Freeform 129"/>
              <p:cNvSpPr>
                <a:spLocks/>
              </p:cNvSpPr>
              <p:nvPr/>
            </p:nvSpPr>
            <p:spPr bwMode="auto">
              <a:xfrm>
                <a:off x="3668713" y="4029075"/>
                <a:ext cx="1588" cy="4763"/>
              </a:xfrm>
              <a:custGeom>
                <a:avLst/>
                <a:gdLst>
                  <a:gd name="T0" fmla="*/ 1 w 3"/>
                  <a:gd name="T1" fmla="*/ 0 h 7"/>
                  <a:gd name="T2" fmla="*/ 0 w 3"/>
                  <a:gd name="T3" fmla="*/ 1 h 7"/>
                  <a:gd name="T4" fmla="*/ 1 w 3"/>
                  <a:gd name="T5" fmla="*/ 5 h 7"/>
                  <a:gd name="T6" fmla="*/ 1 w 3"/>
                  <a:gd name="T7" fmla="*/ 0 h 7"/>
                </a:gdLst>
                <a:ahLst/>
                <a:cxnLst>
                  <a:cxn ang="0">
                    <a:pos x="T0" y="T1"/>
                  </a:cxn>
                  <a:cxn ang="0">
                    <a:pos x="T2" y="T3"/>
                  </a:cxn>
                  <a:cxn ang="0">
                    <a:pos x="T4" y="T5"/>
                  </a:cxn>
                  <a:cxn ang="0">
                    <a:pos x="T6" y="T7"/>
                  </a:cxn>
                </a:cxnLst>
                <a:rect l="0" t="0" r="r" b="b"/>
                <a:pathLst>
                  <a:path w="3" h="7">
                    <a:moveTo>
                      <a:pt x="1" y="0"/>
                    </a:moveTo>
                    <a:cubicBezTo>
                      <a:pt x="1" y="0"/>
                      <a:pt x="0" y="0"/>
                      <a:pt x="0" y="1"/>
                    </a:cubicBezTo>
                    <a:cubicBezTo>
                      <a:pt x="0" y="2"/>
                      <a:pt x="0" y="4"/>
                      <a:pt x="1" y="5"/>
                    </a:cubicBezTo>
                    <a:cubicBezTo>
                      <a:pt x="3" y="7"/>
                      <a:pt x="2"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7" name="Freeform 130"/>
              <p:cNvSpPr>
                <a:spLocks/>
              </p:cNvSpPr>
              <p:nvPr/>
            </p:nvSpPr>
            <p:spPr bwMode="auto">
              <a:xfrm>
                <a:off x="3678238" y="4008438"/>
                <a:ext cx="0" cy="3175"/>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8" name="Freeform 131"/>
              <p:cNvSpPr>
                <a:spLocks/>
              </p:cNvSpPr>
              <p:nvPr/>
            </p:nvSpPr>
            <p:spPr bwMode="auto">
              <a:xfrm>
                <a:off x="3605213" y="3913188"/>
                <a:ext cx="1588" cy="3175"/>
              </a:xfrm>
              <a:custGeom>
                <a:avLst/>
                <a:gdLst>
                  <a:gd name="T0" fmla="*/ 2 w 3"/>
                  <a:gd name="T1" fmla="*/ 3 h 4"/>
                  <a:gd name="T2" fmla="*/ 3 w 3"/>
                  <a:gd name="T3" fmla="*/ 2 h 4"/>
                  <a:gd name="T4" fmla="*/ 1 w 3"/>
                  <a:gd name="T5" fmla="*/ 1 h 4"/>
                  <a:gd name="T6" fmla="*/ 2 w 3"/>
                  <a:gd name="T7" fmla="*/ 3 h 4"/>
                </a:gdLst>
                <a:ahLst/>
                <a:cxnLst>
                  <a:cxn ang="0">
                    <a:pos x="T0" y="T1"/>
                  </a:cxn>
                  <a:cxn ang="0">
                    <a:pos x="T2" y="T3"/>
                  </a:cxn>
                  <a:cxn ang="0">
                    <a:pos x="T4" y="T5"/>
                  </a:cxn>
                  <a:cxn ang="0">
                    <a:pos x="T6" y="T7"/>
                  </a:cxn>
                </a:cxnLst>
                <a:rect l="0" t="0" r="r" b="b"/>
                <a:pathLst>
                  <a:path w="3" h="4">
                    <a:moveTo>
                      <a:pt x="2" y="3"/>
                    </a:moveTo>
                    <a:cubicBezTo>
                      <a:pt x="3" y="4"/>
                      <a:pt x="3" y="3"/>
                      <a:pt x="3" y="2"/>
                    </a:cubicBezTo>
                    <a:cubicBezTo>
                      <a:pt x="2" y="2"/>
                      <a:pt x="1" y="1"/>
                      <a:pt x="1" y="1"/>
                    </a:cubicBezTo>
                    <a:cubicBezTo>
                      <a:pt x="0" y="0"/>
                      <a:pt x="2"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899" name="Freeform 132"/>
              <p:cNvSpPr>
                <a:spLocks/>
              </p:cNvSpPr>
              <p:nvPr/>
            </p:nvSpPr>
            <p:spPr bwMode="auto">
              <a:xfrm>
                <a:off x="3603626" y="3919538"/>
                <a:ext cx="1588" cy="3175"/>
              </a:xfrm>
              <a:custGeom>
                <a:avLst/>
                <a:gdLst>
                  <a:gd name="T0" fmla="*/ 1 w 3"/>
                  <a:gd name="T1" fmla="*/ 0 h 3"/>
                  <a:gd name="T2" fmla="*/ 2 w 3"/>
                  <a:gd name="T3" fmla="*/ 2 h 3"/>
                  <a:gd name="T4" fmla="*/ 3 w 3"/>
                  <a:gd name="T5" fmla="*/ 1 h 3"/>
                  <a:gd name="T6" fmla="*/ 1 w 3"/>
                  <a:gd name="T7" fmla="*/ 0 h 3"/>
                </a:gdLst>
                <a:ahLst/>
                <a:cxnLst>
                  <a:cxn ang="0">
                    <a:pos x="T0" y="T1"/>
                  </a:cxn>
                  <a:cxn ang="0">
                    <a:pos x="T2" y="T3"/>
                  </a:cxn>
                  <a:cxn ang="0">
                    <a:pos x="T4" y="T5"/>
                  </a:cxn>
                  <a:cxn ang="0">
                    <a:pos x="T6" y="T7"/>
                  </a:cxn>
                </a:cxnLst>
                <a:rect l="0" t="0" r="r" b="b"/>
                <a:pathLst>
                  <a:path w="3" h="3">
                    <a:moveTo>
                      <a:pt x="1" y="0"/>
                    </a:moveTo>
                    <a:cubicBezTo>
                      <a:pt x="0" y="0"/>
                      <a:pt x="1" y="2"/>
                      <a:pt x="2" y="2"/>
                    </a:cubicBezTo>
                    <a:cubicBezTo>
                      <a:pt x="2" y="3"/>
                      <a:pt x="3" y="3"/>
                      <a:pt x="3" y="1"/>
                    </a:cubicBezTo>
                    <a:cubicBezTo>
                      <a:pt x="2" y="1"/>
                      <a:pt x="1"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0" name="Freeform 133"/>
              <p:cNvSpPr>
                <a:spLocks/>
              </p:cNvSpPr>
              <p:nvPr/>
            </p:nvSpPr>
            <p:spPr bwMode="auto">
              <a:xfrm>
                <a:off x="3621088" y="4079875"/>
                <a:ext cx="4763" cy="11113"/>
              </a:xfrm>
              <a:custGeom>
                <a:avLst/>
                <a:gdLst>
                  <a:gd name="T0" fmla="*/ 0 w 6"/>
                  <a:gd name="T1" fmla="*/ 2 h 15"/>
                  <a:gd name="T2" fmla="*/ 0 w 6"/>
                  <a:gd name="T3" fmla="*/ 10 h 15"/>
                  <a:gd name="T4" fmla="*/ 3 w 6"/>
                  <a:gd name="T5" fmla="*/ 13 h 15"/>
                  <a:gd name="T6" fmla="*/ 5 w 6"/>
                  <a:gd name="T7" fmla="*/ 11 h 15"/>
                  <a:gd name="T8" fmla="*/ 5 w 6"/>
                  <a:gd name="T9" fmla="*/ 7 h 15"/>
                  <a:gd name="T10" fmla="*/ 5 w 6"/>
                  <a:gd name="T11" fmla="*/ 7 h 15"/>
                  <a:gd name="T12" fmla="*/ 0 w 6"/>
                  <a:gd name="T13" fmla="*/ 2 h 15"/>
                </a:gdLst>
                <a:ahLst/>
                <a:cxnLst>
                  <a:cxn ang="0">
                    <a:pos x="T0" y="T1"/>
                  </a:cxn>
                  <a:cxn ang="0">
                    <a:pos x="T2" y="T3"/>
                  </a:cxn>
                  <a:cxn ang="0">
                    <a:pos x="T4" y="T5"/>
                  </a:cxn>
                  <a:cxn ang="0">
                    <a:pos x="T6" y="T7"/>
                  </a:cxn>
                  <a:cxn ang="0">
                    <a:pos x="T8" y="T9"/>
                  </a:cxn>
                  <a:cxn ang="0">
                    <a:pos x="T10" y="T11"/>
                  </a:cxn>
                  <a:cxn ang="0">
                    <a:pos x="T12" y="T13"/>
                  </a:cxn>
                </a:cxnLst>
                <a:rect l="0" t="0" r="r" b="b"/>
                <a:pathLst>
                  <a:path w="6" h="15">
                    <a:moveTo>
                      <a:pt x="0" y="2"/>
                    </a:moveTo>
                    <a:cubicBezTo>
                      <a:pt x="0" y="4"/>
                      <a:pt x="0" y="7"/>
                      <a:pt x="0" y="10"/>
                    </a:cubicBezTo>
                    <a:cubicBezTo>
                      <a:pt x="1" y="14"/>
                      <a:pt x="3" y="15"/>
                      <a:pt x="3" y="13"/>
                    </a:cubicBezTo>
                    <a:cubicBezTo>
                      <a:pt x="4" y="12"/>
                      <a:pt x="4" y="12"/>
                      <a:pt x="5" y="11"/>
                    </a:cubicBezTo>
                    <a:cubicBezTo>
                      <a:pt x="6" y="9"/>
                      <a:pt x="5" y="9"/>
                      <a:pt x="5" y="7"/>
                    </a:cubicBezTo>
                    <a:cubicBezTo>
                      <a:pt x="5" y="7"/>
                      <a:pt x="5" y="7"/>
                      <a:pt x="5" y="7"/>
                    </a:cubicBezTo>
                    <a:cubicBezTo>
                      <a:pt x="4" y="6"/>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1" name="Freeform 134"/>
              <p:cNvSpPr>
                <a:spLocks/>
              </p:cNvSpPr>
              <p:nvPr/>
            </p:nvSpPr>
            <p:spPr bwMode="auto">
              <a:xfrm>
                <a:off x="3602038" y="3919538"/>
                <a:ext cx="3175" cy="3175"/>
              </a:xfrm>
              <a:custGeom>
                <a:avLst/>
                <a:gdLst>
                  <a:gd name="T0" fmla="*/ 1 w 4"/>
                  <a:gd name="T1" fmla="*/ 1 h 4"/>
                  <a:gd name="T2" fmla="*/ 2 w 4"/>
                  <a:gd name="T3" fmla="*/ 4 h 4"/>
                  <a:gd name="T4" fmla="*/ 1 w 4"/>
                  <a:gd name="T5" fmla="*/ 1 h 4"/>
                </a:gdLst>
                <a:ahLst/>
                <a:cxnLst>
                  <a:cxn ang="0">
                    <a:pos x="T0" y="T1"/>
                  </a:cxn>
                  <a:cxn ang="0">
                    <a:pos x="T2" y="T3"/>
                  </a:cxn>
                  <a:cxn ang="0">
                    <a:pos x="T4" y="T5"/>
                  </a:cxn>
                </a:cxnLst>
                <a:rect l="0" t="0" r="r" b="b"/>
                <a:pathLst>
                  <a:path w="4" h="4">
                    <a:moveTo>
                      <a:pt x="1" y="1"/>
                    </a:moveTo>
                    <a:cubicBezTo>
                      <a:pt x="0" y="2"/>
                      <a:pt x="2" y="4"/>
                      <a:pt x="2" y="4"/>
                    </a:cubicBezTo>
                    <a:cubicBezTo>
                      <a:pt x="4" y="3"/>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2" name="Freeform 135"/>
              <p:cNvSpPr>
                <a:spLocks/>
              </p:cNvSpPr>
              <p:nvPr/>
            </p:nvSpPr>
            <p:spPr bwMode="auto">
              <a:xfrm>
                <a:off x="3605213" y="3910013"/>
                <a:ext cx="4763" cy="6350"/>
              </a:xfrm>
              <a:custGeom>
                <a:avLst/>
                <a:gdLst>
                  <a:gd name="T0" fmla="*/ 1 w 6"/>
                  <a:gd name="T1" fmla="*/ 2 h 8"/>
                  <a:gd name="T2" fmla="*/ 5 w 6"/>
                  <a:gd name="T3" fmla="*/ 7 h 8"/>
                  <a:gd name="T4" fmla="*/ 1 w 6"/>
                  <a:gd name="T5" fmla="*/ 2 h 8"/>
                </a:gdLst>
                <a:ahLst/>
                <a:cxnLst>
                  <a:cxn ang="0">
                    <a:pos x="T0" y="T1"/>
                  </a:cxn>
                  <a:cxn ang="0">
                    <a:pos x="T2" y="T3"/>
                  </a:cxn>
                  <a:cxn ang="0">
                    <a:pos x="T4" y="T5"/>
                  </a:cxn>
                </a:cxnLst>
                <a:rect l="0" t="0" r="r" b="b"/>
                <a:pathLst>
                  <a:path w="6" h="8">
                    <a:moveTo>
                      <a:pt x="1" y="2"/>
                    </a:moveTo>
                    <a:cubicBezTo>
                      <a:pt x="1" y="4"/>
                      <a:pt x="6" y="8"/>
                      <a:pt x="5" y="7"/>
                    </a:cubicBezTo>
                    <a:cubicBezTo>
                      <a:pt x="5" y="4"/>
                      <a:pt x="0" y="0"/>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3" name="Freeform 136"/>
              <p:cNvSpPr>
                <a:spLocks/>
              </p:cNvSpPr>
              <p:nvPr/>
            </p:nvSpPr>
            <p:spPr bwMode="auto">
              <a:xfrm>
                <a:off x="3592513" y="3930650"/>
                <a:ext cx="4763" cy="4763"/>
              </a:xfrm>
              <a:custGeom>
                <a:avLst/>
                <a:gdLst>
                  <a:gd name="T0" fmla="*/ 2 w 5"/>
                  <a:gd name="T1" fmla="*/ 5 h 7"/>
                  <a:gd name="T2" fmla="*/ 5 w 5"/>
                  <a:gd name="T3" fmla="*/ 5 h 7"/>
                  <a:gd name="T4" fmla="*/ 2 w 5"/>
                  <a:gd name="T5" fmla="*/ 2 h 7"/>
                  <a:gd name="T6" fmla="*/ 0 w 5"/>
                  <a:gd name="T7" fmla="*/ 1 h 7"/>
                  <a:gd name="T8" fmla="*/ 2 w 5"/>
                  <a:gd name="T9" fmla="*/ 5 h 7"/>
                </a:gdLst>
                <a:ahLst/>
                <a:cxnLst>
                  <a:cxn ang="0">
                    <a:pos x="T0" y="T1"/>
                  </a:cxn>
                  <a:cxn ang="0">
                    <a:pos x="T2" y="T3"/>
                  </a:cxn>
                  <a:cxn ang="0">
                    <a:pos x="T4" y="T5"/>
                  </a:cxn>
                  <a:cxn ang="0">
                    <a:pos x="T6" y="T7"/>
                  </a:cxn>
                  <a:cxn ang="0">
                    <a:pos x="T8" y="T9"/>
                  </a:cxn>
                </a:cxnLst>
                <a:rect l="0" t="0" r="r" b="b"/>
                <a:pathLst>
                  <a:path w="5" h="7">
                    <a:moveTo>
                      <a:pt x="2" y="5"/>
                    </a:moveTo>
                    <a:cubicBezTo>
                      <a:pt x="2" y="5"/>
                      <a:pt x="5" y="7"/>
                      <a:pt x="5" y="5"/>
                    </a:cubicBezTo>
                    <a:cubicBezTo>
                      <a:pt x="5" y="4"/>
                      <a:pt x="3" y="3"/>
                      <a:pt x="2" y="2"/>
                    </a:cubicBezTo>
                    <a:cubicBezTo>
                      <a:pt x="1" y="1"/>
                      <a:pt x="0" y="0"/>
                      <a:pt x="0" y="1"/>
                    </a:cubicBezTo>
                    <a:cubicBezTo>
                      <a:pt x="0" y="2"/>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4" name="Freeform 137"/>
              <p:cNvSpPr>
                <a:spLocks/>
              </p:cNvSpPr>
              <p:nvPr/>
            </p:nvSpPr>
            <p:spPr bwMode="auto">
              <a:xfrm>
                <a:off x="3571876" y="4179888"/>
                <a:ext cx="3175" cy="11113"/>
              </a:xfrm>
              <a:custGeom>
                <a:avLst/>
                <a:gdLst>
                  <a:gd name="T0" fmla="*/ 3 w 4"/>
                  <a:gd name="T1" fmla="*/ 9 h 15"/>
                  <a:gd name="T2" fmla="*/ 3 w 4"/>
                  <a:gd name="T3" fmla="*/ 3 h 15"/>
                  <a:gd name="T4" fmla="*/ 1 w 4"/>
                  <a:gd name="T5" fmla="*/ 4 h 15"/>
                  <a:gd name="T6" fmla="*/ 1 w 4"/>
                  <a:gd name="T7" fmla="*/ 12 h 15"/>
                  <a:gd name="T8" fmla="*/ 3 w 4"/>
                  <a:gd name="T9" fmla="*/ 9 h 15"/>
                </a:gdLst>
                <a:ahLst/>
                <a:cxnLst>
                  <a:cxn ang="0">
                    <a:pos x="T0" y="T1"/>
                  </a:cxn>
                  <a:cxn ang="0">
                    <a:pos x="T2" y="T3"/>
                  </a:cxn>
                  <a:cxn ang="0">
                    <a:pos x="T4" y="T5"/>
                  </a:cxn>
                  <a:cxn ang="0">
                    <a:pos x="T6" y="T7"/>
                  </a:cxn>
                  <a:cxn ang="0">
                    <a:pos x="T8" y="T9"/>
                  </a:cxn>
                </a:cxnLst>
                <a:rect l="0" t="0" r="r" b="b"/>
                <a:pathLst>
                  <a:path w="4" h="15">
                    <a:moveTo>
                      <a:pt x="3" y="9"/>
                    </a:moveTo>
                    <a:cubicBezTo>
                      <a:pt x="3" y="7"/>
                      <a:pt x="4" y="5"/>
                      <a:pt x="3" y="3"/>
                    </a:cubicBezTo>
                    <a:cubicBezTo>
                      <a:pt x="2" y="0"/>
                      <a:pt x="1" y="2"/>
                      <a:pt x="1" y="4"/>
                    </a:cubicBezTo>
                    <a:cubicBezTo>
                      <a:pt x="0" y="6"/>
                      <a:pt x="0" y="9"/>
                      <a:pt x="1" y="12"/>
                    </a:cubicBezTo>
                    <a:cubicBezTo>
                      <a:pt x="2" y="15"/>
                      <a:pt x="3" y="10"/>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5" name="Freeform 138"/>
              <p:cNvSpPr>
                <a:spLocks/>
              </p:cNvSpPr>
              <p:nvPr/>
            </p:nvSpPr>
            <p:spPr bwMode="auto">
              <a:xfrm>
                <a:off x="3605213" y="3924300"/>
                <a:ext cx="7938" cy="15875"/>
              </a:xfrm>
              <a:custGeom>
                <a:avLst/>
                <a:gdLst>
                  <a:gd name="T0" fmla="*/ 4 w 9"/>
                  <a:gd name="T1" fmla="*/ 6 h 23"/>
                  <a:gd name="T2" fmla="*/ 4 w 9"/>
                  <a:gd name="T3" fmla="*/ 4 h 23"/>
                  <a:gd name="T4" fmla="*/ 2 w 9"/>
                  <a:gd name="T5" fmla="*/ 1 h 23"/>
                  <a:gd name="T6" fmla="*/ 0 w 9"/>
                  <a:gd name="T7" fmla="*/ 5 h 23"/>
                  <a:gd name="T8" fmla="*/ 1 w 9"/>
                  <a:gd name="T9" fmla="*/ 7 h 23"/>
                  <a:gd name="T10" fmla="*/ 1 w 9"/>
                  <a:gd name="T11" fmla="*/ 11 h 23"/>
                  <a:gd name="T12" fmla="*/ 2 w 9"/>
                  <a:gd name="T13" fmla="*/ 15 h 23"/>
                  <a:gd name="T14" fmla="*/ 5 w 9"/>
                  <a:gd name="T15" fmla="*/ 20 h 23"/>
                  <a:gd name="T16" fmla="*/ 8 w 9"/>
                  <a:gd name="T17" fmla="*/ 19 h 23"/>
                  <a:gd name="T18" fmla="*/ 7 w 9"/>
                  <a:gd name="T19" fmla="*/ 15 h 23"/>
                  <a:gd name="T20" fmla="*/ 6 w 9"/>
                  <a:gd name="T21" fmla="*/ 12 h 23"/>
                  <a:gd name="T22" fmla="*/ 7 w 9"/>
                  <a:gd name="T23" fmla="*/ 13 h 23"/>
                  <a:gd name="T24" fmla="*/ 6 w 9"/>
                  <a:gd name="T25" fmla="*/ 8 h 23"/>
                  <a:gd name="T26" fmla="*/ 4 w 9"/>
                  <a:gd name="T2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23">
                    <a:moveTo>
                      <a:pt x="4" y="6"/>
                    </a:moveTo>
                    <a:cubicBezTo>
                      <a:pt x="4" y="5"/>
                      <a:pt x="4" y="5"/>
                      <a:pt x="4" y="4"/>
                    </a:cubicBezTo>
                    <a:cubicBezTo>
                      <a:pt x="3" y="3"/>
                      <a:pt x="2" y="0"/>
                      <a:pt x="2" y="1"/>
                    </a:cubicBezTo>
                    <a:cubicBezTo>
                      <a:pt x="1" y="2"/>
                      <a:pt x="0" y="3"/>
                      <a:pt x="0" y="5"/>
                    </a:cubicBezTo>
                    <a:cubicBezTo>
                      <a:pt x="1" y="6"/>
                      <a:pt x="3" y="7"/>
                      <a:pt x="1" y="7"/>
                    </a:cubicBezTo>
                    <a:cubicBezTo>
                      <a:pt x="0" y="8"/>
                      <a:pt x="1" y="9"/>
                      <a:pt x="1" y="11"/>
                    </a:cubicBezTo>
                    <a:cubicBezTo>
                      <a:pt x="1" y="13"/>
                      <a:pt x="1" y="14"/>
                      <a:pt x="2" y="15"/>
                    </a:cubicBezTo>
                    <a:cubicBezTo>
                      <a:pt x="3" y="17"/>
                      <a:pt x="4" y="20"/>
                      <a:pt x="5" y="20"/>
                    </a:cubicBezTo>
                    <a:cubicBezTo>
                      <a:pt x="4" y="16"/>
                      <a:pt x="9" y="23"/>
                      <a:pt x="8" y="19"/>
                    </a:cubicBezTo>
                    <a:cubicBezTo>
                      <a:pt x="8" y="18"/>
                      <a:pt x="7" y="17"/>
                      <a:pt x="7" y="15"/>
                    </a:cubicBezTo>
                    <a:cubicBezTo>
                      <a:pt x="6" y="14"/>
                      <a:pt x="5" y="13"/>
                      <a:pt x="6" y="12"/>
                    </a:cubicBezTo>
                    <a:cubicBezTo>
                      <a:pt x="6" y="12"/>
                      <a:pt x="7" y="13"/>
                      <a:pt x="7" y="13"/>
                    </a:cubicBezTo>
                    <a:cubicBezTo>
                      <a:pt x="9" y="13"/>
                      <a:pt x="6" y="9"/>
                      <a:pt x="6" y="8"/>
                    </a:cubicBezTo>
                    <a:cubicBezTo>
                      <a:pt x="5" y="8"/>
                      <a:pt x="4"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6" name="Freeform 139"/>
              <p:cNvSpPr>
                <a:spLocks/>
              </p:cNvSpPr>
              <p:nvPr/>
            </p:nvSpPr>
            <p:spPr bwMode="auto">
              <a:xfrm>
                <a:off x="2917826" y="3887788"/>
                <a:ext cx="7938" cy="4763"/>
              </a:xfrm>
              <a:custGeom>
                <a:avLst/>
                <a:gdLst>
                  <a:gd name="T0" fmla="*/ 2 w 10"/>
                  <a:gd name="T1" fmla="*/ 6 h 6"/>
                  <a:gd name="T2" fmla="*/ 9 w 10"/>
                  <a:gd name="T3" fmla="*/ 5 h 6"/>
                  <a:gd name="T4" fmla="*/ 9 w 10"/>
                  <a:gd name="T5" fmla="*/ 2 h 6"/>
                  <a:gd name="T6" fmla="*/ 3 w 10"/>
                  <a:gd name="T7" fmla="*/ 2 h 6"/>
                  <a:gd name="T8" fmla="*/ 2 w 10"/>
                  <a:gd name="T9" fmla="*/ 6 h 6"/>
                </a:gdLst>
                <a:ahLst/>
                <a:cxnLst>
                  <a:cxn ang="0">
                    <a:pos x="T0" y="T1"/>
                  </a:cxn>
                  <a:cxn ang="0">
                    <a:pos x="T2" y="T3"/>
                  </a:cxn>
                  <a:cxn ang="0">
                    <a:pos x="T4" y="T5"/>
                  </a:cxn>
                  <a:cxn ang="0">
                    <a:pos x="T6" y="T7"/>
                  </a:cxn>
                  <a:cxn ang="0">
                    <a:pos x="T8" y="T9"/>
                  </a:cxn>
                </a:cxnLst>
                <a:rect l="0" t="0" r="r" b="b"/>
                <a:pathLst>
                  <a:path w="10" h="6">
                    <a:moveTo>
                      <a:pt x="2" y="6"/>
                    </a:moveTo>
                    <a:cubicBezTo>
                      <a:pt x="4" y="6"/>
                      <a:pt x="7" y="6"/>
                      <a:pt x="9" y="5"/>
                    </a:cubicBezTo>
                    <a:cubicBezTo>
                      <a:pt x="10" y="5"/>
                      <a:pt x="10" y="2"/>
                      <a:pt x="9" y="2"/>
                    </a:cubicBezTo>
                    <a:cubicBezTo>
                      <a:pt x="9" y="0"/>
                      <a:pt x="5" y="2"/>
                      <a:pt x="3" y="2"/>
                    </a:cubicBezTo>
                    <a:cubicBezTo>
                      <a:pt x="0" y="3"/>
                      <a:pt x="0" y="5"/>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7" name="Freeform 140"/>
              <p:cNvSpPr>
                <a:spLocks/>
              </p:cNvSpPr>
              <p:nvPr/>
            </p:nvSpPr>
            <p:spPr bwMode="auto">
              <a:xfrm>
                <a:off x="2921001" y="3868738"/>
                <a:ext cx="7938" cy="6350"/>
              </a:xfrm>
              <a:custGeom>
                <a:avLst/>
                <a:gdLst>
                  <a:gd name="T0" fmla="*/ 5 w 11"/>
                  <a:gd name="T1" fmla="*/ 1 h 9"/>
                  <a:gd name="T2" fmla="*/ 8 w 11"/>
                  <a:gd name="T3" fmla="*/ 7 h 9"/>
                  <a:gd name="T4" fmla="*/ 10 w 11"/>
                  <a:gd name="T5" fmla="*/ 3 h 9"/>
                  <a:gd name="T6" fmla="*/ 5 w 11"/>
                  <a:gd name="T7" fmla="*/ 1 h 9"/>
                </a:gdLst>
                <a:ahLst/>
                <a:cxnLst>
                  <a:cxn ang="0">
                    <a:pos x="T0" y="T1"/>
                  </a:cxn>
                  <a:cxn ang="0">
                    <a:pos x="T2" y="T3"/>
                  </a:cxn>
                  <a:cxn ang="0">
                    <a:pos x="T4" y="T5"/>
                  </a:cxn>
                  <a:cxn ang="0">
                    <a:pos x="T6" y="T7"/>
                  </a:cxn>
                </a:cxnLst>
                <a:rect l="0" t="0" r="r" b="b"/>
                <a:pathLst>
                  <a:path w="11" h="9">
                    <a:moveTo>
                      <a:pt x="5" y="1"/>
                    </a:moveTo>
                    <a:cubicBezTo>
                      <a:pt x="0" y="3"/>
                      <a:pt x="4" y="9"/>
                      <a:pt x="8" y="7"/>
                    </a:cubicBezTo>
                    <a:cubicBezTo>
                      <a:pt x="9" y="5"/>
                      <a:pt x="11" y="4"/>
                      <a:pt x="10" y="3"/>
                    </a:cubicBezTo>
                    <a:cubicBezTo>
                      <a:pt x="9" y="2"/>
                      <a:pt x="8"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8" name="Freeform 141"/>
              <p:cNvSpPr>
                <a:spLocks/>
              </p:cNvSpPr>
              <p:nvPr/>
            </p:nvSpPr>
            <p:spPr bwMode="auto">
              <a:xfrm>
                <a:off x="2925763" y="3883025"/>
                <a:ext cx="3175" cy="1588"/>
              </a:xfrm>
              <a:custGeom>
                <a:avLst/>
                <a:gdLst>
                  <a:gd name="T0" fmla="*/ 0 w 4"/>
                  <a:gd name="T1" fmla="*/ 0 h 3"/>
                  <a:gd name="T2" fmla="*/ 2 w 4"/>
                  <a:gd name="T3" fmla="*/ 3 h 3"/>
                  <a:gd name="T4" fmla="*/ 4 w 4"/>
                  <a:gd name="T5" fmla="*/ 1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3"/>
                      <a:pt x="2" y="3"/>
                    </a:cubicBezTo>
                    <a:cubicBezTo>
                      <a:pt x="3" y="3"/>
                      <a:pt x="4" y="2"/>
                      <a:pt x="4" y="1"/>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09" name="Freeform 142"/>
              <p:cNvSpPr>
                <a:spLocks/>
              </p:cNvSpPr>
              <p:nvPr/>
            </p:nvSpPr>
            <p:spPr bwMode="auto">
              <a:xfrm>
                <a:off x="3052763" y="4291013"/>
                <a:ext cx="6350" cy="6350"/>
              </a:xfrm>
              <a:custGeom>
                <a:avLst/>
                <a:gdLst>
                  <a:gd name="T0" fmla="*/ 0 w 8"/>
                  <a:gd name="T1" fmla="*/ 5 h 8"/>
                  <a:gd name="T2" fmla="*/ 8 w 8"/>
                  <a:gd name="T3" fmla="*/ 8 h 8"/>
                  <a:gd name="T4" fmla="*/ 8 w 8"/>
                  <a:gd name="T5" fmla="*/ 4 h 8"/>
                  <a:gd name="T6" fmla="*/ 0 w 8"/>
                  <a:gd name="T7" fmla="*/ 5 h 8"/>
                </a:gdLst>
                <a:ahLst/>
                <a:cxnLst>
                  <a:cxn ang="0">
                    <a:pos x="T0" y="T1"/>
                  </a:cxn>
                  <a:cxn ang="0">
                    <a:pos x="T2" y="T3"/>
                  </a:cxn>
                  <a:cxn ang="0">
                    <a:pos x="T4" y="T5"/>
                  </a:cxn>
                  <a:cxn ang="0">
                    <a:pos x="T6" y="T7"/>
                  </a:cxn>
                </a:cxnLst>
                <a:rect l="0" t="0" r="r" b="b"/>
                <a:pathLst>
                  <a:path w="8" h="8">
                    <a:moveTo>
                      <a:pt x="0" y="5"/>
                    </a:moveTo>
                    <a:cubicBezTo>
                      <a:pt x="2" y="6"/>
                      <a:pt x="5" y="7"/>
                      <a:pt x="8" y="8"/>
                    </a:cubicBezTo>
                    <a:cubicBezTo>
                      <a:pt x="7" y="8"/>
                      <a:pt x="8" y="7"/>
                      <a:pt x="8" y="4"/>
                    </a:cubicBezTo>
                    <a:cubicBezTo>
                      <a:pt x="8" y="0"/>
                      <a:pt x="3"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0" name="Freeform 143"/>
              <p:cNvSpPr>
                <a:spLocks/>
              </p:cNvSpPr>
              <p:nvPr/>
            </p:nvSpPr>
            <p:spPr bwMode="auto">
              <a:xfrm>
                <a:off x="3181351" y="4341813"/>
                <a:ext cx="3175" cy="1588"/>
              </a:xfrm>
              <a:custGeom>
                <a:avLst/>
                <a:gdLst>
                  <a:gd name="T0" fmla="*/ 0 w 5"/>
                  <a:gd name="T1" fmla="*/ 1 h 2"/>
                  <a:gd name="T2" fmla="*/ 5 w 5"/>
                  <a:gd name="T3" fmla="*/ 2 h 2"/>
                  <a:gd name="T4" fmla="*/ 5 w 5"/>
                  <a:gd name="T5" fmla="*/ 2 h 2"/>
                  <a:gd name="T6" fmla="*/ 0 w 5"/>
                  <a:gd name="T7" fmla="*/ 1 h 2"/>
                </a:gdLst>
                <a:ahLst/>
                <a:cxnLst>
                  <a:cxn ang="0">
                    <a:pos x="T0" y="T1"/>
                  </a:cxn>
                  <a:cxn ang="0">
                    <a:pos x="T2" y="T3"/>
                  </a:cxn>
                  <a:cxn ang="0">
                    <a:pos x="T4" y="T5"/>
                  </a:cxn>
                  <a:cxn ang="0">
                    <a:pos x="T6" y="T7"/>
                  </a:cxn>
                </a:cxnLst>
                <a:rect l="0" t="0" r="r" b="b"/>
                <a:pathLst>
                  <a:path w="5" h="2">
                    <a:moveTo>
                      <a:pt x="0" y="1"/>
                    </a:moveTo>
                    <a:cubicBezTo>
                      <a:pt x="2" y="1"/>
                      <a:pt x="4" y="2"/>
                      <a:pt x="5" y="2"/>
                    </a:cubicBezTo>
                    <a:cubicBezTo>
                      <a:pt x="5" y="2"/>
                      <a:pt x="5" y="2"/>
                      <a:pt x="5" y="2"/>
                    </a:cubicBezTo>
                    <a:cubicBezTo>
                      <a:pt x="4" y="0"/>
                      <a:pt x="2"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1" name="Freeform 144"/>
              <p:cNvSpPr>
                <a:spLocks/>
              </p:cNvSpPr>
              <p:nvPr/>
            </p:nvSpPr>
            <p:spPr bwMode="auto">
              <a:xfrm>
                <a:off x="2890838" y="3905250"/>
                <a:ext cx="14288" cy="12700"/>
              </a:xfrm>
              <a:custGeom>
                <a:avLst/>
                <a:gdLst>
                  <a:gd name="T0" fmla="*/ 17 w 18"/>
                  <a:gd name="T1" fmla="*/ 1 h 17"/>
                  <a:gd name="T2" fmla="*/ 13 w 18"/>
                  <a:gd name="T3" fmla="*/ 2 h 17"/>
                  <a:gd name="T4" fmla="*/ 12 w 18"/>
                  <a:gd name="T5" fmla="*/ 3 h 17"/>
                  <a:gd name="T6" fmla="*/ 9 w 18"/>
                  <a:gd name="T7" fmla="*/ 5 h 17"/>
                  <a:gd name="T8" fmla="*/ 3 w 18"/>
                  <a:gd name="T9" fmla="*/ 16 h 17"/>
                  <a:gd name="T10" fmla="*/ 11 w 18"/>
                  <a:gd name="T11" fmla="*/ 10 h 17"/>
                  <a:gd name="T12" fmla="*/ 14 w 18"/>
                  <a:gd name="T13" fmla="*/ 5 h 17"/>
                  <a:gd name="T14" fmla="*/ 17 w 18"/>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7" y="1"/>
                    </a:moveTo>
                    <a:cubicBezTo>
                      <a:pt x="16" y="0"/>
                      <a:pt x="14" y="1"/>
                      <a:pt x="13" y="2"/>
                    </a:cubicBezTo>
                    <a:cubicBezTo>
                      <a:pt x="12" y="2"/>
                      <a:pt x="12" y="3"/>
                      <a:pt x="12" y="3"/>
                    </a:cubicBezTo>
                    <a:cubicBezTo>
                      <a:pt x="11" y="4"/>
                      <a:pt x="10" y="4"/>
                      <a:pt x="9" y="5"/>
                    </a:cubicBezTo>
                    <a:cubicBezTo>
                      <a:pt x="5" y="7"/>
                      <a:pt x="0" y="14"/>
                      <a:pt x="3" y="16"/>
                    </a:cubicBezTo>
                    <a:cubicBezTo>
                      <a:pt x="6" y="17"/>
                      <a:pt x="9" y="13"/>
                      <a:pt x="11" y="10"/>
                    </a:cubicBezTo>
                    <a:cubicBezTo>
                      <a:pt x="12" y="8"/>
                      <a:pt x="13" y="6"/>
                      <a:pt x="14" y="5"/>
                    </a:cubicBezTo>
                    <a:cubicBezTo>
                      <a:pt x="15" y="4"/>
                      <a:pt x="18" y="2"/>
                      <a:pt x="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2" name="Freeform 145"/>
              <p:cNvSpPr>
                <a:spLocks/>
              </p:cNvSpPr>
              <p:nvPr/>
            </p:nvSpPr>
            <p:spPr bwMode="auto">
              <a:xfrm>
                <a:off x="2973388" y="3884613"/>
                <a:ext cx="9525" cy="4763"/>
              </a:xfrm>
              <a:custGeom>
                <a:avLst/>
                <a:gdLst>
                  <a:gd name="T0" fmla="*/ 12 w 13"/>
                  <a:gd name="T1" fmla="*/ 4 h 7"/>
                  <a:gd name="T2" fmla="*/ 8 w 13"/>
                  <a:gd name="T3" fmla="*/ 2 h 7"/>
                  <a:gd name="T4" fmla="*/ 4 w 13"/>
                  <a:gd name="T5" fmla="*/ 0 h 7"/>
                  <a:gd name="T6" fmla="*/ 2 w 13"/>
                  <a:gd name="T7" fmla="*/ 0 h 7"/>
                  <a:gd name="T8" fmla="*/ 0 w 13"/>
                  <a:gd name="T9" fmla="*/ 4 h 7"/>
                  <a:gd name="T10" fmla="*/ 7 w 13"/>
                  <a:gd name="T11" fmla="*/ 7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1" y="3"/>
                      <a:pt x="10" y="3"/>
                      <a:pt x="8" y="2"/>
                    </a:cubicBezTo>
                    <a:cubicBezTo>
                      <a:pt x="7" y="2"/>
                      <a:pt x="6" y="1"/>
                      <a:pt x="4" y="0"/>
                    </a:cubicBezTo>
                    <a:cubicBezTo>
                      <a:pt x="3" y="1"/>
                      <a:pt x="3" y="0"/>
                      <a:pt x="2" y="0"/>
                    </a:cubicBezTo>
                    <a:cubicBezTo>
                      <a:pt x="1" y="1"/>
                      <a:pt x="0" y="3"/>
                      <a:pt x="0" y="4"/>
                    </a:cubicBezTo>
                    <a:cubicBezTo>
                      <a:pt x="0" y="6"/>
                      <a:pt x="4" y="7"/>
                      <a:pt x="7" y="7"/>
                    </a:cubicBezTo>
                    <a:cubicBezTo>
                      <a:pt x="9" y="7"/>
                      <a:pt x="13" y="6"/>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3" name="Freeform 146"/>
              <p:cNvSpPr>
                <a:spLocks/>
              </p:cNvSpPr>
              <p:nvPr/>
            </p:nvSpPr>
            <p:spPr bwMode="auto">
              <a:xfrm>
                <a:off x="2970213" y="3900488"/>
                <a:ext cx="6350" cy="7938"/>
              </a:xfrm>
              <a:custGeom>
                <a:avLst/>
                <a:gdLst>
                  <a:gd name="T0" fmla="*/ 0 w 10"/>
                  <a:gd name="T1" fmla="*/ 10 h 12"/>
                  <a:gd name="T2" fmla="*/ 7 w 10"/>
                  <a:gd name="T3" fmla="*/ 9 h 12"/>
                  <a:gd name="T4" fmla="*/ 10 w 10"/>
                  <a:gd name="T5" fmla="*/ 2 h 12"/>
                  <a:gd name="T6" fmla="*/ 3 w 10"/>
                  <a:gd name="T7" fmla="*/ 3 h 12"/>
                  <a:gd name="T8" fmla="*/ 0 w 10"/>
                  <a:gd name="T9" fmla="*/ 10 h 12"/>
                </a:gdLst>
                <a:ahLst/>
                <a:cxnLst>
                  <a:cxn ang="0">
                    <a:pos x="T0" y="T1"/>
                  </a:cxn>
                  <a:cxn ang="0">
                    <a:pos x="T2" y="T3"/>
                  </a:cxn>
                  <a:cxn ang="0">
                    <a:pos x="T4" y="T5"/>
                  </a:cxn>
                  <a:cxn ang="0">
                    <a:pos x="T6" y="T7"/>
                  </a:cxn>
                  <a:cxn ang="0">
                    <a:pos x="T8" y="T9"/>
                  </a:cxn>
                </a:cxnLst>
                <a:rect l="0" t="0" r="r" b="b"/>
                <a:pathLst>
                  <a:path w="10" h="12">
                    <a:moveTo>
                      <a:pt x="0" y="10"/>
                    </a:moveTo>
                    <a:cubicBezTo>
                      <a:pt x="1" y="12"/>
                      <a:pt x="5" y="11"/>
                      <a:pt x="7" y="9"/>
                    </a:cubicBezTo>
                    <a:cubicBezTo>
                      <a:pt x="10" y="8"/>
                      <a:pt x="10" y="4"/>
                      <a:pt x="10" y="2"/>
                    </a:cubicBezTo>
                    <a:cubicBezTo>
                      <a:pt x="7" y="2"/>
                      <a:pt x="5" y="0"/>
                      <a:pt x="3" y="3"/>
                    </a:cubicBezTo>
                    <a:cubicBezTo>
                      <a:pt x="1" y="5"/>
                      <a:pt x="0" y="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4" name="Freeform 147"/>
              <p:cNvSpPr>
                <a:spLocks/>
              </p:cNvSpPr>
              <p:nvPr/>
            </p:nvSpPr>
            <p:spPr bwMode="auto">
              <a:xfrm>
                <a:off x="3525838" y="4319588"/>
                <a:ext cx="1588" cy="1588"/>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1" y="1"/>
                      <a:pt x="0" y="1"/>
                    </a:cubicBezTo>
                    <a:cubicBezTo>
                      <a:pt x="1" y="1"/>
                      <a:pt x="2" y="1"/>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5" name="Freeform 148"/>
              <p:cNvSpPr>
                <a:spLocks/>
              </p:cNvSpPr>
              <p:nvPr/>
            </p:nvSpPr>
            <p:spPr bwMode="auto">
              <a:xfrm>
                <a:off x="2974976" y="3924300"/>
                <a:ext cx="36513" cy="46038"/>
              </a:xfrm>
              <a:custGeom>
                <a:avLst/>
                <a:gdLst>
                  <a:gd name="T0" fmla="*/ 46 w 47"/>
                  <a:gd name="T1" fmla="*/ 40 h 59"/>
                  <a:gd name="T2" fmla="*/ 46 w 47"/>
                  <a:gd name="T3" fmla="*/ 31 h 59"/>
                  <a:gd name="T4" fmla="*/ 45 w 47"/>
                  <a:gd name="T5" fmla="*/ 26 h 59"/>
                  <a:gd name="T6" fmla="*/ 46 w 47"/>
                  <a:gd name="T7" fmla="*/ 20 h 59"/>
                  <a:gd name="T8" fmla="*/ 37 w 47"/>
                  <a:gd name="T9" fmla="*/ 20 h 59"/>
                  <a:gd name="T10" fmla="*/ 46 w 47"/>
                  <a:gd name="T11" fmla="*/ 6 h 59"/>
                  <a:gd name="T12" fmla="*/ 44 w 47"/>
                  <a:gd name="T13" fmla="*/ 1 h 59"/>
                  <a:gd name="T14" fmla="*/ 34 w 47"/>
                  <a:gd name="T15" fmla="*/ 5 h 59"/>
                  <a:gd name="T16" fmla="*/ 27 w 47"/>
                  <a:gd name="T17" fmla="*/ 7 h 59"/>
                  <a:gd name="T18" fmla="*/ 23 w 47"/>
                  <a:gd name="T19" fmla="*/ 4 h 59"/>
                  <a:gd name="T20" fmla="*/ 15 w 47"/>
                  <a:gd name="T21" fmla="*/ 6 h 59"/>
                  <a:gd name="T22" fmla="*/ 14 w 47"/>
                  <a:gd name="T23" fmla="*/ 12 h 59"/>
                  <a:gd name="T24" fmla="*/ 13 w 47"/>
                  <a:gd name="T25" fmla="*/ 14 h 59"/>
                  <a:gd name="T26" fmla="*/ 16 w 47"/>
                  <a:gd name="T27" fmla="*/ 21 h 59"/>
                  <a:gd name="T28" fmla="*/ 13 w 47"/>
                  <a:gd name="T29" fmla="*/ 29 h 59"/>
                  <a:gd name="T30" fmla="*/ 6 w 47"/>
                  <a:gd name="T31" fmla="*/ 26 h 59"/>
                  <a:gd name="T32" fmla="*/ 2 w 47"/>
                  <a:gd name="T33" fmla="*/ 29 h 59"/>
                  <a:gd name="T34" fmla="*/ 3 w 47"/>
                  <a:gd name="T35" fmla="*/ 37 h 59"/>
                  <a:gd name="T36" fmla="*/ 7 w 47"/>
                  <a:gd name="T37" fmla="*/ 41 h 59"/>
                  <a:gd name="T38" fmla="*/ 10 w 47"/>
                  <a:gd name="T39" fmla="*/ 45 h 59"/>
                  <a:gd name="T40" fmla="*/ 18 w 47"/>
                  <a:gd name="T41" fmla="*/ 50 h 59"/>
                  <a:gd name="T42" fmla="*/ 23 w 47"/>
                  <a:gd name="T43" fmla="*/ 57 h 59"/>
                  <a:gd name="T44" fmla="*/ 31 w 47"/>
                  <a:gd name="T45" fmla="*/ 55 h 59"/>
                  <a:gd name="T46" fmla="*/ 32 w 47"/>
                  <a:gd name="T47" fmla="*/ 52 h 59"/>
                  <a:gd name="T48" fmla="*/ 37 w 47"/>
                  <a:gd name="T49" fmla="*/ 50 h 59"/>
                  <a:gd name="T50" fmla="*/ 46 w 47"/>
                  <a:gd name="T5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59">
                    <a:moveTo>
                      <a:pt x="46" y="40"/>
                    </a:moveTo>
                    <a:cubicBezTo>
                      <a:pt x="47" y="38"/>
                      <a:pt x="47" y="33"/>
                      <a:pt x="46" y="31"/>
                    </a:cubicBezTo>
                    <a:cubicBezTo>
                      <a:pt x="45" y="29"/>
                      <a:pt x="44" y="28"/>
                      <a:pt x="45" y="26"/>
                    </a:cubicBezTo>
                    <a:cubicBezTo>
                      <a:pt x="45" y="24"/>
                      <a:pt x="46" y="22"/>
                      <a:pt x="46" y="20"/>
                    </a:cubicBezTo>
                    <a:cubicBezTo>
                      <a:pt x="45" y="15"/>
                      <a:pt x="40" y="22"/>
                      <a:pt x="37" y="20"/>
                    </a:cubicBezTo>
                    <a:cubicBezTo>
                      <a:pt x="32" y="16"/>
                      <a:pt x="45" y="9"/>
                      <a:pt x="46" y="6"/>
                    </a:cubicBezTo>
                    <a:cubicBezTo>
                      <a:pt x="47" y="4"/>
                      <a:pt x="46" y="2"/>
                      <a:pt x="44" y="1"/>
                    </a:cubicBezTo>
                    <a:cubicBezTo>
                      <a:pt x="39" y="0"/>
                      <a:pt x="38" y="3"/>
                      <a:pt x="34" y="5"/>
                    </a:cubicBezTo>
                    <a:cubicBezTo>
                      <a:pt x="33" y="6"/>
                      <a:pt x="29" y="8"/>
                      <a:pt x="27" y="7"/>
                    </a:cubicBezTo>
                    <a:cubicBezTo>
                      <a:pt x="26" y="6"/>
                      <a:pt x="26" y="4"/>
                      <a:pt x="23" y="4"/>
                    </a:cubicBezTo>
                    <a:cubicBezTo>
                      <a:pt x="20" y="4"/>
                      <a:pt x="18" y="4"/>
                      <a:pt x="15" y="6"/>
                    </a:cubicBezTo>
                    <a:cubicBezTo>
                      <a:pt x="12" y="8"/>
                      <a:pt x="12" y="11"/>
                      <a:pt x="14" y="12"/>
                    </a:cubicBezTo>
                    <a:cubicBezTo>
                      <a:pt x="16" y="13"/>
                      <a:pt x="16" y="13"/>
                      <a:pt x="13" y="14"/>
                    </a:cubicBezTo>
                    <a:cubicBezTo>
                      <a:pt x="10" y="16"/>
                      <a:pt x="16" y="19"/>
                      <a:pt x="16" y="21"/>
                    </a:cubicBezTo>
                    <a:cubicBezTo>
                      <a:pt x="17" y="23"/>
                      <a:pt x="16" y="27"/>
                      <a:pt x="13" y="29"/>
                    </a:cubicBezTo>
                    <a:cubicBezTo>
                      <a:pt x="10" y="31"/>
                      <a:pt x="7" y="28"/>
                      <a:pt x="6" y="26"/>
                    </a:cubicBezTo>
                    <a:cubicBezTo>
                      <a:pt x="5" y="23"/>
                      <a:pt x="2" y="27"/>
                      <a:pt x="2" y="29"/>
                    </a:cubicBezTo>
                    <a:cubicBezTo>
                      <a:pt x="0" y="32"/>
                      <a:pt x="1" y="35"/>
                      <a:pt x="3" y="37"/>
                    </a:cubicBezTo>
                    <a:cubicBezTo>
                      <a:pt x="4" y="39"/>
                      <a:pt x="6" y="39"/>
                      <a:pt x="7" y="41"/>
                    </a:cubicBezTo>
                    <a:cubicBezTo>
                      <a:pt x="7" y="42"/>
                      <a:pt x="8" y="44"/>
                      <a:pt x="10" y="45"/>
                    </a:cubicBezTo>
                    <a:cubicBezTo>
                      <a:pt x="14" y="46"/>
                      <a:pt x="17" y="47"/>
                      <a:pt x="18" y="50"/>
                    </a:cubicBezTo>
                    <a:cubicBezTo>
                      <a:pt x="20" y="53"/>
                      <a:pt x="20" y="55"/>
                      <a:pt x="23" y="57"/>
                    </a:cubicBezTo>
                    <a:cubicBezTo>
                      <a:pt x="26" y="59"/>
                      <a:pt x="29" y="58"/>
                      <a:pt x="31" y="55"/>
                    </a:cubicBezTo>
                    <a:cubicBezTo>
                      <a:pt x="31" y="54"/>
                      <a:pt x="32" y="53"/>
                      <a:pt x="32" y="52"/>
                    </a:cubicBezTo>
                    <a:cubicBezTo>
                      <a:pt x="33" y="50"/>
                      <a:pt x="35" y="50"/>
                      <a:pt x="37" y="50"/>
                    </a:cubicBezTo>
                    <a:cubicBezTo>
                      <a:pt x="41" y="48"/>
                      <a:pt x="45" y="43"/>
                      <a:pt x="4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6" name="Freeform 149"/>
              <p:cNvSpPr>
                <a:spLocks/>
              </p:cNvSpPr>
              <p:nvPr/>
            </p:nvSpPr>
            <p:spPr bwMode="auto">
              <a:xfrm>
                <a:off x="2986088" y="3860800"/>
                <a:ext cx="9525" cy="3175"/>
              </a:xfrm>
              <a:custGeom>
                <a:avLst/>
                <a:gdLst>
                  <a:gd name="T0" fmla="*/ 6 w 13"/>
                  <a:gd name="T1" fmla="*/ 5 h 5"/>
                  <a:gd name="T2" fmla="*/ 11 w 13"/>
                  <a:gd name="T3" fmla="*/ 3 h 5"/>
                  <a:gd name="T4" fmla="*/ 8 w 13"/>
                  <a:gd name="T5" fmla="*/ 0 h 5"/>
                  <a:gd name="T6" fmla="*/ 2 w 13"/>
                  <a:gd name="T7" fmla="*/ 2 h 5"/>
                  <a:gd name="T8" fmla="*/ 6 w 13"/>
                  <a:gd name="T9" fmla="*/ 5 h 5"/>
                </a:gdLst>
                <a:ahLst/>
                <a:cxnLst>
                  <a:cxn ang="0">
                    <a:pos x="T0" y="T1"/>
                  </a:cxn>
                  <a:cxn ang="0">
                    <a:pos x="T2" y="T3"/>
                  </a:cxn>
                  <a:cxn ang="0">
                    <a:pos x="T4" y="T5"/>
                  </a:cxn>
                  <a:cxn ang="0">
                    <a:pos x="T6" y="T7"/>
                  </a:cxn>
                  <a:cxn ang="0">
                    <a:pos x="T8" y="T9"/>
                  </a:cxn>
                </a:cxnLst>
                <a:rect l="0" t="0" r="r" b="b"/>
                <a:pathLst>
                  <a:path w="13" h="5">
                    <a:moveTo>
                      <a:pt x="6" y="5"/>
                    </a:moveTo>
                    <a:cubicBezTo>
                      <a:pt x="7" y="5"/>
                      <a:pt x="10" y="4"/>
                      <a:pt x="11" y="3"/>
                    </a:cubicBezTo>
                    <a:cubicBezTo>
                      <a:pt x="13" y="0"/>
                      <a:pt x="10" y="0"/>
                      <a:pt x="8" y="0"/>
                    </a:cubicBezTo>
                    <a:cubicBezTo>
                      <a:pt x="5" y="0"/>
                      <a:pt x="3" y="0"/>
                      <a:pt x="2" y="2"/>
                    </a:cubicBezTo>
                    <a:cubicBezTo>
                      <a:pt x="0" y="4"/>
                      <a:pt x="3" y="5"/>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7" name="Freeform 150"/>
              <p:cNvSpPr>
                <a:spLocks/>
              </p:cNvSpPr>
              <p:nvPr/>
            </p:nvSpPr>
            <p:spPr bwMode="auto">
              <a:xfrm>
                <a:off x="2940051" y="3937000"/>
                <a:ext cx="9525" cy="4763"/>
              </a:xfrm>
              <a:custGeom>
                <a:avLst/>
                <a:gdLst>
                  <a:gd name="T0" fmla="*/ 8 w 11"/>
                  <a:gd name="T1" fmla="*/ 2 h 8"/>
                  <a:gd name="T2" fmla="*/ 3 w 11"/>
                  <a:gd name="T3" fmla="*/ 6 h 8"/>
                  <a:gd name="T4" fmla="*/ 8 w 11"/>
                  <a:gd name="T5" fmla="*/ 2 h 8"/>
                </a:gdLst>
                <a:ahLst/>
                <a:cxnLst>
                  <a:cxn ang="0">
                    <a:pos x="T0" y="T1"/>
                  </a:cxn>
                  <a:cxn ang="0">
                    <a:pos x="T2" y="T3"/>
                  </a:cxn>
                  <a:cxn ang="0">
                    <a:pos x="T4" y="T5"/>
                  </a:cxn>
                </a:cxnLst>
                <a:rect l="0" t="0" r="r" b="b"/>
                <a:pathLst>
                  <a:path w="11" h="8">
                    <a:moveTo>
                      <a:pt x="8" y="2"/>
                    </a:moveTo>
                    <a:cubicBezTo>
                      <a:pt x="7" y="0"/>
                      <a:pt x="0" y="3"/>
                      <a:pt x="3" y="6"/>
                    </a:cubicBezTo>
                    <a:cubicBezTo>
                      <a:pt x="5" y="8"/>
                      <a:pt x="11"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8" name="Freeform 151"/>
              <p:cNvSpPr>
                <a:spLocks/>
              </p:cNvSpPr>
              <p:nvPr/>
            </p:nvSpPr>
            <p:spPr bwMode="auto">
              <a:xfrm>
                <a:off x="2879726" y="3933825"/>
                <a:ext cx="100013" cy="90488"/>
              </a:xfrm>
              <a:custGeom>
                <a:avLst/>
                <a:gdLst>
                  <a:gd name="T0" fmla="*/ 108 w 132"/>
                  <a:gd name="T1" fmla="*/ 54 h 120"/>
                  <a:gd name="T2" fmla="*/ 106 w 132"/>
                  <a:gd name="T3" fmla="*/ 40 h 120"/>
                  <a:gd name="T4" fmla="*/ 105 w 132"/>
                  <a:gd name="T5" fmla="*/ 31 h 120"/>
                  <a:gd name="T6" fmla="*/ 105 w 132"/>
                  <a:gd name="T7" fmla="*/ 19 h 120"/>
                  <a:gd name="T8" fmla="*/ 108 w 132"/>
                  <a:gd name="T9" fmla="*/ 14 h 120"/>
                  <a:gd name="T10" fmla="*/ 111 w 132"/>
                  <a:gd name="T11" fmla="*/ 1 h 120"/>
                  <a:gd name="T12" fmla="*/ 95 w 132"/>
                  <a:gd name="T13" fmla="*/ 6 h 120"/>
                  <a:gd name="T14" fmla="*/ 103 w 132"/>
                  <a:gd name="T15" fmla="*/ 13 h 120"/>
                  <a:gd name="T16" fmla="*/ 98 w 132"/>
                  <a:gd name="T17" fmla="*/ 15 h 120"/>
                  <a:gd name="T18" fmla="*/ 86 w 132"/>
                  <a:gd name="T19" fmla="*/ 13 h 120"/>
                  <a:gd name="T20" fmla="*/ 84 w 132"/>
                  <a:gd name="T21" fmla="*/ 29 h 120"/>
                  <a:gd name="T22" fmla="*/ 84 w 132"/>
                  <a:gd name="T23" fmla="*/ 44 h 120"/>
                  <a:gd name="T24" fmla="*/ 79 w 132"/>
                  <a:gd name="T25" fmla="*/ 44 h 120"/>
                  <a:gd name="T26" fmla="*/ 78 w 132"/>
                  <a:gd name="T27" fmla="*/ 31 h 120"/>
                  <a:gd name="T28" fmla="*/ 66 w 132"/>
                  <a:gd name="T29" fmla="*/ 20 h 120"/>
                  <a:gd name="T30" fmla="*/ 64 w 132"/>
                  <a:gd name="T31" fmla="*/ 30 h 120"/>
                  <a:gd name="T32" fmla="*/ 58 w 132"/>
                  <a:gd name="T33" fmla="*/ 31 h 120"/>
                  <a:gd name="T34" fmla="*/ 45 w 132"/>
                  <a:gd name="T35" fmla="*/ 26 h 120"/>
                  <a:gd name="T36" fmla="*/ 37 w 132"/>
                  <a:gd name="T37" fmla="*/ 34 h 120"/>
                  <a:gd name="T38" fmla="*/ 43 w 132"/>
                  <a:gd name="T39" fmla="*/ 20 h 120"/>
                  <a:gd name="T40" fmla="*/ 35 w 132"/>
                  <a:gd name="T41" fmla="*/ 21 h 120"/>
                  <a:gd name="T42" fmla="*/ 13 w 132"/>
                  <a:gd name="T43" fmla="*/ 37 h 120"/>
                  <a:gd name="T44" fmla="*/ 8 w 132"/>
                  <a:gd name="T45" fmla="*/ 45 h 120"/>
                  <a:gd name="T46" fmla="*/ 3 w 132"/>
                  <a:gd name="T47" fmla="*/ 61 h 120"/>
                  <a:gd name="T48" fmla="*/ 20 w 132"/>
                  <a:gd name="T49" fmla="*/ 60 h 120"/>
                  <a:gd name="T50" fmla="*/ 4 w 132"/>
                  <a:gd name="T51" fmla="*/ 71 h 120"/>
                  <a:gd name="T52" fmla="*/ 21 w 132"/>
                  <a:gd name="T53" fmla="*/ 77 h 120"/>
                  <a:gd name="T54" fmla="*/ 44 w 132"/>
                  <a:gd name="T55" fmla="*/ 80 h 120"/>
                  <a:gd name="T56" fmla="*/ 25 w 132"/>
                  <a:gd name="T57" fmla="*/ 83 h 120"/>
                  <a:gd name="T58" fmla="*/ 12 w 132"/>
                  <a:gd name="T59" fmla="*/ 101 h 120"/>
                  <a:gd name="T60" fmla="*/ 30 w 132"/>
                  <a:gd name="T61" fmla="*/ 110 h 120"/>
                  <a:gd name="T62" fmla="*/ 59 w 132"/>
                  <a:gd name="T63" fmla="*/ 111 h 120"/>
                  <a:gd name="T64" fmla="*/ 73 w 132"/>
                  <a:gd name="T65" fmla="*/ 104 h 120"/>
                  <a:gd name="T66" fmla="*/ 85 w 132"/>
                  <a:gd name="T67" fmla="*/ 93 h 120"/>
                  <a:gd name="T68" fmla="*/ 95 w 132"/>
                  <a:gd name="T69" fmla="*/ 98 h 120"/>
                  <a:gd name="T70" fmla="*/ 110 w 132"/>
                  <a:gd name="T71" fmla="*/ 101 h 120"/>
                  <a:gd name="T72" fmla="*/ 120 w 132"/>
                  <a:gd name="T73" fmla="*/ 88 h 120"/>
                  <a:gd name="T74" fmla="*/ 117 w 132"/>
                  <a:gd name="T75" fmla="*/ 84 h 120"/>
                  <a:gd name="T76" fmla="*/ 127 w 132"/>
                  <a:gd name="T77" fmla="*/ 82 h 120"/>
                  <a:gd name="T78" fmla="*/ 128 w 132"/>
                  <a:gd name="T79" fmla="*/ 72 h 120"/>
                  <a:gd name="T80" fmla="*/ 111 w 132"/>
                  <a:gd name="T8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20">
                    <a:moveTo>
                      <a:pt x="111" y="62"/>
                    </a:moveTo>
                    <a:cubicBezTo>
                      <a:pt x="110" y="59"/>
                      <a:pt x="109" y="57"/>
                      <a:pt x="108" y="54"/>
                    </a:cubicBezTo>
                    <a:cubicBezTo>
                      <a:pt x="107" y="52"/>
                      <a:pt x="109" y="49"/>
                      <a:pt x="109" y="46"/>
                    </a:cubicBezTo>
                    <a:cubicBezTo>
                      <a:pt x="108" y="44"/>
                      <a:pt x="106" y="43"/>
                      <a:pt x="106" y="40"/>
                    </a:cubicBezTo>
                    <a:cubicBezTo>
                      <a:pt x="106" y="38"/>
                      <a:pt x="106" y="37"/>
                      <a:pt x="106" y="36"/>
                    </a:cubicBezTo>
                    <a:cubicBezTo>
                      <a:pt x="106" y="34"/>
                      <a:pt x="105" y="33"/>
                      <a:pt x="105" y="31"/>
                    </a:cubicBezTo>
                    <a:cubicBezTo>
                      <a:pt x="105" y="28"/>
                      <a:pt x="106" y="26"/>
                      <a:pt x="106" y="24"/>
                    </a:cubicBezTo>
                    <a:cubicBezTo>
                      <a:pt x="106" y="22"/>
                      <a:pt x="104" y="21"/>
                      <a:pt x="105" y="19"/>
                    </a:cubicBezTo>
                    <a:cubicBezTo>
                      <a:pt x="105" y="18"/>
                      <a:pt x="107" y="17"/>
                      <a:pt x="107" y="16"/>
                    </a:cubicBezTo>
                    <a:cubicBezTo>
                      <a:pt x="108" y="15"/>
                      <a:pt x="108" y="15"/>
                      <a:pt x="108" y="14"/>
                    </a:cubicBezTo>
                    <a:cubicBezTo>
                      <a:pt x="108" y="12"/>
                      <a:pt x="111" y="12"/>
                      <a:pt x="112" y="10"/>
                    </a:cubicBezTo>
                    <a:cubicBezTo>
                      <a:pt x="112" y="7"/>
                      <a:pt x="114" y="2"/>
                      <a:pt x="111" y="1"/>
                    </a:cubicBezTo>
                    <a:cubicBezTo>
                      <a:pt x="108" y="0"/>
                      <a:pt x="103" y="1"/>
                      <a:pt x="100" y="2"/>
                    </a:cubicBezTo>
                    <a:cubicBezTo>
                      <a:pt x="97" y="2"/>
                      <a:pt x="96" y="4"/>
                      <a:pt x="95" y="6"/>
                    </a:cubicBezTo>
                    <a:cubicBezTo>
                      <a:pt x="94" y="8"/>
                      <a:pt x="97" y="8"/>
                      <a:pt x="98" y="9"/>
                    </a:cubicBezTo>
                    <a:cubicBezTo>
                      <a:pt x="100" y="10"/>
                      <a:pt x="102" y="11"/>
                      <a:pt x="103" y="13"/>
                    </a:cubicBezTo>
                    <a:cubicBezTo>
                      <a:pt x="103" y="14"/>
                      <a:pt x="105" y="19"/>
                      <a:pt x="102" y="19"/>
                    </a:cubicBezTo>
                    <a:cubicBezTo>
                      <a:pt x="100" y="19"/>
                      <a:pt x="100" y="16"/>
                      <a:pt x="98" y="15"/>
                    </a:cubicBezTo>
                    <a:cubicBezTo>
                      <a:pt x="96" y="14"/>
                      <a:pt x="93" y="15"/>
                      <a:pt x="91" y="14"/>
                    </a:cubicBezTo>
                    <a:cubicBezTo>
                      <a:pt x="90" y="13"/>
                      <a:pt x="89" y="12"/>
                      <a:pt x="86" y="13"/>
                    </a:cubicBezTo>
                    <a:cubicBezTo>
                      <a:pt x="84" y="14"/>
                      <a:pt x="84" y="17"/>
                      <a:pt x="84" y="18"/>
                    </a:cubicBezTo>
                    <a:cubicBezTo>
                      <a:pt x="84" y="22"/>
                      <a:pt x="84" y="26"/>
                      <a:pt x="84" y="29"/>
                    </a:cubicBezTo>
                    <a:cubicBezTo>
                      <a:pt x="85" y="32"/>
                      <a:pt x="84" y="34"/>
                      <a:pt x="85" y="37"/>
                    </a:cubicBezTo>
                    <a:cubicBezTo>
                      <a:pt x="85" y="39"/>
                      <a:pt x="86" y="41"/>
                      <a:pt x="84" y="44"/>
                    </a:cubicBezTo>
                    <a:cubicBezTo>
                      <a:pt x="83" y="45"/>
                      <a:pt x="81" y="46"/>
                      <a:pt x="80" y="46"/>
                    </a:cubicBezTo>
                    <a:cubicBezTo>
                      <a:pt x="80" y="45"/>
                      <a:pt x="79" y="44"/>
                      <a:pt x="79" y="44"/>
                    </a:cubicBezTo>
                    <a:cubicBezTo>
                      <a:pt x="79" y="42"/>
                      <a:pt x="79" y="41"/>
                      <a:pt x="79" y="40"/>
                    </a:cubicBezTo>
                    <a:cubicBezTo>
                      <a:pt x="79" y="37"/>
                      <a:pt x="78" y="34"/>
                      <a:pt x="78" y="31"/>
                    </a:cubicBezTo>
                    <a:cubicBezTo>
                      <a:pt x="78" y="27"/>
                      <a:pt x="77" y="22"/>
                      <a:pt x="73" y="20"/>
                    </a:cubicBezTo>
                    <a:cubicBezTo>
                      <a:pt x="72" y="20"/>
                      <a:pt x="65" y="18"/>
                      <a:pt x="66" y="20"/>
                    </a:cubicBezTo>
                    <a:cubicBezTo>
                      <a:pt x="66" y="23"/>
                      <a:pt x="69" y="25"/>
                      <a:pt x="68" y="28"/>
                    </a:cubicBezTo>
                    <a:cubicBezTo>
                      <a:pt x="68" y="29"/>
                      <a:pt x="65" y="30"/>
                      <a:pt x="64" y="30"/>
                    </a:cubicBezTo>
                    <a:cubicBezTo>
                      <a:pt x="62" y="30"/>
                      <a:pt x="61" y="31"/>
                      <a:pt x="59" y="33"/>
                    </a:cubicBezTo>
                    <a:cubicBezTo>
                      <a:pt x="55" y="37"/>
                      <a:pt x="57" y="33"/>
                      <a:pt x="58" y="31"/>
                    </a:cubicBezTo>
                    <a:cubicBezTo>
                      <a:pt x="60" y="27"/>
                      <a:pt x="58" y="25"/>
                      <a:pt x="55" y="24"/>
                    </a:cubicBezTo>
                    <a:cubicBezTo>
                      <a:pt x="53" y="23"/>
                      <a:pt x="47" y="22"/>
                      <a:pt x="45" y="26"/>
                    </a:cubicBezTo>
                    <a:cubicBezTo>
                      <a:pt x="44" y="27"/>
                      <a:pt x="44" y="29"/>
                      <a:pt x="43" y="31"/>
                    </a:cubicBezTo>
                    <a:cubicBezTo>
                      <a:pt x="41" y="32"/>
                      <a:pt x="39" y="33"/>
                      <a:pt x="37" y="34"/>
                    </a:cubicBezTo>
                    <a:cubicBezTo>
                      <a:pt x="31" y="35"/>
                      <a:pt x="41" y="27"/>
                      <a:pt x="42" y="25"/>
                    </a:cubicBezTo>
                    <a:cubicBezTo>
                      <a:pt x="42" y="23"/>
                      <a:pt x="44" y="22"/>
                      <a:pt x="43" y="20"/>
                    </a:cubicBezTo>
                    <a:cubicBezTo>
                      <a:pt x="43" y="18"/>
                      <a:pt x="42" y="16"/>
                      <a:pt x="39" y="17"/>
                    </a:cubicBezTo>
                    <a:cubicBezTo>
                      <a:pt x="38" y="18"/>
                      <a:pt x="36" y="20"/>
                      <a:pt x="35" y="21"/>
                    </a:cubicBezTo>
                    <a:cubicBezTo>
                      <a:pt x="32" y="24"/>
                      <a:pt x="29" y="25"/>
                      <a:pt x="26" y="27"/>
                    </a:cubicBezTo>
                    <a:cubicBezTo>
                      <a:pt x="21" y="29"/>
                      <a:pt x="16" y="34"/>
                      <a:pt x="13" y="37"/>
                    </a:cubicBezTo>
                    <a:cubicBezTo>
                      <a:pt x="10" y="39"/>
                      <a:pt x="7" y="41"/>
                      <a:pt x="6" y="43"/>
                    </a:cubicBezTo>
                    <a:cubicBezTo>
                      <a:pt x="4" y="46"/>
                      <a:pt x="7" y="45"/>
                      <a:pt x="8" y="45"/>
                    </a:cubicBezTo>
                    <a:cubicBezTo>
                      <a:pt x="13" y="44"/>
                      <a:pt x="5" y="50"/>
                      <a:pt x="4" y="50"/>
                    </a:cubicBezTo>
                    <a:cubicBezTo>
                      <a:pt x="1" y="53"/>
                      <a:pt x="1" y="59"/>
                      <a:pt x="3" y="61"/>
                    </a:cubicBezTo>
                    <a:cubicBezTo>
                      <a:pt x="5" y="62"/>
                      <a:pt x="10" y="63"/>
                      <a:pt x="13" y="62"/>
                    </a:cubicBezTo>
                    <a:cubicBezTo>
                      <a:pt x="15" y="62"/>
                      <a:pt x="17" y="60"/>
                      <a:pt x="20" y="60"/>
                    </a:cubicBezTo>
                    <a:cubicBezTo>
                      <a:pt x="24" y="59"/>
                      <a:pt x="18" y="63"/>
                      <a:pt x="17" y="63"/>
                    </a:cubicBezTo>
                    <a:cubicBezTo>
                      <a:pt x="14" y="65"/>
                      <a:pt x="5" y="67"/>
                      <a:pt x="4" y="71"/>
                    </a:cubicBezTo>
                    <a:cubicBezTo>
                      <a:pt x="4" y="74"/>
                      <a:pt x="6" y="78"/>
                      <a:pt x="8" y="80"/>
                    </a:cubicBezTo>
                    <a:cubicBezTo>
                      <a:pt x="11" y="83"/>
                      <a:pt x="16" y="79"/>
                      <a:pt x="21" y="77"/>
                    </a:cubicBezTo>
                    <a:cubicBezTo>
                      <a:pt x="27" y="75"/>
                      <a:pt x="32" y="76"/>
                      <a:pt x="39" y="76"/>
                    </a:cubicBezTo>
                    <a:cubicBezTo>
                      <a:pt x="40" y="76"/>
                      <a:pt x="50" y="77"/>
                      <a:pt x="44" y="80"/>
                    </a:cubicBezTo>
                    <a:cubicBezTo>
                      <a:pt x="43" y="81"/>
                      <a:pt x="39" y="81"/>
                      <a:pt x="37" y="81"/>
                    </a:cubicBezTo>
                    <a:cubicBezTo>
                      <a:pt x="33" y="82"/>
                      <a:pt x="29" y="83"/>
                      <a:pt x="25" y="83"/>
                    </a:cubicBezTo>
                    <a:cubicBezTo>
                      <a:pt x="21" y="84"/>
                      <a:pt x="0" y="89"/>
                      <a:pt x="6" y="96"/>
                    </a:cubicBezTo>
                    <a:cubicBezTo>
                      <a:pt x="8" y="98"/>
                      <a:pt x="10" y="99"/>
                      <a:pt x="12" y="101"/>
                    </a:cubicBezTo>
                    <a:cubicBezTo>
                      <a:pt x="14" y="105"/>
                      <a:pt x="19" y="105"/>
                      <a:pt x="24" y="103"/>
                    </a:cubicBezTo>
                    <a:cubicBezTo>
                      <a:pt x="30" y="102"/>
                      <a:pt x="30" y="104"/>
                      <a:pt x="30" y="110"/>
                    </a:cubicBezTo>
                    <a:cubicBezTo>
                      <a:pt x="30" y="115"/>
                      <a:pt x="33" y="120"/>
                      <a:pt x="39" y="117"/>
                    </a:cubicBezTo>
                    <a:cubicBezTo>
                      <a:pt x="46" y="114"/>
                      <a:pt x="53" y="114"/>
                      <a:pt x="59" y="111"/>
                    </a:cubicBezTo>
                    <a:cubicBezTo>
                      <a:pt x="61" y="110"/>
                      <a:pt x="64" y="109"/>
                      <a:pt x="66" y="108"/>
                    </a:cubicBezTo>
                    <a:cubicBezTo>
                      <a:pt x="69" y="106"/>
                      <a:pt x="70" y="104"/>
                      <a:pt x="73" y="104"/>
                    </a:cubicBezTo>
                    <a:cubicBezTo>
                      <a:pt x="79" y="103"/>
                      <a:pt x="80" y="101"/>
                      <a:pt x="81" y="96"/>
                    </a:cubicBezTo>
                    <a:cubicBezTo>
                      <a:pt x="81" y="94"/>
                      <a:pt x="84" y="88"/>
                      <a:pt x="85" y="93"/>
                    </a:cubicBezTo>
                    <a:cubicBezTo>
                      <a:pt x="86" y="95"/>
                      <a:pt x="86" y="98"/>
                      <a:pt x="89" y="98"/>
                    </a:cubicBezTo>
                    <a:cubicBezTo>
                      <a:pt x="91" y="98"/>
                      <a:pt x="93" y="97"/>
                      <a:pt x="95" y="98"/>
                    </a:cubicBezTo>
                    <a:cubicBezTo>
                      <a:pt x="97" y="98"/>
                      <a:pt x="97" y="99"/>
                      <a:pt x="98" y="101"/>
                    </a:cubicBezTo>
                    <a:cubicBezTo>
                      <a:pt x="100" y="103"/>
                      <a:pt x="107" y="101"/>
                      <a:pt x="110" y="101"/>
                    </a:cubicBezTo>
                    <a:cubicBezTo>
                      <a:pt x="116" y="101"/>
                      <a:pt x="118" y="99"/>
                      <a:pt x="122" y="96"/>
                    </a:cubicBezTo>
                    <a:cubicBezTo>
                      <a:pt x="124" y="94"/>
                      <a:pt x="122" y="89"/>
                      <a:pt x="120" y="88"/>
                    </a:cubicBezTo>
                    <a:cubicBezTo>
                      <a:pt x="118" y="88"/>
                      <a:pt x="117" y="89"/>
                      <a:pt x="115" y="88"/>
                    </a:cubicBezTo>
                    <a:cubicBezTo>
                      <a:pt x="114" y="87"/>
                      <a:pt x="114" y="85"/>
                      <a:pt x="117" y="84"/>
                    </a:cubicBezTo>
                    <a:cubicBezTo>
                      <a:pt x="120" y="83"/>
                      <a:pt x="120" y="81"/>
                      <a:pt x="123" y="80"/>
                    </a:cubicBezTo>
                    <a:cubicBezTo>
                      <a:pt x="124" y="79"/>
                      <a:pt x="125" y="83"/>
                      <a:pt x="127" y="82"/>
                    </a:cubicBezTo>
                    <a:cubicBezTo>
                      <a:pt x="129" y="82"/>
                      <a:pt x="130" y="80"/>
                      <a:pt x="130" y="78"/>
                    </a:cubicBezTo>
                    <a:cubicBezTo>
                      <a:pt x="132" y="75"/>
                      <a:pt x="130" y="74"/>
                      <a:pt x="128" y="72"/>
                    </a:cubicBezTo>
                    <a:cubicBezTo>
                      <a:pt x="126" y="68"/>
                      <a:pt x="127" y="64"/>
                      <a:pt x="121" y="64"/>
                    </a:cubicBezTo>
                    <a:cubicBezTo>
                      <a:pt x="117" y="64"/>
                      <a:pt x="112" y="65"/>
                      <a:pt x="111"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19" name="Freeform 152"/>
              <p:cNvSpPr>
                <a:spLocks/>
              </p:cNvSpPr>
              <p:nvPr/>
            </p:nvSpPr>
            <p:spPr bwMode="auto">
              <a:xfrm>
                <a:off x="3541713" y="4310063"/>
                <a:ext cx="3175" cy="1588"/>
              </a:xfrm>
              <a:custGeom>
                <a:avLst/>
                <a:gdLst>
                  <a:gd name="T0" fmla="*/ 2 w 4"/>
                  <a:gd name="T1" fmla="*/ 2 h 4"/>
                  <a:gd name="T2" fmla="*/ 0 w 4"/>
                  <a:gd name="T3" fmla="*/ 3 h 4"/>
                  <a:gd name="T4" fmla="*/ 0 w 4"/>
                  <a:gd name="T5" fmla="*/ 4 h 4"/>
                  <a:gd name="T6" fmla="*/ 4 w 4"/>
                  <a:gd name="T7" fmla="*/ 1 h 4"/>
                  <a:gd name="T8" fmla="*/ 3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1" y="3"/>
                      <a:pt x="1" y="2"/>
                      <a:pt x="0" y="3"/>
                    </a:cubicBezTo>
                    <a:cubicBezTo>
                      <a:pt x="0" y="3"/>
                      <a:pt x="0" y="4"/>
                      <a:pt x="0" y="4"/>
                    </a:cubicBezTo>
                    <a:cubicBezTo>
                      <a:pt x="1" y="3"/>
                      <a:pt x="3" y="2"/>
                      <a:pt x="4" y="1"/>
                    </a:cubicBezTo>
                    <a:cubicBezTo>
                      <a:pt x="4" y="0"/>
                      <a:pt x="4" y="0"/>
                      <a:pt x="3" y="0"/>
                    </a:cubicBezTo>
                    <a:cubicBezTo>
                      <a:pt x="2" y="0"/>
                      <a:pt x="2"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0" name="Freeform 153"/>
              <p:cNvSpPr>
                <a:spLocks/>
              </p:cNvSpPr>
              <p:nvPr/>
            </p:nvSpPr>
            <p:spPr bwMode="auto">
              <a:xfrm>
                <a:off x="3530601" y="4316413"/>
                <a:ext cx="1588" cy="3175"/>
              </a:xfrm>
              <a:custGeom>
                <a:avLst/>
                <a:gdLst>
                  <a:gd name="T0" fmla="*/ 0 w 2"/>
                  <a:gd name="T1" fmla="*/ 3 h 3"/>
                  <a:gd name="T2" fmla="*/ 2 w 2"/>
                  <a:gd name="T3" fmla="*/ 2 h 3"/>
                  <a:gd name="T4" fmla="*/ 0 w 2"/>
                  <a:gd name="T5" fmla="*/ 3 h 3"/>
                </a:gdLst>
                <a:ahLst/>
                <a:cxnLst>
                  <a:cxn ang="0">
                    <a:pos x="T0" y="T1"/>
                  </a:cxn>
                  <a:cxn ang="0">
                    <a:pos x="T2" y="T3"/>
                  </a:cxn>
                  <a:cxn ang="0">
                    <a:pos x="T4" y="T5"/>
                  </a:cxn>
                </a:cxnLst>
                <a:rect l="0" t="0" r="r" b="b"/>
                <a:pathLst>
                  <a:path w="2" h="3">
                    <a:moveTo>
                      <a:pt x="0" y="3"/>
                    </a:moveTo>
                    <a:cubicBezTo>
                      <a:pt x="0" y="2"/>
                      <a:pt x="1" y="2"/>
                      <a:pt x="2" y="2"/>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1" name="Freeform 154"/>
              <p:cNvSpPr>
                <a:spLocks/>
              </p:cNvSpPr>
              <p:nvPr/>
            </p:nvSpPr>
            <p:spPr bwMode="auto">
              <a:xfrm>
                <a:off x="3543301" y="3933825"/>
                <a:ext cx="3175" cy="4763"/>
              </a:xfrm>
              <a:custGeom>
                <a:avLst/>
                <a:gdLst>
                  <a:gd name="T0" fmla="*/ 3 w 4"/>
                  <a:gd name="T1" fmla="*/ 3 h 6"/>
                  <a:gd name="T2" fmla="*/ 0 w 4"/>
                  <a:gd name="T3" fmla="*/ 0 h 6"/>
                  <a:gd name="T4" fmla="*/ 3 w 4"/>
                  <a:gd name="T5" fmla="*/ 4 h 6"/>
                  <a:gd name="T6" fmla="*/ 3 w 4"/>
                  <a:gd name="T7" fmla="*/ 3 h 6"/>
                </a:gdLst>
                <a:ahLst/>
                <a:cxnLst>
                  <a:cxn ang="0">
                    <a:pos x="T0" y="T1"/>
                  </a:cxn>
                  <a:cxn ang="0">
                    <a:pos x="T2" y="T3"/>
                  </a:cxn>
                  <a:cxn ang="0">
                    <a:pos x="T4" y="T5"/>
                  </a:cxn>
                  <a:cxn ang="0">
                    <a:pos x="T6" y="T7"/>
                  </a:cxn>
                </a:cxnLst>
                <a:rect l="0" t="0" r="r" b="b"/>
                <a:pathLst>
                  <a:path w="4" h="6">
                    <a:moveTo>
                      <a:pt x="3" y="3"/>
                    </a:moveTo>
                    <a:cubicBezTo>
                      <a:pt x="2" y="2"/>
                      <a:pt x="1" y="1"/>
                      <a:pt x="0" y="0"/>
                    </a:cubicBezTo>
                    <a:cubicBezTo>
                      <a:pt x="0" y="2"/>
                      <a:pt x="1" y="2"/>
                      <a:pt x="3" y="4"/>
                    </a:cubicBezTo>
                    <a:cubicBezTo>
                      <a:pt x="4" y="6"/>
                      <a:pt x="3" y="4"/>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2" name="Freeform 155"/>
              <p:cNvSpPr>
                <a:spLocks/>
              </p:cNvSpPr>
              <p:nvPr/>
            </p:nvSpPr>
            <p:spPr bwMode="auto">
              <a:xfrm>
                <a:off x="3530601" y="3930650"/>
                <a:ext cx="14288" cy="26988"/>
              </a:xfrm>
              <a:custGeom>
                <a:avLst/>
                <a:gdLst>
                  <a:gd name="T0" fmla="*/ 12 w 20"/>
                  <a:gd name="T1" fmla="*/ 19 h 36"/>
                  <a:gd name="T2" fmla="*/ 11 w 20"/>
                  <a:gd name="T3" fmla="*/ 13 h 36"/>
                  <a:gd name="T4" fmla="*/ 8 w 20"/>
                  <a:gd name="T5" fmla="*/ 11 h 36"/>
                  <a:gd name="T6" fmla="*/ 7 w 20"/>
                  <a:gd name="T7" fmla="*/ 8 h 36"/>
                  <a:gd name="T8" fmla="*/ 5 w 20"/>
                  <a:gd name="T9" fmla="*/ 3 h 36"/>
                  <a:gd name="T10" fmla="*/ 2 w 20"/>
                  <a:gd name="T11" fmla="*/ 1 h 36"/>
                  <a:gd name="T12" fmla="*/ 0 w 20"/>
                  <a:gd name="T13" fmla="*/ 4 h 36"/>
                  <a:gd name="T14" fmla="*/ 4 w 20"/>
                  <a:gd name="T15" fmla="*/ 8 h 36"/>
                  <a:gd name="T16" fmla="*/ 4 w 20"/>
                  <a:gd name="T17" fmla="*/ 10 h 36"/>
                  <a:gd name="T18" fmla="*/ 5 w 20"/>
                  <a:gd name="T19" fmla="*/ 14 h 36"/>
                  <a:gd name="T20" fmla="*/ 7 w 20"/>
                  <a:gd name="T21" fmla="*/ 21 h 36"/>
                  <a:gd name="T22" fmla="*/ 9 w 20"/>
                  <a:gd name="T23" fmla="*/ 26 h 36"/>
                  <a:gd name="T24" fmla="*/ 12 w 20"/>
                  <a:gd name="T25" fmla="*/ 28 h 36"/>
                  <a:gd name="T26" fmla="*/ 16 w 20"/>
                  <a:gd name="T27" fmla="*/ 34 h 36"/>
                  <a:gd name="T28" fmla="*/ 18 w 20"/>
                  <a:gd name="T29" fmla="*/ 35 h 36"/>
                  <a:gd name="T30" fmla="*/ 18 w 20"/>
                  <a:gd name="T31" fmla="*/ 32 h 36"/>
                  <a:gd name="T32" fmla="*/ 18 w 20"/>
                  <a:gd name="T33" fmla="*/ 29 h 36"/>
                  <a:gd name="T34" fmla="*/ 19 w 20"/>
                  <a:gd name="T35" fmla="*/ 26 h 36"/>
                  <a:gd name="T36" fmla="*/ 12 w 20"/>
                  <a:gd name="T3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6">
                    <a:moveTo>
                      <a:pt x="12" y="19"/>
                    </a:moveTo>
                    <a:cubicBezTo>
                      <a:pt x="11" y="16"/>
                      <a:pt x="13" y="16"/>
                      <a:pt x="11" y="13"/>
                    </a:cubicBezTo>
                    <a:cubicBezTo>
                      <a:pt x="10" y="11"/>
                      <a:pt x="8" y="11"/>
                      <a:pt x="8" y="11"/>
                    </a:cubicBezTo>
                    <a:cubicBezTo>
                      <a:pt x="6" y="10"/>
                      <a:pt x="6" y="9"/>
                      <a:pt x="7" y="8"/>
                    </a:cubicBezTo>
                    <a:cubicBezTo>
                      <a:pt x="7" y="7"/>
                      <a:pt x="6" y="5"/>
                      <a:pt x="5" y="3"/>
                    </a:cubicBezTo>
                    <a:cubicBezTo>
                      <a:pt x="5" y="1"/>
                      <a:pt x="3" y="0"/>
                      <a:pt x="2" y="1"/>
                    </a:cubicBezTo>
                    <a:cubicBezTo>
                      <a:pt x="2" y="2"/>
                      <a:pt x="0" y="2"/>
                      <a:pt x="0" y="4"/>
                    </a:cubicBezTo>
                    <a:cubicBezTo>
                      <a:pt x="1" y="6"/>
                      <a:pt x="3" y="6"/>
                      <a:pt x="4" y="8"/>
                    </a:cubicBezTo>
                    <a:cubicBezTo>
                      <a:pt x="5" y="9"/>
                      <a:pt x="4" y="10"/>
                      <a:pt x="4" y="10"/>
                    </a:cubicBezTo>
                    <a:cubicBezTo>
                      <a:pt x="4" y="11"/>
                      <a:pt x="4" y="12"/>
                      <a:pt x="5" y="14"/>
                    </a:cubicBezTo>
                    <a:cubicBezTo>
                      <a:pt x="7" y="17"/>
                      <a:pt x="7" y="18"/>
                      <a:pt x="7" y="21"/>
                    </a:cubicBezTo>
                    <a:cubicBezTo>
                      <a:pt x="7" y="22"/>
                      <a:pt x="7" y="25"/>
                      <a:pt x="9" y="26"/>
                    </a:cubicBezTo>
                    <a:cubicBezTo>
                      <a:pt x="10" y="28"/>
                      <a:pt x="11" y="28"/>
                      <a:pt x="12" y="28"/>
                    </a:cubicBezTo>
                    <a:cubicBezTo>
                      <a:pt x="15" y="30"/>
                      <a:pt x="14" y="32"/>
                      <a:pt x="16" y="34"/>
                    </a:cubicBezTo>
                    <a:cubicBezTo>
                      <a:pt x="16" y="36"/>
                      <a:pt x="18" y="36"/>
                      <a:pt x="18" y="35"/>
                    </a:cubicBezTo>
                    <a:cubicBezTo>
                      <a:pt x="18" y="34"/>
                      <a:pt x="18" y="33"/>
                      <a:pt x="18" y="32"/>
                    </a:cubicBezTo>
                    <a:cubicBezTo>
                      <a:pt x="18" y="31"/>
                      <a:pt x="17" y="30"/>
                      <a:pt x="18" y="29"/>
                    </a:cubicBezTo>
                    <a:cubicBezTo>
                      <a:pt x="18" y="28"/>
                      <a:pt x="19" y="28"/>
                      <a:pt x="19" y="26"/>
                    </a:cubicBezTo>
                    <a:cubicBezTo>
                      <a:pt x="20" y="23"/>
                      <a:pt x="13" y="21"/>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3" name="Freeform 156"/>
              <p:cNvSpPr>
                <a:spLocks/>
              </p:cNvSpPr>
              <p:nvPr/>
            </p:nvSpPr>
            <p:spPr bwMode="auto">
              <a:xfrm>
                <a:off x="3513138" y="3894138"/>
                <a:ext cx="1588" cy="3175"/>
              </a:xfrm>
              <a:custGeom>
                <a:avLst/>
                <a:gdLst>
                  <a:gd name="T0" fmla="*/ 0 w 3"/>
                  <a:gd name="T1" fmla="*/ 1 h 5"/>
                  <a:gd name="T2" fmla="*/ 1 w 3"/>
                  <a:gd name="T3" fmla="*/ 3 h 5"/>
                  <a:gd name="T4" fmla="*/ 3 w 3"/>
                  <a:gd name="T5" fmla="*/ 4 h 5"/>
                  <a:gd name="T6" fmla="*/ 2 w 3"/>
                  <a:gd name="T7" fmla="*/ 2 h 5"/>
                  <a:gd name="T8" fmla="*/ 0 w 3"/>
                  <a:gd name="T9" fmla="*/ 1 h 5"/>
                </a:gdLst>
                <a:ahLst/>
                <a:cxnLst>
                  <a:cxn ang="0">
                    <a:pos x="T0" y="T1"/>
                  </a:cxn>
                  <a:cxn ang="0">
                    <a:pos x="T2" y="T3"/>
                  </a:cxn>
                  <a:cxn ang="0">
                    <a:pos x="T4" y="T5"/>
                  </a:cxn>
                  <a:cxn ang="0">
                    <a:pos x="T6" y="T7"/>
                  </a:cxn>
                  <a:cxn ang="0">
                    <a:pos x="T8" y="T9"/>
                  </a:cxn>
                </a:cxnLst>
                <a:rect l="0" t="0" r="r" b="b"/>
                <a:pathLst>
                  <a:path w="3" h="5">
                    <a:moveTo>
                      <a:pt x="0" y="1"/>
                    </a:moveTo>
                    <a:cubicBezTo>
                      <a:pt x="0" y="1"/>
                      <a:pt x="0" y="3"/>
                      <a:pt x="1" y="3"/>
                    </a:cubicBezTo>
                    <a:cubicBezTo>
                      <a:pt x="2" y="4"/>
                      <a:pt x="3" y="5"/>
                      <a:pt x="3" y="4"/>
                    </a:cubicBezTo>
                    <a:cubicBezTo>
                      <a:pt x="3" y="4"/>
                      <a:pt x="2" y="2"/>
                      <a:pt x="2"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4" name="Freeform 157"/>
              <p:cNvSpPr>
                <a:spLocks/>
              </p:cNvSpPr>
              <p:nvPr/>
            </p:nvSpPr>
            <p:spPr bwMode="auto">
              <a:xfrm>
                <a:off x="3513138" y="4164013"/>
                <a:ext cx="3175" cy="6350"/>
              </a:xfrm>
              <a:custGeom>
                <a:avLst/>
                <a:gdLst>
                  <a:gd name="T0" fmla="*/ 3 w 4"/>
                  <a:gd name="T1" fmla="*/ 6 h 9"/>
                  <a:gd name="T2" fmla="*/ 3 w 4"/>
                  <a:gd name="T3" fmla="*/ 1 h 9"/>
                  <a:gd name="T4" fmla="*/ 1 w 4"/>
                  <a:gd name="T5" fmla="*/ 1 h 9"/>
                  <a:gd name="T6" fmla="*/ 3 w 4"/>
                  <a:gd name="T7" fmla="*/ 6 h 9"/>
                </a:gdLst>
                <a:ahLst/>
                <a:cxnLst>
                  <a:cxn ang="0">
                    <a:pos x="T0" y="T1"/>
                  </a:cxn>
                  <a:cxn ang="0">
                    <a:pos x="T2" y="T3"/>
                  </a:cxn>
                  <a:cxn ang="0">
                    <a:pos x="T4" y="T5"/>
                  </a:cxn>
                  <a:cxn ang="0">
                    <a:pos x="T6" y="T7"/>
                  </a:cxn>
                </a:cxnLst>
                <a:rect l="0" t="0" r="r" b="b"/>
                <a:pathLst>
                  <a:path w="4" h="9">
                    <a:moveTo>
                      <a:pt x="3" y="6"/>
                    </a:moveTo>
                    <a:cubicBezTo>
                      <a:pt x="4" y="5"/>
                      <a:pt x="4" y="2"/>
                      <a:pt x="3" y="1"/>
                    </a:cubicBezTo>
                    <a:cubicBezTo>
                      <a:pt x="3" y="0"/>
                      <a:pt x="1" y="0"/>
                      <a:pt x="1" y="1"/>
                    </a:cubicBezTo>
                    <a:cubicBezTo>
                      <a:pt x="0" y="4"/>
                      <a:pt x="3" y="9"/>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5" name="Freeform 158"/>
              <p:cNvSpPr>
                <a:spLocks/>
              </p:cNvSpPr>
              <p:nvPr/>
            </p:nvSpPr>
            <p:spPr bwMode="auto">
              <a:xfrm>
                <a:off x="3505201" y="4167188"/>
                <a:ext cx="23813" cy="82550"/>
              </a:xfrm>
              <a:custGeom>
                <a:avLst/>
                <a:gdLst>
                  <a:gd name="T0" fmla="*/ 5 w 31"/>
                  <a:gd name="T1" fmla="*/ 106 h 108"/>
                  <a:gd name="T2" fmla="*/ 12 w 31"/>
                  <a:gd name="T3" fmla="*/ 104 h 108"/>
                  <a:gd name="T4" fmla="*/ 16 w 31"/>
                  <a:gd name="T5" fmla="*/ 101 h 108"/>
                  <a:gd name="T6" fmla="*/ 20 w 31"/>
                  <a:gd name="T7" fmla="*/ 100 h 108"/>
                  <a:gd name="T8" fmla="*/ 21 w 31"/>
                  <a:gd name="T9" fmla="*/ 99 h 108"/>
                  <a:gd name="T10" fmla="*/ 23 w 31"/>
                  <a:gd name="T11" fmla="*/ 99 h 108"/>
                  <a:gd name="T12" fmla="*/ 26 w 31"/>
                  <a:gd name="T13" fmla="*/ 100 h 108"/>
                  <a:gd name="T14" fmla="*/ 28 w 31"/>
                  <a:gd name="T15" fmla="*/ 96 h 108"/>
                  <a:gd name="T16" fmla="*/ 30 w 31"/>
                  <a:gd name="T17" fmla="*/ 88 h 108"/>
                  <a:gd name="T18" fmla="*/ 29 w 31"/>
                  <a:gd name="T19" fmla="*/ 77 h 108"/>
                  <a:gd name="T20" fmla="*/ 26 w 31"/>
                  <a:gd name="T21" fmla="*/ 72 h 108"/>
                  <a:gd name="T22" fmla="*/ 24 w 31"/>
                  <a:gd name="T23" fmla="*/ 64 h 108"/>
                  <a:gd name="T24" fmla="*/ 22 w 31"/>
                  <a:gd name="T25" fmla="*/ 58 h 108"/>
                  <a:gd name="T26" fmla="*/ 20 w 31"/>
                  <a:gd name="T27" fmla="*/ 54 h 108"/>
                  <a:gd name="T28" fmla="*/ 19 w 31"/>
                  <a:gd name="T29" fmla="*/ 49 h 108"/>
                  <a:gd name="T30" fmla="*/ 18 w 31"/>
                  <a:gd name="T31" fmla="*/ 45 h 108"/>
                  <a:gd name="T32" fmla="*/ 17 w 31"/>
                  <a:gd name="T33" fmla="*/ 40 h 108"/>
                  <a:gd name="T34" fmla="*/ 14 w 31"/>
                  <a:gd name="T35" fmla="*/ 38 h 108"/>
                  <a:gd name="T36" fmla="*/ 14 w 31"/>
                  <a:gd name="T37" fmla="*/ 34 h 108"/>
                  <a:gd name="T38" fmla="*/ 16 w 31"/>
                  <a:gd name="T39" fmla="*/ 27 h 108"/>
                  <a:gd name="T40" fmla="*/ 18 w 31"/>
                  <a:gd name="T41" fmla="*/ 22 h 108"/>
                  <a:gd name="T42" fmla="*/ 16 w 31"/>
                  <a:gd name="T43" fmla="*/ 19 h 108"/>
                  <a:gd name="T44" fmla="*/ 13 w 31"/>
                  <a:gd name="T45" fmla="*/ 18 h 108"/>
                  <a:gd name="T46" fmla="*/ 10 w 31"/>
                  <a:gd name="T47" fmla="*/ 18 h 108"/>
                  <a:gd name="T48" fmla="*/ 12 w 31"/>
                  <a:gd name="T49" fmla="*/ 5 h 108"/>
                  <a:gd name="T50" fmla="*/ 5 w 31"/>
                  <a:gd name="T51" fmla="*/ 4 h 108"/>
                  <a:gd name="T52" fmla="*/ 3 w 31"/>
                  <a:gd name="T53" fmla="*/ 12 h 108"/>
                  <a:gd name="T54" fmla="*/ 2 w 31"/>
                  <a:gd name="T55" fmla="*/ 19 h 108"/>
                  <a:gd name="T56" fmla="*/ 1 w 31"/>
                  <a:gd name="T57" fmla="*/ 24 h 108"/>
                  <a:gd name="T58" fmla="*/ 2 w 31"/>
                  <a:gd name="T59" fmla="*/ 27 h 108"/>
                  <a:gd name="T60" fmla="*/ 2 w 31"/>
                  <a:gd name="T61" fmla="*/ 33 h 108"/>
                  <a:gd name="T62" fmla="*/ 4 w 31"/>
                  <a:gd name="T63" fmla="*/ 34 h 108"/>
                  <a:gd name="T64" fmla="*/ 3 w 31"/>
                  <a:gd name="T65" fmla="*/ 38 h 108"/>
                  <a:gd name="T66" fmla="*/ 6 w 31"/>
                  <a:gd name="T67" fmla="*/ 43 h 108"/>
                  <a:gd name="T68" fmla="*/ 7 w 31"/>
                  <a:gd name="T69" fmla="*/ 47 h 108"/>
                  <a:gd name="T70" fmla="*/ 5 w 31"/>
                  <a:gd name="T71" fmla="*/ 51 h 108"/>
                  <a:gd name="T72" fmla="*/ 6 w 31"/>
                  <a:gd name="T73" fmla="*/ 54 h 108"/>
                  <a:gd name="T74" fmla="*/ 9 w 31"/>
                  <a:gd name="T75" fmla="*/ 53 h 108"/>
                  <a:gd name="T76" fmla="*/ 11 w 31"/>
                  <a:gd name="T77" fmla="*/ 58 h 108"/>
                  <a:gd name="T78" fmla="*/ 12 w 31"/>
                  <a:gd name="T79" fmla="*/ 62 h 108"/>
                  <a:gd name="T80" fmla="*/ 12 w 31"/>
                  <a:gd name="T81" fmla="*/ 66 h 108"/>
                  <a:gd name="T82" fmla="*/ 12 w 31"/>
                  <a:gd name="T83" fmla="*/ 73 h 108"/>
                  <a:gd name="T84" fmla="*/ 7 w 31"/>
                  <a:gd name="T85" fmla="*/ 69 h 108"/>
                  <a:gd name="T86" fmla="*/ 8 w 31"/>
                  <a:gd name="T87" fmla="*/ 75 h 108"/>
                  <a:gd name="T88" fmla="*/ 9 w 31"/>
                  <a:gd name="T89" fmla="*/ 82 h 108"/>
                  <a:gd name="T90" fmla="*/ 10 w 31"/>
                  <a:gd name="T91" fmla="*/ 85 h 108"/>
                  <a:gd name="T92" fmla="*/ 10 w 31"/>
                  <a:gd name="T93" fmla="*/ 88 h 108"/>
                  <a:gd name="T94" fmla="*/ 12 w 31"/>
                  <a:gd name="T95" fmla="*/ 88 h 108"/>
                  <a:gd name="T96" fmla="*/ 10 w 31"/>
                  <a:gd name="T97" fmla="*/ 97 h 108"/>
                  <a:gd name="T98" fmla="*/ 5 w 31"/>
                  <a:gd name="T99" fmla="*/ 10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108">
                    <a:moveTo>
                      <a:pt x="5" y="106"/>
                    </a:moveTo>
                    <a:cubicBezTo>
                      <a:pt x="7" y="108"/>
                      <a:pt x="10" y="105"/>
                      <a:pt x="12" y="104"/>
                    </a:cubicBezTo>
                    <a:cubicBezTo>
                      <a:pt x="13" y="102"/>
                      <a:pt x="14" y="101"/>
                      <a:pt x="16" y="101"/>
                    </a:cubicBezTo>
                    <a:cubicBezTo>
                      <a:pt x="17" y="101"/>
                      <a:pt x="19" y="101"/>
                      <a:pt x="20" y="100"/>
                    </a:cubicBezTo>
                    <a:cubicBezTo>
                      <a:pt x="21" y="100"/>
                      <a:pt x="21" y="99"/>
                      <a:pt x="21" y="99"/>
                    </a:cubicBezTo>
                    <a:cubicBezTo>
                      <a:pt x="22" y="99"/>
                      <a:pt x="23" y="99"/>
                      <a:pt x="23" y="99"/>
                    </a:cubicBezTo>
                    <a:cubicBezTo>
                      <a:pt x="24" y="100"/>
                      <a:pt x="25" y="102"/>
                      <a:pt x="26" y="100"/>
                    </a:cubicBezTo>
                    <a:cubicBezTo>
                      <a:pt x="27" y="99"/>
                      <a:pt x="28" y="99"/>
                      <a:pt x="28" y="96"/>
                    </a:cubicBezTo>
                    <a:cubicBezTo>
                      <a:pt x="29" y="93"/>
                      <a:pt x="28" y="90"/>
                      <a:pt x="30" y="88"/>
                    </a:cubicBezTo>
                    <a:cubicBezTo>
                      <a:pt x="31" y="83"/>
                      <a:pt x="31" y="80"/>
                      <a:pt x="29" y="77"/>
                    </a:cubicBezTo>
                    <a:cubicBezTo>
                      <a:pt x="28" y="75"/>
                      <a:pt x="27" y="74"/>
                      <a:pt x="26" y="72"/>
                    </a:cubicBezTo>
                    <a:cubicBezTo>
                      <a:pt x="25" y="69"/>
                      <a:pt x="25" y="66"/>
                      <a:pt x="24" y="64"/>
                    </a:cubicBezTo>
                    <a:cubicBezTo>
                      <a:pt x="23" y="62"/>
                      <a:pt x="23" y="60"/>
                      <a:pt x="22" y="58"/>
                    </a:cubicBezTo>
                    <a:cubicBezTo>
                      <a:pt x="22" y="57"/>
                      <a:pt x="20" y="56"/>
                      <a:pt x="20" y="54"/>
                    </a:cubicBezTo>
                    <a:cubicBezTo>
                      <a:pt x="19" y="53"/>
                      <a:pt x="20" y="51"/>
                      <a:pt x="19" y="49"/>
                    </a:cubicBezTo>
                    <a:cubicBezTo>
                      <a:pt x="19" y="47"/>
                      <a:pt x="18" y="47"/>
                      <a:pt x="18" y="45"/>
                    </a:cubicBezTo>
                    <a:cubicBezTo>
                      <a:pt x="18" y="42"/>
                      <a:pt x="17" y="41"/>
                      <a:pt x="17" y="40"/>
                    </a:cubicBezTo>
                    <a:cubicBezTo>
                      <a:pt x="16" y="39"/>
                      <a:pt x="15" y="39"/>
                      <a:pt x="14" y="38"/>
                    </a:cubicBezTo>
                    <a:cubicBezTo>
                      <a:pt x="13" y="37"/>
                      <a:pt x="14" y="36"/>
                      <a:pt x="14" y="34"/>
                    </a:cubicBezTo>
                    <a:cubicBezTo>
                      <a:pt x="15" y="32"/>
                      <a:pt x="16" y="29"/>
                      <a:pt x="16" y="27"/>
                    </a:cubicBezTo>
                    <a:cubicBezTo>
                      <a:pt x="17" y="25"/>
                      <a:pt x="18" y="24"/>
                      <a:pt x="18" y="22"/>
                    </a:cubicBezTo>
                    <a:cubicBezTo>
                      <a:pt x="17" y="20"/>
                      <a:pt x="17" y="19"/>
                      <a:pt x="16" y="19"/>
                    </a:cubicBezTo>
                    <a:cubicBezTo>
                      <a:pt x="15" y="18"/>
                      <a:pt x="14" y="18"/>
                      <a:pt x="13" y="18"/>
                    </a:cubicBezTo>
                    <a:cubicBezTo>
                      <a:pt x="12" y="18"/>
                      <a:pt x="11" y="19"/>
                      <a:pt x="10" y="18"/>
                    </a:cubicBezTo>
                    <a:cubicBezTo>
                      <a:pt x="6" y="15"/>
                      <a:pt x="13" y="8"/>
                      <a:pt x="12" y="5"/>
                    </a:cubicBezTo>
                    <a:cubicBezTo>
                      <a:pt x="10" y="0"/>
                      <a:pt x="8" y="10"/>
                      <a:pt x="5" y="4"/>
                    </a:cubicBezTo>
                    <a:cubicBezTo>
                      <a:pt x="4" y="6"/>
                      <a:pt x="3" y="10"/>
                      <a:pt x="3" y="12"/>
                    </a:cubicBezTo>
                    <a:cubicBezTo>
                      <a:pt x="3" y="15"/>
                      <a:pt x="2" y="17"/>
                      <a:pt x="2" y="19"/>
                    </a:cubicBezTo>
                    <a:cubicBezTo>
                      <a:pt x="2" y="20"/>
                      <a:pt x="1" y="23"/>
                      <a:pt x="1" y="24"/>
                    </a:cubicBezTo>
                    <a:cubicBezTo>
                      <a:pt x="2" y="25"/>
                      <a:pt x="2" y="25"/>
                      <a:pt x="2" y="27"/>
                    </a:cubicBezTo>
                    <a:cubicBezTo>
                      <a:pt x="1" y="28"/>
                      <a:pt x="0" y="32"/>
                      <a:pt x="2" y="33"/>
                    </a:cubicBezTo>
                    <a:cubicBezTo>
                      <a:pt x="2" y="33"/>
                      <a:pt x="3" y="33"/>
                      <a:pt x="4" y="34"/>
                    </a:cubicBezTo>
                    <a:cubicBezTo>
                      <a:pt x="4" y="35"/>
                      <a:pt x="3" y="36"/>
                      <a:pt x="3" y="38"/>
                    </a:cubicBezTo>
                    <a:cubicBezTo>
                      <a:pt x="3" y="43"/>
                      <a:pt x="6" y="39"/>
                      <a:pt x="6" y="43"/>
                    </a:cubicBezTo>
                    <a:cubicBezTo>
                      <a:pt x="6" y="45"/>
                      <a:pt x="7" y="46"/>
                      <a:pt x="7" y="47"/>
                    </a:cubicBezTo>
                    <a:cubicBezTo>
                      <a:pt x="6" y="49"/>
                      <a:pt x="6" y="50"/>
                      <a:pt x="5" y="51"/>
                    </a:cubicBezTo>
                    <a:cubicBezTo>
                      <a:pt x="5" y="52"/>
                      <a:pt x="5" y="53"/>
                      <a:pt x="6" y="54"/>
                    </a:cubicBezTo>
                    <a:cubicBezTo>
                      <a:pt x="7" y="55"/>
                      <a:pt x="9" y="53"/>
                      <a:pt x="9" y="53"/>
                    </a:cubicBezTo>
                    <a:cubicBezTo>
                      <a:pt x="12" y="52"/>
                      <a:pt x="11" y="56"/>
                      <a:pt x="11" y="58"/>
                    </a:cubicBezTo>
                    <a:cubicBezTo>
                      <a:pt x="12" y="60"/>
                      <a:pt x="12" y="61"/>
                      <a:pt x="12" y="62"/>
                    </a:cubicBezTo>
                    <a:cubicBezTo>
                      <a:pt x="13" y="64"/>
                      <a:pt x="13" y="64"/>
                      <a:pt x="12" y="66"/>
                    </a:cubicBezTo>
                    <a:cubicBezTo>
                      <a:pt x="12" y="68"/>
                      <a:pt x="13" y="71"/>
                      <a:pt x="12" y="73"/>
                    </a:cubicBezTo>
                    <a:cubicBezTo>
                      <a:pt x="10" y="75"/>
                      <a:pt x="8" y="68"/>
                      <a:pt x="7" y="69"/>
                    </a:cubicBezTo>
                    <a:cubicBezTo>
                      <a:pt x="7" y="71"/>
                      <a:pt x="7" y="73"/>
                      <a:pt x="8" y="75"/>
                    </a:cubicBezTo>
                    <a:cubicBezTo>
                      <a:pt x="9" y="78"/>
                      <a:pt x="9" y="79"/>
                      <a:pt x="9" y="82"/>
                    </a:cubicBezTo>
                    <a:cubicBezTo>
                      <a:pt x="8" y="83"/>
                      <a:pt x="9" y="84"/>
                      <a:pt x="10" y="85"/>
                    </a:cubicBezTo>
                    <a:cubicBezTo>
                      <a:pt x="10" y="86"/>
                      <a:pt x="10" y="87"/>
                      <a:pt x="10" y="88"/>
                    </a:cubicBezTo>
                    <a:cubicBezTo>
                      <a:pt x="10" y="89"/>
                      <a:pt x="12" y="88"/>
                      <a:pt x="12" y="88"/>
                    </a:cubicBezTo>
                    <a:cubicBezTo>
                      <a:pt x="15" y="91"/>
                      <a:pt x="11" y="95"/>
                      <a:pt x="10" y="97"/>
                    </a:cubicBezTo>
                    <a:cubicBezTo>
                      <a:pt x="9" y="98"/>
                      <a:pt x="2" y="103"/>
                      <a:pt x="5"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6" name="Freeform 159"/>
              <p:cNvSpPr>
                <a:spLocks/>
              </p:cNvSpPr>
              <p:nvPr/>
            </p:nvSpPr>
            <p:spPr bwMode="auto">
              <a:xfrm>
                <a:off x="3513138" y="3895725"/>
                <a:ext cx="26988" cy="28575"/>
              </a:xfrm>
              <a:custGeom>
                <a:avLst/>
                <a:gdLst>
                  <a:gd name="T0" fmla="*/ 4 w 36"/>
                  <a:gd name="T1" fmla="*/ 7 h 38"/>
                  <a:gd name="T2" fmla="*/ 1 w 36"/>
                  <a:gd name="T3" fmla="*/ 6 h 38"/>
                  <a:gd name="T4" fmla="*/ 3 w 36"/>
                  <a:gd name="T5" fmla="*/ 9 h 38"/>
                  <a:gd name="T6" fmla="*/ 6 w 36"/>
                  <a:gd name="T7" fmla="*/ 13 h 38"/>
                  <a:gd name="T8" fmla="*/ 5 w 36"/>
                  <a:gd name="T9" fmla="*/ 14 h 38"/>
                  <a:gd name="T10" fmla="*/ 7 w 36"/>
                  <a:gd name="T11" fmla="*/ 17 h 38"/>
                  <a:gd name="T12" fmla="*/ 9 w 36"/>
                  <a:gd name="T13" fmla="*/ 19 h 38"/>
                  <a:gd name="T14" fmla="*/ 12 w 36"/>
                  <a:gd name="T15" fmla="*/ 18 h 38"/>
                  <a:gd name="T16" fmla="*/ 16 w 36"/>
                  <a:gd name="T17" fmla="*/ 21 h 38"/>
                  <a:gd name="T18" fmla="*/ 15 w 36"/>
                  <a:gd name="T19" fmla="*/ 22 h 38"/>
                  <a:gd name="T20" fmla="*/ 15 w 36"/>
                  <a:gd name="T21" fmla="*/ 24 h 38"/>
                  <a:gd name="T22" fmla="*/ 13 w 36"/>
                  <a:gd name="T23" fmla="*/ 23 h 38"/>
                  <a:gd name="T24" fmla="*/ 14 w 36"/>
                  <a:gd name="T25" fmla="*/ 27 h 38"/>
                  <a:gd name="T26" fmla="*/ 23 w 36"/>
                  <a:gd name="T27" fmla="*/ 31 h 38"/>
                  <a:gd name="T28" fmla="*/ 27 w 36"/>
                  <a:gd name="T29" fmla="*/ 34 h 38"/>
                  <a:gd name="T30" fmla="*/ 31 w 36"/>
                  <a:gd name="T31" fmla="*/ 37 h 38"/>
                  <a:gd name="T32" fmla="*/ 34 w 36"/>
                  <a:gd name="T33" fmla="*/ 32 h 38"/>
                  <a:gd name="T34" fmla="*/ 35 w 36"/>
                  <a:gd name="T35" fmla="*/ 29 h 38"/>
                  <a:gd name="T36" fmla="*/ 35 w 36"/>
                  <a:gd name="T37" fmla="*/ 26 h 38"/>
                  <a:gd name="T38" fmla="*/ 34 w 36"/>
                  <a:gd name="T39" fmla="*/ 23 h 38"/>
                  <a:gd name="T40" fmla="*/ 33 w 36"/>
                  <a:gd name="T41" fmla="*/ 20 h 38"/>
                  <a:gd name="T42" fmla="*/ 28 w 36"/>
                  <a:gd name="T43" fmla="*/ 17 h 38"/>
                  <a:gd name="T44" fmla="*/ 25 w 36"/>
                  <a:gd name="T45" fmla="*/ 14 h 38"/>
                  <a:gd name="T46" fmla="*/ 22 w 36"/>
                  <a:gd name="T47" fmla="*/ 11 h 38"/>
                  <a:gd name="T48" fmla="*/ 20 w 36"/>
                  <a:gd name="T49" fmla="*/ 12 h 38"/>
                  <a:gd name="T50" fmla="*/ 20 w 36"/>
                  <a:gd name="T51" fmla="*/ 15 h 38"/>
                  <a:gd name="T52" fmla="*/ 19 w 36"/>
                  <a:gd name="T53" fmla="*/ 12 h 38"/>
                  <a:gd name="T54" fmla="*/ 18 w 36"/>
                  <a:gd name="T55" fmla="*/ 8 h 38"/>
                  <a:gd name="T56" fmla="*/ 15 w 36"/>
                  <a:gd name="T57" fmla="*/ 6 h 38"/>
                  <a:gd name="T58" fmla="*/ 14 w 36"/>
                  <a:gd name="T59" fmla="*/ 8 h 38"/>
                  <a:gd name="T60" fmla="*/ 14 w 36"/>
                  <a:gd name="T61" fmla="*/ 9 h 38"/>
                  <a:gd name="T62" fmla="*/ 13 w 36"/>
                  <a:gd name="T63" fmla="*/ 8 h 38"/>
                  <a:gd name="T64" fmla="*/ 10 w 36"/>
                  <a:gd name="T65" fmla="*/ 8 h 38"/>
                  <a:gd name="T66" fmla="*/ 7 w 36"/>
                  <a:gd name="T67" fmla="*/ 4 h 38"/>
                  <a:gd name="T68" fmla="*/ 5 w 36"/>
                  <a:gd name="T69" fmla="*/ 3 h 38"/>
                  <a:gd name="T70" fmla="*/ 5 w 36"/>
                  <a:gd name="T71" fmla="*/ 5 h 38"/>
                  <a:gd name="T72" fmla="*/ 4 w 36"/>
                  <a:gd name="T7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38">
                    <a:moveTo>
                      <a:pt x="4" y="7"/>
                    </a:moveTo>
                    <a:cubicBezTo>
                      <a:pt x="3" y="6"/>
                      <a:pt x="1" y="5"/>
                      <a:pt x="1" y="6"/>
                    </a:cubicBezTo>
                    <a:cubicBezTo>
                      <a:pt x="0" y="7"/>
                      <a:pt x="2" y="9"/>
                      <a:pt x="3" y="9"/>
                    </a:cubicBezTo>
                    <a:cubicBezTo>
                      <a:pt x="4" y="10"/>
                      <a:pt x="6" y="12"/>
                      <a:pt x="6" y="13"/>
                    </a:cubicBezTo>
                    <a:cubicBezTo>
                      <a:pt x="6" y="13"/>
                      <a:pt x="5" y="13"/>
                      <a:pt x="5" y="14"/>
                    </a:cubicBezTo>
                    <a:cubicBezTo>
                      <a:pt x="5" y="15"/>
                      <a:pt x="6" y="16"/>
                      <a:pt x="7" y="17"/>
                    </a:cubicBezTo>
                    <a:cubicBezTo>
                      <a:pt x="8" y="19"/>
                      <a:pt x="8" y="19"/>
                      <a:pt x="9" y="19"/>
                    </a:cubicBezTo>
                    <a:cubicBezTo>
                      <a:pt x="11" y="20"/>
                      <a:pt x="11" y="19"/>
                      <a:pt x="12" y="18"/>
                    </a:cubicBezTo>
                    <a:cubicBezTo>
                      <a:pt x="13" y="18"/>
                      <a:pt x="16" y="18"/>
                      <a:pt x="16" y="21"/>
                    </a:cubicBezTo>
                    <a:cubicBezTo>
                      <a:pt x="17" y="23"/>
                      <a:pt x="16" y="22"/>
                      <a:pt x="15" y="22"/>
                    </a:cubicBezTo>
                    <a:cubicBezTo>
                      <a:pt x="14" y="22"/>
                      <a:pt x="16" y="24"/>
                      <a:pt x="15" y="24"/>
                    </a:cubicBezTo>
                    <a:cubicBezTo>
                      <a:pt x="15" y="24"/>
                      <a:pt x="13" y="23"/>
                      <a:pt x="13" y="23"/>
                    </a:cubicBezTo>
                    <a:cubicBezTo>
                      <a:pt x="12" y="24"/>
                      <a:pt x="14" y="26"/>
                      <a:pt x="14" y="27"/>
                    </a:cubicBezTo>
                    <a:cubicBezTo>
                      <a:pt x="17" y="31"/>
                      <a:pt x="20" y="30"/>
                      <a:pt x="23" y="31"/>
                    </a:cubicBezTo>
                    <a:cubicBezTo>
                      <a:pt x="24" y="32"/>
                      <a:pt x="26" y="33"/>
                      <a:pt x="27" y="34"/>
                    </a:cubicBezTo>
                    <a:cubicBezTo>
                      <a:pt x="28" y="35"/>
                      <a:pt x="30" y="37"/>
                      <a:pt x="31" y="37"/>
                    </a:cubicBezTo>
                    <a:cubicBezTo>
                      <a:pt x="34" y="38"/>
                      <a:pt x="33" y="35"/>
                      <a:pt x="34" y="32"/>
                    </a:cubicBezTo>
                    <a:cubicBezTo>
                      <a:pt x="34" y="31"/>
                      <a:pt x="34" y="30"/>
                      <a:pt x="35" y="29"/>
                    </a:cubicBezTo>
                    <a:cubicBezTo>
                      <a:pt x="35" y="28"/>
                      <a:pt x="36" y="28"/>
                      <a:pt x="35" y="26"/>
                    </a:cubicBezTo>
                    <a:cubicBezTo>
                      <a:pt x="34" y="24"/>
                      <a:pt x="34" y="24"/>
                      <a:pt x="34" y="23"/>
                    </a:cubicBezTo>
                    <a:cubicBezTo>
                      <a:pt x="35" y="23"/>
                      <a:pt x="35" y="21"/>
                      <a:pt x="33" y="20"/>
                    </a:cubicBezTo>
                    <a:cubicBezTo>
                      <a:pt x="32" y="18"/>
                      <a:pt x="30" y="18"/>
                      <a:pt x="28" y="17"/>
                    </a:cubicBezTo>
                    <a:cubicBezTo>
                      <a:pt x="27" y="16"/>
                      <a:pt x="26" y="16"/>
                      <a:pt x="25" y="14"/>
                    </a:cubicBezTo>
                    <a:cubicBezTo>
                      <a:pt x="24" y="13"/>
                      <a:pt x="23" y="12"/>
                      <a:pt x="22" y="11"/>
                    </a:cubicBezTo>
                    <a:cubicBezTo>
                      <a:pt x="21" y="11"/>
                      <a:pt x="20" y="11"/>
                      <a:pt x="20" y="12"/>
                    </a:cubicBezTo>
                    <a:cubicBezTo>
                      <a:pt x="20" y="13"/>
                      <a:pt x="21" y="15"/>
                      <a:pt x="20" y="15"/>
                    </a:cubicBezTo>
                    <a:cubicBezTo>
                      <a:pt x="19" y="15"/>
                      <a:pt x="19" y="13"/>
                      <a:pt x="19" y="12"/>
                    </a:cubicBezTo>
                    <a:cubicBezTo>
                      <a:pt x="19" y="11"/>
                      <a:pt x="19" y="10"/>
                      <a:pt x="18" y="8"/>
                    </a:cubicBezTo>
                    <a:cubicBezTo>
                      <a:pt x="17" y="7"/>
                      <a:pt x="16" y="6"/>
                      <a:pt x="15" y="6"/>
                    </a:cubicBezTo>
                    <a:cubicBezTo>
                      <a:pt x="14" y="5"/>
                      <a:pt x="14" y="7"/>
                      <a:pt x="14" y="8"/>
                    </a:cubicBezTo>
                    <a:cubicBezTo>
                      <a:pt x="14" y="8"/>
                      <a:pt x="15" y="10"/>
                      <a:pt x="14" y="9"/>
                    </a:cubicBezTo>
                    <a:cubicBezTo>
                      <a:pt x="14" y="9"/>
                      <a:pt x="13" y="8"/>
                      <a:pt x="13" y="8"/>
                    </a:cubicBezTo>
                    <a:cubicBezTo>
                      <a:pt x="11" y="6"/>
                      <a:pt x="13" y="12"/>
                      <a:pt x="10" y="8"/>
                    </a:cubicBezTo>
                    <a:cubicBezTo>
                      <a:pt x="8" y="7"/>
                      <a:pt x="8" y="5"/>
                      <a:pt x="7" y="4"/>
                    </a:cubicBezTo>
                    <a:cubicBezTo>
                      <a:pt x="6" y="2"/>
                      <a:pt x="4" y="0"/>
                      <a:pt x="5" y="3"/>
                    </a:cubicBezTo>
                    <a:cubicBezTo>
                      <a:pt x="5" y="4"/>
                      <a:pt x="4" y="4"/>
                      <a:pt x="5" y="5"/>
                    </a:cubicBezTo>
                    <a:cubicBezTo>
                      <a:pt x="5" y="6"/>
                      <a:pt x="6"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7" name="Freeform 160"/>
              <p:cNvSpPr>
                <a:spLocks/>
              </p:cNvSpPr>
              <p:nvPr/>
            </p:nvSpPr>
            <p:spPr bwMode="auto">
              <a:xfrm>
                <a:off x="3543301" y="4295775"/>
                <a:ext cx="3175" cy="11113"/>
              </a:xfrm>
              <a:custGeom>
                <a:avLst/>
                <a:gdLst>
                  <a:gd name="T0" fmla="*/ 2 w 5"/>
                  <a:gd name="T1" fmla="*/ 13 h 14"/>
                  <a:gd name="T2" fmla="*/ 3 w 5"/>
                  <a:gd name="T3" fmla="*/ 9 h 14"/>
                  <a:gd name="T4" fmla="*/ 3 w 5"/>
                  <a:gd name="T5" fmla="*/ 1 h 14"/>
                  <a:gd name="T6" fmla="*/ 0 w 5"/>
                  <a:gd name="T7" fmla="*/ 6 h 14"/>
                  <a:gd name="T8" fmla="*/ 1 w 5"/>
                  <a:gd name="T9" fmla="*/ 9 h 14"/>
                  <a:gd name="T10" fmla="*/ 2 w 5"/>
                  <a:gd name="T11" fmla="*/ 13 h 14"/>
                </a:gdLst>
                <a:ahLst/>
                <a:cxnLst>
                  <a:cxn ang="0">
                    <a:pos x="T0" y="T1"/>
                  </a:cxn>
                  <a:cxn ang="0">
                    <a:pos x="T2" y="T3"/>
                  </a:cxn>
                  <a:cxn ang="0">
                    <a:pos x="T4" y="T5"/>
                  </a:cxn>
                  <a:cxn ang="0">
                    <a:pos x="T6" y="T7"/>
                  </a:cxn>
                  <a:cxn ang="0">
                    <a:pos x="T8" y="T9"/>
                  </a:cxn>
                  <a:cxn ang="0">
                    <a:pos x="T10" y="T11"/>
                  </a:cxn>
                </a:cxnLst>
                <a:rect l="0" t="0" r="r" b="b"/>
                <a:pathLst>
                  <a:path w="5" h="14">
                    <a:moveTo>
                      <a:pt x="2" y="13"/>
                    </a:moveTo>
                    <a:cubicBezTo>
                      <a:pt x="3" y="14"/>
                      <a:pt x="3" y="10"/>
                      <a:pt x="3" y="9"/>
                    </a:cubicBezTo>
                    <a:cubicBezTo>
                      <a:pt x="3" y="7"/>
                      <a:pt x="5" y="0"/>
                      <a:pt x="3" y="1"/>
                    </a:cubicBezTo>
                    <a:cubicBezTo>
                      <a:pt x="3" y="4"/>
                      <a:pt x="1" y="4"/>
                      <a:pt x="0" y="6"/>
                    </a:cubicBezTo>
                    <a:cubicBezTo>
                      <a:pt x="0" y="7"/>
                      <a:pt x="1" y="8"/>
                      <a:pt x="1" y="9"/>
                    </a:cubicBezTo>
                    <a:cubicBezTo>
                      <a:pt x="1" y="11"/>
                      <a:pt x="1" y="12"/>
                      <a:pt x="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8" name="Freeform 161"/>
              <p:cNvSpPr>
                <a:spLocks/>
              </p:cNvSpPr>
              <p:nvPr/>
            </p:nvSpPr>
            <p:spPr bwMode="auto">
              <a:xfrm>
                <a:off x="3517901" y="4151313"/>
                <a:ext cx="3175" cy="7938"/>
              </a:xfrm>
              <a:custGeom>
                <a:avLst/>
                <a:gdLst>
                  <a:gd name="T0" fmla="*/ 2 w 4"/>
                  <a:gd name="T1" fmla="*/ 9 h 10"/>
                  <a:gd name="T2" fmla="*/ 4 w 4"/>
                  <a:gd name="T3" fmla="*/ 2 h 10"/>
                  <a:gd name="T4" fmla="*/ 1 w 4"/>
                  <a:gd name="T5" fmla="*/ 0 h 10"/>
                  <a:gd name="T6" fmla="*/ 2 w 4"/>
                  <a:gd name="T7" fmla="*/ 9 h 10"/>
                </a:gdLst>
                <a:ahLst/>
                <a:cxnLst>
                  <a:cxn ang="0">
                    <a:pos x="T0" y="T1"/>
                  </a:cxn>
                  <a:cxn ang="0">
                    <a:pos x="T2" y="T3"/>
                  </a:cxn>
                  <a:cxn ang="0">
                    <a:pos x="T4" y="T5"/>
                  </a:cxn>
                  <a:cxn ang="0">
                    <a:pos x="T6" y="T7"/>
                  </a:cxn>
                </a:cxnLst>
                <a:rect l="0" t="0" r="r" b="b"/>
                <a:pathLst>
                  <a:path w="4" h="10">
                    <a:moveTo>
                      <a:pt x="2" y="9"/>
                    </a:moveTo>
                    <a:cubicBezTo>
                      <a:pt x="3" y="8"/>
                      <a:pt x="4" y="4"/>
                      <a:pt x="4" y="2"/>
                    </a:cubicBezTo>
                    <a:cubicBezTo>
                      <a:pt x="4" y="0"/>
                      <a:pt x="2" y="0"/>
                      <a:pt x="1" y="0"/>
                    </a:cubicBezTo>
                    <a:cubicBezTo>
                      <a:pt x="0" y="0"/>
                      <a:pt x="1" y="10"/>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29" name="Freeform 162"/>
              <p:cNvSpPr>
                <a:spLocks/>
              </p:cNvSpPr>
              <p:nvPr/>
            </p:nvSpPr>
            <p:spPr bwMode="auto">
              <a:xfrm>
                <a:off x="3492501" y="4202113"/>
                <a:ext cx="17463" cy="39688"/>
              </a:xfrm>
              <a:custGeom>
                <a:avLst/>
                <a:gdLst>
                  <a:gd name="T0" fmla="*/ 3 w 24"/>
                  <a:gd name="T1" fmla="*/ 35 h 53"/>
                  <a:gd name="T2" fmla="*/ 5 w 24"/>
                  <a:gd name="T3" fmla="*/ 47 h 53"/>
                  <a:gd name="T4" fmla="*/ 9 w 24"/>
                  <a:gd name="T5" fmla="*/ 45 h 53"/>
                  <a:gd name="T6" fmla="*/ 11 w 24"/>
                  <a:gd name="T7" fmla="*/ 48 h 53"/>
                  <a:gd name="T8" fmla="*/ 18 w 24"/>
                  <a:gd name="T9" fmla="*/ 37 h 53"/>
                  <a:gd name="T10" fmla="*/ 19 w 24"/>
                  <a:gd name="T11" fmla="*/ 31 h 53"/>
                  <a:gd name="T12" fmla="*/ 19 w 24"/>
                  <a:gd name="T13" fmla="*/ 21 h 53"/>
                  <a:gd name="T14" fmla="*/ 21 w 24"/>
                  <a:gd name="T15" fmla="*/ 10 h 53"/>
                  <a:gd name="T16" fmla="*/ 16 w 24"/>
                  <a:gd name="T17" fmla="*/ 0 h 53"/>
                  <a:gd name="T18" fmla="*/ 15 w 24"/>
                  <a:gd name="T19" fmla="*/ 1 h 53"/>
                  <a:gd name="T20" fmla="*/ 12 w 24"/>
                  <a:gd name="T21" fmla="*/ 2 h 53"/>
                  <a:gd name="T22" fmla="*/ 10 w 24"/>
                  <a:gd name="T23" fmla="*/ 6 h 53"/>
                  <a:gd name="T24" fmla="*/ 12 w 24"/>
                  <a:gd name="T25" fmla="*/ 9 h 53"/>
                  <a:gd name="T26" fmla="*/ 12 w 24"/>
                  <a:gd name="T27" fmla="*/ 13 h 53"/>
                  <a:gd name="T28" fmla="*/ 12 w 24"/>
                  <a:gd name="T29" fmla="*/ 16 h 53"/>
                  <a:gd name="T30" fmla="*/ 9 w 24"/>
                  <a:gd name="T31" fmla="*/ 11 h 53"/>
                  <a:gd name="T32" fmla="*/ 4 w 24"/>
                  <a:gd name="T33" fmla="*/ 12 h 53"/>
                  <a:gd name="T34" fmla="*/ 2 w 24"/>
                  <a:gd name="T35" fmla="*/ 19 h 53"/>
                  <a:gd name="T36" fmla="*/ 6 w 24"/>
                  <a:gd name="T37" fmla="*/ 26 h 53"/>
                  <a:gd name="T38" fmla="*/ 4 w 24"/>
                  <a:gd name="T39" fmla="*/ 30 h 53"/>
                  <a:gd name="T40" fmla="*/ 3 w 24"/>
                  <a:gd name="T41" fmla="*/ 3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53">
                    <a:moveTo>
                      <a:pt x="3" y="35"/>
                    </a:moveTo>
                    <a:cubicBezTo>
                      <a:pt x="0" y="39"/>
                      <a:pt x="2" y="45"/>
                      <a:pt x="5" y="47"/>
                    </a:cubicBezTo>
                    <a:cubicBezTo>
                      <a:pt x="6" y="48"/>
                      <a:pt x="7" y="47"/>
                      <a:pt x="9" y="45"/>
                    </a:cubicBezTo>
                    <a:cubicBezTo>
                      <a:pt x="10" y="44"/>
                      <a:pt x="10" y="47"/>
                      <a:pt x="11" y="48"/>
                    </a:cubicBezTo>
                    <a:cubicBezTo>
                      <a:pt x="16" y="53"/>
                      <a:pt x="15" y="41"/>
                      <a:pt x="18" y="37"/>
                    </a:cubicBezTo>
                    <a:cubicBezTo>
                      <a:pt x="19" y="36"/>
                      <a:pt x="19" y="33"/>
                      <a:pt x="19" y="31"/>
                    </a:cubicBezTo>
                    <a:cubicBezTo>
                      <a:pt x="19" y="27"/>
                      <a:pt x="19" y="25"/>
                      <a:pt x="19" y="21"/>
                    </a:cubicBezTo>
                    <a:cubicBezTo>
                      <a:pt x="20" y="18"/>
                      <a:pt x="24" y="14"/>
                      <a:pt x="21" y="10"/>
                    </a:cubicBezTo>
                    <a:cubicBezTo>
                      <a:pt x="20" y="7"/>
                      <a:pt x="19" y="2"/>
                      <a:pt x="16" y="0"/>
                    </a:cubicBezTo>
                    <a:cubicBezTo>
                      <a:pt x="16" y="0"/>
                      <a:pt x="15" y="1"/>
                      <a:pt x="15" y="1"/>
                    </a:cubicBezTo>
                    <a:cubicBezTo>
                      <a:pt x="14" y="2"/>
                      <a:pt x="13" y="2"/>
                      <a:pt x="12" y="2"/>
                    </a:cubicBezTo>
                    <a:cubicBezTo>
                      <a:pt x="12" y="2"/>
                      <a:pt x="10" y="4"/>
                      <a:pt x="10" y="6"/>
                    </a:cubicBezTo>
                    <a:cubicBezTo>
                      <a:pt x="11" y="6"/>
                      <a:pt x="13" y="7"/>
                      <a:pt x="12" y="9"/>
                    </a:cubicBezTo>
                    <a:cubicBezTo>
                      <a:pt x="12" y="11"/>
                      <a:pt x="12" y="11"/>
                      <a:pt x="12" y="13"/>
                    </a:cubicBezTo>
                    <a:cubicBezTo>
                      <a:pt x="12" y="13"/>
                      <a:pt x="13" y="17"/>
                      <a:pt x="12" y="16"/>
                    </a:cubicBezTo>
                    <a:cubicBezTo>
                      <a:pt x="11" y="16"/>
                      <a:pt x="10" y="12"/>
                      <a:pt x="9" y="11"/>
                    </a:cubicBezTo>
                    <a:cubicBezTo>
                      <a:pt x="8" y="9"/>
                      <a:pt x="6" y="12"/>
                      <a:pt x="4" y="12"/>
                    </a:cubicBezTo>
                    <a:cubicBezTo>
                      <a:pt x="3" y="13"/>
                      <a:pt x="1" y="17"/>
                      <a:pt x="2" y="19"/>
                    </a:cubicBezTo>
                    <a:cubicBezTo>
                      <a:pt x="3" y="21"/>
                      <a:pt x="6" y="24"/>
                      <a:pt x="6" y="26"/>
                    </a:cubicBezTo>
                    <a:cubicBezTo>
                      <a:pt x="5" y="27"/>
                      <a:pt x="5" y="28"/>
                      <a:pt x="4" y="30"/>
                    </a:cubicBezTo>
                    <a:cubicBezTo>
                      <a:pt x="4" y="32"/>
                      <a:pt x="4" y="34"/>
                      <a:pt x="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0" name="Freeform 163"/>
              <p:cNvSpPr>
                <a:spLocks noEditPoints="1"/>
              </p:cNvSpPr>
              <p:nvPr/>
            </p:nvSpPr>
            <p:spPr bwMode="auto">
              <a:xfrm>
                <a:off x="3490913" y="4032250"/>
                <a:ext cx="223838" cy="306388"/>
              </a:xfrm>
              <a:custGeom>
                <a:avLst/>
                <a:gdLst>
                  <a:gd name="T0" fmla="*/ 251 w 296"/>
                  <a:gd name="T1" fmla="*/ 24 h 406"/>
                  <a:gd name="T2" fmla="*/ 249 w 296"/>
                  <a:gd name="T3" fmla="*/ 56 h 406"/>
                  <a:gd name="T4" fmla="*/ 248 w 296"/>
                  <a:gd name="T5" fmla="*/ 73 h 406"/>
                  <a:gd name="T6" fmla="*/ 236 w 296"/>
                  <a:gd name="T7" fmla="*/ 44 h 406"/>
                  <a:gd name="T8" fmla="*/ 235 w 296"/>
                  <a:gd name="T9" fmla="*/ 58 h 406"/>
                  <a:gd name="T10" fmla="*/ 226 w 296"/>
                  <a:gd name="T11" fmla="*/ 32 h 406"/>
                  <a:gd name="T12" fmla="*/ 231 w 296"/>
                  <a:gd name="T13" fmla="*/ 82 h 406"/>
                  <a:gd name="T14" fmla="*/ 241 w 296"/>
                  <a:gd name="T15" fmla="*/ 108 h 406"/>
                  <a:gd name="T16" fmla="*/ 228 w 296"/>
                  <a:gd name="T17" fmla="*/ 119 h 406"/>
                  <a:gd name="T18" fmla="*/ 227 w 296"/>
                  <a:gd name="T19" fmla="*/ 70 h 406"/>
                  <a:gd name="T20" fmla="*/ 214 w 296"/>
                  <a:gd name="T21" fmla="*/ 32 h 406"/>
                  <a:gd name="T22" fmla="*/ 212 w 296"/>
                  <a:gd name="T23" fmla="*/ 59 h 406"/>
                  <a:gd name="T24" fmla="*/ 219 w 296"/>
                  <a:gd name="T25" fmla="*/ 90 h 406"/>
                  <a:gd name="T26" fmla="*/ 199 w 296"/>
                  <a:gd name="T27" fmla="*/ 70 h 406"/>
                  <a:gd name="T28" fmla="*/ 192 w 296"/>
                  <a:gd name="T29" fmla="*/ 82 h 406"/>
                  <a:gd name="T30" fmla="*/ 176 w 296"/>
                  <a:gd name="T31" fmla="*/ 92 h 406"/>
                  <a:gd name="T32" fmla="*/ 163 w 296"/>
                  <a:gd name="T33" fmla="*/ 75 h 406"/>
                  <a:gd name="T34" fmla="*/ 166 w 296"/>
                  <a:gd name="T35" fmla="*/ 106 h 406"/>
                  <a:gd name="T36" fmla="*/ 159 w 296"/>
                  <a:gd name="T37" fmla="*/ 126 h 406"/>
                  <a:gd name="T38" fmla="*/ 150 w 296"/>
                  <a:gd name="T39" fmla="*/ 129 h 406"/>
                  <a:gd name="T40" fmla="*/ 138 w 296"/>
                  <a:gd name="T41" fmla="*/ 90 h 406"/>
                  <a:gd name="T42" fmla="*/ 154 w 296"/>
                  <a:gd name="T43" fmla="*/ 80 h 406"/>
                  <a:gd name="T44" fmla="*/ 134 w 296"/>
                  <a:gd name="T45" fmla="*/ 55 h 406"/>
                  <a:gd name="T46" fmla="*/ 123 w 296"/>
                  <a:gd name="T47" fmla="*/ 35 h 406"/>
                  <a:gd name="T48" fmla="*/ 112 w 296"/>
                  <a:gd name="T49" fmla="*/ 26 h 406"/>
                  <a:gd name="T50" fmla="*/ 103 w 296"/>
                  <a:gd name="T51" fmla="*/ 30 h 406"/>
                  <a:gd name="T52" fmla="*/ 91 w 296"/>
                  <a:gd name="T53" fmla="*/ 36 h 406"/>
                  <a:gd name="T54" fmla="*/ 86 w 296"/>
                  <a:gd name="T55" fmla="*/ 52 h 406"/>
                  <a:gd name="T56" fmla="*/ 84 w 296"/>
                  <a:gd name="T57" fmla="*/ 70 h 406"/>
                  <a:gd name="T58" fmla="*/ 80 w 296"/>
                  <a:gd name="T59" fmla="*/ 96 h 406"/>
                  <a:gd name="T60" fmla="*/ 64 w 296"/>
                  <a:gd name="T61" fmla="*/ 137 h 406"/>
                  <a:gd name="T62" fmla="*/ 63 w 296"/>
                  <a:gd name="T63" fmla="*/ 166 h 406"/>
                  <a:gd name="T64" fmla="*/ 77 w 296"/>
                  <a:gd name="T65" fmla="*/ 193 h 406"/>
                  <a:gd name="T66" fmla="*/ 90 w 296"/>
                  <a:gd name="T67" fmla="*/ 188 h 406"/>
                  <a:gd name="T68" fmla="*/ 86 w 296"/>
                  <a:gd name="T69" fmla="*/ 222 h 406"/>
                  <a:gd name="T70" fmla="*/ 103 w 296"/>
                  <a:gd name="T71" fmla="*/ 214 h 406"/>
                  <a:gd name="T72" fmla="*/ 104 w 296"/>
                  <a:gd name="T73" fmla="*/ 168 h 406"/>
                  <a:gd name="T74" fmla="*/ 110 w 296"/>
                  <a:gd name="T75" fmla="*/ 118 h 406"/>
                  <a:gd name="T76" fmla="*/ 118 w 296"/>
                  <a:gd name="T77" fmla="*/ 122 h 406"/>
                  <a:gd name="T78" fmla="*/ 115 w 296"/>
                  <a:gd name="T79" fmla="*/ 169 h 406"/>
                  <a:gd name="T80" fmla="*/ 124 w 296"/>
                  <a:gd name="T81" fmla="*/ 175 h 406"/>
                  <a:gd name="T82" fmla="*/ 138 w 296"/>
                  <a:gd name="T83" fmla="*/ 180 h 406"/>
                  <a:gd name="T84" fmla="*/ 119 w 296"/>
                  <a:gd name="T85" fmla="*/ 186 h 406"/>
                  <a:gd name="T86" fmla="*/ 117 w 296"/>
                  <a:gd name="T87" fmla="*/ 208 h 406"/>
                  <a:gd name="T88" fmla="*/ 107 w 296"/>
                  <a:gd name="T89" fmla="*/ 233 h 406"/>
                  <a:gd name="T90" fmla="*/ 92 w 296"/>
                  <a:gd name="T91" fmla="*/ 239 h 406"/>
                  <a:gd name="T92" fmla="*/ 83 w 296"/>
                  <a:gd name="T93" fmla="*/ 213 h 406"/>
                  <a:gd name="T94" fmla="*/ 77 w 296"/>
                  <a:gd name="T95" fmla="*/ 229 h 406"/>
                  <a:gd name="T96" fmla="*/ 64 w 296"/>
                  <a:gd name="T97" fmla="*/ 259 h 406"/>
                  <a:gd name="T98" fmla="*/ 52 w 296"/>
                  <a:gd name="T99" fmla="*/ 286 h 406"/>
                  <a:gd name="T100" fmla="*/ 30 w 296"/>
                  <a:gd name="T101" fmla="*/ 304 h 406"/>
                  <a:gd name="T102" fmla="*/ 39 w 296"/>
                  <a:gd name="T103" fmla="*/ 345 h 406"/>
                  <a:gd name="T104" fmla="*/ 6 w 296"/>
                  <a:gd name="T105" fmla="*/ 365 h 406"/>
                  <a:gd name="T106" fmla="*/ 41 w 296"/>
                  <a:gd name="T107" fmla="*/ 380 h 406"/>
                  <a:gd name="T108" fmla="*/ 70 w 296"/>
                  <a:gd name="T109" fmla="*/ 345 h 406"/>
                  <a:gd name="T110" fmla="*/ 85 w 296"/>
                  <a:gd name="T111" fmla="*/ 335 h 406"/>
                  <a:gd name="T112" fmla="*/ 103 w 296"/>
                  <a:gd name="T113" fmla="*/ 350 h 406"/>
                  <a:gd name="T114" fmla="*/ 153 w 296"/>
                  <a:gd name="T115" fmla="*/ 311 h 406"/>
                  <a:gd name="T116" fmla="*/ 257 w 296"/>
                  <a:gd name="T117" fmla="*/ 2 h 406"/>
                  <a:gd name="T118" fmla="*/ 142 w 296"/>
                  <a:gd name="T119" fmla="*/ 158 h 406"/>
                  <a:gd name="T120" fmla="*/ 149 w 296"/>
                  <a:gd name="T121" fmla="*/ 154 h 406"/>
                  <a:gd name="T122" fmla="*/ 159 w 296"/>
                  <a:gd name="T123" fmla="*/ 19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 h="406">
                    <a:moveTo>
                      <a:pt x="257" y="2"/>
                    </a:moveTo>
                    <a:cubicBezTo>
                      <a:pt x="256" y="2"/>
                      <a:pt x="256" y="2"/>
                      <a:pt x="255" y="1"/>
                    </a:cubicBezTo>
                    <a:cubicBezTo>
                      <a:pt x="254" y="1"/>
                      <a:pt x="254" y="3"/>
                      <a:pt x="253" y="4"/>
                    </a:cubicBezTo>
                    <a:cubicBezTo>
                      <a:pt x="252" y="6"/>
                      <a:pt x="251" y="6"/>
                      <a:pt x="250" y="8"/>
                    </a:cubicBezTo>
                    <a:cubicBezTo>
                      <a:pt x="249" y="9"/>
                      <a:pt x="249" y="10"/>
                      <a:pt x="249" y="11"/>
                    </a:cubicBezTo>
                    <a:cubicBezTo>
                      <a:pt x="249" y="12"/>
                      <a:pt x="248" y="13"/>
                      <a:pt x="248" y="14"/>
                    </a:cubicBezTo>
                    <a:cubicBezTo>
                      <a:pt x="248" y="15"/>
                      <a:pt x="250" y="16"/>
                      <a:pt x="249" y="17"/>
                    </a:cubicBezTo>
                    <a:cubicBezTo>
                      <a:pt x="248" y="19"/>
                      <a:pt x="250" y="21"/>
                      <a:pt x="251" y="24"/>
                    </a:cubicBezTo>
                    <a:cubicBezTo>
                      <a:pt x="253" y="30"/>
                      <a:pt x="245" y="28"/>
                      <a:pt x="243" y="27"/>
                    </a:cubicBezTo>
                    <a:cubicBezTo>
                      <a:pt x="242" y="27"/>
                      <a:pt x="240" y="26"/>
                      <a:pt x="239" y="28"/>
                    </a:cubicBezTo>
                    <a:cubicBezTo>
                      <a:pt x="239" y="29"/>
                      <a:pt x="238" y="30"/>
                      <a:pt x="238" y="32"/>
                    </a:cubicBezTo>
                    <a:cubicBezTo>
                      <a:pt x="239" y="34"/>
                      <a:pt x="240" y="36"/>
                      <a:pt x="240" y="38"/>
                    </a:cubicBezTo>
                    <a:cubicBezTo>
                      <a:pt x="240" y="41"/>
                      <a:pt x="240" y="44"/>
                      <a:pt x="242" y="47"/>
                    </a:cubicBezTo>
                    <a:cubicBezTo>
                      <a:pt x="243" y="48"/>
                      <a:pt x="243" y="48"/>
                      <a:pt x="244" y="48"/>
                    </a:cubicBezTo>
                    <a:cubicBezTo>
                      <a:pt x="245" y="49"/>
                      <a:pt x="245" y="51"/>
                      <a:pt x="245" y="51"/>
                    </a:cubicBezTo>
                    <a:cubicBezTo>
                      <a:pt x="247" y="53"/>
                      <a:pt x="248" y="54"/>
                      <a:pt x="249" y="56"/>
                    </a:cubicBezTo>
                    <a:cubicBezTo>
                      <a:pt x="249" y="58"/>
                      <a:pt x="249" y="59"/>
                      <a:pt x="249" y="60"/>
                    </a:cubicBezTo>
                    <a:cubicBezTo>
                      <a:pt x="249" y="62"/>
                      <a:pt x="249" y="64"/>
                      <a:pt x="249" y="66"/>
                    </a:cubicBezTo>
                    <a:cubicBezTo>
                      <a:pt x="250" y="68"/>
                      <a:pt x="252" y="71"/>
                      <a:pt x="252" y="74"/>
                    </a:cubicBezTo>
                    <a:cubicBezTo>
                      <a:pt x="252" y="76"/>
                      <a:pt x="252" y="76"/>
                      <a:pt x="251" y="77"/>
                    </a:cubicBezTo>
                    <a:cubicBezTo>
                      <a:pt x="251" y="77"/>
                      <a:pt x="251" y="78"/>
                      <a:pt x="250" y="78"/>
                    </a:cubicBezTo>
                    <a:cubicBezTo>
                      <a:pt x="250" y="78"/>
                      <a:pt x="250" y="77"/>
                      <a:pt x="250" y="78"/>
                    </a:cubicBezTo>
                    <a:cubicBezTo>
                      <a:pt x="249" y="79"/>
                      <a:pt x="249" y="80"/>
                      <a:pt x="249" y="78"/>
                    </a:cubicBezTo>
                    <a:cubicBezTo>
                      <a:pt x="248" y="76"/>
                      <a:pt x="248" y="74"/>
                      <a:pt x="248" y="73"/>
                    </a:cubicBezTo>
                    <a:cubicBezTo>
                      <a:pt x="248" y="71"/>
                      <a:pt x="248" y="69"/>
                      <a:pt x="247" y="67"/>
                    </a:cubicBezTo>
                    <a:cubicBezTo>
                      <a:pt x="247" y="65"/>
                      <a:pt x="247" y="64"/>
                      <a:pt x="247" y="63"/>
                    </a:cubicBezTo>
                    <a:cubicBezTo>
                      <a:pt x="248" y="61"/>
                      <a:pt x="248" y="57"/>
                      <a:pt x="246" y="57"/>
                    </a:cubicBezTo>
                    <a:cubicBezTo>
                      <a:pt x="246" y="57"/>
                      <a:pt x="245" y="56"/>
                      <a:pt x="244" y="55"/>
                    </a:cubicBezTo>
                    <a:cubicBezTo>
                      <a:pt x="243" y="54"/>
                      <a:pt x="243" y="52"/>
                      <a:pt x="241" y="51"/>
                    </a:cubicBezTo>
                    <a:cubicBezTo>
                      <a:pt x="240" y="49"/>
                      <a:pt x="240" y="48"/>
                      <a:pt x="239" y="47"/>
                    </a:cubicBezTo>
                    <a:cubicBezTo>
                      <a:pt x="238" y="46"/>
                      <a:pt x="237" y="46"/>
                      <a:pt x="236" y="46"/>
                    </a:cubicBezTo>
                    <a:cubicBezTo>
                      <a:pt x="236" y="46"/>
                      <a:pt x="236" y="45"/>
                      <a:pt x="236" y="44"/>
                    </a:cubicBezTo>
                    <a:cubicBezTo>
                      <a:pt x="235" y="42"/>
                      <a:pt x="234" y="41"/>
                      <a:pt x="234" y="42"/>
                    </a:cubicBezTo>
                    <a:cubicBezTo>
                      <a:pt x="233" y="42"/>
                      <a:pt x="233" y="43"/>
                      <a:pt x="233" y="45"/>
                    </a:cubicBezTo>
                    <a:cubicBezTo>
                      <a:pt x="233" y="45"/>
                      <a:pt x="234" y="46"/>
                      <a:pt x="234" y="47"/>
                    </a:cubicBezTo>
                    <a:cubicBezTo>
                      <a:pt x="234" y="47"/>
                      <a:pt x="235" y="48"/>
                      <a:pt x="235" y="48"/>
                    </a:cubicBezTo>
                    <a:cubicBezTo>
                      <a:pt x="237" y="51"/>
                      <a:pt x="235" y="54"/>
                      <a:pt x="234" y="53"/>
                    </a:cubicBezTo>
                    <a:cubicBezTo>
                      <a:pt x="233" y="52"/>
                      <a:pt x="233" y="50"/>
                      <a:pt x="232" y="49"/>
                    </a:cubicBezTo>
                    <a:cubicBezTo>
                      <a:pt x="231" y="48"/>
                      <a:pt x="231" y="49"/>
                      <a:pt x="232" y="50"/>
                    </a:cubicBezTo>
                    <a:cubicBezTo>
                      <a:pt x="232" y="53"/>
                      <a:pt x="234" y="57"/>
                      <a:pt x="235" y="58"/>
                    </a:cubicBezTo>
                    <a:cubicBezTo>
                      <a:pt x="236" y="60"/>
                      <a:pt x="237" y="59"/>
                      <a:pt x="238" y="62"/>
                    </a:cubicBezTo>
                    <a:cubicBezTo>
                      <a:pt x="240" y="66"/>
                      <a:pt x="236" y="63"/>
                      <a:pt x="235" y="62"/>
                    </a:cubicBezTo>
                    <a:cubicBezTo>
                      <a:pt x="233" y="60"/>
                      <a:pt x="232" y="61"/>
                      <a:pt x="231" y="57"/>
                    </a:cubicBezTo>
                    <a:cubicBezTo>
                      <a:pt x="231" y="55"/>
                      <a:pt x="230" y="53"/>
                      <a:pt x="230" y="51"/>
                    </a:cubicBezTo>
                    <a:cubicBezTo>
                      <a:pt x="230" y="48"/>
                      <a:pt x="230" y="47"/>
                      <a:pt x="230" y="45"/>
                    </a:cubicBezTo>
                    <a:cubicBezTo>
                      <a:pt x="229" y="43"/>
                      <a:pt x="229" y="41"/>
                      <a:pt x="229" y="39"/>
                    </a:cubicBezTo>
                    <a:cubicBezTo>
                      <a:pt x="229" y="38"/>
                      <a:pt x="228" y="36"/>
                      <a:pt x="227" y="34"/>
                    </a:cubicBezTo>
                    <a:cubicBezTo>
                      <a:pt x="227" y="34"/>
                      <a:pt x="226" y="31"/>
                      <a:pt x="226" y="32"/>
                    </a:cubicBezTo>
                    <a:cubicBezTo>
                      <a:pt x="226" y="33"/>
                      <a:pt x="226" y="35"/>
                      <a:pt x="227" y="35"/>
                    </a:cubicBezTo>
                    <a:cubicBezTo>
                      <a:pt x="228" y="38"/>
                      <a:pt x="229" y="39"/>
                      <a:pt x="229" y="42"/>
                    </a:cubicBezTo>
                    <a:cubicBezTo>
                      <a:pt x="229" y="43"/>
                      <a:pt x="229" y="45"/>
                      <a:pt x="228" y="46"/>
                    </a:cubicBezTo>
                    <a:cubicBezTo>
                      <a:pt x="228" y="47"/>
                      <a:pt x="226" y="46"/>
                      <a:pt x="226" y="46"/>
                    </a:cubicBezTo>
                    <a:cubicBezTo>
                      <a:pt x="225" y="48"/>
                      <a:pt x="226" y="52"/>
                      <a:pt x="226" y="55"/>
                    </a:cubicBezTo>
                    <a:cubicBezTo>
                      <a:pt x="227" y="59"/>
                      <a:pt x="229" y="63"/>
                      <a:pt x="230" y="67"/>
                    </a:cubicBezTo>
                    <a:cubicBezTo>
                      <a:pt x="231" y="71"/>
                      <a:pt x="230" y="73"/>
                      <a:pt x="230" y="77"/>
                    </a:cubicBezTo>
                    <a:cubicBezTo>
                      <a:pt x="230" y="78"/>
                      <a:pt x="230" y="80"/>
                      <a:pt x="231" y="82"/>
                    </a:cubicBezTo>
                    <a:cubicBezTo>
                      <a:pt x="231" y="84"/>
                      <a:pt x="231" y="85"/>
                      <a:pt x="231" y="87"/>
                    </a:cubicBezTo>
                    <a:cubicBezTo>
                      <a:pt x="232" y="89"/>
                      <a:pt x="235" y="86"/>
                      <a:pt x="235" y="86"/>
                    </a:cubicBezTo>
                    <a:cubicBezTo>
                      <a:pt x="237" y="85"/>
                      <a:pt x="238" y="88"/>
                      <a:pt x="239" y="90"/>
                    </a:cubicBezTo>
                    <a:cubicBezTo>
                      <a:pt x="241" y="92"/>
                      <a:pt x="242" y="96"/>
                      <a:pt x="243" y="99"/>
                    </a:cubicBezTo>
                    <a:cubicBezTo>
                      <a:pt x="243" y="102"/>
                      <a:pt x="240" y="98"/>
                      <a:pt x="241" y="102"/>
                    </a:cubicBezTo>
                    <a:cubicBezTo>
                      <a:pt x="242" y="105"/>
                      <a:pt x="242" y="107"/>
                      <a:pt x="243" y="107"/>
                    </a:cubicBezTo>
                    <a:cubicBezTo>
                      <a:pt x="244" y="107"/>
                      <a:pt x="244" y="109"/>
                      <a:pt x="243" y="109"/>
                    </a:cubicBezTo>
                    <a:cubicBezTo>
                      <a:pt x="243" y="109"/>
                      <a:pt x="242" y="109"/>
                      <a:pt x="241" y="108"/>
                    </a:cubicBezTo>
                    <a:cubicBezTo>
                      <a:pt x="240" y="106"/>
                      <a:pt x="240" y="103"/>
                      <a:pt x="240" y="101"/>
                    </a:cubicBezTo>
                    <a:cubicBezTo>
                      <a:pt x="240" y="97"/>
                      <a:pt x="239" y="94"/>
                      <a:pt x="238" y="91"/>
                    </a:cubicBezTo>
                    <a:cubicBezTo>
                      <a:pt x="237" y="89"/>
                      <a:pt x="235" y="90"/>
                      <a:pt x="235" y="90"/>
                    </a:cubicBezTo>
                    <a:cubicBezTo>
                      <a:pt x="233" y="91"/>
                      <a:pt x="233" y="95"/>
                      <a:pt x="234" y="98"/>
                    </a:cubicBezTo>
                    <a:cubicBezTo>
                      <a:pt x="235" y="101"/>
                      <a:pt x="236" y="104"/>
                      <a:pt x="235" y="106"/>
                    </a:cubicBezTo>
                    <a:cubicBezTo>
                      <a:pt x="234" y="108"/>
                      <a:pt x="235" y="113"/>
                      <a:pt x="234" y="115"/>
                    </a:cubicBezTo>
                    <a:cubicBezTo>
                      <a:pt x="234" y="117"/>
                      <a:pt x="232" y="117"/>
                      <a:pt x="232" y="119"/>
                    </a:cubicBezTo>
                    <a:cubicBezTo>
                      <a:pt x="232" y="123"/>
                      <a:pt x="229" y="119"/>
                      <a:pt x="228" y="119"/>
                    </a:cubicBezTo>
                    <a:cubicBezTo>
                      <a:pt x="227" y="119"/>
                      <a:pt x="227" y="115"/>
                      <a:pt x="228" y="115"/>
                    </a:cubicBezTo>
                    <a:cubicBezTo>
                      <a:pt x="229" y="115"/>
                      <a:pt x="231" y="112"/>
                      <a:pt x="231" y="110"/>
                    </a:cubicBezTo>
                    <a:cubicBezTo>
                      <a:pt x="231" y="109"/>
                      <a:pt x="232" y="108"/>
                      <a:pt x="232" y="107"/>
                    </a:cubicBezTo>
                    <a:cubicBezTo>
                      <a:pt x="232" y="106"/>
                      <a:pt x="231" y="104"/>
                      <a:pt x="231" y="102"/>
                    </a:cubicBezTo>
                    <a:cubicBezTo>
                      <a:pt x="232" y="101"/>
                      <a:pt x="232" y="99"/>
                      <a:pt x="231" y="97"/>
                    </a:cubicBezTo>
                    <a:cubicBezTo>
                      <a:pt x="231" y="95"/>
                      <a:pt x="230" y="93"/>
                      <a:pt x="230" y="92"/>
                    </a:cubicBezTo>
                    <a:cubicBezTo>
                      <a:pt x="229" y="88"/>
                      <a:pt x="229" y="85"/>
                      <a:pt x="228" y="82"/>
                    </a:cubicBezTo>
                    <a:cubicBezTo>
                      <a:pt x="228" y="78"/>
                      <a:pt x="228" y="74"/>
                      <a:pt x="227" y="70"/>
                    </a:cubicBezTo>
                    <a:cubicBezTo>
                      <a:pt x="226" y="68"/>
                      <a:pt x="227" y="67"/>
                      <a:pt x="227" y="65"/>
                    </a:cubicBezTo>
                    <a:cubicBezTo>
                      <a:pt x="227" y="64"/>
                      <a:pt x="226" y="61"/>
                      <a:pt x="225" y="60"/>
                    </a:cubicBezTo>
                    <a:cubicBezTo>
                      <a:pt x="225" y="57"/>
                      <a:pt x="222" y="55"/>
                      <a:pt x="223" y="52"/>
                    </a:cubicBezTo>
                    <a:cubicBezTo>
                      <a:pt x="223" y="49"/>
                      <a:pt x="223" y="46"/>
                      <a:pt x="223" y="42"/>
                    </a:cubicBezTo>
                    <a:cubicBezTo>
                      <a:pt x="222" y="39"/>
                      <a:pt x="222" y="36"/>
                      <a:pt x="220" y="33"/>
                    </a:cubicBezTo>
                    <a:cubicBezTo>
                      <a:pt x="220" y="33"/>
                      <a:pt x="219" y="32"/>
                      <a:pt x="218" y="31"/>
                    </a:cubicBezTo>
                    <a:cubicBezTo>
                      <a:pt x="217" y="31"/>
                      <a:pt x="217" y="32"/>
                      <a:pt x="216" y="31"/>
                    </a:cubicBezTo>
                    <a:cubicBezTo>
                      <a:pt x="215" y="30"/>
                      <a:pt x="214" y="28"/>
                      <a:pt x="214" y="32"/>
                    </a:cubicBezTo>
                    <a:cubicBezTo>
                      <a:pt x="214" y="32"/>
                      <a:pt x="214" y="33"/>
                      <a:pt x="214" y="34"/>
                    </a:cubicBezTo>
                    <a:cubicBezTo>
                      <a:pt x="214" y="36"/>
                      <a:pt x="214" y="36"/>
                      <a:pt x="214" y="38"/>
                    </a:cubicBezTo>
                    <a:cubicBezTo>
                      <a:pt x="213" y="39"/>
                      <a:pt x="214" y="41"/>
                      <a:pt x="214" y="43"/>
                    </a:cubicBezTo>
                    <a:cubicBezTo>
                      <a:pt x="214" y="44"/>
                      <a:pt x="214" y="46"/>
                      <a:pt x="214" y="47"/>
                    </a:cubicBezTo>
                    <a:cubicBezTo>
                      <a:pt x="214" y="48"/>
                      <a:pt x="214" y="49"/>
                      <a:pt x="213" y="51"/>
                    </a:cubicBezTo>
                    <a:cubicBezTo>
                      <a:pt x="213" y="52"/>
                      <a:pt x="213" y="51"/>
                      <a:pt x="212" y="51"/>
                    </a:cubicBezTo>
                    <a:cubicBezTo>
                      <a:pt x="211" y="51"/>
                      <a:pt x="212" y="53"/>
                      <a:pt x="212" y="54"/>
                    </a:cubicBezTo>
                    <a:cubicBezTo>
                      <a:pt x="212" y="56"/>
                      <a:pt x="212" y="57"/>
                      <a:pt x="212" y="59"/>
                    </a:cubicBezTo>
                    <a:cubicBezTo>
                      <a:pt x="213" y="57"/>
                      <a:pt x="215" y="60"/>
                      <a:pt x="215" y="62"/>
                    </a:cubicBezTo>
                    <a:cubicBezTo>
                      <a:pt x="215" y="64"/>
                      <a:pt x="215" y="66"/>
                      <a:pt x="215" y="67"/>
                    </a:cubicBezTo>
                    <a:cubicBezTo>
                      <a:pt x="216" y="69"/>
                      <a:pt x="215" y="70"/>
                      <a:pt x="214" y="71"/>
                    </a:cubicBezTo>
                    <a:cubicBezTo>
                      <a:pt x="214" y="71"/>
                      <a:pt x="214" y="74"/>
                      <a:pt x="215" y="76"/>
                    </a:cubicBezTo>
                    <a:cubicBezTo>
                      <a:pt x="216" y="77"/>
                      <a:pt x="218" y="76"/>
                      <a:pt x="218" y="80"/>
                    </a:cubicBezTo>
                    <a:cubicBezTo>
                      <a:pt x="219" y="82"/>
                      <a:pt x="219" y="84"/>
                      <a:pt x="220" y="86"/>
                    </a:cubicBezTo>
                    <a:cubicBezTo>
                      <a:pt x="222" y="87"/>
                      <a:pt x="222" y="89"/>
                      <a:pt x="222" y="92"/>
                    </a:cubicBezTo>
                    <a:cubicBezTo>
                      <a:pt x="221" y="95"/>
                      <a:pt x="220" y="91"/>
                      <a:pt x="219" y="90"/>
                    </a:cubicBezTo>
                    <a:cubicBezTo>
                      <a:pt x="217" y="87"/>
                      <a:pt x="215" y="84"/>
                      <a:pt x="213" y="80"/>
                    </a:cubicBezTo>
                    <a:cubicBezTo>
                      <a:pt x="211" y="78"/>
                      <a:pt x="209" y="75"/>
                      <a:pt x="207" y="73"/>
                    </a:cubicBezTo>
                    <a:cubicBezTo>
                      <a:pt x="205" y="71"/>
                      <a:pt x="203" y="71"/>
                      <a:pt x="202" y="71"/>
                    </a:cubicBezTo>
                    <a:cubicBezTo>
                      <a:pt x="201" y="71"/>
                      <a:pt x="201" y="70"/>
                      <a:pt x="201" y="69"/>
                    </a:cubicBezTo>
                    <a:cubicBezTo>
                      <a:pt x="200" y="68"/>
                      <a:pt x="199" y="66"/>
                      <a:pt x="199" y="65"/>
                    </a:cubicBezTo>
                    <a:cubicBezTo>
                      <a:pt x="199" y="65"/>
                      <a:pt x="195" y="58"/>
                      <a:pt x="196" y="61"/>
                    </a:cubicBezTo>
                    <a:cubicBezTo>
                      <a:pt x="196" y="63"/>
                      <a:pt x="197" y="66"/>
                      <a:pt x="197" y="67"/>
                    </a:cubicBezTo>
                    <a:cubicBezTo>
                      <a:pt x="198" y="68"/>
                      <a:pt x="199" y="70"/>
                      <a:pt x="199" y="70"/>
                    </a:cubicBezTo>
                    <a:cubicBezTo>
                      <a:pt x="200" y="71"/>
                      <a:pt x="201" y="71"/>
                      <a:pt x="201" y="73"/>
                    </a:cubicBezTo>
                    <a:cubicBezTo>
                      <a:pt x="201" y="76"/>
                      <a:pt x="203" y="77"/>
                      <a:pt x="203" y="80"/>
                    </a:cubicBezTo>
                    <a:cubicBezTo>
                      <a:pt x="204" y="84"/>
                      <a:pt x="202" y="82"/>
                      <a:pt x="202" y="85"/>
                    </a:cubicBezTo>
                    <a:cubicBezTo>
                      <a:pt x="202" y="88"/>
                      <a:pt x="202" y="90"/>
                      <a:pt x="200" y="87"/>
                    </a:cubicBezTo>
                    <a:cubicBezTo>
                      <a:pt x="199" y="84"/>
                      <a:pt x="200" y="82"/>
                      <a:pt x="199" y="79"/>
                    </a:cubicBezTo>
                    <a:cubicBezTo>
                      <a:pt x="198" y="76"/>
                      <a:pt x="197" y="83"/>
                      <a:pt x="196" y="83"/>
                    </a:cubicBezTo>
                    <a:cubicBezTo>
                      <a:pt x="196" y="84"/>
                      <a:pt x="195" y="84"/>
                      <a:pt x="195" y="84"/>
                    </a:cubicBezTo>
                    <a:cubicBezTo>
                      <a:pt x="194" y="83"/>
                      <a:pt x="193" y="81"/>
                      <a:pt x="192" y="82"/>
                    </a:cubicBezTo>
                    <a:cubicBezTo>
                      <a:pt x="192" y="83"/>
                      <a:pt x="192" y="84"/>
                      <a:pt x="191" y="84"/>
                    </a:cubicBezTo>
                    <a:cubicBezTo>
                      <a:pt x="191" y="84"/>
                      <a:pt x="191" y="86"/>
                      <a:pt x="191" y="87"/>
                    </a:cubicBezTo>
                    <a:cubicBezTo>
                      <a:pt x="190" y="88"/>
                      <a:pt x="189" y="87"/>
                      <a:pt x="189" y="86"/>
                    </a:cubicBezTo>
                    <a:cubicBezTo>
                      <a:pt x="188" y="85"/>
                      <a:pt x="188" y="83"/>
                      <a:pt x="188" y="82"/>
                    </a:cubicBezTo>
                    <a:cubicBezTo>
                      <a:pt x="188" y="81"/>
                      <a:pt x="188" y="77"/>
                      <a:pt x="187" y="77"/>
                    </a:cubicBezTo>
                    <a:cubicBezTo>
                      <a:pt x="185" y="79"/>
                      <a:pt x="185" y="83"/>
                      <a:pt x="183" y="83"/>
                    </a:cubicBezTo>
                    <a:cubicBezTo>
                      <a:pt x="182" y="84"/>
                      <a:pt x="180" y="85"/>
                      <a:pt x="179" y="88"/>
                    </a:cubicBezTo>
                    <a:cubicBezTo>
                      <a:pt x="178" y="89"/>
                      <a:pt x="176" y="90"/>
                      <a:pt x="176" y="92"/>
                    </a:cubicBezTo>
                    <a:cubicBezTo>
                      <a:pt x="175" y="95"/>
                      <a:pt x="177" y="98"/>
                      <a:pt x="176" y="100"/>
                    </a:cubicBezTo>
                    <a:cubicBezTo>
                      <a:pt x="175" y="102"/>
                      <a:pt x="173" y="104"/>
                      <a:pt x="172" y="100"/>
                    </a:cubicBezTo>
                    <a:cubicBezTo>
                      <a:pt x="171" y="98"/>
                      <a:pt x="169" y="94"/>
                      <a:pt x="169" y="91"/>
                    </a:cubicBezTo>
                    <a:cubicBezTo>
                      <a:pt x="169" y="88"/>
                      <a:pt x="172" y="91"/>
                      <a:pt x="171" y="86"/>
                    </a:cubicBezTo>
                    <a:cubicBezTo>
                      <a:pt x="171" y="84"/>
                      <a:pt x="170" y="82"/>
                      <a:pt x="169" y="80"/>
                    </a:cubicBezTo>
                    <a:cubicBezTo>
                      <a:pt x="169" y="79"/>
                      <a:pt x="168" y="79"/>
                      <a:pt x="167" y="78"/>
                    </a:cubicBezTo>
                    <a:cubicBezTo>
                      <a:pt x="166" y="78"/>
                      <a:pt x="165" y="77"/>
                      <a:pt x="164" y="76"/>
                    </a:cubicBezTo>
                    <a:cubicBezTo>
                      <a:pt x="164" y="76"/>
                      <a:pt x="163" y="75"/>
                      <a:pt x="163" y="75"/>
                    </a:cubicBezTo>
                    <a:cubicBezTo>
                      <a:pt x="163" y="75"/>
                      <a:pt x="164" y="77"/>
                      <a:pt x="164" y="77"/>
                    </a:cubicBezTo>
                    <a:cubicBezTo>
                      <a:pt x="165" y="79"/>
                      <a:pt x="165" y="80"/>
                      <a:pt x="165" y="82"/>
                    </a:cubicBezTo>
                    <a:cubicBezTo>
                      <a:pt x="166" y="84"/>
                      <a:pt x="166" y="86"/>
                      <a:pt x="166" y="89"/>
                    </a:cubicBezTo>
                    <a:cubicBezTo>
                      <a:pt x="166" y="91"/>
                      <a:pt x="166" y="93"/>
                      <a:pt x="167" y="95"/>
                    </a:cubicBezTo>
                    <a:cubicBezTo>
                      <a:pt x="167" y="97"/>
                      <a:pt x="169" y="100"/>
                      <a:pt x="169" y="103"/>
                    </a:cubicBezTo>
                    <a:cubicBezTo>
                      <a:pt x="169" y="104"/>
                      <a:pt x="169" y="106"/>
                      <a:pt x="169" y="108"/>
                    </a:cubicBezTo>
                    <a:cubicBezTo>
                      <a:pt x="169" y="109"/>
                      <a:pt x="168" y="109"/>
                      <a:pt x="168" y="108"/>
                    </a:cubicBezTo>
                    <a:cubicBezTo>
                      <a:pt x="167" y="107"/>
                      <a:pt x="166" y="107"/>
                      <a:pt x="166" y="106"/>
                    </a:cubicBezTo>
                    <a:cubicBezTo>
                      <a:pt x="165" y="105"/>
                      <a:pt x="164" y="103"/>
                      <a:pt x="164" y="102"/>
                    </a:cubicBezTo>
                    <a:cubicBezTo>
                      <a:pt x="163" y="101"/>
                      <a:pt x="163" y="102"/>
                      <a:pt x="163" y="103"/>
                    </a:cubicBezTo>
                    <a:cubicBezTo>
                      <a:pt x="163" y="105"/>
                      <a:pt x="163" y="106"/>
                      <a:pt x="162" y="107"/>
                    </a:cubicBezTo>
                    <a:cubicBezTo>
                      <a:pt x="162" y="108"/>
                      <a:pt x="161" y="110"/>
                      <a:pt x="161" y="111"/>
                    </a:cubicBezTo>
                    <a:cubicBezTo>
                      <a:pt x="160" y="112"/>
                      <a:pt x="159" y="112"/>
                      <a:pt x="159" y="113"/>
                    </a:cubicBezTo>
                    <a:cubicBezTo>
                      <a:pt x="158" y="115"/>
                      <a:pt x="160" y="118"/>
                      <a:pt x="161" y="121"/>
                    </a:cubicBezTo>
                    <a:cubicBezTo>
                      <a:pt x="161" y="123"/>
                      <a:pt x="162" y="125"/>
                      <a:pt x="163" y="128"/>
                    </a:cubicBezTo>
                    <a:cubicBezTo>
                      <a:pt x="164" y="130"/>
                      <a:pt x="160" y="126"/>
                      <a:pt x="159" y="126"/>
                    </a:cubicBezTo>
                    <a:cubicBezTo>
                      <a:pt x="157" y="125"/>
                      <a:pt x="156" y="125"/>
                      <a:pt x="155" y="120"/>
                    </a:cubicBezTo>
                    <a:cubicBezTo>
                      <a:pt x="154" y="117"/>
                      <a:pt x="151" y="117"/>
                      <a:pt x="151" y="120"/>
                    </a:cubicBezTo>
                    <a:cubicBezTo>
                      <a:pt x="151" y="122"/>
                      <a:pt x="152" y="123"/>
                      <a:pt x="152" y="124"/>
                    </a:cubicBezTo>
                    <a:cubicBezTo>
                      <a:pt x="153" y="126"/>
                      <a:pt x="153" y="128"/>
                      <a:pt x="154" y="128"/>
                    </a:cubicBezTo>
                    <a:cubicBezTo>
                      <a:pt x="155" y="129"/>
                      <a:pt x="156" y="128"/>
                      <a:pt x="156" y="130"/>
                    </a:cubicBezTo>
                    <a:cubicBezTo>
                      <a:pt x="157" y="132"/>
                      <a:pt x="157" y="134"/>
                      <a:pt x="157" y="135"/>
                    </a:cubicBezTo>
                    <a:cubicBezTo>
                      <a:pt x="156" y="138"/>
                      <a:pt x="154" y="135"/>
                      <a:pt x="152" y="132"/>
                    </a:cubicBezTo>
                    <a:cubicBezTo>
                      <a:pt x="152" y="131"/>
                      <a:pt x="151" y="130"/>
                      <a:pt x="150" y="129"/>
                    </a:cubicBezTo>
                    <a:cubicBezTo>
                      <a:pt x="150" y="129"/>
                      <a:pt x="148" y="128"/>
                      <a:pt x="148" y="127"/>
                    </a:cubicBezTo>
                    <a:cubicBezTo>
                      <a:pt x="148" y="122"/>
                      <a:pt x="147" y="118"/>
                      <a:pt x="146" y="113"/>
                    </a:cubicBezTo>
                    <a:cubicBezTo>
                      <a:pt x="146" y="111"/>
                      <a:pt x="146" y="109"/>
                      <a:pt x="145" y="107"/>
                    </a:cubicBezTo>
                    <a:cubicBezTo>
                      <a:pt x="144" y="105"/>
                      <a:pt x="144" y="103"/>
                      <a:pt x="143" y="101"/>
                    </a:cubicBezTo>
                    <a:cubicBezTo>
                      <a:pt x="142" y="101"/>
                      <a:pt x="141" y="100"/>
                      <a:pt x="141" y="99"/>
                    </a:cubicBezTo>
                    <a:cubicBezTo>
                      <a:pt x="140" y="98"/>
                      <a:pt x="140" y="96"/>
                      <a:pt x="139" y="95"/>
                    </a:cubicBezTo>
                    <a:cubicBezTo>
                      <a:pt x="139" y="94"/>
                      <a:pt x="138" y="93"/>
                      <a:pt x="137" y="92"/>
                    </a:cubicBezTo>
                    <a:cubicBezTo>
                      <a:pt x="137" y="91"/>
                      <a:pt x="136" y="89"/>
                      <a:pt x="138" y="90"/>
                    </a:cubicBezTo>
                    <a:cubicBezTo>
                      <a:pt x="140" y="92"/>
                      <a:pt x="142" y="94"/>
                      <a:pt x="144" y="97"/>
                    </a:cubicBezTo>
                    <a:cubicBezTo>
                      <a:pt x="145" y="99"/>
                      <a:pt x="146" y="101"/>
                      <a:pt x="147" y="101"/>
                    </a:cubicBezTo>
                    <a:cubicBezTo>
                      <a:pt x="148" y="102"/>
                      <a:pt x="149" y="103"/>
                      <a:pt x="151" y="104"/>
                    </a:cubicBezTo>
                    <a:cubicBezTo>
                      <a:pt x="152" y="105"/>
                      <a:pt x="153" y="106"/>
                      <a:pt x="154" y="106"/>
                    </a:cubicBezTo>
                    <a:cubicBezTo>
                      <a:pt x="155" y="107"/>
                      <a:pt x="155" y="105"/>
                      <a:pt x="156" y="105"/>
                    </a:cubicBezTo>
                    <a:cubicBezTo>
                      <a:pt x="157" y="105"/>
                      <a:pt x="158" y="106"/>
                      <a:pt x="159" y="105"/>
                    </a:cubicBezTo>
                    <a:cubicBezTo>
                      <a:pt x="159" y="104"/>
                      <a:pt x="160" y="102"/>
                      <a:pt x="160" y="101"/>
                    </a:cubicBezTo>
                    <a:cubicBezTo>
                      <a:pt x="162" y="94"/>
                      <a:pt x="157" y="84"/>
                      <a:pt x="154" y="80"/>
                    </a:cubicBezTo>
                    <a:cubicBezTo>
                      <a:pt x="153" y="79"/>
                      <a:pt x="152" y="78"/>
                      <a:pt x="151" y="76"/>
                    </a:cubicBezTo>
                    <a:cubicBezTo>
                      <a:pt x="150" y="74"/>
                      <a:pt x="150" y="73"/>
                      <a:pt x="149" y="71"/>
                    </a:cubicBezTo>
                    <a:cubicBezTo>
                      <a:pt x="147" y="69"/>
                      <a:pt x="146" y="66"/>
                      <a:pt x="144" y="63"/>
                    </a:cubicBezTo>
                    <a:cubicBezTo>
                      <a:pt x="144" y="62"/>
                      <a:pt x="143" y="60"/>
                      <a:pt x="143" y="60"/>
                    </a:cubicBezTo>
                    <a:cubicBezTo>
                      <a:pt x="142" y="59"/>
                      <a:pt x="141" y="60"/>
                      <a:pt x="140" y="60"/>
                    </a:cubicBezTo>
                    <a:cubicBezTo>
                      <a:pt x="139" y="59"/>
                      <a:pt x="138" y="58"/>
                      <a:pt x="137" y="58"/>
                    </a:cubicBezTo>
                    <a:cubicBezTo>
                      <a:pt x="137" y="58"/>
                      <a:pt x="136" y="58"/>
                      <a:pt x="136" y="57"/>
                    </a:cubicBezTo>
                    <a:cubicBezTo>
                      <a:pt x="135" y="56"/>
                      <a:pt x="135" y="56"/>
                      <a:pt x="134" y="55"/>
                    </a:cubicBezTo>
                    <a:cubicBezTo>
                      <a:pt x="133" y="55"/>
                      <a:pt x="134" y="58"/>
                      <a:pt x="134" y="57"/>
                    </a:cubicBezTo>
                    <a:cubicBezTo>
                      <a:pt x="133" y="57"/>
                      <a:pt x="132" y="55"/>
                      <a:pt x="131" y="54"/>
                    </a:cubicBezTo>
                    <a:cubicBezTo>
                      <a:pt x="130" y="53"/>
                      <a:pt x="129" y="53"/>
                      <a:pt x="128" y="52"/>
                    </a:cubicBezTo>
                    <a:cubicBezTo>
                      <a:pt x="128" y="51"/>
                      <a:pt x="126" y="51"/>
                      <a:pt x="126" y="49"/>
                    </a:cubicBezTo>
                    <a:cubicBezTo>
                      <a:pt x="125" y="48"/>
                      <a:pt x="124" y="43"/>
                      <a:pt x="124" y="42"/>
                    </a:cubicBezTo>
                    <a:cubicBezTo>
                      <a:pt x="125" y="41"/>
                      <a:pt x="126" y="42"/>
                      <a:pt x="126" y="41"/>
                    </a:cubicBezTo>
                    <a:cubicBezTo>
                      <a:pt x="127" y="41"/>
                      <a:pt x="126" y="39"/>
                      <a:pt x="125" y="38"/>
                    </a:cubicBezTo>
                    <a:cubicBezTo>
                      <a:pt x="125" y="37"/>
                      <a:pt x="124" y="36"/>
                      <a:pt x="123" y="35"/>
                    </a:cubicBezTo>
                    <a:cubicBezTo>
                      <a:pt x="122" y="35"/>
                      <a:pt x="122" y="34"/>
                      <a:pt x="121" y="32"/>
                    </a:cubicBezTo>
                    <a:cubicBezTo>
                      <a:pt x="121" y="31"/>
                      <a:pt x="120" y="32"/>
                      <a:pt x="119" y="31"/>
                    </a:cubicBezTo>
                    <a:cubicBezTo>
                      <a:pt x="119" y="30"/>
                      <a:pt x="119" y="29"/>
                      <a:pt x="118" y="29"/>
                    </a:cubicBezTo>
                    <a:cubicBezTo>
                      <a:pt x="118" y="28"/>
                      <a:pt x="117" y="28"/>
                      <a:pt x="116" y="27"/>
                    </a:cubicBezTo>
                    <a:cubicBezTo>
                      <a:pt x="116" y="26"/>
                      <a:pt x="115" y="24"/>
                      <a:pt x="114" y="24"/>
                    </a:cubicBezTo>
                    <a:cubicBezTo>
                      <a:pt x="114" y="24"/>
                      <a:pt x="115" y="26"/>
                      <a:pt x="114" y="26"/>
                    </a:cubicBezTo>
                    <a:cubicBezTo>
                      <a:pt x="114" y="26"/>
                      <a:pt x="113" y="26"/>
                      <a:pt x="113" y="26"/>
                    </a:cubicBezTo>
                    <a:cubicBezTo>
                      <a:pt x="113" y="26"/>
                      <a:pt x="113" y="26"/>
                      <a:pt x="112" y="26"/>
                    </a:cubicBezTo>
                    <a:cubicBezTo>
                      <a:pt x="112" y="26"/>
                      <a:pt x="111" y="24"/>
                      <a:pt x="111" y="26"/>
                    </a:cubicBezTo>
                    <a:cubicBezTo>
                      <a:pt x="111" y="27"/>
                      <a:pt x="109" y="25"/>
                      <a:pt x="109" y="25"/>
                    </a:cubicBezTo>
                    <a:cubicBezTo>
                      <a:pt x="108" y="24"/>
                      <a:pt x="108" y="27"/>
                      <a:pt x="108" y="27"/>
                    </a:cubicBezTo>
                    <a:cubicBezTo>
                      <a:pt x="108" y="28"/>
                      <a:pt x="107" y="26"/>
                      <a:pt x="107" y="25"/>
                    </a:cubicBezTo>
                    <a:cubicBezTo>
                      <a:pt x="106" y="23"/>
                      <a:pt x="106" y="24"/>
                      <a:pt x="105" y="25"/>
                    </a:cubicBezTo>
                    <a:cubicBezTo>
                      <a:pt x="105" y="26"/>
                      <a:pt x="105" y="27"/>
                      <a:pt x="105" y="29"/>
                    </a:cubicBezTo>
                    <a:cubicBezTo>
                      <a:pt x="105" y="31"/>
                      <a:pt x="104" y="31"/>
                      <a:pt x="103" y="29"/>
                    </a:cubicBezTo>
                    <a:cubicBezTo>
                      <a:pt x="103" y="28"/>
                      <a:pt x="102" y="29"/>
                      <a:pt x="103" y="30"/>
                    </a:cubicBezTo>
                    <a:cubicBezTo>
                      <a:pt x="103" y="32"/>
                      <a:pt x="103" y="33"/>
                      <a:pt x="102" y="33"/>
                    </a:cubicBezTo>
                    <a:cubicBezTo>
                      <a:pt x="101" y="33"/>
                      <a:pt x="102" y="34"/>
                      <a:pt x="101" y="35"/>
                    </a:cubicBezTo>
                    <a:cubicBezTo>
                      <a:pt x="101" y="36"/>
                      <a:pt x="100" y="34"/>
                      <a:pt x="99" y="33"/>
                    </a:cubicBezTo>
                    <a:cubicBezTo>
                      <a:pt x="98" y="32"/>
                      <a:pt x="98" y="33"/>
                      <a:pt x="98" y="34"/>
                    </a:cubicBezTo>
                    <a:cubicBezTo>
                      <a:pt x="98" y="36"/>
                      <a:pt x="96" y="33"/>
                      <a:pt x="96" y="32"/>
                    </a:cubicBezTo>
                    <a:cubicBezTo>
                      <a:pt x="94" y="32"/>
                      <a:pt x="96" y="38"/>
                      <a:pt x="94" y="35"/>
                    </a:cubicBezTo>
                    <a:cubicBezTo>
                      <a:pt x="94" y="35"/>
                      <a:pt x="93" y="33"/>
                      <a:pt x="92" y="34"/>
                    </a:cubicBezTo>
                    <a:cubicBezTo>
                      <a:pt x="92" y="35"/>
                      <a:pt x="93" y="39"/>
                      <a:pt x="91" y="36"/>
                    </a:cubicBezTo>
                    <a:cubicBezTo>
                      <a:pt x="91" y="35"/>
                      <a:pt x="89" y="32"/>
                      <a:pt x="89" y="33"/>
                    </a:cubicBezTo>
                    <a:cubicBezTo>
                      <a:pt x="89" y="34"/>
                      <a:pt x="90" y="36"/>
                      <a:pt x="90" y="37"/>
                    </a:cubicBezTo>
                    <a:cubicBezTo>
                      <a:pt x="90" y="39"/>
                      <a:pt x="90" y="41"/>
                      <a:pt x="90" y="42"/>
                    </a:cubicBezTo>
                    <a:cubicBezTo>
                      <a:pt x="90" y="44"/>
                      <a:pt x="90" y="42"/>
                      <a:pt x="89" y="42"/>
                    </a:cubicBezTo>
                    <a:cubicBezTo>
                      <a:pt x="88" y="41"/>
                      <a:pt x="89" y="45"/>
                      <a:pt x="89" y="46"/>
                    </a:cubicBezTo>
                    <a:cubicBezTo>
                      <a:pt x="89" y="49"/>
                      <a:pt x="88" y="46"/>
                      <a:pt x="87" y="46"/>
                    </a:cubicBezTo>
                    <a:cubicBezTo>
                      <a:pt x="87" y="46"/>
                      <a:pt x="88" y="51"/>
                      <a:pt x="88" y="52"/>
                    </a:cubicBezTo>
                    <a:cubicBezTo>
                      <a:pt x="88" y="53"/>
                      <a:pt x="86" y="50"/>
                      <a:pt x="86" y="52"/>
                    </a:cubicBezTo>
                    <a:cubicBezTo>
                      <a:pt x="86" y="53"/>
                      <a:pt x="86" y="54"/>
                      <a:pt x="86" y="55"/>
                    </a:cubicBezTo>
                    <a:cubicBezTo>
                      <a:pt x="86" y="56"/>
                      <a:pt x="85" y="55"/>
                      <a:pt x="85" y="54"/>
                    </a:cubicBezTo>
                    <a:cubicBezTo>
                      <a:pt x="85" y="53"/>
                      <a:pt x="84" y="50"/>
                      <a:pt x="84" y="51"/>
                    </a:cubicBezTo>
                    <a:cubicBezTo>
                      <a:pt x="84" y="54"/>
                      <a:pt x="84" y="53"/>
                      <a:pt x="83" y="52"/>
                    </a:cubicBezTo>
                    <a:cubicBezTo>
                      <a:pt x="83" y="55"/>
                      <a:pt x="84" y="58"/>
                      <a:pt x="83" y="60"/>
                    </a:cubicBezTo>
                    <a:cubicBezTo>
                      <a:pt x="83" y="61"/>
                      <a:pt x="82" y="62"/>
                      <a:pt x="83" y="63"/>
                    </a:cubicBezTo>
                    <a:cubicBezTo>
                      <a:pt x="83" y="64"/>
                      <a:pt x="83" y="64"/>
                      <a:pt x="84" y="66"/>
                    </a:cubicBezTo>
                    <a:cubicBezTo>
                      <a:pt x="84" y="67"/>
                      <a:pt x="84" y="69"/>
                      <a:pt x="84" y="70"/>
                    </a:cubicBezTo>
                    <a:cubicBezTo>
                      <a:pt x="84" y="72"/>
                      <a:pt x="84" y="73"/>
                      <a:pt x="84" y="74"/>
                    </a:cubicBezTo>
                    <a:cubicBezTo>
                      <a:pt x="83" y="75"/>
                      <a:pt x="83" y="75"/>
                      <a:pt x="82" y="76"/>
                    </a:cubicBezTo>
                    <a:cubicBezTo>
                      <a:pt x="82" y="77"/>
                      <a:pt x="82" y="79"/>
                      <a:pt x="82" y="80"/>
                    </a:cubicBezTo>
                    <a:cubicBezTo>
                      <a:pt x="82" y="81"/>
                      <a:pt x="81" y="80"/>
                      <a:pt x="81" y="81"/>
                    </a:cubicBezTo>
                    <a:cubicBezTo>
                      <a:pt x="81" y="82"/>
                      <a:pt x="81" y="83"/>
                      <a:pt x="81" y="84"/>
                    </a:cubicBezTo>
                    <a:cubicBezTo>
                      <a:pt x="81" y="85"/>
                      <a:pt x="80" y="86"/>
                      <a:pt x="81" y="88"/>
                    </a:cubicBezTo>
                    <a:cubicBezTo>
                      <a:pt x="81" y="89"/>
                      <a:pt x="82" y="91"/>
                      <a:pt x="81" y="92"/>
                    </a:cubicBezTo>
                    <a:cubicBezTo>
                      <a:pt x="81" y="93"/>
                      <a:pt x="80" y="94"/>
                      <a:pt x="80" y="96"/>
                    </a:cubicBezTo>
                    <a:cubicBezTo>
                      <a:pt x="80" y="97"/>
                      <a:pt x="80" y="99"/>
                      <a:pt x="80" y="101"/>
                    </a:cubicBezTo>
                    <a:cubicBezTo>
                      <a:pt x="79" y="104"/>
                      <a:pt x="79" y="108"/>
                      <a:pt x="78" y="110"/>
                    </a:cubicBezTo>
                    <a:cubicBezTo>
                      <a:pt x="77" y="111"/>
                      <a:pt x="76" y="111"/>
                      <a:pt x="76" y="113"/>
                    </a:cubicBezTo>
                    <a:cubicBezTo>
                      <a:pt x="75" y="114"/>
                      <a:pt x="75" y="116"/>
                      <a:pt x="75" y="117"/>
                    </a:cubicBezTo>
                    <a:cubicBezTo>
                      <a:pt x="74" y="120"/>
                      <a:pt x="72" y="122"/>
                      <a:pt x="72" y="124"/>
                    </a:cubicBezTo>
                    <a:cubicBezTo>
                      <a:pt x="71" y="126"/>
                      <a:pt x="71" y="128"/>
                      <a:pt x="71" y="128"/>
                    </a:cubicBezTo>
                    <a:cubicBezTo>
                      <a:pt x="70" y="129"/>
                      <a:pt x="69" y="129"/>
                      <a:pt x="68" y="129"/>
                    </a:cubicBezTo>
                    <a:cubicBezTo>
                      <a:pt x="66" y="131"/>
                      <a:pt x="65" y="134"/>
                      <a:pt x="64" y="137"/>
                    </a:cubicBezTo>
                    <a:cubicBezTo>
                      <a:pt x="63" y="138"/>
                      <a:pt x="63" y="140"/>
                      <a:pt x="62" y="140"/>
                    </a:cubicBezTo>
                    <a:cubicBezTo>
                      <a:pt x="61" y="140"/>
                      <a:pt x="61" y="139"/>
                      <a:pt x="61" y="141"/>
                    </a:cubicBezTo>
                    <a:cubicBezTo>
                      <a:pt x="61" y="143"/>
                      <a:pt x="61" y="145"/>
                      <a:pt x="61" y="147"/>
                    </a:cubicBezTo>
                    <a:cubicBezTo>
                      <a:pt x="61" y="150"/>
                      <a:pt x="61" y="152"/>
                      <a:pt x="61" y="154"/>
                    </a:cubicBezTo>
                    <a:cubicBezTo>
                      <a:pt x="61" y="156"/>
                      <a:pt x="63" y="161"/>
                      <a:pt x="62" y="162"/>
                    </a:cubicBezTo>
                    <a:cubicBezTo>
                      <a:pt x="60" y="164"/>
                      <a:pt x="58" y="161"/>
                      <a:pt x="56" y="161"/>
                    </a:cubicBezTo>
                    <a:cubicBezTo>
                      <a:pt x="56" y="164"/>
                      <a:pt x="59" y="165"/>
                      <a:pt x="60" y="166"/>
                    </a:cubicBezTo>
                    <a:cubicBezTo>
                      <a:pt x="61" y="166"/>
                      <a:pt x="62" y="165"/>
                      <a:pt x="63" y="166"/>
                    </a:cubicBezTo>
                    <a:cubicBezTo>
                      <a:pt x="64" y="167"/>
                      <a:pt x="64" y="171"/>
                      <a:pt x="64" y="173"/>
                    </a:cubicBezTo>
                    <a:cubicBezTo>
                      <a:pt x="63" y="177"/>
                      <a:pt x="66" y="178"/>
                      <a:pt x="66" y="181"/>
                    </a:cubicBezTo>
                    <a:cubicBezTo>
                      <a:pt x="66" y="184"/>
                      <a:pt x="65" y="187"/>
                      <a:pt x="65" y="191"/>
                    </a:cubicBezTo>
                    <a:cubicBezTo>
                      <a:pt x="66" y="192"/>
                      <a:pt x="67" y="193"/>
                      <a:pt x="67" y="193"/>
                    </a:cubicBezTo>
                    <a:cubicBezTo>
                      <a:pt x="68" y="193"/>
                      <a:pt x="69" y="194"/>
                      <a:pt x="70" y="195"/>
                    </a:cubicBezTo>
                    <a:cubicBezTo>
                      <a:pt x="72" y="196"/>
                      <a:pt x="73" y="196"/>
                      <a:pt x="74" y="195"/>
                    </a:cubicBezTo>
                    <a:cubicBezTo>
                      <a:pt x="74" y="195"/>
                      <a:pt x="75" y="194"/>
                      <a:pt x="75" y="194"/>
                    </a:cubicBezTo>
                    <a:cubicBezTo>
                      <a:pt x="76" y="193"/>
                      <a:pt x="76" y="193"/>
                      <a:pt x="77" y="193"/>
                    </a:cubicBezTo>
                    <a:cubicBezTo>
                      <a:pt x="78" y="192"/>
                      <a:pt x="79" y="190"/>
                      <a:pt x="79" y="188"/>
                    </a:cubicBezTo>
                    <a:cubicBezTo>
                      <a:pt x="80" y="186"/>
                      <a:pt x="80" y="185"/>
                      <a:pt x="81" y="184"/>
                    </a:cubicBezTo>
                    <a:cubicBezTo>
                      <a:pt x="82" y="183"/>
                      <a:pt x="82" y="183"/>
                      <a:pt x="82" y="181"/>
                    </a:cubicBezTo>
                    <a:cubicBezTo>
                      <a:pt x="82" y="179"/>
                      <a:pt x="81" y="176"/>
                      <a:pt x="82" y="177"/>
                    </a:cubicBezTo>
                    <a:cubicBezTo>
                      <a:pt x="85" y="178"/>
                      <a:pt x="84" y="185"/>
                      <a:pt x="84" y="188"/>
                    </a:cubicBezTo>
                    <a:cubicBezTo>
                      <a:pt x="84" y="190"/>
                      <a:pt x="85" y="192"/>
                      <a:pt x="85" y="193"/>
                    </a:cubicBezTo>
                    <a:cubicBezTo>
                      <a:pt x="85" y="195"/>
                      <a:pt x="86" y="195"/>
                      <a:pt x="87" y="194"/>
                    </a:cubicBezTo>
                    <a:cubicBezTo>
                      <a:pt x="88" y="192"/>
                      <a:pt x="89" y="191"/>
                      <a:pt x="90" y="188"/>
                    </a:cubicBezTo>
                    <a:cubicBezTo>
                      <a:pt x="90" y="187"/>
                      <a:pt x="90" y="186"/>
                      <a:pt x="91" y="186"/>
                    </a:cubicBezTo>
                    <a:cubicBezTo>
                      <a:pt x="92" y="187"/>
                      <a:pt x="92" y="188"/>
                      <a:pt x="92" y="189"/>
                    </a:cubicBezTo>
                    <a:cubicBezTo>
                      <a:pt x="91" y="192"/>
                      <a:pt x="89" y="193"/>
                      <a:pt x="88" y="196"/>
                    </a:cubicBezTo>
                    <a:cubicBezTo>
                      <a:pt x="87" y="197"/>
                      <a:pt x="86" y="199"/>
                      <a:pt x="86" y="201"/>
                    </a:cubicBezTo>
                    <a:cubicBezTo>
                      <a:pt x="87" y="203"/>
                      <a:pt x="88" y="205"/>
                      <a:pt x="88" y="206"/>
                    </a:cubicBezTo>
                    <a:cubicBezTo>
                      <a:pt x="89" y="208"/>
                      <a:pt x="91" y="215"/>
                      <a:pt x="90" y="217"/>
                    </a:cubicBezTo>
                    <a:cubicBezTo>
                      <a:pt x="90" y="218"/>
                      <a:pt x="89" y="220"/>
                      <a:pt x="88" y="220"/>
                    </a:cubicBezTo>
                    <a:cubicBezTo>
                      <a:pt x="87" y="221"/>
                      <a:pt x="86" y="219"/>
                      <a:pt x="86" y="222"/>
                    </a:cubicBezTo>
                    <a:cubicBezTo>
                      <a:pt x="86" y="223"/>
                      <a:pt x="86" y="225"/>
                      <a:pt x="86" y="227"/>
                    </a:cubicBezTo>
                    <a:cubicBezTo>
                      <a:pt x="86" y="229"/>
                      <a:pt x="85" y="230"/>
                      <a:pt x="85" y="231"/>
                    </a:cubicBezTo>
                    <a:cubicBezTo>
                      <a:pt x="83" y="235"/>
                      <a:pt x="88" y="235"/>
                      <a:pt x="89" y="235"/>
                    </a:cubicBezTo>
                    <a:cubicBezTo>
                      <a:pt x="91" y="233"/>
                      <a:pt x="91" y="229"/>
                      <a:pt x="92" y="227"/>
                    </a:cubicBezTo>
                    <a:cubicBezTo>
                      <a:pt x="93" y="226"/>
                      <a:pt x="94" y="227"/>
                      <a:pt x="95" y="226"/>
                    </a:cubicBezTo>
                    <a:cubicBezTo>
                      <a:pt x="96" y="225"/>
                      <a:pt x="96" y="223"/>
                      <a:pt x="97" y="221"/>
                    </a:cubicBezTo>
                    <a:cubicBezTo>
                      <a:pt x="98" y="219"/>
                      <a:pt x="100" y="224"/>
                      <a:pt x="101" y="220"/>
                    </a:cubicBezTo>
                    <a:cubicBezTo>
                      <a:pt x="102" y="218"/>
                      <a:pt x="102" y="216"/>
                      <a:pt x="103" y="214"/>
                    </a:cubicBezTo>
                    <a:cubicBezTo>
                      <a:pt x="103" y="212"/>
                      <a:pt x="104" y="210"/>
                      <a:pt x="103" y="208"/>
                    </a:cubicBezTo>
                    <a:cubicBezTo>
                      <a:pt x="103" y="207"/>
                      <a:pt x="102" y="206"/>
                      <a:pt x="102" y="204"/>
                    </a:cubicBezTo>
                    <a:cubicBezTo>
                      <a:pt x="102" y="202"/>
                      <a:pt x="103" y="199"/>
                      <a:pt x="102" y="197"/>
                    </a:cubicBezTo>
                    <a:cubicBezTo>
                      <a:pt x="101" y="193"/>
                      <a:pt x="104" y="189"/>
                      <a:pt x="105" y="188"/>
                    </a:cubicBezTo>
                    <a:cubicBezTo>
                      <a:pt x="107" y="187"/>
                      <a:pt x="107" y="181"/>
                      <a:pt x="107" y="178"/>
                    </a:cubicBezTo>
                    <a:cubicBezTo>
                      <a:pt x="107" y="176"/>
                      <a:pt x="107" y="173"/>
                      <a:pt x="106" y="172"/>
                    </a:cubicBezTo>
                    <a:cubicBezTo>
                      <a:pt x="105" y="171"/>
                      <a:pt x="105" y="171"/>
                      <a:pt x="105" y="171"/>
                    </a:cubicBezTo>
                    <a:cubicBezTo>
                      <a:pt x="104" y="170"/>
                      <a:pt x="104" y="169"/>
                      <a:pt x="104" y="168"/>
                    </a:cubicBezTo>
                    <a:cubicBezTo>
                      <a:pt x="103" y="166"/>
                      <a:pt x="102" y="166"/>
                      <a:pt x="102" y="164"/>
                    </a:cubicBezTo>
                    <a:cubicBezTo>
                      <a:pt x="101" y="162"/>
                      <a:pt x="101" y="160"/>
                      <a:pt x="101" y="158"/>
                    </a:cubicBezTo>
                    <a:cubicBezTo>
                      <a:pt x="100" y="156"/>
                      <a:pt x="101" y="154"/>
                      <a:pt x="101" y="153"/>
                    </a:cubicBezTo>
                    <a:cubicBezTo>
                      <a:pt x="102" y="150"/>
                      <a:pt x="101" y="148"/>
                      <a:pt x="101" y="145"/>
                    </a:cubicBezTo>
                    <a:cubicBezTo>
                      <a:pt x="100" y="141"/>
                      <a:pt x="102" y="137"/>
                      <a:pt x="103" y="135"/>
                    </a:cubicBezTo>
                    <a:cubicBezTo>
                      <a:pt x="104" y="134"/>
                      <a:pt x="105" y="132"/>
                      <a:pt x="106" y="131"/>
                    </a:cubicBezTo>
                    <a:cubicBezTo>
                      <a:pt x="107" y="130"/>
                      <a:pt x="108" y="128"/>
                      <a:pt x="108" y="126"/>
                    </a:cubicBezTo>
                    <a:cubicBezTo>
                      <a:pt x="109" y="124"/>
                      <a:pt x="111" y="122"/>
                      <a:pt x="110" y="118"/>
                    </a:cubicBezTo>
                    <a:cubicBezTo>
                      <a:pt x="110" y="113"/>
                      <a:pt x="108" y="109"/>
                      <a:pt x="109" y="105"/>
                    </a:cubicBezTo>
                    <a:cubicBezTo>
                      <a:pt x="109" y="103"/>
                      <a:pt x="111" y="104"/>
                      <a:pt x="111" y="103"/>
                    </a:cubicBezTo>
                    <a:cubicBezTo>
                      <a:pt x="111" y="101"/>
                      <a:pt x="110" y="99"/>
                      <a:pt x="112" y="100"/>
                    </a:cubicBezTo>
                    <a:cubicBezTo>
                      <a:pt x="113" y="100"/>
                      <a:pt x="114" y="99"/>
                      <a:pt x="115" y="100"/>
                    </a:cubicBezTo>
                    <a:cubicBezTo>
                      <a:pt x="116" y="100"/>
                      <a:pt x="117" y="101"/>
                      <a:pt x="118" y="102"/>
                    </a:cubicBezTo>
                    <a:cubicBezTo>
                      <a:pt x="120" y="105"/>
                      <a:pt x="122" y="109"/>
                      <a:pt x="121" y="113"/>
                    </a:cubicBezTo>
                    <a:cubicBezTo>
                      <a:pt x="121" y="114"/>
                      <a:pt x="120" y="115"/>
                      <a:pt x="119" y="116"/>
                    </a:cubicBezTo>
                    <a:cubicBezTo>
                      <a:pt x="119" y="117"/>
                      <a:pt x="119" y="120"/>
                      <a:pt x="118" y="122"/>
                    </a:cubicBezTo>
                    <a:cubicBezTo>
                      <a:pt x="118" y="124"/>
                      <a:pt x="117" y="126"/>
                      <a:pt x="117" y="128"/>
                    </a:cubicBezTo>
                    <a:cubicBezTo>
                      <a:pt x="116" y="130"/>
                      <a:pt x="116" y="133"/>
                      <a:pt x="115" y="134"/>
                    </a:cubicBezTo>
                    <a:cubicBezTo>
                      <a:pt x="114" y="135"/>
                      <a:pt x="113" y="136"/>
                      <a:pt x="112" y="137"/>
                    </a:cubicBezTo>
                    <a:cubicBezTo>
                      <a:pt x="112" y="139"/>
                      <a:pt x="112" y="143"/>
                      <a:pt x="112" y="146"/>
                    </a:cubicBezTo>
                    <a:cubicBezTo>
                      <a:pt x="112" y="149"/>
                      <a:pt x="113" y="152"/>
                      <a:pt x="113" y="155"/>
                    </a:cubicBezTo>
                    <a:cubicBezTo>
                      <a:pt x="113" y="158"/>
                      <a:pt x="112" y="159"/>
                      <a:pt x="112" y="161"/>
                    </a:cubicBezTo>
                    <a:cubicBezTo>
                      <a:pt x="112" y="163"/>
                      <a:pt x="113" y="165"/>
                      <a:pt x="113" y="166"/>
                    </a:cubicBezTo>
                    <a:cubicBezTo>
                      <a:pt x="114" y="166"/>
                      <a:pt x="115" y="169"/>
                      <a:pt x="115" y="169"/>
                    </a:cubicBezTo>
                    <a:cubicBezTo>
                      <a:pt x="115" y="169"/>
                      <a:pt x="115" y="169"/>
                      <a:pt x="115" y="169"/>
                    </a:cubicBezTo>
                    <a:cubicBezTo>
                      <a:pt x="116" y="171"/>
                      <a:pt x="118" y="172"/>
                      <a:pt x="118" y="175"/>
                    </a:cubicBezTo>
                    <a:cubicBezTo>
                      <a:pt x="119" y="177"/>
                      <a:pt x="119" y="178"/>
                      <a:pt x="118" y="178"/>
                    </a:cubicBezTo>
                    <a:cubicBezTo>
                      <a:pt x="118" y="179"/>
                      <a:pt x="117" y="179"/>
                      <a:pt x="117" y="179"/>
                    </a:cubicBezTo>
                    <a:cubicBezTo>
                      <a:pt x="117" y="179"/>
                      <a:pt x="117" y="181"/>
                      <a:pt x="117" y="181"/>
                    </a:cubicBezTo>
                    <a:cubicBezTo>
                      <a:pt x="118" y="181"/>
                      <a:pt x="119" y="180"/>
                      <a:pt x="119" y="179"/>
                    </a:cubicBezTo>
                    <a:cubicBezTo>
                      <a:pt x="120" y="179"/>
                      <a:pt x="121" y="179"/>
                      <a:pt x="122" y="178"/>
                    </a:cubicBezTo>
                    <a:cubicBezTo>
                      <a:pt x="123" y="177"/>
                      <a:pt x="123" y="175"/>
                      <a:pt x="124" y="175"/>
                    </a:cubicBezTo>
                    <a:cubicBezTo>
                      <a:pt x="125" y="174"/>
                      <a:pt x="125" y="176"/>
                      <a:pt x="126" y="177"/>
                    </a:cubicBezTo>
                    <a:cubicBezTo>
                      <a:pt x="127" y="177"/>
                      <a:pt x="128" y="176"/>
                      <a:pt x="129" y="176"/>
                    </a:cubicBezTo>
                    <a:cubicBezTo>
                      <a:pt x="130" y="177"/>
                      <a:pt x="132" y="177"/>
                      <a:pt x="133" y="177"/>
                    </a:cubicBezTo>
                    <a:cubicBezTo>
                      <a:pt x="133" y="177"/>
                      <a:pt x="134" y="177"/>
                      <a:pt x="135" y="176"/>
                    </a:cubicBezTo>
                    <a:cubicBezTo>
                      <a:pt x="135" y="174"/>
                      <a:pt x="135" y="173"/>
                      <a:pt x="136" y="175"/>
                    </a:cubicBezTo>
                    <a:cubicBezTo>
                      <a:pt x="137" y="175"/>
                      <a:pt x="137" y="177"/>
                      <a:pt x="138" y="177"/>
                    </a:cubicBezTo>
                    <a:cubicBezTo>
                      <a:pt x="138" y="177"/>
                      <a:pt x="139" y="177"/>
                      <a:pt x="139" y="178"/>
                    </a:cubicBezTo>
                    <a:cubicBezTo>
                      <a:pt x="139" y="180"/>
                      <a:pt x="138" y="180"/>
                      <a:pt x="138" y="180"/>
                    </a:cubicBezTo>
                    <a:cubicBezTo>
                      <a:pt x="137" y="180"/>
                      <a:pt x="136" y="178"/>
                      <a:pt x="135" y="180"/>
                    </a:cubicBezTo>
                    <a:cubicBezTo>
                      <a:pt x="134" y="181"/>
                      <a:pt x="134" y="181"/>
                      <a:pt x="133" y="182"/>
                    </a:cubicBezTo>
                    <a:cubicBezTo>
                      <a:pt x="133" y="183"/>
                      <a:pt x="132" y="184"/>
                      <a:pt x="131" y="183"/>
                    </a:cubicBezTo>
                    <a:cubicBezTo>
                      <a:pt x="131" y="183"/>
                      <a:pt x="130" y="182"/>
                      <a:pt x="129" y="181"/>
                    </a:cubicBezTo>
                    <a:cubicBezTo>
                      <a:pt x="128" y="181"/>
                      <a:pt x="127" y="182"/>
                      <a:pt x="126" y="182"/>
                    </a:cubicBezTo>
                    <a:cubicBezTo>
                      <a:pt x="124" y="182"/>
                      <a:pt x="124" y="182"/>
                      <a:pt x="123" y="184"/>
                    </a:cubicBezTo>
                    <a:cubicBezTo>
                      <a:pt x="123" y="185"/>
                      <a:pt x="122" y="186"/>
                      <a:pt x="121" y="186"/>
                    </a:cubicBezTo>
                    <a:cubicBezTo>
                      <a:pt x="120" y="185"/>
                      <a:pt x="119" y="184"/>
                      <a:pt x="119" y="186"/>
                    </a:cubicBezTo>
                    <a:cubicBezTo>
                      <a:pt x="118" y="188"/>
                      <a:pt x="119" y="190"/>
                      <a:pt x="119" y="191"/>
                    </a:cubicBezTo>
                    <a:cubicBezTo>
                      <a:pt x="118" y="194"/>
                      <a:pt x="117" y="196"/>
                      <a:pt x="119" y="198"/>
                    </a:cubicBezTo>
                    <a:cubicBezTo>
                      <a:pt x="120" y="199"/>
                      <a:pt x="122" y="199"/>
                      <a:pt x="123" y="198"/>
                    </a:cubicBezTo>
                    <a:cubicBezTo>
                      <a:pt x="124" y="198"/>
                      <a:pt x="124" y="196"/>
                      <a:pt x="125" y="198"/>
                    </a:cubicBezTo>
                    <a:cubicBezTo>
                      <a:pt x="126" y="202"/>
                      <a:pt x="125" y="205"/>
                      <a:pt x="125" y="208"/>
                    </a:cubicBezTo>
                    <a:cubicBezTo>
                      <a:pt x="125" y="213"/>
                      <a:pt x="123" y="211"/>
                      <a:pt x="122" y="208"/>
                    </a:cubicBezTo>
                    <a:cubicBezTo>
                      <a:pt x="120" y="205"/>
                      <a:pt x="120" y="202"/>
                      <a:pt x="118" y="204"/>
                    </a:cubicBezTo>
                    <a:cubicBezTo>
                      <a:pt x="117" y="205"/>
                      <a:pt x="117" y="205"/>
                      <a:pt x="117" y="208"/>
                    </a:cubicBezTo>
                    <a:cubicBezTo>
                      <a:pt x="117" y="210"/>
                      <a:pt x="116" y="212"/>
                      <a:pt x="116" y="214"/>
                    </a:cubicBezTo>
                    <a:cubicBezTo>
                      <a:pt x="116" y="216"/>
                      <a:pt x="116" y="218"/>
                      <a:pt x="116" y="220"/>
                    </a:cubicBezTo>
                    <a:cubicBezTo>
                      <a:pt x="116" y="222"/>
                      <a:pt x="115" y="224"/>
                      <a:pt x="116" y="226"/>
                    </a:cubicBezTo>
                    <a:cubicBezTo>
                      <a:pt x="117" y="229"/>
                      <a:pt x="116" y="233"/>
                      <a:pt x="114" y="234"/>
                    </a:cubicBezTo>
                    <a:cubicBezTo>
                      <a:pt x="112" y="234"/>
                      <a:pt x="113" y="239"/>
                      <a:pt x="111" y="239"/>
                    </a:cubicBezTo>
                    <a:cubicBezTo>
                      <a:pt x="110" y="239"/>
                      <a:pt x="110" y="237"/>
                      <a:pt x="109" y="236"/>
                    </a:cubicBezTo>
                    <a:cubicBezTo>
                      <a:pt x="109" y="235"/>
                      <a:pt x="108" y="234"/>
                      <a:pt x="108" y="234"/>
                    </a:cubicBezTo>
                    <a:cubicBezTo>
                      <a:pt x="108" y="233"/>
                      <a:pt x="107" y="233"/>
                      <a:pt x="107" y="233"/>
                    </a:cubicBezTo>
                    <a:cubicBezTo>
                      <a:pt x="106" y="233"/>
                      <a:pt x="105" y="235"/>
                      <a:pt x="104" y="236"/>
                    </a:cubicBezTo>
                    <a:cubicBezTo>
                      <a:pt x="103" y="238"/>
                      <a:pt x="103" y="238"/>
                      <a:pt x="102" y="240"/>
                    </a:cubicBezTo>
                    <a:cubicBezTo>
                      <a:pt x="101" y="241"/>
                      <a:pt x="101" y="241"/>
                      <a:pt x="100" y="243"/>
                    </a:cubicBezTo>
                    <a:cubicBezTo>
                      <a:pt x="99" y="245"/>
                      <a:pt x="98" y="243"/>
                      <a:pt x="97" y="243"/>
                    </a:cubicBezTo>
                    <a:cubicBezTo>
                      <a:pt x="96" y="244"/>
                      <a:pt x="97" y="250"/>
                      <a:pt x="95" y="246"/>
                    </a:cubicBezTo>
                    <a:cubicBezTo>
                      <a:pt x="94" y="244"/>
                      <a:pt x="94" y="243"/>
                      <a:pt x="94" y="241"/>
                    </a:cubicBezTo>
                    <a:cubicBezTo>
                      <a:pt x="93" y="240"/>
                      <a:pt x="93" y="239"/>
                      <a:pt x="93" y="238"/>
                    </a:cubicBezTo>
                    <a:cubicBezTo>
                      <a:pt x="93" y="236"/>
                      <a:pt x="92" y="238"/>
                      <a:pt x="92" y="239"/>
                    </a:cubicBezTo>
                    <a:cubicBezTo>
                      <a:pt x="91" y="240"/>
                      <a:pt x="90" y="239"/>
                      <a:pt x="90" y="241"/>
                    </a:cubicBezTo>
                    <a:cubicBezTo>
                      <a:pt x="90" y="243"/>
                      <a:pt x="88" y="243"/>
                      <a:pt x="87" y="244"/>
                    </a:cubicBezTo>
                    <a:cubicBezTo>
                      <a:pt x="85" y="246"/>
                      <a:pt x="84" y="243"/>
                      <a:pt x="83" y="239"/>
                    </a:cubicBezTo>
                    <a:cubicBezTo>
                      <a:pt x="83" y="237"/>
                      <a:pt x="82" y="235"/>
                      <a:pt x="82" y="233"/>
                    </a:cubicBezTo>
                    <a:cubicBezTo>
                      <a:pt x="81" y="231"/>
                      <a:pt x="82" y="229"/>
                      <a:pt x="82" y="227"/>
                    </a:cubicBezTo>
                    <a:cubicBezTo>
                      <a:pt x="82" y="224"/>
                      <a:pt x="82" y="222"/>
                      <a:pt x="82" y="220"/>
                    </a:cubicBezTo>
                    <a:cubicBezTo>
                      <a:pt x="82" y="219"/>
                      <a:pt x="83" y="218"/>
                      <a:pt x="83" y="218"/>
                    </a:cubicBezTo>
                    <a:cubicBezTo>
                      <a:pt x="83" y="216"/>
                      <a:pt x="83" y="215"/>
                      <a:pt x="83" y="213"/>
                    </a:cubicBezTo>
                    <a:cubicBezTo>
                      <a:pt x="83" y="211"/>
                      <a:pt x="83" y="208"/>
                      <a:pt x="83" y="206"/>
                    </a:cubicBezTo>
                    <a:cubicBezTo>
                      <a:pt x="83" y="205"/>
                      <a:pt x="83" y="201"/>
                      <a:pt x="82" y="202"/>
                    </a:cubicBezTo>
                    <a:cubicBezTo>
                      <a:pt x="81" y="203"/>
                      <a:pt x="81" y="204"/>
                      <a:pt x="80" y="205"/>
                    </a:cubicBezTo>
                    <a:cubicBezTo>
                      <a:pt x="79" y="205"/>
                      <a:pt x="78" y="204"/>
                      <a:pt x="77" y="206"/>
                    </a:cubicBezTo>
                    <a:cubicBezTo>
                      <a:pt x="76" y="209"/>
                      <a:pt x="74" y="213"/>
                      <a:pt x="75" y="216"/>
                    </a:cubicBezTo>
                    <a:cubicBezTo>
                      <a:pt x="75" y="218"/>
                      <a:pt x="75" y="220"/>
                      <a:pt x="76" y="221"/>
                    </a:cubicBezTo>
                    <a:cubicBezTo>
                      <a:pt x="76" y="222"/>
                      <a:pt x="76" y="223"/>
                      <a:pt x="76" y="224"/>
                    </a:cubicBezTo>
                    <a:cubicBezTo>
                      <a:pt x="76" y="226"/>
                      <a:pt x="76" y="228"/>
                      <a:pt x="77" y="229"/>
                    </a:cubicBezTo>
                    <a:cubicBezTo>
                      <a:pt x="77" y="230"/>
                      <a:pt x="78" y="233"/>
                      <a:pt x="78" y="234"/>
                    </a:cubicBezTo>
                    <a:cubicBezTo>
                      <a:pt x="78" y="236"/>
                      <a:pt x="78" y="237"/>
                      <a:pt x="78" y="240"/>
                    </a:cubicBezTo>
                    <a:cubicBezTo>
                      <a:pt x="78" y="242"/>
                      <a:pt x="78" y="244"/>
                      <a:pt x="77" y="246"/>
                    </a:cubicBezTo>
                    <a:cubicBezTo>
                      <a:pt x="77" y="248"/>
                      <a:pt x="76" y="247"/>
                      <a:pt x="75" y="247"/>
                    </a:cubicBezTo>
                    <a:cubicBezTo>
                      <a:pt x="73" y="247"/>
                      <a:pt x="73" y="247"/>
                      <a:pt x="72" y="249"/>
                    </a:cubicBezTo>
                    <a:cubicBezTo>
                      <a:pt x="71" y="251"/>
                      <a:pt x="70" y="250"/>
                      <a:pt x="69" y="251"/>
                    </a:cubicBezTo>
                    <a:cubicBezTo>
                      <a:pt x="68" y="252"/>
                      <a:pt x="66" y="252"/>
                      <a:pt x="65" y="253"/>
                    </a:cubicBezTo>
                    <a:cubicBezTo>
                      <a:pt x="65" y="255"/>
                      <a:pt x="64" y="257"/>
                      <a:pt x="64" y="259"/>
                    </a:cubicBezTo>
                    <a:cubicBezTo>
                      <a:pt x="63" y="261"/>
                      <a:pt x="63" y="264"/>
                      <a:pt x="62" y="265"/>
                    </a:cubicBezTo>
                    <a:cubicBezTo>
                      <a:pt x="62" y="267"/>
                      <a:pt x="63" y="269"/>
                      <a:pt x="61" y="270"/>
                    </a:cubicBezTo>
                    <a:cubicBezTo>
                      <a:pt x="60" y="271"/>
                      <a:pt x="60" y="272"/>
                      <a:pt x="60" y="274"/>
                    </a:cubicBezTo>
                    <a:cubicBezTo>
                      <a:pt x="59" y="274"/>
                      <a:pt x="58" y="275"/>
                      <a:pt x="58" y="275"/>
                    </a:cubicBezTo>
                    <a:cubicBezTo>
                      <a:pt x="57" y="275"/>
                      <a:pt x="56" y="277"/>
                      <a:pt x="56" y="277"/>
                    </a:cubicBezTo>
                    <a:cubicBezTo>
                      <a:pt x="55" y="277"/>
                      <a:pt x="55" y="274"/>
                      <a:pt x="54" y="276"/>
                    </a:cubicBezTo>
                    <a:cubicBezTo>
                      <a:pt x="54" y="278"/>
                      <a:pt x="54" y="279"/>
                      <a:pt x="53" y="281"/>
                    </a:cubicBezTo>
                    <a:cubicBezTo>
                      <a:pt x="52" y="282"/>
                      <a:pt x="53" y="284"/>
                      <a:pt x="52" y="286"/>
                    </a:cubicBezTo>
                    <a:cubicBezTo>
                      <a:pt x="52" y="287"/>
                      <a:pt x="51" y="290"/>
                      <a:pt x="50" y="291"/>
                    </a:cubicBezTo>
                    <a:cubicBezTo>
                      <a:pt x="49" y="292"/>
                      <a:pt x="48" y="291"/>
                      <a:pt x="48" y="294"/>
                    </a:cubicBezTo>
                    <a:cubicBezTo>
                      <a:pt x="47" y="296"/>
                      <a:pt x="45" y="295"/>
                      <a:pt x="45" y="293"/>
                    </a:cubicBezTo>
                    <a:cubicBezTo>
                      <a:pt x="45" y="292"/>
                      <a:pt x="44" y="292"/>
                      <a:pt x="43" y="292"/>
                    </a:cubicBezTo>
                    <a:cubicBezTo>
                      <a:pt x="42" y="292"/>
                      <a:pt x="41" y="290"/>
                      <a:pt x="40" y="291"/>
                    </a:cubicBezTo>
                    <a:cubicBezTo>
                      <a:pt x="37" y="295"/>
                      <a:pt x="41" y="296"/>
                      <a:pt x="41" y="300"/>
                    </a:cubicBezTo>
                    <a:cubicBezTo>
                      <a:pt x="40" y="307"/>
                      <a:pt x="35" y="303"/>
                      <a:pt x="34" y="302"/>
                    </a:cubicBezTo>
                    <a:cubicBezTo>
                      <a:pt x="32" y="301"/>
                      <a:pt x="31" y="303"/>
                      <a:pt x="30" y="304"/>
                    </a:cubicBezTo>
                    <a:cubicBezTo>
                      <a:pt x="29" y="305"/>
                      <a:pt x="28" y="306"/>
                      <a:pt x="29" y="308"/>
                    </a:cubicBezTo>
                    <a:cubicBezTo>
                      <a:pt x="29" y="313"/>
                      <a:pt x="32" y="313"/>
                      <a:pt x="34" y="314"/>
                    </a:cubicBezTo>
                    <a:cubicBezTo>
                      <a:pt x="35" y="315"/>
                      <a:pt x="37" y="316"/>
                      <a:pt x="38" y="317"/>
                    </a:cubicBezTo>
                    <a:cubicBezTo>
                      <a:pt x="39" y="319"/>
                      <a:pt x="38" y="320"/>
                      <a:pt x="38" y="322"/>
                    </a:cubicBezTo>
                    <a:cubicBezTo>
                      <a:pt x="38" y="323"/>
                      <a:pt x="39" y="325"/>
                      <a:pt x="39" y="325"/>
                    </a:cubicBezTo>
                    <a:cubicBezTo>
                      <a:pt x="41" y="326"/>
                      <a:pt x="41" y="329"/>
                      <a:pt x="41" y="331"/>
                    </a:cubicBezTo>
                    <a:cubicBezTo>
                      <a:pt x="42" y="336"/>
                      <a:pt x="40" y="337"/>
                      <a:pt x="40" y="341"/>
                    </a:cubicBezTo>
                    <a:cubicBezTo>
                      <a:pt x="40" y="343"/>
                      <a:pt x="39" y="344"/>
                      <a:pt x="39" y="345"/>
                    </a:cubicBezTo>
                    <a:cubicBezTo>
                      <a:pt x="39" y="346"/>
                      <a:pt x="38" y="347"/>
                      <a:pt x="38" y="348"/>
                    </a:cubicBezTo>
                    <a:cubicBezTo>
                      <a:pt x="38" y="350"/>
                      <a:pt x="38" y="353"/>
                      <a:pt x="37" y="354"/>
                    </a:cubicBezTo>
                    <a:cubicBezTo>
                      <a:pt x="34" y="357"/>
                      <a:pt x="31" y="355"/>
                      <a:pt x="29" y="355"/>
                    </a:cubicBezTo>
                    <a:cubicBezTo>
                      <a:pt x="27" y="355"/>
                      <a:pt x="25" y="355"/>
                      <a:pt x="24" y="354"/>
                    </a:cubicBezTo>
                    <a:cubicBezTo>
                      <a:pt x="22" y="354"/>
                      <a:pt x="20" y="355"/>
                      <a:pt x="18" y="356"/>
                    </a:cubicBezTo>
                    <a:cubicBezTo>
                      <a:pt x="16" y="357"/>
                      <a:pt x="14" y="358"/>
                      <a:pt x="13" y="357"/>
                    </a:cubicBezTo>
                    <a:cubicBezTo>
                      <a:pt x="12" y="357"/>
                      <a:pt x="10" y="355"/>
                      <a:pt x="9" y="355"/>
                    </a:cubicBezTo>
                    <a:cubicBezTo>
                      <a:pt x="8" y="355"/>
                      <a:pt x="6" y="364"/>
                      <a:pt x="6" y="365"/>
                    </a:cubicBezTo>
                    <a:cubicBezTo>
                      <a:pt x="6" y="368"/>
                      <a:pt x="7" y="370"/>
                      <a:pt x="7" y="372"/>
                    </a:cubicBezTo>
                    <a:cubicBezTo>
                      <a:pt x="7" y="375"/>
                      <a:pt x="6" y="379"/>
                      <a:pt x="6" y="382"/>
                    </a:cubicBezTo>
                    <a:cubicBezTo>
                      <a:pt x="5" y="387"/>
                      <a:pt x="3" y="393"/>
                      <a:pt x="1" y="399"/>
                    </a:cubicBezTo>
                    <a:cubicBezTo>
                      <a:pt x="0" y="401"/>
                      <a:pt x="0" y="403"/>
                      <a:pt x="0" y="405"/>
                    </a:cubicBezTo>
                    <a:cubicBezTo>
                      <a:pt x="1" y="405"/>
                      <a:pt x="1" y="405"/>
                      <a:pt x="1" y="406"/>
                    </a:cubicBezTo>
                    <a:cubicBezTo>
                      <a:pt x="14" y="400"/>
                      <a:pt x="26" y="394"/>
                      <a:pt x="39" y="388"/>
                    </a:cubicBezTo>
                    <a:cubicBezTo>
                      <a:pt x="39" y="388"/>
                      <a:pt x="39" y="388"/>
                      <a:pt x="39" y="388"/>
                    </a:cubicBezTo>
                    <a:cubicBezTo>
                      <a:pt x="39" y="385"/>
                      <a:pt x="40" y="383"/>
                      <a:pt x="41" y="380"/>
                    </a:cubicBezTo>
                    <a:cubicBezTo>
                      <a:pt x="42" y="376"/>
                      <a:pt x="46" y="373"/>
                      <a:pt x="48" y="372"/>
                    </a:cubicBezTo>
                    <a:cubicBezTo>
                      <a:pt x="49" y="371"/>
                      <a:pt x="50" y="372"/>
                      <a:pt x="51" y="370"/>
                    </a:cubicBezTo>
                    <a:cubicBezTo>
                      <a:pt x="52" y="368"/>
                      <a:pt x="53" y="367"/>
                      <a:pt x="53" y="364"/>
                    </a:cubicBezTo>
                    <a:cubicBezTo>
                      <a:pt x="53" y="361"/>
                      <a:pt x="52" y="358"/>
                      <a:pt x="54" y="355"/>
                    </a:cubicBezTo>
                    <a:cubicBezTo>
                      <a:pt x="56" y="352"/>
                      <a:pt x="59" y="350"/>
                      <a:pt x="61" y="352"/>
                    </a:cubicBezTo>
                    <a:cubicBezTo>
                      <a:pt x="62" y="353"/>
                      <a:pt x="62" y="355"/>
                      <a:pt x="63" y="354"/>
                    </a:cubicBezTo>
                    <a:cubicBezTo>
                      <a:pt x="65" y="353"/>
                      <a:pt x="66" y="352"/>
                      <a:pt x="67" y="350"/>
                    </a:cubicBezTo>
                    <a:cubicBezTo>
                      <a:pt x="68" y="348"/>
                      <a:pt x="69" y="346"/>
                      <a:pt x="70" y="345"/>
                    </a:cubicBezTo>
                    <a:cubicBezTo>
                      <a:pt x="71" y="343"/>
                      <a:pt x="72" y="342"/>
                      <a:pt x="73" y="340"/>
                    </a:cubicBezTo>
                    <a:cubicBezTo>
                      <a:pt x="74" y="338"/>
                      <a:pt x="78" y="339"/>
                      <a:pt x="79" y="341"/>
                    </a:cubicBezTo>
                    <a:cubicBezTo>
                      <a:pt x="80" y="345"/>
                      <a:pt x="79" y="352"/>
                      <a:pt x="80" y="356"/>
                    </a:cubicBezTo>
                    <a:cubicBezTo>
                      <a:pt x="81" y="358"/>
                      <a:pt x="82" y="361"/>
                      <a:pt x="84" y="362"/>
                    </a:cubicBezTo>
                    <a:cubicBezTo>
                      <a:pt x="87" y="360"/>
                      <a:pt x="90" y="358"/>
                      <a:pt x="93" y="357"/>
                    </a:cubicBezTo>
                    <a:cubicBezTo>
                      <a:pt x="91" y="355"/>
                      <a:pt x="90" y="354"/>
                      <a:pt x="90" y="350"/>
                    </a:cubicBezTo>
                    <a:cubicBezTo>
                      <a:pt x="90" y="346"/>
                      <a:pt x="88" y="342"/>
                      <a:pt x="87" y="338"/>
                    </a:cubicBezTo>
                    <a:cubicBezTo>
                      <a:pt x="86" y="337"/>
                      <a:pt x="86" y="336"/>
                      <a:pt x="85" y="335"/>
                    </a:cubicBezTo>
                    <a:cubicBezTo>
                      <a:pt x="85" y="334"/>
                      <a:pt x="85" y="331"/>
                      <a:pt x="86" y="331"/>
                    </a:cubicBezTo>
                    <a:cubicBezTo>
                      <a:pt x="87" y="331"/>
                      <a:pt x="87" y="332"/>
                      <a:pt x="88" y="333"/>
                    </a:cubicBezTo>
                    <a:cubicBezTo>
                      <a:pt x="89" y="335"/>
                      <a:pt x="90" y="335"/>
                      <a:pt x="91" y="334"/>
                    </a:cubicBezTo>
                    <a:cubicBezTo>
                      <a:pt x="93" y="334"/>
                      <a:pt x="95" y="331"/>
                      <a:pt x="96" y="335"/>
                    </a:cubicBezTo>
                    <a:cubicBezTo>
                      <a:pt x="96" y="337"/>
                      <a:pt x="96" y="339"/>
                      <a:pt x="97" y="340"/>
                    </a:cubicBezTo>
                    <a:cubicBezTo>
                      <a:pt x="97" y="343"/>
                      <a:pt x="99" y="343"/>
                      <a:pt x="100" y="343"/>
                    </a:cubicBezTo>
                    <a:cubicBezTo>
                      <a:pt x="101" y="344"/>
                      <a:pt x="101" y="346"/>
                      <a:pt x="101" y="347"/>
                    </a:cubicBezTo>
                    <a:cubicBezTo>
                      <a:pt x="102" y="348"/>
                      <a:pt x="102" y="349"/>
                      <a:pt x="103" y="350"/>
                    </a:cubicBezTo>
                    <a:cubicBezTo>
                      <a:pt x="114" y="342"/>
                      <a:pt x="125" y="334"/>
                      <a:pt x="136" y="326"/>
                    </a:cubicBezTo>
                    <a:cubicBezTo>
                      <a:pt x="137" y="324"/>
                      <a:pt x="137" y="321"/>
                      <a:pt x="138" y="319"/>
                    </a:cubicBezTo>
                    <a:cubicBezTo>
                      <a:pt x="139" y="316"/>
                      <a:pt x="140" y="313"/>
                      <a:pt x="142" y="311"/>
                    </a:cubicBezTo>
                    <a:cubicBezTo>
                      <a:pt x="144" y="310"/>
                      <a:pt x="144" y="313"/>
                      <a:pt x="145" y="315"/>
                    </a:cubicBezTo>
                    <a:cubicBezTo>
                      <a:pt x="145" y="316"/>
                      <a:pt x="146" y="317"/>
                      <a:pt x="145" y="318"/>
                    </a:cubicBezTo>
                    <a:cubicBezTo>
                      <a:pt x="145" y="319"/>
                      <a:pt x="145" y="319"/>
                      <a:pt x="145" y="319"/>
                    </a:cubicBezTo>
                    <a:cubicBezTo>
                      <a:pt x="147" y="317"/>
                      <a:pt x="150" y="315"/>
                      <a:pt x="152" y="314"/>
                    </a:cubicBezTo>
                    <a:cubicBezTo>
                      <a:pt x="152" y="313"/>
                      <a:pt x="153" y="311"/>
                      <a:pt x="153" y="311"/>
                    </a:cubicBezTo>
                    <a:cubicBezTo>
                      <a:pt x="155" y="309"/>
                      <a:pt x="157" y="307"/>
                      <a:pt x="159" y="304"/>
                    </a:cubicBezTo>
                    <a:cubicBezTo>
                      <a:pt x="159" y="304"/>
                      <a:pt x="161" y="302"/>
                      <a:pt x="161" y="304"/>
                    </a:cubicBezTo>
                    <a:cubicBezTo>
                      <a:pt x="161" y="305"/>
                      <a:pt x="160" y="306"/>
                      <a:pt x="160" y="306"/>
                    </a:cubicBezTo>
                    <a:cubicBezTo>
                      <a:pt x="160" y="307"/>
                      <a:pt x="159" y="307"/>
                      <a:pt x="159" y="308"/>
                    </a:cubicBezTo>
                    <a:cubicBezTo>
                      <a:pt x="205" y="271"/>
                      <a:pt x="245" y="234"/>
                      <a:pt x="284" y="209"/>
                    </a:cubicBezTo>
                    <a:cubicBezTo>
                      <a:pt x="288" y="207"/>
                      <a:pt x="292" y="204"/>
                      <a:pt x="296" y="202"/>
                    </a:cubicBezTo>
                    <a:cubicBezTo>
                      <a:pt x="293" y="131"/>
                      <a:pt x="280" y="64"/>
                      <a:pt x="259" y="0"/>
                    </a:cubicBezTo>
                    <a:cubicBezTo>
                      <a:pt x="258" y="0"/>
                      <a:pt x="258" y="1"/>
                      <a:pt x="257" y="2"/>
                    </a:cubicBezTo>
                    <a:close/>
                    <a:moveTo>
                      <a:pt x="146" y="170"/>
                    </a:moveTo>
                    <a:cubicBezTo>
                      <a:pt x="146" y="171"/>
                      <a:pt x="146" y="172"/>
                      <a:pt x="146" y="173"/>
                    </a:cubicBezTo>
                    <a:cubicBezTo>
                      <a:pt x="145" y="174"/>
                      <a:pt x="145" y="176"/>
                      <a:pt x="145" y="177"/>
                    </a:cubicBezTo>
                    <a:cubicBezTo>
                      <a:pt x="145" y="178"/>
                      <a:pt x="143" y="180"/>
                      <a:pt x="142" y="178"/>
                    </a:cubicBezTo>
                    <a:cubicBezTo>
                      <a:pt x="141" y="176"/>
                      <a:pt x="142" y="174"/>
                      <a:pt x="141" y="172"/>
                    </a:cubicBezTo>
                    <a:cubicBezTo>
                      <a:pt x="141" y="170"/>
                      <a:pt x="140" y="168"/>
                      <a:pt x="139" y="166"/>
                    </a:cubicBezTo>
                    <a:cubicBezTo>
                      <a:pt x="139" y="163"/>
                      <a:pt x="136" y="156"/>
                      <a:pt x="139" y="157"/>
                    </a:cubicBezTo>
                    <a:cubicBezTo>
                      <a:pt x="140" y="157"/>
                      <a:pt x="141" y="158"/>
                      <a:pt x="142" y="158"/>
                    </a:cubicBezTo>
                    <a:cubicBezTo>
                      <a:pt x="143" y="159"/>
                      <a:pt x="143" y="161"/>
                      <a:pt x="143" y="162"/>
                    </a:cubicBezTo>
                    <a:cubicBezTo>
                      <a:pt x="144" y="164"/>
                      <a:pt x="145" y="164"/>
                      <a:pt x="146" y="165"/>
                    </a:cubicBezTo>
                    <a:cubicBezTo>
                      <a:pt x="146" y="166"/>
                      <a:pt x="147" y="169"/>
                      <a:pt x="146" y="170"/>
                    </a:cubicBezTo>
                    <a:close/>
                    <a:moveTo>
                      <a:pt x="155" y="167"/>
                    </a:moveTo>
                    <a:cubicBezTo>
                      <a:pt x="154" y="167"/>
                      <a:pt x="154" y="168"/>
                      <a:pt x="154" y="168"/>
                    </a:cubicBezTo>
                    <a:cubicBezTo>
                      <a:pt x="153" y="166"/>
                      <a:pt x="153" y="165"/>
                      <a:pt x="152" y="163"/>
                    </a:cubicBezTo>
                    <a:cubicBezTo>
                      <a:pt x="151" y="161"/>
                      <a:pt x="150" y="160"/>
                      <a:pt x="150" y="158"/>
                    </a:cubicBezTo>
                    <a:cubicBezTo>
                      <a:pt x="149" y="157"/>
                      <a:pt x="149" y="155"/>
                      <a:pt x="149" y="154"/>
                    </a:cubicBezTo>
                    <a:cubicBezTo>
                      <a:pt x="149" y="152"/>
                      <a:pt x="149" y="150"/>
                      <a:pt x="149" y="148"/>
                    </a:cubicBezTo>
                    <a:cubicBezTo>
                      <a:pt x="150" y="144"/>
                      <a:pt x="152" y="153"/>
                      <a:pt x="153" y="155"/>
                    </a:cubicBezTo>
                    <a:cubicBezTo>
                      <a:pt x="153" y="157"/>
                      <a:pt x="153" y="159"/>
                      <a:pt x="154" y="161"/>
                    </a:cubicBezTo>
                    <a:cubicBezTo>
                      <a:pt x="154" y="163"/>
                      <a:pt x="155" y="165"/>
                      <a:pt x="155" y="167"/>
                    </a:cubicBezTo>
                    <a:close/>
                    <a:moveTo>
                      <a:pt x="163" y="199"/>
                    </a:moveTo>
                    <a:cubicBezTo>
                      <a:pt x="163" y="201"/>
                      <a:pt x="161" y="201"/>
                      <a:pt x="161" y="199"/>
                    </a:cubicBezTo>
                    <a:cubicBezTo>
                      <a:pt x="161" y="198"/>
                      <a:pt x="161" y="197"/>
                      <a:pt x="160" y="196"/>
                    </a:cubicBezTo>
                    <a:cubicBezTo>
                      <a:pt x="160" y="195"/>
                      <a:pt x="159" y="195"/>
                      <a:pt x="159" y="193"/>
                    </a:cubicBezTo>
                    <a:cubicBezTo>
                      <a:pt x="158" y="190"/>
                      <a:pt x="160" y="193"/>
                      <a:pt x="161" y="193"/>
                    </a:cubicBezTo>
                    <a:cubicBezTo>
                      <a:pt x="162" y="194"/>
                      <a:pt x="162" y="194"/>
                      <a:pt x="162" y="195"/>
                    </a:cubicBezTo>
                    <a:cubicBezTo>
                      <a:pt x="163" y="197"/>
                      <a:pt x="164" y="197"/>
                      <a:pt x="163"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1" name="Freeform 164"/>
              <p:cNvSpPr>
                <a:spLocks/>
              </p:cNvSpPr>
              <p:nvPr/>
            </p:nvSpPr>
            <p:spPr bwMode="auto">
              <a:xfrm>
                <a:off x="3497263" y="3898900"/>
                <a:ext cx="34925" cy="63500"/>
              </a:xfrm>
              <a:custGeom>
                <a:avLst/>
                <a:gdLst>
                  <a:gd name="T0" fmla="*/ 7 w 46"/>
                  <a:gd name="T1" fmla="*/ 3 h 83"/>
                  <a:gd name="T2" fmla="*/ 4 w 46"/>
                  <a:gd name="T3" fmla="*/ 3 h 83"/>
                  <a:gd name="T4" fmla="*/ 2 w 46"/>
                  <a:gd name="T5" fmla="*/ 1 h 83"/>
                  <a:gd name="T6" fmla="*/ 0 w 46"/>
                  <a:gd name="T7" fmla="*/ 3 h 83"/>
                  <a:gd name="T8" fmla="*/ 3 w 46"/>
                  <a:gd name="T9" fmla="*/ 11 h 83"/>
                  <a:gd name="T10" fmla="*/ 6 w 46"/>
                  <a:gd name="T11" fmla="*/ 16 h 83"/>
                  <a:gd name="T12" fmla="*/ 9 w 46"/>
                  <a:gd name="T13" fmla="*/ 19 h 83"/>
                  <a:gd name="T14" fmla="*/ 10 w 46"/>
                  <a:gd name="T15" fmla="*/ 26 h 83"/>
                  <a:gd name="T16" fmla="*/ 16 w 46"/>
                  <a:gd name="T17" fmla="*/ 35 h 83"/>
                  <a:gd name="T18" fmla="*/ 19 w 46"/>
                  <a:gd name="T19" fmla="*/ 40 h 83"/>
                  <a:gd name="T20" fmla="*/ 22 w 46"/>
                  <a:gd name="T21" fmla="*/ 41 h 83"/>
                  <a:gd name="T22" fmla="*/ 24 w 46"/>
                  <a:gd name="T23" fmla="*/ 40 h 83"/>
                  <a:gd name="T24" fmla="*/ 23 w 46"/>
                  <a:gd name="T25" fmla="*/ 35 h 83"/>
                  <a:gd name="T26" fmla="*/ 25 w 46"/>
                  <a:gd name="T27" fmla="*/ 35 h 83"/>
                  <a:gd name="T28" fmla="*/ 27 w 46"/>
                  <a:gd name="T29" fmla="*/ 39 h 83"/>
                  <a:gd name="T30" fmla="*/ 28 w 46"/>
                  <a:gd name="T31" fmla="*/ 36 h 83"/>
                  <a:gd name="T32" fmla="*/ 30 w 46"/>
                  <a:gd name="T33" fmla="*/ 36 h 83"/>
                  <a:gd name="T34" fmla="*/ 29 w 46"/>
                  <a:gd name="T35" fmla="*/ 42 h 83"/>
                  <a:gd name="T36" fmla="*/ 26 w 46"/>
                  <a:gd name="T37" fmla="*/ 42 h 83"/>
                  <a:gd name="T38" fmla="*/ 25 w 46"/>
                  <a:gd name="T39" fmla="*/ 45 h 83"/>
                  <a:gd name="T40" fmla="*/ 23 w 46"/>
                  <a:gd name="T41" fmla="*/ 48 h 83"/>
                  <a:gd name="T42" fmla="*/ 26 w 46"/>
                  <a:gd name="T43" fmla="*/ 52 h 83"/>
                  <a:gd name="T44" fmla="*/ 29 w 46"/>
                  <a:gd name="T45" fmla="*/ 54 h 83"/>
                  <a:gd name="T46" fmla="*/ 32 w 46"/>
                  <a:gd name="T47" fmla="*/ 58 h 83"/>
                  <a:gd name="T48" fmla="*/ 30 w 46"/>
                  <a:gd name="T49" fmla="*/ 59 h 83"/>
                  <a:gd name="T50" fmla="*/ 28 w 46"/>
                  <a:gd name="T51" fmla="*/ 60 h 83"/>
                  <a:gd name="T52" fmla="*/ 31 w 46"/>
                  <a:gd name="T53" fmla="*/ 64 h 83"/>
                  <a:gd name="T54" fmla="*/ 35 w 46"/>
                  <a:gd name="T55" fmla="*/ 68 h 83"/>
                  <a:gd name="T56" fmla="*/ 37 w 46"/>
                  <a:gd name="T57" fmla="*/ 71 h 83"/>
                  <a:gd name="T58" fmla="*/ 40 w 46"/>
                  <a:gd name="T59" fmla="*/ 72 h 83"/>
                  <a:gd name="T60" fmla="*/ 39 w 46"/>
                  <a:gd name="T61" fmla="*/ 75 h 83"/>
                  <a:gd name="T62" fmla="*/ 44 w 46"/>
                  <a:gd name="T63" fmla="*/ 83 h 83"/>
                  <a:gd name="T64" fmla="*/ 42 w 46"/>
                  <a:gd name="T65" fmla="*/ 68 h 83"/>
                  <a:gd name="T66" fmla="*/ 42 w 46"/>
                  <a:gd name="T67" fmla="*/ 63 h 83"/>
                  <a:gd name="T68" fmla="*/ 41 w 46"/>
                  <a:gd name="T69" fmla="*/ 57 h 83"/>
                  <a:gd name="T70" fmla="*/ 42 w 46"/>
                  <a:gd name="T71" fmla="*/ 53 h 83"/>
                  <a:gd name="T72" fmla="*/ 41 w 46"/>
                  <a:gd name="T73" fmla="*/ 48 h 83"/>
                  <a:gd name="T74" fmla="*/ 41 w 46"/>
                  <a:gd name="T75" fmla="*/ 43 h 83"/>
                  <a:gd name="T76" fmla="*/ 43 w 46"/>
                  <a:gd name="T77" fmla="*/ 41 h 83"/>
                  <a:gd name="T78" fmla="*/ 46 w 46"/>
                  <a:gd name="T79" fmla="*/ 40 h 83"/>
                  <a:gd name="T80" fmla="*/ 44 w 46"/>
                  <a:gd name="T81" fmla="*/ 36 h 83"/>
                  <a:gd name="T82" fmla="*/ 41 w 46"/>
                  <a:gd name="T83" fmla="*/ 33 h 83"/>
                  <a:gd name="T84" fmla="*/ 39 w 46"/>
                  <a:gd name="T85" fmla="*/ 31 h 83"/>
                  <a:gd name="T86" fmla="*/ 37 w 46"/>
                  <a:gd name="T87" fmla="*/ 29 h 83"/>
                  <a:gd name="T88" fmla="*/ 34 w 46"/>
                  <a:gd name="T89" fmla="*/ 26 h 83"/>
                  <a:gd name="T90" fmla="*/ 31 w 46"/>
                  <a:gd name="T91" fmla="*/ 23 h 83"/>
                  <a:gd name="T92" fmla="*/ 28 w 46"/>
                  <a:gd name="T93" fmla="*/ 16 h 83"/>
                  <a:gd name="T94" fmla="*/ 28 w 46"/>
                  <a:gd name="T95" fmla="*/ 17 h 83"/>
                  <a:gd name="T96" fmla="*/ 26 w 46"/>
                  <a:gd name="T97" fmla="*/ 14 h 83"/>
                  <a:gd name="T98" fmla="*/ 25 w 46"/>
                  <a:gd name="T99" fmla="*/ 11 h 83"/>
                  <a:gd name="T100" fmla="*/ 22 w 46"/>
                  <a:gd name="T101" fmla="*/ 8 h 83"/>
                  <a:gd name="T102" fmla="*/ 18 w 46"/>
                  <a:gd name="T103" fmla="*/ 3 h 83"/>
                  <a:gd name="T104" fmla="*/ 18 w 46"/>
                  <a:gd name="T105" fmla="*/ 6 h 83"/>
                  <a:gd name="T106" fmla="*/ 20 w 46"/>
                  <a:gd name="T107" fmla="*/ 15 h 83"/>
                  <a:gd name="T108" fmla="*/ 13 w 46"/>
                  <a:gd name="T109" fmla="*/ 8 h 83"/>
                  <a:gd name="T110" fmla="*/ 13 w 46"/>
                  <a:gd name="T111" fmla="*/ 13 h 83"/>
                  <a:gd name="T112" fmla="*/ 10 w 46"/>
                  <a:gd name="T113" fmla="*/ 9 h 83"/>
                  <a:gd name="T114" fmla="*/ 10 w 46"/>
                  <a:gd name="T115" fmla="*/ 6 h 83"/>
                  <a:gd name="T116" fmla="*/ 7 w 46"/>
                  <a:gd name="T117"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 h="83">
                    <a:moveTo>
                      <a:pt x="7" y="3"/>
                    </a:moveTo>
                    <a:cubicBezTo>
                      <a:pt x="7" y="4"/>
                      <a:pt x="6" y="5"/>
                      <a:pt x="4" y="3"/>
                    </a:cubicBezTo>
                    <a:cubicBezTo>
                      <a:pt x="3" y="1"/>
                      <a:pt x="3" y="0"/>
                      <a:pt x="2" y="1"/>
                    </a:cubicBezTo>
                    <a:cubicBezTo>
                      <a:pt x="1" y="1"/>
                      <a:pt x="0" y="2"/>
                      <a:pt x="0" y="3"/>
                    </a:cubicBezTo>
                    <a:cubicBezTo>
                      <a:pt x="0" y="5"/>
                      <a:pt x="3" y="9"/>
                      <a:pt x="3" y="11"/>
                    </a:cubicBezTo>
                    <a:cubicBezTo>
                      <a:pt x="4" y="13"/>
                      <a:pt x="4" y="14"/>
                      <a:pt x="6" y="16"/>
                    </a:cubicBezTo>
                    <a:cubicBezTo>
                      <a:pt x="7" y="17"/>
                      <a:pt x="8" y="18"/>
                      <a:pt x="9" y="19"/>
                    </a:cubicBezTo>
                    <a:cubicBezTo>
                      <a:pt x="11" y="22"/>
                      <a:pt x="8" y="24"/>
                      <a:pt x="10" y="26"/>
                    </a:cubicBezTo>
                    <a:cubicBezTo>
                      <a:pt x="12" y="30"/>
                      <a:pt x="14" y="32"/>
                      <a:pt x="16" y="35"/>
                    </a:cubicBezTo>
                    <a:cubicBezTo>
                      <a:pt x="18" y="37"/>
                      <a:pt x="18" y="39"/>
                      <a:pt x="19" y="40"/>
                    </a:cubicBezTo>
                    <a:cubicBezTo>
                      <a:pt x="20" y="42"/>
                      <a:pt x="21" y="42"/>
                      <a:pt x="22" y="41"/>
                    </a:cubicBezTo>
                    <a:cubicBezTo>
                      <a:pt x="23" y="41"/>
                      <a:pt x="24" y="41"/>
                      <a:pt x="24" y="40"/>
                    </a:cubicBezTo>
                    <a:cubicBezTo>
                      <a:pt x="24" y="38"/>
                      <a:pt x="23" y="37"/>
                      <a:pt x="23" y="35"/>
                    </a:cubicBezTo>
                    <a:cubicBezTo>
                      <a:pt x="23" y="35"/>
                      <a:pt x="24" y="34"/>
                      <a:pt x="25" y="35"/>
                    </a:cubicBezTo>
                    <a:cubicBezTo>
                      <a:pt x="26" y="36"/>
                      <a:pt x="26" y="37"/>
                      <a:pt x="27" y="39"/>
                    </a:cubicBezTo>
                    <a:cubicBezTo>
                      <a:pt x="28" y="40"/>
                      <a:pt x="28" y="36"/>
                      <a:pt x="28" y="36"/>
                    </a:cubicBezTo>
                    <a:cubicBezTo>
                      <a:pt x="28" y="35"/>
                      <a:pt x="29" y="34"/>
                      <a:pt x="30" y="36"/>
                    </a:cubicBezTo>
                    <a:cubicBezTo>
                      <a:pt x="31" y="40"/>
                      <a:pt x="32" y="43"/>
                      <a:pt x="29" y="42"/>
                    </a:cubicBezTo>
                    <a:cubicBezTo>
                      <a:pt x="28" y="42"/>
                      <a:pt x="27" y="41"/>
                      <a:pt x="26" y="42"/>
                    </a:cubicBezTo>
                    <a:cubicBezTo>
                      <a:pt x="26" y="43"/>
                      <a:pt x="26" y="45"/>
                      <a:pt x="25" y="45"/>
                    </a:cubicBezTo>
                    <a:cubicBezTo>
                      <a:pt x="23" y="45"/>
                      <a:pt x="21" y="44"/>
                      <a:pt x="23" y="48"/>
                    </a:cubicBezTo>
                    <a:cubicBezTo>
                      <a:pt x="24" y="49"/>
                      <a:pt x="25" y="51"/>
                      <a:pt x="26" y="52"/>
                    </a:cubicBezTo>
                    <a:cubicBezTo>
                      <a:pt x="27" y="54"/>
                      <a:pt x="28" y="54"/>
                      <a:pt x="29" y="54"/>
                    </a:cubicBezTo>
                    <a:cubicBezTo>
                      <a:pt x="30" y="55"/>
                      <a:pt x="31" y="57"/>
                      <a:pt x="32" y="58"/>
                    </a:cubicBezTo>
                    <a:cubicBezTo>
                      <a:pt x="32" y="60"/>
                      <a:pt x="31" y="59"/>
                      <a:pt x="30" y="59"/>
                    </a:cubicBezTo>
                    <a:cubicBezTo>
                      <a:pt x="30" y="59"/>
                      <a:pt x="28" y="58"/>
                      <a:pt x="28" y="60"/>
                    </a:cubicBezTo>
                    <a:cubicBezTo>
                      <a:pt x="29" y="61"/>
                      <a:pt x="30" y="63"/>
                      <a:pt x="31" y="64"/>
                    </a:cubicBezTo>
                    <a:cubicBezTo>
                      <a:pt x="32" y="65"/>
                      <a:pt x="33" y="66"/>
                      <a:pt x="35" y="68"/>
                    </a:cubicBezTo>
                    <a:cubicBezTo>
                      <a:pt x="35" y="69"/>
                      <a:pt x="36" y="70"/>
                      <a:pt x="37" y="71"/>
                    </a:cubicBezTo>
                    <a:cubicBezTo>
                      <a:pt x="38" y="73"/>
                      <a:pt x="39" y="72"/>
                      <a:pt x="40" y="72"/>
                    </a:cubicBezTo>
                    <a:cubicBezTo>
                      <a:pt x="40" y="73"/>
                      <a:pt x="39" y="74"/>
                      <a:pt x="39" y="75"/>
                    </a:cubicBezTo>
                    <a:cubicBezTo>
                      <a:pt x="39" y="77"/>
                      <a:pt x="42" y="81"/>
                      <a:pt x="44" y="83"/>
                    </a:cubicBezTo>
                    <a:cubicBezTo>
                      <a:pt x="44" y="78"/>
                      <a:pt x="43" y="73"/>
                      <a:pt x="42" y="68"/>
                    </a:cubicBezTo>
                    <a:cubicBezTo>
                      <a:pt x="42" y="65"/>
                      <a:pt x="43" y="65"/>
                      <a:pt x="42" y="63"/>
                    </a:cubicBezTo>
                    <a:cubicBezTo>
                      <a:pt x="42" y="61"/>
                      <a:pt x="42" y="59"/>
                      <a:pt x="41" y="57"/>
                    </a:cubicBezTo>
                    <a:cubicBezTo>
                      <a:pt x="41" y="55"/>
                      <a:pt x="41" y="53"/>
                      <a:pt x="42" y="53"/>
                    </a:cubicBezTo>
                    <a:cubicBezTo>
                      <a:pt x="42" y="52"/>
                      <a:pt x="41" y="50"/>
                      <a:pt x="41" y="48"/>
                    </a:cubicBezTo>
                    <a:cubicBezTo>
                      <a:pt x="40" y="46"/>
                      <a:pt x="40" y="45"/>
                      <a:pt x="41" y="43"/>
                    </a:cubicBezTo>
                    <a:cubicBezTo>
                      <a:pt x="41" y="42"/>
                      <a:pt x="41" y="40"/>
                      <a:pt x="43" y="41"/>
                    </a:cubicBezTo>
                    <a:cubicBezTo>
                      <a:pt x="44" y="41"/>
                      <a:pt x="46" y="41"/>
                      <a:pt x="46" y="40"/>
                    </a:cubicBezTo>
                    <a:cubicBezTo>
                      <a:pt x="46" y="39"/>
                      <a:pt x="44" y="38"/>
                      <a:pt x="44" y="36"/>
                    </a:cubicBezTo>
                    <a:cubicBezTo>
                      <a:pt x="43" y="34"/>
                      <a:pt x="42" y="35"/>
                      <a:pt x="41" y="33"/>
                    </a:cubicBezTo>
                    <a:cubicBezTo>
                      <a:pt x="40" y="32"/>
                      <a:pt x="40" y="32"/>
                      <a:pt x="39" y="31"/>
                    </a:cubicBezTo>
                    <a:cubicBezTo>
                      <a:pt x="39" y="30"/>
                      <a:pt x="38" y="29"/>
                      <a:pt x="37" y="29"/>
                    </a:cubicBezTo>
                    <a:cubicBezTo>
                      <a:pt x="36" y="28"/>
                      <a:pt x="35" y="28"/>
                      <a:pt x="34" y="26"/>
                    </a:cubicBezTo>
                    <a:cubicBezTo>
                      <a:pt x="33" y="25"/>
                      <a:pt x="32" y="24"/>
                      <a:pt x="31" y="23"/>
                    </a:cubicBezTo>
                    <a:cubicBezTo>
                      <a:pt x="31" y="21"/>
                      <a:pt x="30" y="17"/>
                      <a:pt x="28" y="16"/>
                    </a:cubicBezTo>
                    <a:cubicBezTo>
                      <a:pt x="28" y="17"/>
                      <a:pt x="28" y="17"/>
                      <a:pt x="28" y="17"/>
                    </a:cubicBezTo>
                    <a:cubicBezTo>
                      <a:pt x="27" y="16"/>
                      <a:pt x="26" y="15"/>
                      <a:pt x="26" y="14"/>
                    </a:cubicBezTo>
                    <a:cubicBezTo>
                      <a:pt x="26" y="13"/>
                      <a:pt x="26" y="12"/>
                      <a:pt x="25" y="11"/>
                    </a:cubicBezTo>
                    <a:cubicBezTo>
                      <a:pt x="24" y="10"/>
                      <a:pt x="23" y="9"/>
                      <a:pt x="22" y="8"/>
                    </a:cubicBezTo>
                    <a:cubicBezTo>
                      <a:pt x="21" y="6"/>
                      <a:pt x="20" y="3"/>
                      <a:pt x="18" y="3"/>
                    </a:cubicBezTo>
                    <a:cubicBezTo>
                      <a:pt x="17" y="3"/>
                      <a:pt x="17" y="5"/>
                      <a:pt x="18" y="6"/>
                    </a:cubicBezTo>
                    <a:cubicBezTo>
                      <a:pt x="19" y="9"/>
                      <a:pt x="21" y="13"/>
                      <a:pt x="20" y="15"/>
                    </a:cubicBezTo>
                    <a:cubicBezTo>
                      <a:pt x="19" y="17"/>
                      <a:pt x="15" y="9"/>
                      <a:pt x="13" y="8"/>
                    </a:cubicBezTo>
                    <a:cubicBezTo>
                      <a:pt x="12" y="8"/>
                      <a:pt x="14" y="13"/>
                      <a:pt x="13" y="13"/>
                    </a:cubicBezTo>
                    <a:cubicBezTo>
                      <a:pt x="12" y="12"/>
                      <a:pt x="10" y="10"/>
                      <a:pt x="10" y="9"/>
                    </a:cubicBezTo>
                    <a:cubicBezTo>
                      <a:pt x="9" y="7"/>
                      <a:pt x="11" y="7"/>
                      <a:pt x="10" y="6"/>
                    </a:cubicBezTo>
                    <a:cubicBezTo>
                      <a:pt x="9" y="4"/>
                      <a:pt x="8" y="2"/>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2" name="Freeform 165"/>
              <p:cNvSpPr>
                <a:spLocks/>
              </p:cNvSpPr>
              <p:nvPr/>
            </p:nvSpPr>
            <p:spPr bwMode="auto">
              <a:xfrm>
                <a:off x="3046413" y="4576763"/>
                <a:ext cx="17463" cy="7938"/>
              </a:xfrm>
              <a:custGeom>
                <a:avLst/>
                <a:gdLst>
                  <a:gd name="T0" fmla="*/ 3 w 22"/>
                  <a:gd name="T1" fmla="*/ 6 h 9"/>
                  <a:gd name="T2" fmla="*/ 9 w 22"/>
                  <a:gd name="T3" fmla="*/ 7 h 9"/>
                  <a:gd name="T4" fmla="*/ 17 w 22"/>
                  <a:gd name="T5" fmla="*/ 9 h 9"/>
                  <a:gd name="T6" fmla="*/ 21 w 22"/>
                  <a:gd name="T7" fmla="*/ 7 h 9"/>
                  <a:gd name="T8" fmla="*/ 13 w 22"/>
                  <a:gd name="T9" fmla="*/ 5 h 9"/>
                  <a:gd name="T10" fmla="*/ 4 w 22"/>
                  <a:gd name="T11" fmla="*/ 0 h 9"/>
                  <a:gd name="T12" fmla="*/ 3 w 22"/>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3" y="6"/>
                    </a:moveTo>
                    <a:cubicBezTo>
                      <a:pt x="4" y="7"/>
                      <a:pt x="7" y="7"/>
                      <a:pt x="9" y="7"/>
                    </a:cubicBezTo>
                    <a:cubicBezTo>
                      <a:pt x="12" y="8"/>
                      <a:pt x="14" y="9"/>
                      <a:pt x="17" y="9"/>
                    </a:cubicBezTo>
                    <a:cubicBezTo>
                      <a:pt x="18" y="9"/>
                      <a:pt x="22" y="9"/>
                      <a:pt x="21" y="7"/>
                    </a:cubicBezTo>
                    <a:cubicBezTo>
                      <a:pt x="20" y="5"/>
                      <a:pt x="16" y="6"/>
                      <a:pt x="13" y="5"/>
                    </a:cubicBezTo>
                    <a:cubicBezTo>
                      <a:pt x="9" y="5"/>
                      <a:pt x="9" y="1"/>
                      <a:pt x="4" y="0"/>
                    </a:cubicBezTo>
                    <a:cubicBezTo>
                      <a:pt x="0"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3" name="Freeform 166"/>
              <p:cNvSpPr>
                <a:spLocks/>
              </p:cNvSpPr>
              <p:nvPr/>
            </p:nvSpPr>
            <p:spPr bwMode="auto">
              <a:xfrm>
                <a:off x="3059113" y="4560888"/>
                <a:ext cx="4763" cy="6350"/>
              </a:xfrm>
              <a:custGeom>
                <a:avLst/>
                <a:gdLst>
                  <a:gd name="T0" fmla="*/ 8 w 8"/>
                  <a:gd name="T1" fmla="*/ 5 h 7"/>
                  <a:gd name="T2" fmla="*/ 8 w 8"/>
                  <a:gd name="T3" fmla="*/ 2 h 7"/>
                  <a:gd name="T4" fmla="*/ 3 w 8"/>
                  <a:gd name="T5" fmla="*/ 4 h 7"/>
                  <a:gd name="T6" fmla="*/ 8 w 8"/>
                  <a:gd name="T7" fmla="*/ 5 h 7"/>
                </a:gdLst>
                <a:ahLst/>
                <a:cxnLst>
                  <a:cxn ang="0">
                    <a:pos x="T0" y="T1"/>
                  </a:cxn>
                  <a:cxn ang="0">
                    <a:pos x="T2" y="T3"/>
                  </a:cxn>
                  <a:cxn ang="0">
                    <a:pos x="T4" y="T5"/>
                  </a:cxn>
                  <a:cxn ang="0">
                    <a:pos x="T6" y="T7"/>
                  </a:cxn>
                </a:cxnLst>
                <a:rect l="0" t="0" r="r" b="b"/>
                <a:pathLst>
                  <a:path w="8" h="7">
                    <a:moveTo>
                      <a:pt x="8" y="5"/>
                    </a:moveTo>
                    <a:cubicBezTo>
                      <a:pt x="8" y="5"/>
                      <a:pt x="8" y="2"/>
                      <a:pt x="8" y="2"/>
                    </a:cubicBezTo>
                    <a:cubicBezTo>
                      <a:pt x="4" y="0"/>
                      <a:pt x="0" y="0"/>
                      <a:pt x="3" y="4"/>
                    </a:cubicBezTo>
                    <a:cubicBezTo>
                      <a:pt x="4" y="5"/>
                      <a:pt x="7" y="7"/>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4" name="Freeform 167"/>
              <p:cNvSpPr>
                <a:spLocks/>
              </p:cNvSpPr>
              <p:nvPr/>
            </p:nvSpPr>
            <p:spPr bwMode="auto">
              <a:xfrm>
                <a:off x="3051176" y="4573588"/>
                <a:ext cx="9525" cy="6350"/>
              </a:xfrm>
              <a:custGeom>
                <a:avLst/>
                <a:gdLst>
                  <a:gd name="T0" fmla="*/ 1 w 12"/>
                  <a:gd name="T1" fmla="*/ 3 h 9"/>
                  <a:gd name="T2" fmla="*/ 11 w 12"/>
                  <a:gd name="T3" fmla="*/ 6 h 9"/>
                  <a:gd name="T4" fmla="*/ 1 w 12"/>
                  <a:gd name="T5" fmla="*/ 3 h 9"/>
                </a:gdLst>
                <a:ahLst/>
                <a:cxnLst>
                  <a:cxn ang="0">
                    <a:pos x="T0" y="T1"/>
                  </a:cxn>
                  <a:cxn ang="0">
                    <a:pos x="T2" y="T3"/>
                  </a:cxn>
                  <a:cxn ang="0">
                    <a:pos x="T4" y="T5"/>
                  </a:cxn>
                </a:cxnLst>
                <a:rect l="0" t="0" r="r" b="b"/>
                <a:pathLst>
                  <a:path w="12" h="9">
                    <a:moveTo>
                      <a:pt x="1" y="3"/>
                    </a:moveTo>
                    <a:cubicBezTo>
                      <a:pt x="1" y="6"/>
                      <a:pt x="9" y="9"/>
                      <a:pt x="11" y="6"/>
                    </a:cubicBezTo>
                    <a:cubicBezTo>
                      <a:pt x="12" y="1"/>
                      <a:pt x="0" y="0"/>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5" name="Freeform 168"/>
              <p:cNvSpPr>
                <a:spLocks/>
              </p:cNvSpPr>
              <p:nvPr/>
            </p:nvSpPr>
            <p:spPr bwMode="auto">
              <a:xfrm>
                <a:off x="3167063" y="4713288"/>
                <a:ext cx="3175" cy="3175"/>
              </a:xfrm>
              <a:custGeom>
                <a:avLst/>
                <a:gdLst>
                  <a:gd name="T0" fmla="*/ 1 w 5"/>
                  <a:gd name="T1" fmla="*/ 1 h 5"/>
                  <a:gd name="T2" fmla="*/ 1 w 5"/>
                  <a:gd name="T3" fmla="*/ 4 h 5"/>
                  <a:gd name="T4" fmla="*/ 4 w 5"/>
                  <a:gd name="T5" fmla="*/ 4 h 5"/>
                  <a:gd name="T6" fmla="*/ 3 w 5"/>
                  <a:gd name="T7" fmla="*/ 2 h 5"/>
                  <a:gd name="T8" fmla="*/ 1 w 5"/>
                  <a:gd name="T9" fmla="*/ 1 h 5"/>
                </a:gdLst>
                <a:ahLst/>
                <a:cxnLst>
                  <a:cxn ang="0">
                    <a:pos x="T0" y="T1"/>
                  </a:cxn>
                  <a:cxn ang="0">
                    <a:pos x="T2" y="T3"/>
                  </a:cxn>
                  <a:cxn ang="0">
                    <a:pos x="T4" y="T5"/>
                  </a:cxn>
                  <a:cxn ang="0">
                    <a:pos x="T6" y="T7"/>
                  </a:cxn>
                  <a:cxn ang="0">
                    <a:pos x="T8" y="T9"/>
                  </a:cxn>
                </a:cxnLst>
                <a:rect l="0" t="0" r="r" b="b"/>
                <a:pathLst>
                  <a:path w="5" h="5">
                    <a:moveTo>
                      <a:pt x="1" y="1"/>
                    </a:moveTo>
                    <a:cubicBezTo>
                      <a:pt x="0" y="2"/>
                      <a:pt x="1" y="3"/>
                      <a:pt x="1" y="4"/>
                    </a:cubicBezTo>
                    <a:cubicBezTo>
                      <a:pt x="1" y="4"/>
                      <a:pt x="4" y="5"/>
                      <a:pt x="4" y="4"/>
                    </a:cubicBezTo>
                    <a:cubicBezTo>
                      <a:pt x="5" y="3"/>
                      <a:pt x="4" y="2"/>
                      <a:pt x="3" y="2"/>
                    </a:cubicBezTo>
                    <a:cubicBezTo>
                      <a:pt x="3" y="2"/>
                      <a:pt x="1"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6" name="Freeform 169"/>
              <p:cNvSpPr>
                <a:spLocks/>
              </p:cNvSpPr>
              <p:nvPr/>
            </p:nvSpPr>
            <p:spPr bwMode="auto">
              <a:xfrm>
                <a:off x="3048001" y="4562475"/>
                <a:ext cx="6350" cy="4763"/>
              </a:xfrm>
              <a:custGeom>
                <a:avLst/>
                <a:gdLst>
                  <a:gd name="T0" fmla="*/ 5 w 9"/>
                  <a:gd name="T1" fmla="*/ 1 h 6"/>
                  <a:gd name="T2" fmla="*/ 6 w 9"/>
                  <a:gd name="T3" fmla="*/ 5 h 6"/>
                  <a:gd name="T4" fmla="*/ 8 w 9"/>
                  <a:gd name="T5" fmla="*/ 2 h 6"/>
                  <a:gd name="T6" fmla="*/ 5 w 9"/>
                  <a:gd name="T7" fmla="*/ 1 h 6"/>
                </a:gdLst>
                <a:ahLst/>
                <a:cxnLst>
                  <a:cxn ang="0">
                    <a:pos x="T0" y="T1"/>
                  </a:cxn>
                  <a:cxn ang="0">
                    <a:pos x="T2" y="T3"/>
                  </a:cxn>
                  <a:cxn ang="0">
                    <a:pos x="T4" y="T5"/>
                  </a:cxn>
                  <a:cxn ang="0">
                    <a:pos x="T6" y="T7"/>
                  </a:cxn>
                </a:cxnLst>
                <a:rect l="0" t="0" r="r" b="b"/>
                <a:pathLst>
                  <a:path w="9" h="6">
                    <a:moveTo>
                      <a:pt x="5" y="1"/>
                    </a:moveTo>
                    <a:cubicBezTo>
                      <a:pt x="0" y="0"/>
                      <a:pt x="2" y="6"/>
                      <a:pt x="6" y="5"/>
                    </a:cubicBezTo>
                    <a:cubicBezTo>
                      <a:pt x="9" y="5"/>
                      <a:pt x="8" y="3"/>
                      <a:pt x="8" y="2"/>
                    </a:cubicBezTo>
                    <a:cubicBezTo>
                      <a:pt x="8"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7" name="Freeform 170"/>
              <p:cNvSpPr>
                <a:spLocks/>
              </p:cNvSpPr>
              <p:nvPr/>
            </p:nvSpPr>
            <p:spPr bwMode="auto">
              <a:xfrm>
                <a:off x="3095626" y="4567238"/>
                <a:ext cx="4763" cy="4763"/>
              </a:xfrm>
              <a:custGeom>
                <a:avLst/>
                <a:gdLst>
                  <a:gd name="T0" fmla="*/ 6 w 7"/>
                  <a:gd name="T1" fmla="*/ 5 h 6"/>
                  <a:gd name="T2" fmla="*/ 4 w 7"/>
                  <a:gd name="T3" fmla="*/ 1 h 6"/>
                  <a:gd name="T4" fmla="*/ 4 w 7"/>
                  <a:gd name="T5" fmla="*/ 1 h 6"/>
                  <a:gd name="T6" fmla="*/ 2 w 7"/>
                  <a:gd name="T7" fmla="*/ 5 h 6"/>
                  <a:gd name="T8" fmla="*/ 6 w 7"/>
                  <a:gd name="T9" fmla="*/ 5 h 6"/>
                </a:gdLst>
                <a:ahLst/>
                <a:cxnLst>
                  <a:cxn ang="0">
                    <a:pos x="T0" y="T1"/>
                  </a:cxn>
                  <a:cxn ang="0">
                    <a:pos x="T2" y="T3"/>
                  </a:cxn>
                  <a:cxn ang="0">
                    <a:pos x="T4" y="T5"/>
                  </a:cxn>
                  <a:cxn ang="0">
                    <a:pos x="T6" y="T7"/>
                  </a:cxn>
                  <a:cxn ang="0">
                    <a:pos x="T8" y="T9"/>
                  </a:cxn>
                </a:cxnLst>
                <a:rect l="0" t="0" r="r" b="b"/>
                <a:pathLst>
                  <a:path w="7" h="6">
                    <a:moveTo>
                      <a:pt x="6" y="5"/>
                    </a:moveTo>
                    <a:cubicBezTo>
                      <a:pt x="7" y="3"/>
                      <a:pt x="6" y="2"/>
                      <a:pt x="4" y="1"/>
                    </a:cubicBezTo>
                    <a:cubicBezTo>
                      <a:pt x="4" y="1"/>
                      <a:pt x="4" y="1"/>
                      <a:pt x="4" y="1"/>
                    </a:cubicBezTo>
                    <a:cubicBezTo>
                      <a:pt x="0" y="0"/>
                      <a:pt x="0" y="4"/>
                      <a:pt x="2" y="5"/>
                    </a:cubicBezTo>
                    <a:cubicBezTo>
                      <a:pt x="4" y="6"/>
                      <a:pt x="6" y="6"/>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8" name="Freeform 171"/>
              <p:cNvSpPr>
                <a:spLocks/>
              </p:cNvSpPr>
              <p:nvPr/>
            </p:nvSpPr>
            <p:spPr bwMode="auto">
              <a:xfrm>
                <a:off x="3043238" y="4572000"/>
                <a:ext cx="6350" cy="3175"/>
              </a:xfrm>
              <a:custGeom>
                <a:avLst/>
                <a:gdLst>
                  <a:gd name="T0" fmla="*/ 2 w 8"/>
                  <a:gd name="T1" fmla="*/ 0 h 5"/>
                  <a:gd name="T2" fmla="*/ 1 w 8"/>
                  <a:gd name="T3" fmla="*/ 3 h 5"/>
                  <a:gd name="T4" fmla="*/ 6 w 8"/>
                  <a:gd name="T5" fmla="*/ 5 h 5"/>
                  <a:gd name="T6" fmla="*/ 7 w 8"/>
                  <a:gd name="T7" fmla="*/ 2 h 5"/>
                  <a:gd name="T8" fmla="*/ 2 w 8"/>
                  <a:gd name="T9" fmla="*/ 0 h 5"/>
                </a:gdLst>
                <a:ahLst/>
                <a:cxnLst>
                  <a:cxn ang="0">
                    <a:pos x="T0" y="T1"/>
                  </a:cxn>
                  <a:cxn ang="0">
                    <a:pos x="T2" y="T3"/>
                  </a:cxn>
                  <a:cxn ang="0">
                    <a:pos x="T4" y="T5"/>
                  </a:cxn>
                  <a:cxn ang="0">
                    <a:pos x="T6" y="T7"/>
                  </a:cxn>
                  <a:cxn ang="0">
                    <a:pos x="T8" y="T9"/>
                  </a:cxn>
                </a:cxnLst>
                <a:rect l="0" t="0" r="r" b="b"/>
                <a:pathLst>
                  <a:path w="8" h="5">
                    <a:moveTo>
                      <a:pt x="2" y="0"/>
                    </a:moveTo>
                    <a:cubicBezTo>
                      <a:pt x="0" y="0"/>
                      <a:pt x="0" y="2"/>
                      <a:pt x="1" y="3"/>
                    </a:cubicBezTo>
                    <a:cubicBezTo>
                      <a:pt x="2" y="4"/>
                      <a:pt x="4" y="5"/>
                      <a:pt x="6" y="5"/>
                    </a:cubicBezTo>
                    <a:cubicBezTo>
                      <a:pt x="8" y="5"/>
                      <a:pt x="7" y="3"/>
                      <a:pt x="7" y="2"/>
                    </a:cubicBezTo>
                    <a:cubicBezTo>
                      <a:pt x="5" y="2"/>
                      <a:pt x="4"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39" name="Freeform 172"/>
              <p:cNvSpPr>
                <a:spLocks/>
              </p:cNvSpPr>
              <p:nvPr/>
            </p:nvSpPr>
            <p:spPr bwMode="auto">
              <a:xfrm>
                <a:off x="3162301" y="4708525"/>
                <a:ext cx="6350" cy="4763"/>
              </a:xfrm>
              <a:custGeom>
                <a:avLst/>
                <a:gdLst>
                  <a:gd name="T0" fmla="*/ 5 w 7"/>
                  <a:gd name="T1" fmla="*/ 1 h 5"/>
                  <a:gd name="T2" fmla="*/ 3 w 7"/>
                  <a:gd name="T3" fmla="*/ 2 h 5"/>
                  <a:gd name="T4" fmla="*/ 2 w 7"/>
                  <a:gd name="T5" fmla="*/ 4 h 5"/>
                  <a:gd name="T6" fmla="*/ 6 w 7"/>
                  <a:gd name="T7" fmla="*/ 5 h 5"/>
                  <a:gd name="T8" fmla="*/ 6 w 7"/>
                  <a:gd name="T9" fmla="*/ 3 h 5"/>
                  <a:gd name="T10" fmla="*/ 5 w 7"/>
                  <a:gd name="T11" fmla="*/ 2 h 5"/>
                  <a:gd name="T12" fmla="*/ 5 w 7"/>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1"/>
                    </a:moveTo>
                    <a:cubicBezTo>
                      <a:pt x="3" y="0"/>
                      <a:pt x="0" y="2"/>
                      <a:pt x="3" y="2"/>
                    </a:cubicBezTo>
                    <a:cubicBezTo>
                      <a:pt x="4" y="3"/>
                      <a:pt x="2" y="4"/>
                      <a:pt x="2" y="4"/>
                    </a:cubicBezTo>
                    <a:cubicBezTo>
                      <a:pt x="2" y="5"/>
                      <a:pt x="6" y="5"/>
                      <a:pt x="6" y="5"/>
                    </a:cubicBezTo>
                    <a:cubicBezTo>
                      <a:pt x="7" y="4"/>
                      <a:pt x="6" y="3"/>
                      <a:pt x="6" y="3"/>
                    </a:cubicBezTo>
                    <a:cubicBezTo>
                      <a:pt x="5" y="2"/>
                      <a:pt x="5" y="2"/>
                      <a:pt x="5" y="2"/>
                    </a:cubicBezTo>
                    <a:cubicBezTo>
                      <a:pt x="5" y="1"/>
                      <a:pt x="6"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0" name="Freeform 173"/>
              <p:cNvSpPr>
                <a:spLocks/>
              </p:cNvSpPr>
              <p:nvPr/>
            </p:nvSpPr>
            <p:spPr bwMode="auto">
              <a:xfrm>
                <a:off x="3132138" y="4456113"/>
                <a:ext cx="11113" cy="7938"/>
              </a:xfrm>
              <a:custGeom>
                <a:avLst/>
                <a:gdLst>
                  <a:gd name="T0" fmla="*/ 11 w 15"/>
                  <a:gd name="T1" fmla="*/ 3 h 9"/>
                  <a:gd name="T2" fmla="*/ 3 w 15"/>
                  <a:gd name="T3" fmla="*/ 2 h 9"/>
                  <a:gd name="T4" fmla="*/ 2 w 15"/>
                  <a:gd name="T5" fmla="*/ 4 h 9"/>
                  <a:gd name="T6" fmla="*/ 8 w 15"/>
                  <a:gd name="T7" fmla="*/ 4 h 9"/>
                  <a:gd name="T8" fmla="*/ 13 w 15"/>
                  <a:gd name="T9" fmla="*/ 8 h 9"/>
                  <a:gd name="T10" fmla="*/ 14 w 15"/>
                  <a:gd name="T11" fmla="*/ 4 h 9"/>
                  <a:gd name="T12" fmla="*/ 11 w 15"/>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5" h="9">
                    <a:moveTo>
                      <a:pt x="11" y="3"/>
                    </a:moveTo>
                    <a:cubicBezTo>
                      <a:pt x="11" y="0"/>
                      <a:pt x="5" y="1"/>
                      <a:pt x="3" y="2"/>
                    </a:cubicBezTo>
                    <a:cubicBezTo>
                      <a:pt x="1" y="2"/>
                      <a:pt x="0" y="3"/>
                      <a:pt x="2" y="4"/>
                    </a:cubicBezTo>
                    <a:cubicBezTo>
                      <a:pt x="4" y="4"/>
                      <a:pt x="6" y="4"/>
                      <a:pt x="8" y="4"/>
                    </a:cubicBezTo>
                    <a:cubicBezTo>
                      <a:pt x="10" y="4"/>
                      <a:pt x="10" y="9"/>
                      <a:pt x="13" y="8"/>
                    </a:cubicBezTo>
                    <a:cubicBezTo>
                      <a:pt x="14" y="7"/>
                      <a:pt x="15" y="5"/>
                      <a:pt x="14" y="4"/>
                    </a:cubicBezTo>
                    <a:cubicBezTo>
                      <a:pt x="13" y="3"/>
                      <a:pt x="10"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1" name="Freeform 174"/>
              <p:cNvSpPr>
                <a:spLocks/>
              </p:cNvSpPr>
              <p:nvPr/>
            </p:nvSpPr>
            <p:spPr bwMode="auto">
              <a:xfrm>
                <a:off x="3127376" y="4495800"/>
                <a:ext cx="14288" cy="3175"/>
              </a:xfrm>
              <a:custGeom>
                <a:avLst/>
                <a:gdLst>
                  <a:gd name="T0" fmla="*/ 10 w 18"/>
                  <a:gd name="T1" fmla="*/ 2 h 6"/>
                  <a:gd name="T2" fmla="*/ 3 w 18"/>
                  <a:gd name="T3" fmla="*/ 0 h 6"/>
                  <a:gd name="T4" fmla="*/ 3 w 18"/>
                  <a:gd name="T5" fmla="*/ 4 h 6"/>
                  <a:gd name="T6" fmla="*/ 7 w 18"/>
                  <a:gd name="T7" fmla="*/ 5 h 6"/>
                  <a:gd name="T8" fmla="*/ 12 w 18"/>
                  <a:gd name="T9" fmla="*/ 5 h 6"/>
                  <a:gd name="T10" fmla="*/ 18 w 18"/>
                  <a:gd name="T11" fmla="*/ 3 h 6"/>
                  <a:gd name="T12" fmla="*/ 10 w 18"/>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0" y="2"/>
                    </a:moveTo>
                    <a:cubicBezTo>
                      <a:pt x="7" y="2"/>
                      <a:pt x="6" y="1"/>
                      <a:pt x="3" y="0"/>
                    </a:cubicBezTo>
                    <a:cubicBezTo>
                      <a:pt x="1" y="0"/>
                      <a:pt x="0" y="4"/>
                      <a:pt x="3" y="4"/>
                    </a:cubicBezTo>
                    <a:cubicBezTo>
                      <a:pt x="5" y="4"/>
                      <a:pt x="5" y="5"/>
                      <a:pt x="7" y="5"/>
                    </a:cubicBezTo>
                    <a:cubicBezTo>
                      <a:pt x="8" y="5"/>
                      <a:pt x="10" y="5"/>
                      <a:pt x="12" y="5"/>
                    </a:cubicBezTo>
                    <a:cubicBezTo>
                      <a:pt x="14" y="5"/>
                      <a:pt x="18" y="6"/>
                      <a:pt x="18" y="3"/>
                    </a:cubicBezTo>
                    <a:cubicBezTo>
                      <a:pt x="16" y="1"/>
                      <a:pt x="13" y="2"/>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2" name="Freeform 175"/>
              <p:cNvSpPr>
                <a:spLocks/>
              </p:cNvSpPr>
              <p:nvPr/>
            </p:nvSpPr>
            <p:spPr bwMode="auto">
              <a:xfrm>
                <a:off x="3186113" y="4527550"/>
                <a:ext cx="9525" cy="4763"/>
              </a:xfrm>
              <a:custGeom>
                <a:avLst/>
                <a:gdLst>
                  <a:gd name="T0" fmla="*/ 2 w 13"/>
                  <a:gd name="T1" fmla="*/ 3 h 6"/>
                  <a:gd name="T2" fmla="*/ 8 w 13"/>
                  <a:gd name="T3" fmla="*/ 6 h 6"/>
                  <a:gd name="T4" fmla="*/ 11 w 13"/>
                  <a:gd name="T5" fmla="*/ 5 h 6"/>
                  <a:gd name="T6" fmla="*/ 11 w 13"/>
                  <a:gd name="T7" fmla="*/ 3 h 6"/>
                  <a:gd name="T8" fmla="*/ 5 w 13"/>
                  <a:gd name="T9" fmla="*/ 1 h 6"/>
                  <a:gd name="T10" fmla="*/ 2 w 13"/>
                  <a:gd name="T11" fmla="*/ 3 h 6"/>
                </a:gdLst>
                <a:ahLst/>
                <a:cxnLst>
                  <a:cxn ang="0">
                    <a:pos x="T0" y="T1"/>
                  </a:cxn>
                  <a:cxn ang="0">
                    <a:pos x="T2" y="T3"/>
                  </a:cxn>
                  <a:cxn ang="0">
                    <a:pos x="T4" y="T5"/>
                  </a:cxn>
                  <a:cxn ang="0">
                    <a:pos x="T6" y="T7"/>
                  </a:cxn>
                  <a:cxn ang="0">
                    <a:pos x="T8" y="T9"/>
                  </a:cxn>
                  <a:cxn ang="0">
                    <a:pos x="T10" y="T11"/>
                  </a:cxn>
                </a:cxnLst>
                <a:rect l="0" t="0" r="r" b="b"/>
                <a:pathLst>
                  <a:path w="13" h="6">
                    <a:moveTo>
                      <a:pt x="2" y="3"/>
                    </a:moveTo>
                    <a:cubicBezTo>
                      <a:pt x="4" y="4"/>
                      <a:pt x="5" y="6"/>
                      <a:pt x="8" y="6"/>
                    </a:cubicBezTo>
                    <a:cubicBezTo>
                      <a:pt x="9" y="6"/>
                      <a:pt x="10" y="5"/>
                      <a:pt x="11" y="5"/>
                    </a:cubicBezTo>
                    <a:cubicBezTo>
                      <a:pt x="13" y="5"/>
                      <a:pt x="13" y="3"/>
                      <a:pt x="11" y="3"/>
                    </a:cubicBezTo>
                    <a:cubicBezTo>
                      <a:pt x="8" y="4"/>
                      <a:pt x="7" y="2"/>
                      <a:pt x="5"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3" name="Freeform 176"/>
              <p:cNvSpPr>
                <a:spLocks/>
              </p:cNvSpPr>
              <p:nvPr/>
            </p:nvSpPr>
            <p:spPr bwMode="auto">
              <a:xfrm>
                <a:off x="3095626" y="4468813"/>
                <a:ext cx="3175" cy="3175"/>
              </a:xfrm>
              <a:custGeom>
                <a:avLst/>
                <a:gdLst>
                  <a:gd name="T0" fmla="*/ 5 w 5"/>
                  <a:gd name="T1" fmla="*/ 2 h 3"/>
                  <a:gd name="T2" fmla="*/ 2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2" y="2"/>
                    </a:cubicBezTo>
                    <a:cubicBezTo>
                      <a:pt x="3" y="2"/>
                      <a:pt x="5" y="3"/>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4" name="Freeform 177"/>
              <p:cNvSpPr>
                <a:spLocks/>
              </p:cNvSpPr>
              <p:nvPr/>
            </p:nvSpPr>
            <p:spPr bwMode="auto">
              <a:xfrm>
                <a:off x="3151188" y="4476750"/>
                <a:ext cx="41275" cy="19050"/>
              </a:xfrm>
              <a:custGeom>
                <a:avLst/>
                <a:gdLst>
                  <a:gd name="T0" fmla="*/ 52 w 56"/>
                  <a:gd name="T1" fmla="*/ 6 h 25"/>
                  <a:gd name="T2" fmla="*/ 48 w 56"/>
                  <a:gd name="T3" fmla="*/ 6 h 25"/>
                  <a:gd name="T4" fmla="*/ 45 w 56"/>
                  <a:gd name="T5" fmla="*/ 3 h 25"/>
                  <a:gd name="T6" fmla="*/ 41 w 56"/>
                  <a:gd name="T7" fmla="*/ 1 h 25"/>
                  <a:gd name="T8" fmla="*/ 27 w 56"/>
                  <a:gd name="T9" fmla="*/ 4 h 25"/>
                  <a:gd name="T10" fmla="*/ 21 w 56"/>
                  <a:gd name="T11" fmla="*/ 4 h 25"/>
                  <a:gd name="T12" fmla="*/ 15 w 56"/>
                  <a:gd name="T13" fmla="*/ 5 h 25"/>
                  <a:gd name="T14" fmla="*/ 15 w 56"/>
                  <a:gd name="T15" fmla="*/ 11 h 25"/>
                  <a:gd name="T16" fmla="*/ 18 w 56"/>
                  <a:gd name="T17" fmla="*/ 16 h 25"/>
                  <a:gd name="T18" fmla="*/ 13 w 56"/>
                  <a:gd name="T19" fmla="*/ 18 h 25"/>
                  <a:gd name="T20" fmla="*/ 6 w 56"/>
                  <a:gd name="T21" fmla="*/ 21 h 25"/>
                  <a:gd name="T22" fmla="*/ 3 w 56"/>
                  <a:gd name="T23" fmla="*/ 24 h 25"/>
                  <a:gd name="T24" fmla="*/ 19 w 56"/>
                  <a:gd name="T25" fmla="*/ 21 h 25"/>
                  <a:gd name="T26" fmla="*/ 28 w 56"/>
                  <a:gd name="T27" fmla="*/ 20 h 25"/>
                  <a:gd name="T28" fmla="*/ 33 w 56"/>
                  <a:gd name="T29" fmla="*/ 15 h 25"/>
                  <a:gd name="T30" fmla="*/ 35 w 56"/>
                  <a:gd name="T31" fmla="*/ 13 h 25"/>
                  <a:gd name="T32" fmla="*/ 39 w 56"/>
                  <a:gd name="T33" fmla="*/ 12 h 25"/>
                  <a:gd name="T34" fmla="*/ 48 w 56"/>
                  <a:gd name="T35" fmla="*/ 10 h 25"/>
                  <a:gd name="T36" fmla="*/ 52 w 56"/>
                  <a:gd name="T3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5">
                    <a:moveTo>
                      <a:pt x="52" y="6"/>
                    </a:moveTo>
                    <a:cubicBezTo>
                      <a:pt x="51" y="6"/>
                      <a:pt x="49" y="6"/>
                      <a:pt x="48" y="6"/>
                    </a:cubicBezTo>
                    <a:cubicBezTo>
                      <a:pt x="46" y="6"/>
                      <a:pt x="46" y="4"/>
                      <a:pt x="45" y="3"/>
                    </a:cubicBezTo>
                    <a:cubicBezTo>
                      <a:pt x="43" y="3"/>
                      <a:pt x="43" y="0"/>
                      <a:pt x="41" y="1"/>
                    </a:cubicBezTo>
                    <a:cubicBezTo>
                      <a:pt x="36" y="2"/>
                      <a:pt x="32" y="4"/>
                      <a:pt x="27" y="4"/>
                    </a:cubicBezTo>
                    <a:cubicBezTo>
                      <a:pt x="25" y="5"/>
                      <a:pt x="23" y="4"/>
                      <a:pt x="21" y="4"/>
                    </a:cubicBezTo>
                    <a:cubicBezTo>
                      <a:pt x="19" y="4"/>
                      <a:pt x="18" y="5"/>
                      <a:pt x="15" y="5"/>
                    </a:cubicBezTo>
                    <a:cubicBezTo>
                      <a:pt x="15" y="6"/>
                      <a:pt x="14" y="10"/>
                      <a:pt x="15" y="11"/>
                    </a:cubicBezTo>
                    <a:cubicBezTo>
                      <a:pt x="16" y="13"/>
                      <a:pt x="17" y="14"/>
                      <a:pt x="18" y="16"/>
                    </a:cubicBezTo>
                    <a:cubicBezTo>
                      <a:pt x="18" y="18"/>
                      <a:pt x="15" y="17"/>
                      <a:pt x="13" y="18"/>
                    </a:cubicBezTo>
                    <a:cubicBezTo>
                      <a:pt x="9" y="20"/>
                      <a:pt x="10" y="22"/>
                      <a:pt x="6" y="21"/>
                    </a:cubicBezTo>
                    <a:cubicBezTo>
                      <a:pt x="3" y="21"/>
                      <a:pt x="0" y="24"/>
                      <a:pt x="3" y="24"/>
                    </a:cubicBezTo>
                    <a:cubicBezTo>
                      <a:pt x="9" y="24"/>
                      <a:pt x="14" y="25"/>
                      <a:pt x="19" y="21"/>
                    </a:cubicBezTo>
                    <a:cubicBezTo>
                      <a:pt x="22" y="19"/>
                      <a:pt x="25" y="21"/>
                      <a:pt x="28" y="20"/>
                    </a:cubicBezTo>
                    <a:cubicBezTo>
                      <a:pt x="31" y="20"/>
                      <a:pt x="30" y="17"/>
                      <a:pt x="33" y="15"/>
                    </a:cubicBezTo>
                    <a:cubicBezTo>
                      <a:pt x="35" y="15"/>
                      <a:pt x="34" y="14"/>
                      <a:pt x="35" y="13"/>
                    </a:cubicBezTo>
                    <a:cubicBezTo>
                      <a:pt x="36" y="12"/>
                      <a:pt x="38" y="12"/>
                      <a:pt x="39" y="12"/>
                    </a:cubicBezTo>
                    <a:cubicBezTo>
                      <a:pt x="42" y="13"/>
                      <a:pt x="45" y="10"/>
                      <a:pt x="48" y="10"/>
                    </a:cubicBezTo>
                    <a:cubicBezTo>
                      <a:pt x="49" y="9"/>
                      <a:pt x="56" y="7"/>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5" name="Freeform 178"/>
              <p:cNvSpPr>
                <a:spLocks/>
              </p:cNvSpPr>
              <p:nvPr/>
            </p:nvSpPr>
            <p:spPr bwMode="auto">
              <a:xfrm>
                <a:off x="3162301" y="4714875"/>
                <a:ext cx="3175" cy="1588"/>
              </a:xfrm>
              <a:custGeom>
                <a:avLst/>
                <a:gdLst>
                  <a:gd name="T0" fmla="*/ 0 w 4"/>
                  <a:gd name="T1" fmla="*/ 2 h 2"/>
                  <a:gd name="T2" fmla="*/ 4 w 4"/>
                  <a:gd name="T3" fmla="*/ 1 h 2"/>
                  <a:gd name="T4" fmla="*/ 0 w 4"/>
                  <a:gd name="T5" fmla="*/ 2 h 2"/>
                </a:gdLst>
                <a:ahLst/>
                <a:cxnLst>
                  <a:cxn ang="0">
                    <a:pos x="T0" y="T1"/>
                  </a:cxn>
                  <a:cxn ang="0">
                    <a:pos x="T2" y="T3"/>
                  </a:cxn>
                  <a:cxn ang="0">
                    <a:pos x="T4" y="T5"/>
                  </a:cxn>
                </a:cxnLst>
                <a:rect l="0" t="0" r="r" b="b"/>
                <a:pathLst>
                  <a:path w="4" h="2">
                    <a:moveTo>
                      <a:pt x="0" y="2"/>
                    </a:moveTo>
                    <a:cubicBezTo>
                      <a:pt x="1" y="2"/>
                      <a:pt x="4" y="2"/>
                      <a:pt x="4" y="1"/>
                    </a:cubicBezTo>
                    <a:cubicBezTo>
                      <a:pt x="4"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6" name="Freeform 179"/>
              <p:cNvSpPr>
                <a:spLocks/>
              </p:cNvSpPr>
              <p:nvPr/>
            </p:nvSpPr>
            <p:spPr bwMode="auto">
              <a:xfrm>
                <a:off x="3100388" y="4465638"/>
                <a:ext cx="12700" cy="6350"/>
              </a:xfrm>
              <a:custGeom>
                <a:avLst/>
                <a:gdLst>
                  <a:gd name="T0" fmla="*/ 14 w 18"/>
                  <a:gd name="T1" fmla="*/ 5 h 10"/>
                  <a:gd name="T2" fmla="*/ 16 w 18"/>
                  <a:gd name="T3" fmla="*/ 0 h 10"/>
                  <a:gd name="T4" fmla="*/ 13 w 18"/>
                  <a:gd name="T5" fmla="*/ 4 h 10"/>
                  <a:gd name="T6" fmla="*/ 7 w 18"/>
                  <a:gd name="T7" fmla="*/ 6 h 10"/>
                  <a:gd name="T8" fmla="*/ 1 w 18"/>
                  <a:gd name="T9" fmla="*/ 8 h 10"/>
                  <a:gd name="T10" fmla="*/ 14 w 18"/>
                  <a:gd name="T11" fmla="*/ 5 h 10"/>
                </a:gdLst>
                <a:ahLst/>
                <a:cxnLst>
                  <a:cxn ang="0">
                    <a:pos x="T0" y="T1"/>
                  </a:cxn>
                  <a:cxn ang="0">
                    <a:pos x="T2" y="T3"/>
                  </a:cxn>
                  <a:cxn ang="0">
                    <a:pos x="T4" y="T5"/>
                  </a:cxn>
                  <a:cxn ang="0">
                    <a:pos x="T6" y="T7"/>
                  </a:cxn>
                  <a:cxn ang="0">
                    <a:pos x="T8" y="T9"/>
                  </a:cxn>
                  <a:cxn ang="0">
                    <a:pos x="T10" y="T11"/>
                  </a:cxn>
                </a:cxnLst>
                <a:rect l="0" t="0" r="r" b="b"/>
                <a:pathLst>
                  <a:path w="18" h="10">
                    <a:moveTo>
                      <a:pt x="14" y="5"/>
                    </a:moveTo>
                    <a:cubicBezTo>
                      <a:pt x="15" y="4"/>
                      <a:pt x="18" y="1"/>
                      <a:pt x="16" y="0"/>
                    </a:cubicBezTo>
                    <a:cubicBezTo>
                      <a:pt x="15" y="0"/>
                      <a:pt x="14" y="3"/>
                      <a:pt x="13" y="4"/>
                    </a:cubicBezTo>
                    <a:cubicBezTo>
                      <a:pt x="12" y="5"/>
                      <a:pt x="9" y="6"/>
                      <a:pt x="7" y="6"/>
                    </a:cubicBezTo>
                    <a:cubicBezTo>
                      <a:pt x="7" y="6"/>
                      <a:pt x="0" y="6"/>
                      <a:pt x="1" y="8"/>
                    </a:cubicBezTo>
                    <a:cubicBezTo>
                      <a:pt x="3" y="10"/>
                      <a:pt x="13" y="6"/>
                      <a:pt x="1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7" name="Freeform 180"/>
              <p:cNvSpPr>
                <a:spLocks/>
              </p:cNvSpPr>
              <p:nvPr/>
            </p:nvSpPr>
            <p:spPr bwMode="auto">
              <a:xfrm>
                <a:off x="2681288" y="4108450"/>
                <a:ext cx="15875" cy="7938"/>
              </a:xfrm>
              <a:custGeom>
                <a:avLst/>
                <a:gdLst>
                  <a:gd name="T0" fmla="*/ 5 w 21"/>
                  <a:gd name="T1" fmla="*/ 8 h 11"/>
                  <a:gd name="T2" fmla="*/ 13 w 21"/>
                  <a:gd name="T3" fmla="*/ 8 h 11"/>
                  <a:gd name="T4" fmla="*/ 17 w 21"/>
                  <a:gd name="T5" fmla="*/ 5 h 11"/>
                  <a:gd name="T6" fmla="*/ 21 w 21"/>
                  <a:gd name="T7" fmla="*/ 0 h 11"/>
                  <a:gd name="T8" fmla="*/ 1 w 21"/>
                  <a:gd name="T9" fmla="*/ 2 h 11"/>
                  <a:gd name="T10" fmla="*/ 0 w 21"/>
                  <a:gd name="T11" fmla="*/ 3 h 11"/>
                  <a:gd name="T12" fmla="*/ 5 w 21"/>
                  <a:gd name="T13" fmla="*/ 8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5" y="8"/>
                    </a:moveTo>
                    <a:cubicBezTo>
                      <a:pt x="7" y="8"/>
                      <a:pt x="10" y="11"/>
                      <a:pt x="13" y="8"/>
                    </a:cubicBezTo>
                    <a:cubicBezTo>
                      <a:pt x="14" y="6"/>
                      <a:pt x="16" y="5"/>
                      <a:pt x="17" y="5"/>
                    </a:cubicBezTo>
                    <a:cubicBezTo>
                      <a:pt x="19" y="4"/>
                      <a:pt x="20" y="2"/>
                      <a:pt x="21" y="0"/>
                    </a:cubicBezTo>
                    <a:cubicBezTo>
                      <a:pt x="14" y="0"/>
                      <a:pt x="7" y="1"/>
                      <a:pt x="1" y="2"/>
                    </a:cubicBezTo>
                    <a:cubicBezTo>
                      <a:pt x="1" y="2"/>
                      <a:pt x="0" y="3"/>
                      <a:pt x="0" y="3"/>
                    </a:cubicBezTo>
                    <a:cubicBezTo>
                      <a:pt x="1" y="7"/>
                      <a:pt x="3" y="9"/>
                      <a:pt x="5"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8" name="Freeform 181"/>
              <p:cNvSpPr>
                <a:spLocks/>
              </p:cNvSpPr>
              <p:nvPr/>
            </p:nvSpPr>
            <p:spPr bwMode="auto">
              <a:xfrm>
                <a:off x="3167063" y="4721225"/>
                <a:ext cx="4763" cy="3175"/>
              </a:xfrm>
              <a:custGeom>
                <a:avLst/>
                <a:gdLst>
                  <a:gd name="T0" fmla="*/ 5 w 6"/>
                  <a:gd name="T1" fmla="*/ 2 h 3"/>
                  <a:gd name="T2" fmla="*/ 5 w 6"/>
                  <a:gd name="T3" fmla="*/ 1 h 3"/>
                  <a:gd name="T4" fmla="*/ 2 w 6"/>
                  <a:gd name="T5" fmla="*/ 0 h 3"/>
                  <a:gd name="T6" fmla="*/ 1 w 6"/>
                  <a:gd name="T7" fmla="*/ 0 h 3"/>
                  <a:gd name="T8" fmla="*/ 1 w 6"/>
                  <a:gd name="T9" fmla="*/ 2 h 3"/>
                  <a:gd name="T10" fmla="*/ 5 w 6"/>
                  <a:gd name="T11" fmla="*/ 2 h 3"/>
                </a:gdLst>
                <a:ahLst/>
                <a:cxnLst>
                  <a:cxn ang="0">
                    <a:pos x="T0" y="T1"/>
                  </a:cxn>
                  <a:cxn ang="0">
                    <a:pos x="T2" y="T3"/>
                  </a:cxn>
                  <a:cxn ang="0">
                    <a:pos x="T4" y="T5"/>
                  </a:cxn>
                  <a:cxn ang="0">
                    <a:pos x="T6" y="T7"/>
                  </a:cxn>
                  <a:cxn ang="0">
                    <a:pos x="T8" y="T9"/>
                  </a:cxn>
                  <a:cxn ang="0">
                    <a:pos x="T10" y="T11"/>
                  </a:cxn>
                </a:cxnLst>
                <a:rect l="0" t="0" r="r" b="b"/>
                <a:pathLst>
                  <a:path w="6" h="3">
                    <a:moveTo>
                      <a:pt x="5" y="2"/>
                    </a:moveTo>
                    <a:cubicBezTo>
                      <a:pt x="6" y="2"/>
                      <a:pt x="5" y="1"/>
                      <a:pt x="5" y="1"/>
                    </a:cubicBezTo>
                    <a:cubicBezTo>
                      <a:pt x="4" y="0"/>
                      <a:pt x="3" y="1"/>
                      <a:pt x="2" y="0"/>
                    </a:cubicBezTo>
                    <a:cubicBezTo>
                      <a:pt x="2" y="0"/>
                      <a:pt x="1" y="0"/>
                      <a:pt x="1" y="0"/>
                    </a:cubicBezTo>
                    <a:cubicBezTo>
                      <a:pt x="0" y="1"/>
                      <a:pt x="0" y="1"/>
                      <a:pt x="1" y="2"/>
                    </a:cubicBezTo>
                    <a:cubicBezTo>
                      <a:pt x="1" y="3"/>
                      <a:pt x="4"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49" name="Freeform 182"/>
              <p:cNvSpPr>
                <a:spLocks/>
              </p:cNvSpPr>
              <p:nvPr/>
            </p:nvSpPr>
            <p:spPr bwMode="auto">
              <a:xfrm>
                <a:off x="3160713" y="4713288"/>
                <a:ext cx="3175" cy="1588"/>
              </a:xfrm>
              <a:custGeom>
                <a:avLst/>
                <a:gdLst>
                  <a:gd name="T0" fmla="*/ 2 w 4"/>
                  <a:gd name="T1" fmla="*/ 1 h 2"/>
                  <a:gd name="T2" fmla="*/ 4 w 4"/>
                  <a:gd name="T3" fmla="*/ 1 h 2"/>
                  <a:gd name="T4" fmla="*/ 2 w 4"/>
                  <a:gd name="T5" fmla="*/ 1 h 2"/>
                </a:gdLst>
                <a:ahLst/>
                <a:cxnLst>
                  <a:cxn ang="0">
                    <a:pos x="T0" y="T1"/>
                  </a:cxn>
                  <a:cxn ang="0">
                    <a:pos x="T2" y="T3"/>
                  </a:cxn>
                  <a:cxn ang="0">
                    <a:pos x="T4" y="T5"/>
                  </a:cxn>
                </a:cxnLst>
                <a:rect l="0" t="0" r="r" b="b"/>
                <a:pathLst>
                  <a:path w="4" h="2">
                    <a:moveTo>
                      <a:pt x="2" y="1"/>
                    </a:moveTo>
                    <a:cubicBezTo>
                      <a:pt x="0" y="2"/>
                      <a:pt x="4" y="2"/>
                      <a:pt x="4" y="1"/>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0" name="Freeform 183"/>
              <p:cNvSpPr>
                <a:spLocks/>
              </p:cNvSpPr>
              <p:nvPr/>
            </p:nvSpPr>
            <p:spPr bwMode="auto">
              <a:xfrm>
                <a:off x="3171826" y="4725988"/>
                <a:ext cx="3175" cy="3175"/>
              </a:xfrm>
              <a:custGeom>
                <a:avLst/>
                <a:gdLst>
                  <a:gd name="T0" fmla="*/ 5 w 6"/>
                  <a:gd name="T1" fmla="*/ 3 h 3"/>
                  <a:gd name="T2" fmla="*/ 2 w 6"/>
                  <a:gd name="T3" fmla="*/ 1 h 3"/>
                  <a:gd name="T4" fmla="*/ 1 w 6"/>
                  <a:gd name="T5" fmla="*/ 2 h 3"/>
                  <a:gd name="T6" fmla="*/ 5 w 6"/>
                  <a:gd name="T7" fmla="*/ 3 h 3"/>
                </a:gdLst>
                <a:ahLst/>
                <a:cxnLst>
                  <a:cxn ang="0">
                    <a:pos x="T0" y="T1"/>
                  </a:cxn>
                  <a:cxn ang="0">
                    <a:pos x="T2" y="T3"/>
                  </a:cxn>
                  <a:cxn ang="0">
                    <a:pos x="T4" y="T5"/>
                  </a:cxn>
                  <a:cxn ang="0">
                    <a:pos x="T6" y="T7"/>
                  </a:cxn>
                </a:cxnLst>
                <a:rect l="0" t="0" r="r" b="b"/>
                <a:pathLst>
                  <a:path w="6" h="3">
                    <a:moveTo>
                      <a:pt x="5" y="3"/>
                    </a:moveTo>
                    <a:cubicBezTo>
                      <a:pt x="6" y="2"/>
                      <a:pt x="4" y="0"/>
                      <a:pt x="2" y="1"/>
                    </a:cubicBezTo>
                    <a:cubicBezTo>
                      <a:pt x="0" y="2"/>
                      <a:pt x="0" y="2"/>
                      <a:pt x="1" y="2"/>
                    </a:cubicBezTo>
                    <a:cubicBezTo>
                      <a:pt x="2" y="2"/>
                      <a:pt x="4"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1" name="Freeform 184"/>
              <p:cNvSpPr>
                <a:spLocks/>
              </p:cNvSpPr>
              <p:nvPr/>
            </p:nvSpPr>
            <p:spPr bwMode="auto">
              <a:xfrm>
                <a:off x="3173413" y="4729163"/>
                <a:ext cx="4763" cy="0"/>
              </a:xfrm>
              <a:custGeom>
                <a:avLst/>
                <a:gdLst>
                  <a:gd name="T0" fmla="*/ 4 w 7"/>
                  <a:gd name="T1" fmla="*/ 1 w 7"/>
                  <a:gd name="T2" fmla="*/ 7 w 7"/>
                  <a:gd name="T3" fmla="*/ 4 w 7"/>
                </a:gdLst>
                <a:ahLst/>
                <a:cxnLst>
                  <a:cxn ang="0">
                    <a:pos x="T0" y="0"/>
                  </a:cxn>
                  <a:cxn ang="0">
                    <a:pos x="T1" y="0"/>
                  </a:cxn>
                  <a:cxn ang="0">
                    <a:pos x="T2" y="0"/>
                  </a:cxn>
                  <a:cxn ang="0">
                    <a:pos x="T3" y="0"/>
                  </a:cxn>
                </a:cxnLst>
                <a:rect l="0" t="0" r="r" b="b"/>
                <a:pathLst>
                  <a:path w="7">
                    <a:moveTo>
                      <a:pt x="4" y="0"/>
                    </a:moveTo>
                    <a:cubicBezTo>
                      <a:pt x="3" y="0"/>
                      <a:pt x="0" y="0"/>
                      <a:pt x="1" y="0"/>
                    </a:cubicBezTo>
                    <a:cubicBezTo>
                      <a:pt x="3" y="0"/>
                      <a:pt x="5" y="0"/>
                      <a:pt x="7" y="0"/>
                    </a:cubicBezTo>
                    <a:cubicBezTo>
                      <a:pt x="7" y="0"/>
                      <a:pt x="4"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2" name="Freeform 185"/>
              <p:cNvSpPr>
                <a:spLocks/>
              </p:cNvSpPr>
              <p:nvPr/>
            </p:nvSpPr>
            <p:spPr bwMode="auto">
              <a:xfrm>
                <a:off x="2679701" y="4108450"/>
                <a:ext cx="661988" cy="620713"/>
              </a:xfrm>
              <a:custGeom>
                <a:avLst/>
                <a:gdLst>
                  <a:gd name="T0" fmla="*/ 685 w 875"/>
                  <a:gd name="T1" fmla="*/ 812 h 823"/>
                  <a:gd name="T2" fmla="*/ 688 w 875"/>
                  <a:gd name="T3" fmla="*/ 801 h 823"/>
                  <a:gd name="T4" fmla="*/ 700 w 875"/>
                  <a:gd name="T5" fmla="*/ 785 h 823"/>
                  <a:gd name="T6" fmla="*/ 719 w 875"/>
                  <a:gd name="T7" fmla="*/ 766 h 823"/>
                  <a:gd name="T8" fmla="*/ 757 w 875"/>
                  <a:gd name="T9" fmla="*/ 747 h 823"/>
                  <a:gd name="T10" fmla="*/ 788 w 875"/>
                  <a:gd name="T11" fmla="*/ 718 h 823"/>
                  <a:gd name="T12" fmla="*/ 810 w 875"/>
                  <a:gd name="T13" fmla="*/ 710 h 823"/>
                  <a:gd name="T14" fmla="*/ 845 w 875"/>
                  <a:gd name="T15" fmla="*/ 662 h 823"/>
                  <a:gd name="T16" fmla="*/ 842 w 875"/>
                  <a:gd name="T17" fmla="*/ 617 h 823"/>
                  <a:gd name="T18" fmla="*/ 813 w 875"/>
                  <a:gd name="T19" fmla="*/ 613 h 823"/>
                  <a:gd name="T20" fmla="*/ 790 w 875"/>
                  <a:gd name="T21" fmla="*/ 620 h 823"/>
                  <a:gd name="T22" fmla="*/ 786 w 875"/>
                  <a:gd name="T23" fmla="*/ 593 h 823"/>
                  <a:gd name="T24" fmla="*/ 736 w 875"/>
                  <a:gd name="T25" fmla="*/ 575 h 823"/>
                  <a:gd name="T26" fmla="*/ 697 w 875"/>
                  <a:gd name="T27" fmla="*/ 564 h 823"/>
                  <a:gd name="T28" fmla="*/ 657 w 875"/>
                  <a:gd name="T29" fmla="*/ 560 h 823"/>
                  <a:gd name="T30" fmla="*/ 648 w 875"/>
                  <a:gd name="T31" fmla="*/ 556 h 823"/>
                  <a:gd name="T32" fmla="*/ 576 w 875"/>
                  <a:gd name="T33" fmla="*/ 576 h 823"/>
                  <a:gd name="T34" fmla="*/ 543 w 875"/>
                  <a:gd name="T35" fmla="*/ 540 h 823"/>
                  <a:gd name="T36" fmla="*/ 515 w 875"/>
                  <a:gd name="T37" fmla="*/ 507 h 823"/>
                  <a:gd name="T38" fmla="*/ 466 w 875"/>
                  <a:gd name="T39" fmla="*/ 517 h 823"/>
                  <a:gd name="T40" fmla="*/ 430 w 875"/>
                  <a:gd name="T41" fmla="*/ 463 h 823"/>
                  <a:gd name="T42" fmla="*/ 491 w 875"/>
                  <a:gd name="T43" fmla="*/ 435 h 823"/>
                  <a:gd name="T44" fmla="*/ 561 w 875"/>
                  <a:gd name="T45" fmla="*/ 464 h 823"/>
                  <a:gd name="T46" fmla="*/ 571 w 875"/>
                  <a:gd name="T47" fmla="*/ 410 h 823"/>
                  <a:gd name="T48" fmla="*/ 617 w 875"/>
                  <a:gd name="T49" fmla="*/ 360 h 823"/>
                  <a:gd name="T50" fmla="*/ 655 w 875"/>
                  <a:gd name="T51" fmla="*/ 320 h 823"/>
                  <a:gd name="T52" fmla="*/ 553 w 875"/>
                  <a:gd name="T53" fmla="*/ 318 h 823"/>
                  <a:gd name="T54" fmla="*/ 576 w 875"/>
                  <a:gd name="T55" fmla="*/ 281 h 823"/>
                  <a:gd name="T56" fmla="*/ 542 w 875"/>
                  <a:gd name="T57" fmla="*/ 274 h 823"/>
                  <a:gd name="T58" fmla="*/ 502 w 875"/>
                  <a:gd name="T59" fmla="*/ 307 h 823"/>
                  <a:gd name="T60" fmla="*/ 504 w 875"/>
                  <a:gd name="T61" fmla="*/ 252 h 823"/>
                  <a:gd name="T62" fmla="*/ 476 w 875"/>
                  <a:gd name="T63" fmla="*/ 243 h 823"/>
                  <a:gd name="T64" fmla="*/ 16 w 875"/>
                  <a:gd name="T65" fmla="*/ 22 h 823"/>
                  <a:gd name="T66" fmla="*/ 6 w 875"/>
                  <a:gd name="T67" fmla="*/ 60 h 823"/>
                  <a:gd name="T68" fmla="*/ 14 w 875"/>
                  <a:gd name="T69" fmla="*/ 85 h 823"/>
                  <a:gd name="T70" fmla="*/ 34 w 875"/>
                  <a:gd name="T71" fmla="*/ 82 h 823"/>
                  <a:gd name="T72" fmla="*/ 23 w 875"/>
                  <a:gd name="T73" fmla="*/ 123 h 823"/>
                  <a:gd name="T74" fmla="*/ 50 w 875"/>
                  <a:gd name="T75" fmla="*/ 75 h 823"/>
                  <a:gd name="T76" fmla="*/ 58 w 875"/>
                  <a:gd name="T77" fmla="*/ 61 h 823"/>
                  <a:gd name="T78" fmla="*/ 84 w 875"/>
                  <a:gd name="T79" fmla="*/ 54 h 823"/>
                  <a:gd name="T80" fmla="*/ 128 w 875"/>
                  <a:gd name="T81" fmla="*/ 73 h 823"/>
                  <a:gd name="T82" fmla="*/ 144 w 875"/>
                  <a:gd name="T83" fmla="*/ 101 h 823"/>
                  <a:gd name="T84" fmla="*/ 159 w 875"/>
                  <a:gd name="T85" fmla="*/ 136 h 823"/>
                  <a:gd name="T86" fmla="*/ 179 w 875"/>
                  <a:gd name="T87" fmla="*/ 174 h 823"/>
                  <a:gd name="T88" fmla="*/ 206 w 875"/>
                  <a:gd name="T89" fmla="*/ 235 h 823"/>
                  <a:gd name="T90" fmla="*/ 221 w 875"/>
                  <a:gd name="T91" fmla="*/ 330 h 823"/>
                  <a:gd name="T92" fmla="*/ 307 w 875"/>
                  <a:gd name="T93" fmla="*/ 445 h 823"/>
                  <a:gd name="T94" fmla="*/ 323 w 875"/>
                  <a:gd name="T95" fmla="*/ 456 h 823"/>
                  <a:gd name="T96" fmla="*/ 304 w 875"/>
                  <a:gd name="T97" fmla="*/ 419 h 823"/>
                  <a:gd name="T98" fmla="*/ 367 w 875"/>
                  <a:gd name="T99" fmla="*/ 497 h 823"/>
                  <a:gd name="T100" fmla="*/ 472 w 875"/>
                  <a:gd name="T101" fmla="*/ 539 h 823"/>
                  <a:gd name="T102" fmla="*/ 527 w 875"/>
                  <a:gd name="T103" fmla="*/ 579 h 823"/>
                  <a:gd name="T104" fmla="*/ 593 w 875"/>
                  <a:gd name="T105" fmla="*/ 595 h 823"/>
                  <a:gd name="T106" fmla="*/ 570 w 875"/>
                  <a:gd name="T107" fmla="*/ 626 h 823"/>
                  <a:gd name="T108" fmla="*/ 571 w 875"/>
                  <a:gd name="T109" fmla="*/ 644 h 823"/>
                  <a:gd name="T110" fmla="*/ 588 w 875"/>
                  <a:gd name="T111" fmla="*/ 685 h 823"/>
                  <a:gd name="T112" fmla="*/ 625 w 875"/>
                  <a:gd name="T113" fmla="*/ 708 h 823"/>
                  <a:gd name="T114" fmla="*/ 643 w 875"/>
                  <a:gd name="T115" fmla="*/ 731 h 823"/>
                  <a:gd name="T116" fmla="*/ 639 w 875"/>
                  <a:gd name="T117" fmla="*/ 754 h 823"/>
                  <a:gd name="T118" fmla="*/ 638 w 875"/>
                  <a:gd name="T119" fmla="*/ 786 h 823"/>
                  <a:gd name="T120" fmla="*/ 650 w 875"/>
                  <a:gd name="T121" fmla="*/ 807 h 823"/>
                  <a:gd name="T122" fmla="*/ 651 w 875"/>
                  <a:gd name="T123" fmla="*/ 812 h 823"/>
                  <a:gd name="T124" fmla="*/ 658 w 875"/>
                  <a:gd name="T125" fmla="*/ 82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823">
                    <a:moveTo>
                      <a:pt x="687" y="822"/>
                    </a:moveTo>
                    <a:cubicBezTo>
                      <a:pt x="685" y="822"/>
                      <a:pt x="683" y="822"/>
                      <a:pt x="683" y="822"/>
                    </a:cubicBezTo>
                    <a:cubicBezTo>
                      <a:pt x="683" y="821"/>
                      <a:pt x="686" y="821"/>
                      <a:pt x="686" y="821"/>
                    </a:cubicBezTo>
                    <a:cubicBezTo>
                      <a:pt x="686" y="821"/>
                      <a:pt x="684" y="820"/>
                      <a:pt x="683" y="820"/>
                    </a:cubicBezTo>
                    <a:cubicBezTo>
                      <a:pt x="683" y="820"/>
                      <a:pt x="682" y="819"/>
                      <a:pt x="682" y="819"/>
                    </a:cubicBezTo>
                    <a:cubicBezTo>
                      <a:pt x="681" y="818"/>
                      <a:pt x="679" y="817"/>
                      <a:pt x="682" y="816"/>
                    </a:cubicBezTo>
                    <a:cubicBezTo>
                      <a:pt x="683" y="816"/>
                      <a:pt x="684" y="816"/>
                      <a:pt x="685" y="815"/>
                    </a:cubicBezTo>
                    <a:cubicBezTo>
                      <a:pt x="685" y="815"/>
                      <a:pt x="685" y="814"/>
                      <a:pt x="685" y="814"/>
                    </a:cubicBezTo>
                    <a:cubicBezTo>
                      <a:pt x="685" y="813"/>
                      <a:pt x="685" y="813"/>
                      <a:pt x="685" y="812"/>
                    </a:cubicBezTo>
                    <a:cubicBezTo>
                      <a:pt x="685" y="812"/>
                      <a:pt x="685" y="812"/>
                      <a:pt x="686" y="812"/>
                    </a:cubicBezTo>
                    <a:cubicBezTo>
                      <a:pt x="687" y="811"/>
                      <a:pt x="687" y="811"/>
                      <a:pt x="688" y="811"/>
                    </a:cubicBezTo>
                    <a:cubicBezTo>
                      <a:pt x="689" y="810"/>
                      <a:pt x="690" y="810"/>
                      <a:pt x="691" y="809"/>
                    </a:cubicBezTo>
                    <a:cubicBezTo>
                      <a:pt x="692" y="809"/>
                      <a:pt x="692" y="808"/>
                      <a:pt x="691" y="807"/>
                    </a:cubicBezTo>
                    <a:cubicBezTo>
                      <a:pt x="691" y="807"/>
                      <a:pt x="689" y="807"/>
                      <a:pt x="687" y="807"/>
                    </a:cubicBezTo>
                    <a:cubicBezTo>
                      <a:pt x="686" y="807"/>
                      <a:pt x="683" y="807"/>
                      <a:pt x="682" y="806"/>
                    </a:cubicBezTo>
                    <a:cubicBezTo>
                      <a:pt x="681" y="806"/>
                      <a:pt x="680" y="804"/>
                      <a:pt x="681" y="803"/>
                    </a:cubicBezTo>
                    <a:cubicBezTo>
                      <a:pt x="682" y="803"/>
                      <a:pt x="682" y="802"/>
                      <a:pt x="683" y="802"/>
                    </a:cubicBezTo>
                    <a:cubicBezTo>
                      <a:pt x="685" y="801"/>
                      <a:pt x="686" y="801"/>
                      <a:pt x="688" y="801"/>
                    </a:cubicBezTo>
                    <a:cubicBezTo>
                      <a:pt x="690" y="800"/>
                      <a:pt x="689" y="798"/>
                      <a:pt x="689" y="797"/>
                    </a:cubicBezTo>
                    <a:cubicBezTo>
                      <a:pt x="689" y="796"/>
                      <a:pt x="691" y="796"/>
                      <a:pt x="691" y="795"/>
                    </a:cubicBezTo>
                    <a:cubicBezTo>
                      <a:pt x="692" y="794"/>
                      <a:pt x="689" y="795"/>
                      <a:pt x="690" y="794"/>
                    </a:cubicBezTo>
                    <a:cubicBezTo>
                      <a:pt x="690" y="793"/>
                      <a:pt x="691" y="793"/>
                      <a:pt x="689" y="792"/>
                    </a:cubicBezTo>
                    <a:cubicBezTo>
                      <a:pt x="688" y="792"/>
                      <a:pt x="688" y="791"/>
                      <a:pt x="687" y="790"/>
                    </a:cubicBezTo>
                    <a:cubicBezTo>
                      <a:pt x="687" y="790"/>
                      <a:pt x="686" y="788"/>
                      <a:pt x="689" y="788"/>
                    </a:cubicBezTo>
                    <a:cubicBezTo>
                      <a:pt x="690" y="789"/>
                      <a:pt x="692" y="789"/>
                      <a:pt x="693" y="789"/>
                    </a:cubicBezTo>
                    <a:cubicBezTo>
                      <a:pt x="696" y="789"/>
                      <a:pt x="702" y="788"/>
                      <a:pt x="699" y="786"/>
                    </a:cubicBezTo>
                    <a:cubicBezTo>
                      <a:pt x="699" y="786"/>
                      <a:pt x="699" y="786"/>
                      <a:pt x="700" y="785"/>
                    </a:cubicBezTo>
                    <a:cubicBezTo>
                      <a:pt x="701" y="785"/>
                      <a:pt x="701" y="784"/>
                      <a:pt x="701" y="784"/>
                    </a:cubicBezTo>
                    <a:cubicBezTo>
                      <a:pt x="701" y="783"/>
                      <a:pt x="700" y="782"/>
                      <a:pt x="702" y="781"/>
                    </a:cubicBezTo>
                    <a:cubicBezTo>
                      <a:pt x="703" y="781"/>
                      <a:pt x="705" y="781"/>
                      <a:pt x="707" y="781"/>
                    </a:cubicBezTo>
                    <a:cubicBezTo>
                      <a:pt x="709" y="781"/>
                      <a:pt x="711" y="780"/>
                      <a:pt x="713" y="780"/>
                    </a:cubicBezTo>
                    <a:cubicBezTo>
                      <a:pt x="717" y="779"/>
                      <a:pt x="721" y="778"/>
                      <a:pt x="723" y="776"/>
                    </a:cubicBezTo>
                    <a:cubicBezTo>
                      <a:pt x="725" y="775"/>
                      <a:pt x="728" y="773"/>
                      <a:pt x="728" y="771"/>
                    </a:cubicBezTo>
                    <a:cubicBezTo>
                      <a:pt x="728" y="770"/>
                      <a:pt x="726" y="770"/>
                      <a:pt x="725" y="770"/>
                    </a:cubicBezTo>
                    <a:cubicBezTo>
                      <a:pt x="724" y="769"/>
                      <a:pt x="725" y="768"/>
                      <a:pt x="725" y="768"/>
                    </a:cubicBezTo>
                    <a:cubicBezTo>
                      <a:pt x="724" y="766"/>
                      <a:pt x="721" y="767"/>
                      <a:pt x="719" y="766"/>
                    </a:cubicBezTo>
                    <a:cubicBezTo>
                      <a:pt x="717" y="766"/>
                      <a:pt x="717" y="763"/>
                      <a:pt x="719" y="764"/>
                    </a:cubicBezTo>
                    <a:cubicBezTo>
                      <a:pt x="720" y="764"/>
                      <a:pt x="721" y="764"/>
                      <a:pt x="724" y="764"/>
                    </a:cubicBezTo>
                    <a:cubicBezTo>
                      <a:pt x="726" y="764"/>
                      <a:pt x="726" y="765"/>
                      <a:pt x="728" y="765"/>
                    </a:cubicBezTo>
                    <a:cubicBezTo>
                      <a:pt x="733" y="765"/>
                      <a:pt x="738" y="764"/>
                      <a:pt x="742" y="762"/>
                    </a:cubicBezTo>
                    <a:cubicBezTo>
                      <a:pt x="743" y="761"/>
                      <a:pt x="743" y="760"/>
                      <a:pt x="745" y="759"/>
                    </a:cubicBezTo>
                    <a:cubicBezTo>
                      <a:pt x="747" y="759"/>
                      <a:pt x="748" y="758"/>
                      <a:pt x="749" y="757"/>
                    </a:cubicBezTo>
                    <a:cubicBezTo>
                      <a:pt x="750" y="756"/>
                      <a:pt x="750" y="754"/>
                      <a:pt x="751" y="753"/>
                    </a:cubicBezTo>
                    <a:cubicBezTo>
                      <a:pt x="753" y="752"/>
                      <a:pt x="752" y="751"/>
                      <a:pt x="753" y="750"/>
                    </a:cubicBezTo>
                    <a:cubicBezTo>
                      <a:pt x="754" y="749"/>
                      <a:pt x="756" y="748"/>
                      <a:pt x="757" y="747"/>
                    </a:cubicBezTo>
                    <a:cubicBezTo>
                      <a:pt x="758" y="746"/>
                      <a:pt x="759" y="745"/>
                      <a:pt x="761" y="745"/>
                    </a:cubicBezTo>
                    <a:cubicBezTo>
                      <a:pt x="761" y="746"/>
                      <a:pt x="760" y="747"/>
                      <a:pt x="761" y="746"/>
                    </a:cubicBezTo>
                    <a:cubicBezTo>
                      <a:pt x="763" y="746"/>
                      <a:pt x="762" y="745"/>
                      <a:pt x="763" y="744"/>
                    </a:cubicBezTo>
                    <a:cubicBezTo>
                      <a:pt x="763" y="743"/>
                      <a:pt x="765" y="742"/>
                      <a:pt x="766" y="741"/>
                    </a:cubicBezTo>
                    <a:cubicBezTo>
                      <a:pt x="767" y="740"/>
                      <a:pt x="768" y="739"/>
                      <a:pt x="769" y="739"/>
                    </a:cubicBezTo>
                    <a:cubicBezTo>
                      <a:pt x="774" y="736"/>
                      <a:pt x="773" y="734"/>
                      <a:pt x="773" y="731"/>
                    </a:cubicBezTo>
                    <a:cubicBezTo>
                      <a:pt x="774" y="730"/>
                      <a:pt x="774" y="729"/>
                      <a:pt x="775" y="727"/>
                    </a:cubicBezTo>
                    <a:cubicBezTo>
                      <a:pt x="775" y="726"/>
                      <a:pt x="776" y="725"/>
                      <a:pt x="778" y="724"/>
                    </a:cubicBezTo>
                    <a:cubicBezTo>
                      <a:pt x="780" y="722"/>
                      <a:pt x="784" y="720"/>
                      <a:pt x="788" y="718"/>
                    </a:cubicBezTo>
                    <a:cubicBezTo>
                      <a:pt x="790" y="717"/>
                      <a:pt x="791" y="717"/>
                      <a:pt x="793" y="717"/>
                    </a:cubicBezTo>
                    <a:cubicBezTo>
                      <a:pt x="794" y="717"/>
                      <a:pt x="794" y="715"/>
                      <a:pt x="795" y="715"/>
                    </a:cubicBezTo>
                    <a:cubicBezTo>
                      <a:pt x="796" y="714"/>
                      <a:pt x="797" y="713"/>
                      <a:pt x="799" y="712"/>
                    </a:cubicBezTo>
                    <a:cubicBezTo>
                      <a:pt x="799" y="712"/>
                      <a:pt x="800" y="711"/>
                      <a:pt x="801" y="711"/>
                    </a:cubicBezTo>
                    <a:cubicBezTo>
                      <a:pt x="802" y="711"/>
                      <a:pt x="801" y="712"/>
                      <a:pt x="801" y="712"/>
                    </a:cubicBezTo>
                    <a:cubicBezTo>
                      <a:pt x="802" y="712"/>
                      <a:pt x="803" y="711"/>
                      <a:pt x="805" y="711"/>
                    </a:cubicBezTo>
                    <a:cubicBezTo>
                      <a:pt x="806" y="711"/>
                      <a:pt x="806" y="711"/>
                      <a:pt x="807" y="710"/>
                    </a:cubicBezTo>
                    <a:cubicBezTo>
                      <a:pt x="808" y="709"/>
                      <a:pt x="807" y="710"/>
                      <a:pt x="807" y="711"/>
                    </a:cubicBezTo>
                    <a:cubicBezTo>
                      <a:pt x="807" y="711"/>
                      <a:pt x="809" y="710"/>
                      <a:pt x="810" y="710"/>
                    </a:cubicBezTo>
                    <a:cubicBezTo>
                      <a:pt x="813" y="709"/>
                      <a:pt x="813" y="708"/>
                      <a:pt x="815" y="706"/>
                    </a:cubicBezTo>
                    <a:cubicBezTo>
                      <a:pt x="817" y="705"/>
                      <a:pt x="819" y="705"/>
                      <a:pt x="820" y="704"/>
                    </a:cubicBezTo>
                    <a:cubicBezTo>
                      <a:pt x="821" y="702"/>
                      <a:pt x="820" y="701"/>
                      <a:pt x="822" y="700"/>
                    </a:cubicBezTo>
                    <a:cubicBezTo>
                      <a:pt x="823" y="699"/>
                      <a:pt x="824" y="698"/>
                      <a:pt x="825" y="697"/>
                    </a:cubicBezTo>
                    <a:cubicBezTo>
                      <a:pt x="828" y="694"/>
                      <a:pt x="831" y="692"/>
                      <a:pt x="830" y="690"/>
                    </a:cubicBezTo>
                    <a:cubicBezTo>
                      <a:pt x="830" y="688"/>
                      <a:pt x="832" y="687"/>
                      <a:pt x="834" y="685"/>
                    </a:cubicBezTo>
                    <a:cubicBezTo>
                      <a:pt x="836" y="682"/>
                      <a:pt x="837" y="679"/>
                      <a:pt x="838" y="677"/>
                    </a:cubicBezTo>
                    <a:cubicBezTo>
                      <a:pt x="839" y="674"/>
                      <a:pt x="838" y="672"/>
                      <a:pt x="838" y="670"/>
                    </a:cubicBezTo>
                    <a:cubicBezTo>
                      <a:pt x="838" y="668"/>
                      <a:pt x="841" y="661"/>
                      <a:pt x="845" y="662"/>
                    </a:cubicBezTo>
                    <a:cubicBezTo>
                      <a:pt x="848" y="662"/>
                      <a:pt x="853" y="654"/>
                      <a:pt x="854" y="653"/>
                    </a:cubicBezTo>
                    <a:cubicBezTo>
                      <a:pt x="855" y="650"/>
                      <a:pt x="859" y="648"/>
                      <a:pt x="861" y="646"/>
                    </a:cubicBezTo>
                    <a:cubicBezTo>
                      <a:pt x="864" y="643"/>
                      <a:pt x="867" y="640"/>
                      <a:pt x="870" y="637"/>
                    </a:cubicBezTo>
                    <a:cubicBezTo>
                      <a:pt x="875" y="632"/>
                      <a:pt x="874" y="627"/>
                      <a:pt x="874" y="622"/>
                    </a:cubicBezTo>
                    <a:cubicBezTo>
                      <a:pt x="874" y="618"/>
                      <a:pt x="866" y="623"/>
                      <a:pt x="863" y="621"/>
                    </a:cubicBezTo>
                    <a:cubicBezTo>
                      <a:pt x="862" y="619"/>
                      <a:pt x="859" y="619"/>
                      <a:pt x="856" y="618"/>
                    </a:cubicBezTo>
                    <a:cubicBezTo>
                      <a:pt x="855" y="617"/>
                      <a:pt x="853" y="615"/>
                      <a:pt x="850" y="615"/>
                    </a:cubicBezTo>
                    <a:cubicBezTo>
                      <a:pt x="849" y="615"/>
                      <a:pt x="848" y="615"/>
                      <a:pt x="847" y="615"/>
                    </a:cubicBezTo>
                    <a:cubicBezTo>
                      <a:pt x="845" y="616"/>
                      <a:pt x="843" y="617"/>
                      <a:pt x="842" y="617"/>
                    </a:cubicBezTo>
                    <a:cubicBezTo>
                      <a:pt x="840" y="618"/>
                      <a:pt x="839" y="618"/>
                      <a:pt x="838" y="617"/>
                    </a:cubicBezTo>
                    <a:cubicBezTo>
                      <a:pt x="837" y="617"/>
                      <a:pt x="836" y="618"/>
                      <a:pt x="835" y="618"/>
                    </a:cubicBezTo>
                    <a:cubicBezTo>
                      <a:pt x="833" y="618"/>
                      <a:pt x="832" y="617"/>
                      <a:pt x="829" y="617"/>
                    </a:cubicBezTo>
                    <a:cubicBezTo>
                      <a:pt x="826" y="617"/>
                      <a:pt x="824" y="621"/>
                      <a:pt x="821" y="621"/>
                    </a:cubicBezTo>
                    <a:cubicBezTo>
                      <a:pt x="821" y="621"/>
                      <a:pt x="820" y="620"/>
                      <a:pt x="821" y="620"/>
                    </a:cubicBezTo>
                    <a:cubicBezTo>
                      <a:pt x="822" y="619"/>
                      <a:pt x="823" y="618"/>
                      <a:pt x="823" y="617"/>
                    </a:cubicBezTo>
                    <a:cubicBezTo>
                      <a:pt x="822" y="616"/>
                      <a:pt x="820" y="614"/>
                      <a:pt x="818" y="614"/>
                    </a:cubicBezTo>
                    <a:cubicBezTo>
                      <a:pt x="817" y="613"/>
                      <a:pt x="816" y="614"/>
                      <a:pt x="815" y="613"/>
                    </a:cubicBezTo>
                    <a:cubicBezTo>
                      <a:pt x="815" y="613"/>
                      <a:pt x="814" y="612"/>
                      <a:pt x="813" y="613"/>
                    </a:cubicBezTo>
                    <a:cubicBezTo>
                      <a:pt x="811" y="613"/>
                      <a:pt x="810" y="613"/>
                      <a:pt x="809" y="613"/>
                    </a:cubicBezTo>
                    <a:cubicBezTo>
                      <a:pt x="808" y="613"/>
                      <a:pt x="807" y="612"/>
                      <a:pt x="806" y="612"/>
                    </a:cubicBezTo>
                    <a:cubicBezTo>
                      <a:pt x="800" y="613"/>
                      <a:pt x="799" y="617"/>
                      <a:pt x="795" y="619"/>
                    </a:cubicBezTo>
                    <a:cubicBezTo>
                      <a:pt x="794" y="620"/>
                      <a:pt x="796" y="616"/>
                      <a:pt x="796" y="616"/>
                    </a:cubicBezTo>
                    <a:cubicBezTo>
                      <a:pt x="797" y="615"/>
                      <a:pt x="800" y="613"/>
                      <a:pt x="799" y="612"/>
                    </a:cubicBezTo>
                    <a:cubicBezTo>
                      <a:pt x="799" y="611"/>
                      <a:pt x="794" y="613"/>
                      <a:pt x="792" y="613"/>
                    </a:cubicBezTo>
                    <a:cubicBezTo>
                      <a:pt x="790" y="612"/>
                      <a:pt x="786" y="612"/>
                      <a:pt x="784" y="615"/>
                    </a:cubicBezTo>
                    <a:cubicBezTo>
                      <a:pt x="783" y="617"/>
                      <a:pt x="782" y="620"/>
                      <a:pt x="783" y="621"/>
                    </a:cubicBezTo>
                    <a:cubicBezTo>
                      <a:pt x="784" y="623"/>
                      <a:pt x="787" y="621"/>
                      <a:pt x="790" y="620"/>
                    </a:cubicBezTo>
                    <a:cubicBezTo>
                      <a:pt x="792" y="620"/>
                      <a:pt x="793" y="621"/>
                      <a:pt x="791" y="621"/>
                    </a:cubicBezTo>
                    <a:cubicBezTo>
                      <a:pt x="789" y="622"/>
                      <a:pt x="783" y="623"/>
                      <a:pt x="782" y="623"/>
                    </a:cubicBezTo>
                    <a:cubicBezTo>
                      <a:pt x="781" y="623"/>
                      <a:pt x="782" y="618"/>
                      <a:pt x="780" y="619"/>
                    </a:cubicBezTo>
                    <a:cubicBezTo>
                      <a:pt x="778" y="620"/>
                      <a:pt x="775" y="623"/>
                      <a:pt x="772" y="623"/>
                    </a:cubicBezTo>
                    <a:cubicBezTo>
                      <a:pt x="773" y="623"/>
                      <a:pt x="779" y="616"/>
                      <a:pt x="779" y="615"/>
                    </a:cubicBezTo>
                    <a:cubicBezTo>
                      <a:pt x="781" y="614"/>
                      <a:pt x="783" y="613"/>
                      <a:pt x="785" y="612"/>
                    </a:cubicBezTo>
                    <a:cubicBezTo>
                      <a:pt x="787" y="610"/>
                      <a:pt x="788" y="609"/>
                      <a:pt x="790" y="607"/>
                    </a:cubicBezTo>
                    <a:cubicBezTo>
                      <a:pt x="793" y="602"/>
                      <a:pt x="789" y="601"/>
                      <a:pt x="787" y="599"/>
                    </a:cubicBezTo>
                    <a:cubicBezTo>
                      <a:pt x="786" y="597"/>
                      <a:pt x="786" y="595"/>
                      <a:pt x="786" y="593"/>
                    </a:cubicBezTo>
                    <a:cubicBezTo>
                      <a:pt x="786" y="590"/>
                      <a:pt x="785" y="590"/>
                      <a:pt x="784" y="588"/>
                    </a:cubicBezTo>
                    <a:cubicBezTo>
                      <a:pt x="782" y="587"/>
                      <a:pt x="780" y="586"/>
                      <a:pt x="777" y="585"/>
                    </a:cubicBezTo>
                    <a:cubicBezTo>
                      <a:pt x="775" y="584"/>
                      <a:pt x="773" y="583"/>
                      <a:pt x="771" y="583"/>
                    </a:cubicBezTo>
                    <a:cubicBezTo>
                      <a:pt x="766" y="582"/>
                      <a:pt x="761" y="583"/>
                      <a:pt x="755" y="585"/>
                    </a:cubicBezTo>
                    <a:cubicBezTo>
                      <a:pt x="754" y="585"/>
                      <a:pt x="749" y="586"/>
                      <a:pt x="748" y="585"/>
                    </a:cubicBezTo>
                    <a:cubicBezTo>
                      <a:pt x="747" y="584"/>
                      <a:pt x="747" y="583"/>
                      <a:pt x="746" y="583"/>
                    </a:cubicBezTo>
                    <a:cubicBezTo>
                      <a:pt x="745" y="582"/>
                      <a:pt x="739" y="579"/>
                      <a:pt x="738" y="582"/>
                    </a:cubicBezTo>
                    <a:cubicBezTo>
                      <a:pt x="738" y="582"/>
                      <a:pt x="739" y="579"/>
                      <a:pt x="739" y="579"/>
                    </a:cubicBezTo>
                    <a:cubicBezTo>
                      <a:pt x="739" y="578"/>
                      <a:pt x="737" y="576"/>
                      <a:pt x="736" y="575"/>
                    </a:cubicBezTo>
                    <a:cubicBezTo>
                      <a:pt x="734" y="572"/>
                      <a:pt x="729" y="570"/>
                      <a:pt x="724" y="572"/>
                    </a:cubicBezTo>
                    <a:cubicBezTo>
                      <a:pt x="723" y="572"/>
                      <a:pt x="718" y="574"/>
                      <a:pt x="720" y="572"/>
                    </a:cubicBezTo>
                    <a:cubicBezTo>
                      <a:pt x="721" y="571"/>
                      <a:pt x="726" y="570"/>
                      <a:pt x="724" y="568"/>
                    </a:cubicBezTo>
                    <a:cubicBezTo>
                      <a:pt x="724" y="567"/>
                      <a:pt x="722" y="567"/>
                      <a:pt x="721" y="566"/>
                    </a:cubicBezTo>
                    <a:cubicBezTo>
                      <a:pt x="719" y="565"/>
                      <a:pt x="718" y="565"/>
                      <a:pt x="718" y="567"/>
                    </a:cubicBezTo>
                    <a:cubicBezTo>
                      <a:pt x="716" y="566"/>
                      <a:pt x="715" y="565"/>
                      <a:pt x="713" y="565"/>
                    </a:cubicBezTo>
                    <a:cubicBezTo>
                      <a:pt x="710" y="564"/>
                      <a:pt x="713" y="563"/>
                      <a:pt x="711" y="562"/>
                    </a:cubicBezTo>
                    <a:cubicBezTo>
                      <a:pt x="709" y="562"/>
                      <a:pt x="710" y="557"/>
                      <a:pt x="705" y="560"/>
                    </a:cubicBezTo>
                    <a:cubicBezTo>
                      <a:pt x="702" y="563"/>
                      <a:pt x="699" y="561"/>
                      <a:pt x="697" y="564"/>
                    </a:cubicBezTo>
                    <a:cubicBezTo>
                      <a:pt x="695" y="565"/>
                      <a:pt x="692" y="566"/>
                      <a:pt x="689" y="566"/>
                    </a:cubicBezTo>
                    <a:cubicBezTo>
                      <a:pt x="687" y="566"/>
                      <a:pt x="687" y="564"/>
                      <a:pt x="685" y="564"/>
                    </a:cubicBezTo>
                    <a:cubicBezTo>
                      <a:pt x="682" y="562"/>
                      <a:pt x="675" y="564"/>
                      <a:pt x="671" y="565"/>
                    </a:cubicBezTo>
                    <a:cubicBezTo>
                      <a:pt x="668" y="565"/>
                      <a:pt x="668" y="563"/>
                      <a:pt x="668" y="561"/>
                    </a:cubicBezTo>
                    <a:cubicBezTo>
                      <a:pt x="668" y="560"/>
                      <a:pt x="667" y="559"/>
                      <a:pt x="664" y="559"/>
                    </a:cubicBezTo>
                    <a:cubicBezTo>
                      <a:pt x="663" y="559"/>
                      <a:pt x="661" y="559"/>
                      <a:pt x="659" y="559"/>
                    </a:cubicBezTo>
                    <a:cubicBezTo>
                      <a:pt x="657" y="559"/>
                      <a:pt x="659" y="558"/>
                      <a:pt x="659" y="557"/>
                    </a:cubicBezTo>
                    <a:cubicBezTo>
                      <a:pt x="658" y="556"/>
                      <a:pt x="655" y="554"/>
                      <a:pt x="654" y="556"/>
                    </a:cubicBezTo>
                    <a:cubicBezTo>
                      <a:pt x="654" y="558"/>
                      <a:pt x="656" y="558"/>
                      <a:pt x="657" y="560"/>
                    </a:cubicBezTo>
                    <a:cubicBezTo>
                      <a:pt x="653" y="561"/>
                      <a:pt x="648" y="561"/>
                      <a:pt x="645" y="563"/>
                    </a:cubicBezTo>
                    <a:cubicBezTo>
                      <a:pt x="642" y="565"/>
                      <a:pt x="644" y="568"/>
                      <a:pt x="645" y="570"/>
                    </a:cubicBezTo>
                    <a:cubicBezTo>
                      <a:pt x="646" y="571"/>
                      <a:pt x="646" y="572"/>
                      <a:pt x="645" y="573"/>
                    </a:cubicBezTo>
                    <a:cubicBezTo>
                      <a:pt x="644" y="574"/>
                      <a:pt x="642" y="577"/>
                      <a:pt x="641" y="576"/>
                    </a:cubicBezTo>
                    <a:cubicBezTo>
                      <a:pt x="640" y="575"/>
                      <a:pt x="640" y="574"/>
                      <a:pt x="639" y="574"/>
                    </a:cubicBezTo>
                    <a:cubicBezTo>
                      <a:pt x="638" y="573"/>
                      <a:pt x="636" y="573"/>
                      <a:pt x="636" y="572"/>
                    </a:cubicBezTo>
                    <a:cubicBezTo>
                      <a:pt x="636" y="570"/>
                      <a:pt x="641" y="569"/>
                      <a:pt x="642" y="567"/>
                    </a:cubicBezTo>
                    <a:cubicBezTo>
                      <a:pt x="643" y="565"/>
                      <a:pt x="639" y="562"/>
                      <a:pt x="641" y="560"/>
                    </a:cubicBezTo>
                    <a:cubicBezTo>
                      <a:pt x="642" y="558"/>
                      <a:pt x="647" y="559"/>
                      <a:pt x="648" y="556"/>
                    </a:cubicBezTo>
                    <a:cubicBezTo>
                      <a:pt x="649" y="553"/>
                      <a:pt x="643" y="554"/>
                      <a:pt x="641" y="556"/>
                    </a:cubicBezTo>
                    <a:cubicBezTo>
                      <a:pt x="636" y="559"/>
                      <a:pt x="630" y="561"/>
                      <a:pt x="623" y="562"/>
                    </a:cubicBezTo>
                    <a:cubicBezTo>
                      <a:pt x="621" y="563"/>
                      <a:pt x="621" y="566"/>
                      <a:pt x="619" y="565"/>
                    </a:cubicBezTo>
                    <a:cubicBezTo>
                      <a:pt x="618" y="565"/>
                      <a:pt x="618" y="564"/>
                      <a:pt x="616" y="564"/>
                    </a:cubicBezTo>
                    <a:cubicBezTo>
                      <a:pt x="615" y="564"/>
                      <a:pt x="614" y="566"/>
                      <a:pt x="613" y="566"/>
                    </a:cubicBezTo>
                    <a:cubicBezTo>
                      <a:pt x="608" y="569"/>
                      <a:pt x="611" y="574"/>
                      <a:pt x="605" y="576"/>
                    </a:cubicBezTo>
                    <a:cubicBezTo>
                      <a:pt x="602" y="578"/>
                      <a:pt x="601" y="580"/>
                      <a:pt x="598" y="581"/>
                    </a:cubicBezTo>
                    <a:cubicBezTo>
                      <a:pt x="597" y="582"/>
                      <a:pt x="591" y="578"/>
                      <a:pt x="591" y="578"/>
                    </a:cubicBezTo>
                    <a:cubicBezTo>
                      <a:pt x="587" y="577"/>
                      <a:pt x="581" y="574"/>
                      <a:pt x="576" y="576"/>
                    </a:cubicBezTo>
                    <a:cubicBezTo>
                      <a:pt x="572" y="577"/>
                      <a:pt x="569" y="579"/>
                      <a:pt x="563" y="579"/>
                    </a:cubicBezTo>
                    <a:cubicBezTo>
                      <a:pt x="561" y="579"/>
                      <a:pt x="559" y="579"/>
                      <a:pt x="557" y="578"/>
                    </a:cubicBezTo>
                    <a:cubicBezTo>
                      <a:pt x="554" y="577"/>
                      <a:pt x="554" y="576"/>
                      <a:pt x="553" y="575"/>
                    </a:cubicBezTo>
                    <a:cubicBezTo>
                      <a:pt x="551" y="574"/>
                      <a:pt x="548" y="573"/>
                      <a:pt x="547" y="571"/>
                    </a:cubicBezTo>
                    <a:cubicBezTo>
                      <a:pt x="547" y="569"/>
                      <a:pt x="547" y="566"/>
                      <a:pt x="547" y="564"/>
                    </a:cubicBezTo>
                    <a:cubicBezTo>
                      <a:pt x="547" y="562"/>
                      <a:pt x="549" y="560"/>
                      <a:pt x="549" y="557"/>
                    </a:cubicBezTo>
                    <a:cubicBezTo>
                      <a:pt x="550" y="555"/>
                      <a:pt x="550" y="552"/>
                      <a:pt x="551" y="550"/>
                    </a:cubicBezTo>
                    <a:cubicBezTo>
                      <a:pt x="551" y="548"/>
                      <a:pt x="553" y="540"/>
                      <a:pt x="548" y="540"/>
                    </a:cubicBezTo>
                    <a:cubicBezTo>
                      <a:pt x="546" y="540"/>
                      <a:pt x="544" y="541"/>
                      <a:pt x="543" y="540"/>
                    </a:cubicBezTo>
                    <a:cubicBezTo>
                      <a:pt x="542" y="539"/>
                      <a:pt x="542" y="538"/>
                      <a:pt x="541" y="537"/>
                    </a:cubicBezTo>
                    <a:cubicBezTo>
                      <a:pt x="540" y="536"/>
                      <a:pt x="536" y="536"/>
                      <a:pt x="534" y="536"/>
                    </a:cubicBezTo>
                    <a:cubicBezTo>
                      <a:pt x="530" y="536"/>
                      <a:pt x="527" y="538"/>
                      <a:pt x="523" y="537"/>
                    </a:cubicBezTo>
                    <a:cubicBezTo>
                      <a:pt x="520" y="535"/>
                      <a:pt x="516" y="538"/>
                      <a:pt x="512" y="537"/>
                    </a:cubicBezTo>
                    <a:cubicBezTo>
                      <a:pt x="507" y="537"/>
                      <a:pt x="507" y="530"/>
                      <a:pt x="505" y="528"/>
                    </a:cubicBezTo>
                    <a:cubicBezTo>
                      <a:pt x="503" y="527"/>
                      <a:pt x="502" y="527"/>
                      <a:pt x="501" y="525"/>
                    </a:cubicBezTo>
                    <a:cubicBezTo>
                      <a:pt x="501" y="524"/>
                      <a:pt x="504" y="523"/>
                      <a:pt x="506" y="523"/>
                    </a:cubicBezTo>
                    <a:cubicBezTo>
                      <a:pt x="511" y="522"/>
                      <a:pt x="513" y="518"/>
                      <a:pt x="513" y="513"/>
                    </a:cubicBezTo>
                    <a:cubicBezTo>
                      <a:pt x="513" y="511"/>
                      <a:pt x="513" y="509"/>
                      <a:pt x="515" y="507"/>
                    </a:cubicBezTo>
                    <a:cubicBezTo>
                      <a:pt x="516" y="506"/>
                      <a:pt x="517" y="505"/>
                      <a:pt x="518" y="503"/>
                    </a:cubicBezTo>
                    <a:cubicBezTo>
                      <a:pt x="519" y="498"/>
                      <a:pt x="506" y="499"/>
                      <a:pt x="502" y="500"/>
                    </a:cubicBezTo>
                    <a:cubicBezTo>
                      <a:pt x="498" y="501"/>
                      <a:pt x="489" y="499"/>
                      <a:pt x="488" y="503"/>
                    </a:cubicBezTo>
                    <a:cubicBezTo>
                      <a:pt x="488" y="506"/>
                      <a:pt x="488" y="509"/>
                      <a:pt x="486" y="511"/>
                    </a:cubicBezTo>
                    <a:cubicBezTo>
                      <a:pt x="484" y="513"/>
                      <a:pt x="483" y="513"/>
                      <a:pt x="483" y="515"/>
                    </a:cubicBezTo>
                    <a:cubicBezTo>
                      <a:pt x="484" y="516"/>
                      <a:pt x="484" y="518"/>
                      <a:pt x="481" y="518"/>
                    </a:cubicBezTo>
                    <a:cubicBezTo>
                      <a:pt x="478" y="519"/>
                      <a:pt x="478" y="517"/>
                      <a:pt x="475" y="516"/>
                    </a:cubicBezTo>
                    <a:cubicBezTo>
                      <a:pt x="474" y="516"/>
                      <a:pt x="473" y="517"/>
                      <a:pt x="472" y="517"/>
                    </a:cubicBezTo>
                    <a:cubicBezTo>
                      <a:pt x="470" y="517"/>
                      <a:pt x="468" y="517"/>
                      <a:pt x="466" y="517"/>
                    </a:cubicBezTo>
                    <a:cubicBezTo>
                      <a:pt x="463" y="516"/>
                      <a:pt x="462" y="517"/>
                      <a:pt x="460" y="518"/>
                    </a:cubicBezTo>
                    <a:cubicBezTo>
                      <a:pt x="459" y="519"/>
                      <a:pt x="455" y="517"/>
                      <a:pt x="454" y="516"/>
                    </a:cubicBezTo>
                    <a:cubicBezTo>
                      <a:pt x="451" y="515"/>
                      <a:pt x="449" y="516"/>
                      <a:pt x="446" y="514"/>
                    </a:cubicBezTo>
                    <a:cubicBezTo>
                      <a:pt x="444" y="512"/>
                      <a:pt x="444" y="509"/>
                      <a:pt x="442" y="507"/>
                    </a:cubicBezTo>
                    <a:cubicBezTo>
                      <a:pt x="440" y="505"/>
                      <a:pt x="438" y="503"/>
                      <a:pt x="436" y="500"/>
                    </a:cubicBezTo>
                    <a:cubicBezTo>
                      <a:pt x="435" y="498"/>
                      <a:pt x="435" y="496"/>
                      <a:pt x="433" y="494"/>
                    </a:cubicBezTo>
                    <a:cubicBezTo>
                      <a:pt x="432" y="492"/>
                      <a:pt x="430" y="492"/>
                      <a:pt x="429" y="490"/>
                    </a:cubicBezTo>
                    <a:cubicBezTo>
                      <a:pt x="429" y="486"/>
                      <a:pt x="427" y="483"/>
                      <a:pt x="427" y="480"/>
                    </a:cubicBezTo>
                    <a:cubicBezTo>
                      <a:pt x="427" y="474"/>
                      <a:pt x="431" y="469"/>
                      <a:pt x="430" y="463"/>
                    </a:cubicBezTo>
                    <a:cubicBezTo>
                      <a:pt x="429" y="460"/>
                      <a:pt x="427" y="459"/>
                      <a:pt x="426" y="456"/>
                    </a:cubicBezTo>
                    <a:cubicBezTo>
                      <a:pt x="425" y="454"/>
                      <a:pt x="426" y="451"/>
                      <a:pt x="426" y="449"/>
                    </a:cubicBezTo>
                    <a:cubicBezTo>
                      <a:pt x="427" y="443"/>
                      <a:pt x="430" y="442"/>
                      <a:pt x="436" y="440"/>
                    </a:cubicBezTo>
                    <a:cubicBezTo>
                      <a:pt x="439" y="439"/>
                      <a:pt x="442" y="437"/>
                      <a:pt x="445" y="437"/>
                    </a:cubicBezTo>
                    <a:cubicBezTo>
                      <a:pt x="446" y="436"/>
                      <a:pt x="447" y="436"/>
                      <a:pt x="448" y="436"/>
                    </a:cubicBezTo>
                    <a:cubicBezTo>
                      <a:pt x="449" y="435"/>
                      <a:pt x="449" y="434"/>
                      <a:pt x="450" y="433"/>
                    </a:cubicBezTo>
                    <a:cubicBezTo>
                      <a:pt x="455" y="431"/>
                      <a:pt x="464" y="436"/>
                      <a:pt x="469" y="434"/>
                    </a:cubicBezTo>
                    <a:cubicBezTo>
                      <a:pt x="476" y="431"/>
                      <a:pt x="477" y="437"/>
                      <a:pt x="483" y="439"/>
                    </a:cubicBezTo>
                    <a:cubicBezTo>
                      <a:pt x="488" y="441"/>
                      <a:pt x="486" y="435"/>
                      <a:pt x="491" y="435"/>
                    </a:cubicBezTo>
                    <a:cubicBezTo>
                      <a:pt x="498" y="436"/>
                      <a:pt x="489" y="430"/>
                      <a:pt x="489" y="428"/>
                    </a:cubicBezTo>
                    <a:cubicBezTo>
                      <a:pt x="490" y="427"/>
                      <a:pt x="502" y="429"/>
                      <a:pt x="503" y="430"/>
                    </a:cubicBezTo>
                    <a:cubicBezTo>
                      <a:pt x="510" y="430"/>
                      <a:pt x="517" y="428"/>
                      <a:pt x="523" y="433"/>
                    </a:cubicBezTo>
                    <a:cubicBezTo>
                      <a:pt x="527" y="435"/>
                      <a:pt x="534" y="438"/>
                      <a:pt x="538" y="434"/>
                    </a:cubicBezTo>
                    <a:cubicBezTo>
                      <a:pt x="542" y="429"/>
                      <a:pt x="545" y="435"/>
                      <a:pt x="548" y="439"/>
                    </a:cubicBezTo>
                    <a:cubicBezTo>
                      <a:pt x="550" y="441"/>
                      <a:pt x="548" y="444"/>
                      <a:pt x="549" y="446"/>
                    </a:cubicBezTo>
                    <a:cubicBezTo>
                      <a:pt x="550" y="449"/>
                      <a:pt x="551" y="450"/>
                      <a:pt x="552" y="453"/>
                    </a:cubicBezTo>
                    <a:cubicBezTo>
                      <a:pt x="552" y="456"/>
                      <a:pt x="553" y="458"/>
                      <a:pt x="556" y="459"/>
                    </a:cubicBezTo>
                    <a:cubicBezTo>
                      <a:pt x="558" y="460"/>
                      <a:pt x="560" y="462"/>
                      <a:pt x="561" y="464"/>
                    </a:cubicBezTo>
                    <a:cubicBezTo>
                      <a:pt x="562" y="467"/>
                      <a:pt x="563" y="471"/>
                      <a:pt x="566" y="473"/>
                    </a:cubicBezTo>
                    <a:cubicBezTo>
                      <a:pt x="568" y="474"/>
                      <a:pt x="570" y="472"/>
                      <a:pt x="571" y="470"/>
                    </a:cubicBezTo>
                    <a:cubicBezTo>
                      <a:pt x="574" y="468"/>
                      <a:pt x="573" y="466"/>
                      <a:pt x="573" y="464"/>
                    </a:cubicBezTo>
                    <a:cubicBezTo>
                      <a:pt x="573" y="458"/>
                      <a:pt x="573" y="453"/>
                      <a:pt x="570" y="448"/>
                    </a:cubicBezTo>
                    <a:cubicBezTo>
                      <a:pt x="568" y="447"/>
                      <a:pt x="569" y="444"/>
                      <a:pt x="568" y="442"/>
                    </a:cubicBezTo>
                    <a:cubicBezTo>
                      <a:pt x="567" y="438"/>
                      <a:pt x="564" y="436"/>
                      <a:pt x="563" y="432"/>
                    </a:cubicBezTo>
                    <a:cubicBezTo>
                      <a:pt x="562" y="429"/>
                      <a:pt x="561" y="426"/>
                      <a:pt x="562" y="424"/>
                    </a:cubicBezTo>
                    <a:cubicBezTo>
                      <a:pt x="564" y="421"/>
                      <a:pt x="564" y="419"/>
                      <a:pt x="564" y="416"/>
                    </a:cubicBezTo>
                    <a:cubicBezTo>
                      <a:pt x="565" y="413"/>
                      <a:pt x="568" y="412"/>
                      <a:pt x="571" y="410"/>
                    </a:cubicBezTo>
                    <a:cubicBezTo>
                      <a:pt x="573" y="409"/>
                      <a:pt x="578" y="408"/>
                      <a:pt x="580" y="406"/>
                    </a:cubicBezTo>
                    <a:cubicBezTo>
                      <a:pt x="584" y="401"/>
                      <a:pt x="591" y="400"/>
                      <a:pt x="596" y="396"/>
                    </a:cubicBezTo>
                    <a:cubicBezTo>
                      <a:pt x="598" y="395"/>
                      <a:pt x="601" y="393"/>
                      <a:pt x="604" y="392"/>
                    </a:cubicBezTo>
                    <a:cubicBezTo>
                      <a:pt x="605" y="391"/>
                      <a:pt x="609" y="391"/>
                      <a:pt x="608" y="388"/>
                    </a:cubicBezTo>
                    <a:cubicBezTo>
                      <a:pt x="606" y="382"/>
                      <a:pt x="613" y="384"/>
                      <a:pt x="615" y="379"/>
                    </a:cubicBezTo>
                    <a:cubicBezTo>
                      <a:pt x="618" y="373"/>
                      <a:pt x="611" y="371"/>
                      <a:pt x="611" y="366"/>
                    </a:cubicBezTo>
                    <a:cubicBezTo>
                      <a:pt x="611" y="363"/>
                      <a:pt x="612" y="360"/>
                      <a:pt x="611" y="358"/>
                    </a:cubicBezTo>
                    <a:cubicBezTo>
                      <a:pt x="611" y="357"/>
                      <a:pt x="608" y="350"/>
                      <a:pt x="611" y="350"/>
                    </a:cubicBezTo>
                    <a:cubicBezTo>
                      <a:pt x="614" y="350"/>
                      <a:pt x="612" y="360"/>
                      <a:pt x="617" y="360"/>
                    </a:cubicBezTo>
                    <a:cubicBezTo>
                      <a:pt x="619" y="360"/>
                      <a:pt x="621" y="351"/>
                      <a:pt x="622" y="350"/>
                    </a:cubicBezTo>
                    <a:cubicBezTo>
                      <a:pt x="624" y="343"/>
                      <a:pt x="629" y="338"/>
                      <a:pt x="631" y="331"/>
                    </a:cubicBezTo>
                    <a:cubicBezTo>
                      <a:pt x="632" y="328"/>
                      <a:pt x="640" y="328"/>
                      <a:pt x="644" y="326"/>
                    </a:cubicBezTo>
                    <a:cubicBezTo>
                      <a:pt x="644" y="325"/>
                      <a:pt x="650" y="324"/>
                      <a:pt x="649" y="323"/>
                    </a:cubicBezTo>
                    <a:cubicBezTo>
                      <a:pt x="648" y="322"/>
                      <a:pt x="645" y="323"/>
                      <a:pt x="644" y="323"/>
                    </a:cubicBezTo>
                    <a:cubicBezTo>
                      <a:pt x="643" y="324"/>
                      <a:pt x="637" y="326"/>
                      <a:pt x="636" y="325"/>
                    </a:cubicBezTo>
                    <a:cubicBezTo>
                      <a:pt x="633" y="323"/>
                      <a:pt x="635" y="321"/>
                      <a:pt x="637" y="320"/>
                    </a:cubicBezTo>
                    <a:cubicBezTo>
                      <a:pt x="641" y="320"/>
                      <a:pt x="645" y="321"/>
                      <a:pt x="649" y="320"/>
                    </a:cubicBezTo>
                    <a:cubicBezTo>
                      <a:pt x="651" y="320"/>
                      <a:pt x="653" y="320"/>
                      <a:pt x="655" y="320"/>
                    </a:cubicBezTo>
                    <a:cubicBezTo>
                      <a:pt x="656" y="319"/>
                      <a:pt x="657" y="317"/>
                      <a:pt x="659" y="317"/>
                    </a:cubicBezTo>
                    <a:cubicBezTo>
                      <a:pt x="662" y="315"/>
                      <a:pt x="672" y="317"/>
                      <a:pt x="668" y="311"/>
                    </a:cubicBezTo>
                    <a:cubicBezTo>
                      <a:pt x="667" y="311"/>
                      <a:pt x="665" y="310"/>
                      <a:pt x="663" y="310"/>
                    </a:cubicBezTo>
                    <a:cubicBezTo>
                      <a:pt x="662" y="310"/>
                      <a:pt x="662" y="310"/>
                      <a:pt x="661" y="309"/>
                    </a:cubicBezTo>
                    <a:cubicBezTo>
                      <a:pt x="660" y="309"/>
                      <a:pt x="659" y="309"/>
                      <a:pt x="659" y="308"/>
                    </a:cubicBezTo>
                    <a:cubicBezTo>
                      <a:pt x="644" y="304"/>
                      <a:pt x="628" y="299"/>
                      <a:pt x="613" y="294"/>
                    </a:cubicBezTo>
                    <a:cubicBezTo>
                      <a:pt x="610" y="303"/>
                      <a:pt x="584" y="292"/>
                      <a:pt x="584" y="303"/>
                    </a:cubicBezTo>
                    <a:cubicBezTo>
                      <a:pt x="585" y="310"/>
                      <a:pt x="577" y="313"/>
                      <a:pt x="572" y="314"/>
                    </a:cubicBezTo>
                    <a:cubicBezTo>
                      <a:pt x="566" y="316"/>
                      <a:pt x="559" y="318"/>
                      <a:pt x="553" y="318"/>
                    </a:cubicBezTo>
                    <a:cubicBezTo>
                      <a:pt x="549" y="318"/>
                      <a:pt x="551" y="314"/>
                      <a:pt x="553" y="313"/>
                    </a:cubicBezTo>
                    <a:cubicBezTo>
                      <a:pt x="557" y="311"/>
                      <a:pt x="559" y="311"/>
                      <a:pt x="562" y="308"/>
                    </a:cubicBezTo>
                    <a:cubicBezTo>
                      <a:pt x="563" y="307"/>
                      <a:pt x="564" y="306"/>
                      <a:pt x="566" y="305"/>
                    </a:cubicBezTo>
                    <a:cubicBezTo>
                      <a:pt x="567" y="305"/>
                      <a:pt x="570" y="306"/>
                      <a:pt x="570" y="306"/>
                    </a:cubicBezTo>
                    <a:cubicBezTo>
                      <a:pt x="573" y="304"/>
                      <a:pt x="577" y="304"/>
                      <a:pt x="579" y="302"/>
                    </a:cubicBezTo>
                    <a:cubicBezTo>
                      <a:pt x="582" y="298"/>
                      <a:pt x="581" y="294"/>
                      <a:pt x="587" y="293"/>
                    </a:cubicBezTo>
                    <a:cubicBezTo>
                      <a:pt x="591" y="292"/>
                      <a:pt x="593" y="291"/>
                      <a:pt x="597" y="289"/>
                    </a:cubicBezTo>
                    <a:cubicBezTo>
                      <a:pt x="597" y="289"/>
                      <a:pt x="597" y="289"/>
                      <a:pt x="598" y="289"/>
                    </a:cubicBezTo>
                    <a:cubicBezTo>
                      <a:pt x="590" y="286"/>
                      <a:pt x="583" y="284"/>
                      <a:pt x="576" y="281"/>
                    </a:cubicBezTo>
                    <a:cubicBezTo>
                      <a:pt x="576" y="281"/>
                      <a:pt x="576" y="282"/>
                      <a:pt x="575" y="283"/>
                    </a:cubicBezTo>
                    <a:cubicBezTo>
                      <a:pt x="573" y="286"/>
                      <a:pt x="567" y="281"/>
                      <a:pt x="565" y="280"/>
                    </a:cubicBezTo>
                    <a:cubicBezTo>
                      <a:pt x="564" y="279"/>
                      <a:pt x="563" y="277"/>
                      <a:pt x="562" y="276"/>
                    </a:cubicBezTo>
                    <a:cubicBezTo>
                      <a:pt x="560" y="274"/>
                      <a:pt x="560" y="282"/>
                      <a:pt x="559" y="283"/>
                    </a:cubicBezTo>
                    <a:cubicBezTo>
                      <a:pt x="559" y="285"/>
                      <a:pt x="561" y="302"/>
                      <a:pt x="558" y="300"/>
                    </a:cubicBezTo>
                    <a:cubicBezTo>
                      <a:pt x="555" y="300"/>
                      <a:pt x="555" y="296"/>
                      <a:pt x="553" y="294"/>
                    </a:cubicBezTo>
                    <a:cubicBezTo>
                      <a:pt x="552" y="291"/>
                      <a:pt x="549" y="293"/>
                      <a:pt x="547" y="291"/>
                    </a:cubicBezTo>
                    <a:cubicBezTo>
                      <a:pt x="544" y="288"/>
                      <a:pt x="547" y="283"/>
                      <a:pt x="547" y="279"/>
                    </a:cubicBezTo>
                    <a:cubicBezTo>
                      <a:pt x="547" y="276"/>
                      <a:pt x="544" y="276"/>
                      <a:pt x="542" y="274"/>
                    </a:cubicBezTo>
                    <a:cubicBezTo>
                      <a:pt x="539" y="272"/>
                      <a:pt x="538" y="267"/>
                      <a:pt x="535" y="266"/>
                    </a:cubicBezTo>
                    <a:cubicBezTo>
                      <a:pt x="529" y="264"/>
                      <a:pt x="527" y="274"/>
                      <a:pt x="525" y="277"/>
                    </a:cubicBezTo>
                    <a:cubicBezTo>
                      <a:pt x="523" y="278"/>
                      <a:pt x="520" y="277"/>
                      <a:pt x="518" y="278"/>
                    </a:cubicBezTo>
                    <a:cubicBezTo>
                      <a:pt x="515" y="280"/>
                      <a:pt x="515" y="286"/>
                      <a:pt x="514" y="289"/>
                    </a:cubicBezTo>
                    <a:cubicBezTo>
                      <a:pt x="514" y="292"/>
                      <a:pt x="513" y="296"/>
                      <a:pt x="514" y="300"/>
                    </a:cubicBezTo>
                    <a:cubicBezTo>
                      <a:pt x="515" y="303"/>
                      <a:pt x="516" y="306"/>
                      <a:pt x="515" y="309"/>
                    </a:cubicBezTo>
                    <a:cubicBezTo>
                      <a:pt x="515" y="311"/>
                      <a:pt x="512" y="312"/>
                      <a:pt x="511" y="313"/>
                    </a:cubicBezTo>
                    <a:cubicBezTo>
                      <a:pt x="510" y="315"/>
                      <a:pt x="509" y="318"/>
                      <a:pt x="508" y="319"/>
                    </a:cubicBezTo>
                    <a:cubicBezTo>
                      <a:pt x="504" y="322"/>
                      <a:pt x="503" y="308"/>
                      <a:pt x="502" y="307"/>
                    </a:cubicBezTo>
                    <a:cubicBezTo>
                      <a:pt x="500" y="301"/>
                      <a:pt x="501" y="293"/>
                      <a:pt x="505" y="287"/>
                    </a:cubicBezTo>
                    <a:cubicBezTo>
                      <a:pt x="506" y="285"/>
                      <a:pt x="508" y="284"/>
                      <a:pt x="508" y="281"/>
                    </a:cubicBezTo>
                    <a:cubicBezTo>
                      <a:pt x="509" y="278"/>
                      <a:pt x="508" y="275"/>
                      <a:pt x="509" y="273"/>
                    </a:cubicBezTo>
                    <a:cubicBezTo>
                      <a:pt x="510" y="271"/>
                      <a:pt x="520" y="263"/>
                      <a:pt x="521" y="265"/>
                    </a:cubicBezTo>
                    <a:cubicBezTo>
                      <a:pt x="522" y="263"/>
                      <a:pt x="526" y="264"/>
                      <a:pt x="527" y="264"/>
                    </a:cubicBezTo>
                    <a:cubicBezTo>
                      <a:pt x="529" y="264"/>
                      <a:pt x="531" y="264"/>
                      <a:pt x="532" y="264"/>
                    </a:cubicBezTo>
                    <a:cubicBezTo>
                      <a:pt x="526" y="261"/>
                      <a:pt x="519" y="258"/>
                      <a:pt x="512" y="255"/>
                    </a:cubicBezTo>
                    <a:cubicBezTo>
                      <a:pt x="511" y="255"/>
                      <a:pt x="510" y="255"/>
                      <a:pt x="509" y="255"/>
                    </a:cubicBezTo>
                    <a:cubicBezTo>
                      <a:pt x="507" y="255"/>
                      <a:pt x="506" y="253"/>
                      <a:pt x="504" y="252"/>
                    </a:cubicBezTo>
                    <a:cubicBezTo>
                      <a:pt x="503" y="251"/>
                      <a:pt x="502" y="251"/>
                      <a:pt x="502" y="250"/>
                    </a:cubicBezTo>
                    <a:cubicBezTo>
                      <a:pt x="499" y="249"/>
                      <a:pt x="496" y="248"/>
                      <a:pt x="494" y="247"/>
                    </a:cubicBezTo>
                    <a:cubicBezTo>
                      <a:pt x="492" y="248"/>
                      <a:pt x="491" y="249"/>
                      <a:pt x="490" y="249"/>
                    </a:cubicBezTo>
                    <a:cubicBezTo>
                      <a:pt x="487" y="251"/>
                      <a:pt x="482" y="254"/>
                      <a:pt x="478" y="254"/>
                    </a:cubicBezTo>
                    <a:cubicBezTo>
                      <a:pt x="477" y="254"/>
                      <a:pt x="477" y="252"/>
                      <a:pt x="475" y="252"/>
                    </a:cubicBezTo>
                    <a:cubicBezTo>
                      <a:pt x="473" y="252"/>
                      <a:pt x="472" y="253"/>
                      <a:pt x="470" y="253"/>
                    </a:cubicBezTo>
                    <a:cubicBezTo>
                      <a:pt x="470" y="253"/>
                      <a:pt x="462" y="254"/>
                      <a:pt x="463" y="252"/>
                    </a:cubicBezTo>
                    <a:cubicBezTo>
                      <a:pt x="464" y="249"/>
                      <a:pt x="469" y="249"/>
                      <a:pt x="471" y="247"/>
                    </a:cubicBezTo>
                    <a:cubicBezTo>
                      <a:pt x="473" y="246"/>
                      <a:pt x="474" y="244"/>
                      <a:pt x="476" y="243"/>
                    </a:cubicBezTo>
                    <a:cubicBezTo>
                      <a:pt x="478" y="242"/>
                      <a:pt x="480" y="242"/>
                      <a:pt x="481" y="241"/>
                    </a:cubicBezTo>
                    <a:cubicBezTo>
                      <a:pt x="458" y="230"/>
                      <a:pt x="435" y="219"/>
                      <a:pt x="413" y="207"/>
                    </a:cubicBezTo>
                    <a:cubicBezTo>
                      <a:pt x="326" y="160"/>
                      <a:pt x="251" y="106"/>
                      <a:pt x="189" y="67"/>
                    </a:cubicBezTo>
                    <a:cubicBezTo>
                      <a:pt x="128" y="28"/>
                      <a:pt x="79" y="3"/>
                      <a:pt x="32" y="0"/>
                    </a:cubicBezTo>
                    <a:cubicBezTo>
                      <a:pt x="29" y="0"/>
                      <a:pt x="27" y="0"/>
                      <a:pt x="25" y="0"/>
                    </a:cubicBezTo>
                    <a:cubicBezTo>
                      <a:pt x="25" y="3"/>
                      <a:pt x="23" y="7"/>
                      <a:pt x="23" y="8"/>
                    </a:cubicBezTo>
                    <a:cubicBezTo>
                      <a:pt x="23" y="10"/>
                      <a:pt x="23" y="12"/>
                      <a:pt x="23" y="14"/>
                    </a:cubicBezTo>
                    <a:cubicBezTo>
                      <a:pt x="23" y="16"/>
                      <a:pt x="21" y="21"/>
                      <a:pt x="20" y="22"/>
                    </a:cubicBezTo>
                    <a:cubicBezTo>
                      <a:pt x="19" y="23"/>
                      <a:pt x="17" y="22"/>
                      <a:pt x="16" y="22"/>
                    </a:cubicBezTo>
                    <a:cubicBezTo>
                      <a:pt x="15" y="22"/>
                      <a:pt x="14" y="26"/>
                      <a:pt x="12" y="27"/>
                    </a:cubicBezTo>
                    <a:cubicBezTo>
                      <a:pt x="10" y="30"/>
                      <a:pt x="11" y="21"/>
                      <a:pt x="8" y="26"/>
                    </a:cubicBezTo>
                    <a:cubicBezTo>
                      <a:pt x="7" y="28"/>
                      <a:pt x="7" y="30"/>
                      <a:pt x="7" y="32"/>
                    </a:cubicBezTo>
                    <a:cubicBezTo>
                      <a:pt x="7" y="34"/>
                      <a:pt x="7" y="36"/>
                      <a:pt x="5" y="37"/>
                    </a:cubicBezTo>
                    <a:cubicBezTo>
                      <a:pt x="4" y="37"/>
                      <a:pt x="4" y="39"/>
                      <a:pt x="4" y="40"/>
                    </a:cubicBezTo>
                    <a:cubicBezTo>
                      <a:pt x="3" y="43"/>
                      <a:pt x="1" y="46"/>
                      <a:pt x="0" y="48"/>
                    </a:cubicBezTo>
                    <a:cubicBezTo>
                      <a:pt x="1" y="47"/>
                      <a:pt x="1" y="54"/>
                      <a:pt x="1" y="55"/>
                    </a:cubicBezTo>
                    <a:cubicBezTo>
                      <a:pt x="2" y="57"/>
                      <a:pt x="2" y="56"/>
                      <a:pt x="3" y="57"/>
                    </a:cubicBezTo>
                    <a:cubicBezTo>
                      <a:pt x="4" y="58"/>
                      <a:pt x="5" y="60"/>
                      <a:pt x="6" y="60"/>
                    </a:cubicBezTo>
                    <a:cubicBezTo>
                      <a:pt x="6" y="60"/>
                      <a:pt x="12" y="59"/>
                      <a:pt x="9" y="62"/>
                    </a:cubicBezTo>
                    <a:cubicBezTo>
                      <a:pt x="7" y="63"/>
                      <a:pt x="5" y="63"/>
                      <a:pt x="3" y="62"/>
                    </a:cubicBezTo>
                    <a:cubicBezTo>
                      <a:pt x="0" y="61"/>
                      <a:pt x="3" y="65"/>
                      <a:pt x="4" y="66"/>
                    </a:cubicBezTo>
                    <a:cubicBezTo>
                      <a:pt x="5" y="67"/>
                      <a:pt x="6" y="69"/>
                      <a:pt x="7" y="70"/>
                    </a:cubicBezTo>
                    <a:cubicBezTo>
                      <a:pt x="8" y="72"/>
                      <a:pt x="9" y="73"/>
                      <a:pt x="10" y="73"/>
                    </a:cubicBezTo>
                    <a:cubicBezTo>
                      <a:pt x="11" y="73"/>
                      <a:pt x="11" y="70"/>
                      <a:pt x="12" y="69"/>
                    </a:cubicBezTo>
                    <a:cubicBezTo>
                      <a:pt x="13" y="67"/>
                      <a:pt x="14" y="70"/>
                      <a:pt x="14" y="72"/>
                    </a:cubicBezTo>
                    <a:cubicBezTo>
                      <a:pt x="15" y="74"/>
                      <a:pt x="15" y="75"/>
                      <a:pt x="14" y="78"/>
                    </a:cubicBezTo>
                    <a:cubicBezTo>
                      <a:pt x="13" y="81"/>
                      <a:pt x="15" y="82"/>
                      <a:pt x="14" y="85"/>
                    </a:cubicBezTo>
                    <a:cubicBezTo>
                      <a:pt x="14" y="86"/>
                      <a:pt x="13" y="89"/>
                      <a:pt x="15" y="88"/>
                    </a:cubicBezTo>
                    <a:cubicBezTo>
                      <a:pt x="15" y="88"/>
                      <a:pt x="16" y="87"/>
                      <a:pt x="17" y="85"/>
                    </a:cubicBezTo>
                    <a:cubicBezTo>
                      <a:pt x="19" y="80"/>
                      <a:pt x="22" y="84"/>
                      <a:pt x="23" y="87"/>
                    </a:cubicBezTo>
                    <a:cubicBezTo>
                      <a:pt x="23" y="88"/>
                      <a:pt x="25" y="91"/>
                      <a:pt x="25" y="89"/>
                    </a:cubicBezTo>
                    <a:cubicBezTo>
                      <a:pt x="26" y="88"/>
                      <a:pt x="25" y="86"/>
                      <a:pt x="26" y="85"/>
                    </a:cubicBezTo>
                    <a:cubicBezTo>
                      <a:pt x="26" y="83"/>
                      <a:pt x="28" y="82"/>
                      <a:pt x="28" y="81"/>
                    </a:cubicBezTo>
                    <a:cubicBezTo>
                      <a:pt x="29" y="80"/>
                      <a:pt x="29" y="84"/>
                      <a:pt x="29" y="84"/>
                    </a:cubicBezTo>
                    <a:cubicBezTo>
                      <a:pt x="30" y="87"/>
                      <a:pt x="31" y="84"/>
                      <a:pt x="32" y="82"/>
                    </a:cubicBezTo>
                    <a:cubicBezTo>
                      <a:pt x="32" y="82"/>
                      <a:pt x="33" y="81"/>
                      <a:pt x="34" y="82"/>
                    </a:cubicBezTo>
                    <a:cubicBezTo>
                      <a:pt x="34" y="83"/>
                      <a:pt x="33" y="86"/>
                      <a:pt x="33" y="87"/>
                    </a:cubicBezTo>
                    <a:cubicBezTo>
                      <a:pt x="32" y="90"/>
                      <a:pt x="31" y="92"/>
                      <a:pt x="31" y="96"/>
                    </a:cubicBezTo>
                    <a:cubicBezTo>
                      <a:pt x="31" y="97"/>
                      <a:pt x="30" y="99"/>
                      <a:pt x="30" y="101"/>
                    </a:cubicBezTo>
                    <a:cubicBezTo>
                      <a:pt x="29" y="102"/>
                      <a:pt x="27" y="102"/>
                      <a:pt x="27" y="104"/>
                    </a:cubicBezTo>
                    <a:cubicBezTo>
                      <a:pt x="26" y="106"/>
                      <a:pt x="27" y="108"/>
                      <a:pt x="25" y="109"/>
                    </a:cubicBezTo>
                    <a:cubicBezTo>
                      <a:pt x="24" y="111"/>
                      <a:pt x="24" y="111"/>
                      <a:pt x="23" y="113"/>
                    </a:cubicBezTo>
                    <a:cubicBezTo>
                      <a:pt x="22" y="115"/>
                      <a:pt x="21" y="114"/>
                      <a:pt x="20" y="115"/>
                    </a:cubicBezTo>
                    <a:cubicBezTo>
                      <a:pt x="19" y="116"/>
                      <a:pt x="19" y="118"/>
                      <a:pt x="19" y="120"/>
                    </a:cubicBezTo>
                    <a:cubicBezTo>
                      <a:pt x="19" y="124"/>
                      <a:pt x="21" y="125"/>
                      <a:pt x="23" y="123"/>
                    </a:cubicBezTo>
                    <a:cubicBezTo>
                      <a:pt x="25" y="122"/>
                      <a:pt x="27" y="119"/>
                      <a:pt x="28" y="115"/>
                    </a:cubicBezTo>
                    <a:cubicBezTo>
                      <a:pt x="29" y="113"/>
                      <a:pt x="30" y="113"/>
                      <a:pt x="32" y="112"/>
                    </a:cubicBezTo>
                    <a:cubicBezTo>
                      <a:pt x="32" y="111"/>
                      <a:pt x="32" y="110"/>
                      <a:pt x="33" y="108"/>
                    </a:cubicBezTo>
                    <a:cubicBezTo>
                      <a:pt x="35" y="104"/>
                      <a:pt x="37" y="99"/>
                      <a:pt x="40" y="97"/>
                    </a:cubicBezTo>
                    <a:cubicBezTo>
                      <a:pt x="42" y="95"/>
                      <a:pt x="46" y="94"/>
                      <a:pt x="47" y="89"/>
                    </a:cubicBezTo>
                    <a:cubicBezTo>
                      <a:pt x="50" y="84"/>
                      <a:pt x="48" y="83"/>
                      <a:pt x="46" y="81"/>
                    </a:cubicBezTo>
                    <a:cubicBezTo>
                      <a:pt x="45" y="81"/>
                      <a:pt x="44" y="78"/>
                      <a:pt x="45" y="77"/>
                    </a:cubicBezTo>
                    <a:cubicBezTo>
                      <a:pt x="46" y="77"/>
                      <a:pt x="47" y="78"/>
                      <a:pt x="48" y="78"/>
                    </a:cubicBezTo>
                    <a:cubicBezTo>
                      <a:pt x="49" y="78"/>
                      <a:pt x="50" y="77"/>
                      <a:pt x="50" y="75"/>
                    </a:cubicBezTo>
                    <a:cubicBezTo>
                      <a:pt x="50" y="73"/>
                      <a:pt x="48" y="73"/>
                      <a:pt x="50" y="69"/>
                    </a:cubicBezTo>
                    <a:cubicBezTo>
                      <a:pt x="51" y="67"/>
                      <a:pt x="53" y="68"/>
                      <a:pt x="54" y="66"/>
                    </a:cubicBezTo>
                    <a:cubicBezTo>
                      <a:pt x="55" y="64"/>
                      <a:pt x="55" y="62"/>
                      <a:pt x="55" y="59"/>
                    </a:cubicBezTo>
                    <a:cubicBezTo>
                      <a:pt x="55" y="57"/>
                      <a:pt x="55" y="56"/>
                      <a:pt x="57" y="55"/>
                    </a:cubicBezTo>
                    <a:cubicBezTo>
                      <a:pt x="58" y="53"/>
                      <a:pt x="59" y="51"/>
                      <a:pt x="60" y="49"/>
                    </a:cubicBezTo>
                    <a:cubicBezTo>
                      <a:pt x="61" y="46"/>
                      <a:pt x="67" y="41"/>
                      <a:pt x="66" y="47"/>
                    </a:cubicBezTo>
                    <a:cubicBezTo>
                      <a:pt x="66" y="49"/>
                      <a:pt x="65" y="50"/>
                      <a:pt x="64" y="51"/>
                    </a:cubicBezTo>
                    <a:cubicBezTo>
                      <a:pt x="62" y="51"/>
                      <a:pt x="61" y="51"/>
                      <a:pt x="61" y="54"/>
                    </a:cubicBezTo>
                    <a:cubicBezTo>
                      <a:pt x="60" y="57"/>
                      <a:pt x="59" y="59"/>
                      <a:pt x="58" y="61"/>
                    </a:cubicBezTo>
                    <a:cubicBezTo>
                      <a:pt x="57" y="64"/>
                      <a:pt x="59" y="64"/>
                      <a:pt x="59" y="66"/>
                    </a:cubicBezTo>
                    <a:cubicBezTo>
                      <a:pt x="59" y="67"/>
                      <a:pt x="58" y="75"/>
                      <a:pt x="59" y="74"/>
                    </a:cubicBezTo>
                    <a:cubicBezTo>
                      <a:pt x="61" y="74"/>
                      <a:pt x="62" y="72"/>
                      <a:pt x="64" y="71"/>
                    </a:cubicBezTo>
                    <a:cubicBezTo>
                      <a:pt x="65" y="70"/>
                      <a:pt x="67" y="69"/>
                      <a:pt x="68" y="67"/>
                    </a:cubicBezTo>
                    <a:cubicBezTo>
                      <a:pt x="69" y="66"/>
                      <a:pt x="70" y="64"/>
                      <a:pt x="72" y="63"/>
                    </a:cubicBezTo>
                    <a:cubicBezTo>
                      <a:pt x="73" y="63"/>
                      <a:pt x="75" y="62"/>
                      <a:pt x="75" y="60"/>
                    </a:cubicBezTo>
                    <a:cubicBezTo>
                      <a:pt x="77" y="57"/>
                      <a:pt x="72" y="56"/>
                      <a:pt x="74" y="52"/>
                    </a:cubicBezTo>
                    <a:cubicBezTo>
                      <a:pt x="75" y="49"/>
                      <a:pt x="80" y="49"/>
                      <a:pt x="82" y="50"/>
                    </a:cubicBezTo>
                    <a:cubicBezTo>
                      <a:pt x="83" y="51"/>
                      <a:pt x="83" y="54"/>
                      <a:pt x="84" y="54"/>
                    </a:cubicBezTo>
                    <a:cubicBezTo>
                      <a:pt x="85" y="55"/>
                      <a:pt x="86" y="54"/>
                      <a:pt x="87" y="54"/>
                    </a:cubicBezTo>
                    <a:cubicBezTo>
                      <a:pt x="90" y="55"/>
                      <a:pt x="90" y="64"/>
                      <a:pt x="93" y="61"/>
                    </a:cubicBezTo>
                    <a:cubicBezTo>
                      <a:pt x="96" y="58"/>
                      <a:pt x="101" y="59"/>
                      <a:pt x="104" y="61"/>
                    </a:cubicBezTo>
                    <a:cubicBezTo>
                      <a:pt x="106" y="62"/>
                      <a:pt x="110" y="69"/>
                      <a:pt x="112" y="62"/>
                    </a:cubicBezTo>
                    <a:cubicBezTo>
                      <a:pt x="113" y="59"/>
                      <a:pt x="114" y="52"/>
                      <a:pt x="117" y="52"/>
                    </a:cubicBezTo>
                    <a:cubicBezTo>
                      <a:pt x="118" y="51"/>
                      <a:pt x="118" y="54"/>
                      <a:pt x="118" y="55"/>
                    </a:cubicBezTo>
                    <a:cubicBezTo>
                      <a:pt x="119" y="57"/>
                      <a:pt x="118" y="59"/>
                      <a:pt x="119" y="59"/>
                    </a:cubicBezTo>
                    <a:cubicBezTo>
                      <a:pt x="122" y="61"/>
                      <a:pt x="122" y="67"/>
                      <a:pt x="125" y="70"/>
                    </a:cubicBezTo>
                    <a:cubicBezTo>
                      <a:pt x="126" y="71"/>
                      <a:pt x="128" y="71"/>
                      <a:pt x="128" y="73"/>
                    </a:cubicBezTo>
                    <a:cubicBezTo>
                      <a:pt x="128" y="76"/>
                      <a:pt x="128" y="78"/>
                      <a:pt x="130" y="80"/>
                    </a:cubicBezTo>
                    <a:cubicBezTo>
                      <a:pt x="131" y="82"/>
                      <a:pt x="132" y="81"/>
                      <a:pt x="134" y="79"/>
                    </a:cubicBezTo>
                    <a:cubicBezTo>
                      <a:pt x="134" y="79"/>
                      <a:pt x="134" y="81"/>
                      <a:pt x="135" y="81"/>
                    </a:cubicBezTo>
                    <a:cubicBezTo>
                      <a:pt x="136" y="81"/>
                      <a:pt x="137" y="81"/>
                      <a:pt x="137" y="81"/>
                    </a:cubicBezTo>
                    <a:cubicBezTo>
                      <a:pt x="138" y="81"/>
                      <a:pt x="140" y="79"/>
                      <a:pt x="141" y="80"/>
                    </a:cubicBezTo>
                    <a:cubicBezTo>
                      <a:pt x="142" y="82"/>
                      <a:pt x="141" y="83"/>
                      <a:pt x="141" y="84"/>
                    </a:cubicBezTo>
                    <a:cubicBezTo>
                      <a:pt x="142" y="86"/>
                      <a:pt x="143" y="86"/>
                      <a:pt x="144" y="88"/>
                    </a:cubicBezTo>
                    <a:cubicBezTo>
                      <a:pt x="145" y="90"/>
                      <a:pt x="146" y="93"/>
                      <a:pt x="146" y="95"/>
                    </a:cubicBezTo>
                    <a:cubicBezTo>
                      <a:pt x="147" y="98"/>
                      <a:pt x="145" y="99"/>
                      <a:pt x="144" y="101"/>
                    </a:cubicBezTo>
                    <a:cubicBezTo>
                      <a:pt x="144" y="103"/>
                      <a:pt x="144" y="110"/>
                      <a:pt x="146" y="111"/>
                    </a:cubicBezTo>
                    <a:cubicBezTo>
                      <a:pt x="147" y="112"/>
                      <a:pt x="149" y="106"/>
                      <a:pt x="149" y="105"/>
                    </a:cubicBezTo>
                    <a:cubicBezTo>
                      <a:pt x="150" y="101"/>
                      <a:pt x="152" y="105"/>
                      <a:pt x="153" y="107"/>
                    </a:cubicBezTo>
                    <a:cubicBezTo>
                      <a:pt x="154" y="107"/>
                      <a:pt x="155" y="108"/>
                      <a:pt x="155" y="109"/>
                    </a:cubicBezTo>
                    <a:cubicBezTo>
                      <a:pt x="156" y="110"/>
                      <a:pt x="155" y="112"/>
                      <a:pt x="156" y="114"/>
                    </a:cubicBezTo>
                    <a:cubicBezTo>
                      <a:pt x="156" y="115"/>
                      <a:pt x="157" y="116"/>
                      <a:pt x="158" y="118"/>
                    </a:cubicBezTo>
                    <a:cubicBezTo>
                      <a:pt x="159" y="120"/>
                      <a:pt x="160" y="123"/>
                      <a:pt x="161" y="125"/>
                    </a:cubicBezTo>
                    <a:cubicBezTo>
                      <a:pt x="162" y="127"/>
                      <a:pt x="163" y="129"/>
                      <a:pt x="162" y="130"/>
                    </a:cubicBezTo>
                    <a:cubicBezTo>
                      <a:pt x="161" y="132"/>
                      <a:pt x="159" y="134"/>
                      <a:pt x="159" y="136"/>
                    </a:cubicBezTo>
                    <a:cubicBezTo>
                      <a:pt x="160" y="139"/>
                      <a:pt x="162" y="139"/>
                      <a:pt x="163" y="142"/>
                    </a:cubicBezTo>
                    <a:cubicBezTo>
                      <a:pt x="163" y="145"/>
                      <a:pt x="162" y="155"/>
                      <a:pt x="165" y="148"/>
                    </a:cubicBezTo>
                    <a:cubicBezTo>
                      <a:pt x="166" y="150"/>
                      <a:pt x="169" y="149"/>
                      <a:pt x="170" y="149"/>
                    </a:cubicBezTo>
                    <a:cubicBezTo>
                      <a:pt x="172" y="149"/>
                      <a:pt x="172" y="145"/>
                      <a:pt x="173" y="144"/>
                    </a:cubicBezTo>
                    <a:cubicBezTo>
                      <a:pt x="174" y="144"/>
                      <a:pt x="174" y="155"/>
                      <a:pt x="174" y="156"/>
                    </a:cubicBezTo>
                    <a:cubicBezTo>
                      <a:pt x="175" y="159"/>
                      <a:pt x="176" y="160"/>
                      <a:pt x="177" y="163"/>
                    </a:cubicBezTo>
                    <a:cubicBezTo>
                      <a:pt x="178" y="164"/>
                      <a:pt x="182" y="166"/>
                      <a:pt x="180" y="168"/>
                    </a:cubicBezTo>
                    <a:cubicBezTo>
                      <a:pt x="180" y="169"/>
                      <a:pt x="179" y="169"/>
                      <a:pt x="179" y="170"/>
                    </a:cubicBezTo>
                    <a:cubicBezTo>
                      <a:pt x="179" y="171"/>
                      <a:pt x="179" y="173"/>
                      <a:pt x="179" y="174"/>
                    </a:cubicBezTo>
                    <a:cubicBezTo>
                      <a:pt x="180" y="177"/>
                      <a:pt x="181" y="179"/>
                      <a:pt x="180" y="182"/>
                    </a:cubicBezTo>
                    <a:cubicBezTo>
                      <a:pt x="178" y="188"/>
                      <a:pt x="179" y="195"/>
                      <a:pt x="184" y="199"/>
                    </a:cubicBezTo>
                    <a:cubicBezTo>
                      <a:pt x="187" y="202"/>
                      <a:pt x="191" y="206"/>
                      <a:pt x="194" y="211"/>
                    </a:cubicBezTo>
                    <a:cubicBezTo>
                      <a:pt x="197" y="218"/>
                      <a:pt x="201" y="212"/>
                      <a:pt x="205" y="212"/>
                    </a:cubicBezTo>
                    <a:cubicBezTo>
                      <a:pt x="207" y="212"/>
                      <a:pt x="213" y="211"/>
                      <a:pt x="214" y="214"/>
                    </a:cubicBezTo>
                    <a:cubicBezTo>
                      <a:pt x="216" y="219"/>
                      <a:pt x="215" y="223"/>
                      <a:pt x="211" y="222"/>
                    </a:cubicBezTo>
                    <a:cubicBezTo>
                      <a:pt x="208" y="221"/>
                      <a:pt x="205" y="217"/>
                      <a:pt x="202" y="217"/>
                    </a:cubicBezTo>
                    <a:cubicBezTo>
                      <a:pt x="199" y="217"/>
                      <a:pt x="202" y="227"/>
                      <a:pt x="203" y="229"/>
                    </a:cubicBezTo>
                    <a:cubicBezTo>
                      <a:pt x="204" y="231"/>
                      <a:pt x="205" y="232"/>
                      <a:pt x="206" y="235"/>
                    </a:cubicBezTo>
                    <a:cubicBezTo>
                      <a:pt x="206" y="238"/>
                      <a:pt x="206" y="242"/>
                      <a:pt x="206" y="245"/>
                    </a:cubicBezTo>
                    <a:cubicBezTo>
                      <a:pt x="207" y="253"/>
                      <a:pt x="208" y="262"/>
                      <a:pt x="207" y="270"/>
                    </a:cubicBezTo>
                    <a:cubicBezTo>
                      <a:pt x="207" y="273"/>
                      <a:pt x="205" y="276"/>
                      <a:pt x="206" y="280"/>
                    </a:cubicBezTo>
                    <a:cubicBezTo>
                      <a:pt x="207" y="283"/>
                      <a:pt x="208" y="286"/>
                      <a:pt x="209" y="289"/>
                    </a:cubicBezTo>
                    <a:cubicBezTo>
                      <a:pt x="209" y="292"/>
                      <a:pt x="210" y="295"/>
                      <a:pt x="210" y="298"/>
                    </a:cubicBezTo>
                    <a:cubicBezTo>
                      <a:pt x="210" y="301"/>
                      <a:pt x="209" y="304"/>
                      <a:pt x="210" y="308"/>
                    </a:cubicBezTo>
                    <a:cubicBezTo>
                      <a:pt x="210" y="311"/>
                      <a:pt x="212" y="313"/>
                      <a:pt x="213" y="315"/>
                    </a:cubicBezTo>
                    <a:cubicBezTo>
                      <a:pt x="214" y="318"/>
                      <a:pt x="215" y="321"/>
                      <a:pt x="216" y="323"/>
                    </a:cubicBezTo>
                    <a:cubicBezTo>
                      <a:pt x="218" y="326"/>
                      <a:pt x="220" y="327"/>
                      <a:pt x="221" y="330"/>
                    </a:cubicBezTo>
                    <a:cubicBezTo>
                      <a:pt x="222" y="333"/>
                      <a:pt x="224" y="336"/>
                      <a:pt x="225" y="339"/>
                    </a:cubicBezTo>
                    <a:cubicBezTo>
                      <a:pt x="229" y="351"/>
                      <a:pt x="237" y="365"/>
                      <a:pt x="248" y="371"/>
                    </a:cubicBezTo>
                    <a:cubicBezTo>
                      <a:pt x="252" y="374"/>
                      <a:pt x="257" y="376"/>
                      <a:pt x="260" y="381"/>
                    </a:cubicBezTo>
                    <a:cubicBezTo>
                      <a:pt x="263" y="387"/>
                      <a:pt x="268" y="393"/>
                      <a:pt x="272" y="399"/>
                    </a:cubicBezTo>
                    <a:cubicBezTo>
                      <a:pt x="275" y="404"/>
                      <a:pt x="280" y="408"/>
                      <a:pt x="282" y="413"/>
                    </a:cubicBezTo>
                    <a:cubicBezTo>
                      <a:pt x="283" y="415"/>
                      <a:pt x="284" y="418"/>
                      <a:pt x="286" y="419"/>
                    </a:cubicBezTo>
                    <a:cubicBezTo>
                      <a:pt x="288" y="421"/>
                      <a:pt x="291" y="424"/>
                      <a:pt x="294" y="426"/>
                    </a:cubicBezTo>
                    <a:cubicBezTo>
                      <a:pt x="298" y="430"/>
                      <a:pt x="293" y="434"/>
                      <a:pt x="296" y="438"/>
                    </a:cubicBezTo>
                    <a:cubicBezTo>
                      <a:pt x="298" y="442"/>
                      <a:pt x="304" y="442"/>
                      <a:pt x="307" y="445"/>
                    </a:cubicBezTo>
                    <a:cubicBezTo>
                      <a:pt x="313" y="448"/>
                      <a:pt x="311" y="452"/>
                      <a:pt x="312" y="457"/>
                    </a:cubicBezTo>
                    <a:cubicBezTo>
                      <a:pt x="313" y="459"/>
                      <a:pt x="314" y="460"/>
                      <a:pt x="316" y="460"/>
                    </a:cubicBezTo>
                    <a:cubicBezTo>
                      <a:pt x="319" y="460"/>
                      <a:pt x="321" y="463"/>
                      <a:pt x="323" y="465"/>
                    </a:cubicBezTo>
                    <a:cubicBezTo>
                      <a:pt x="324" y="467"/>
                      <a:pt x="327" y="468"/>
                      <a:pt x="329" y="470"/>
                    </a:cubicBezTo>
                    <a:cubicBezTo>
                      <a:pt x="330" y="471"/>
                      <a:pt x="331" y="474"/>
                      <a:pt x="334" y="475"/>
                    </a:cubicBezTo>
                    <a:cubicBezTo>
                      <a:pt x="335" y="475"/>
                      <a:pt x="337" y="476"/>
                      <a:pt x="337" y="474"/>
                    </a:cubicBezTo>
                    <a:cubicBezTo>
                      <a:pt x="336" y="472"/>
                      <a:pt x="334" y="469"/>
                      <a:pt x="332" y="467"/>
                    </a:cubicBezTo>
                    <a:cubicBezTo>
                      <a:pt x="331" y="465"/>
                      <a:pt x="328" y="465"/>
                      <a:pt x="327" y="463"/>
                    </a:cubicBezTo>
                    <a:cubicBezTo>
                      <a:pt x="326" y="461"/>
                      <a:pt x="325" y="458"/>
                      <a:pt x="323" y="456"/>
                    </a:cubicBezTo>
                    <a:cubicBezTo>
                      <a:pt x="321" y="454"/>
                      <a:pt x="321" y="453"/>
                      <a:pt x="319" y="450"/>
                    </a:cubicBezTo>
                    <a:cubicBezTo>
                      <a:pt x="317" y="448"/>
                      <a:pt x="315" y="446"/>
                      <a:pt x="313" y="443"/>
                    </a:cubicBezTo>
                    <a:cubicBezTo>
                      <a:pt x="311" y="440"/>
                      <a:pt x="309" y="437"/>
                      <a:pt x="307" y="435"/>
                    </a:cubicBezTo>
                    <a:cubicBezTo>
                      <a:pt x="305" y="433"/>
                      <a:pt x="303" y="431"/>
                      <a:pt x="302" y="429"/>
                    </a:cubicBezTo>
                    <a:cubicBezTo>
                      <a:pt x="302" y="424"/>
                      <a:pt x="297" y="421"/>
                      <a:pt x="292" y="418"/>
                    </a:cubicBezTo>
                    <a:cubicBezTo>
                      <a:pt x="289" y="416"/>
                      <a:pt x="289" y="414"/>
                      <a:pt x="289" y="412"/>
                    </a:cubicBezTo>
                    <a:cubicBezTo>
                      <a:pt x="290" y="409"/>
                      <a:pt x="289" y="406"/>
                      <a:pt x="288" y="402"/>
                    </a:cubicBezTo>
                    <a:cubicBezTo>
                      <a:pt x="288" y="397"/>
                      <a:pt x="293" y="402"/>
                      <a:pt x="295" y="405"/>
                    </a:cubicBezTo>
                    <a:cubicBezTo>
                      <a:pt x="299" y="409"/>
                      <a:pt x="302" y="414"/>
                      <a:pt x="304" y="419"/>
                    </a:cubicBezTo>
                    <a:cubicBezTo>
                      <a:pt x="305" y="422"/>
                      <a:pt x="306" y="424"/>
                      <a:pt x="308" y="426"/>
                    </a:cubicBezTo>
                    <a:cubicBezTo>
                      <a:pt x="311" y="428"/>
                      <a:pt x="313" y="430"/>
                      <a:pt x="316" y="433"/>
                    </a:cubicBezTo>
                    <a:cubicBezTo>
                      <a:pt x="320" y="437"/>
                      <a:pt x="326" y="440"/>
                      <a:pt x="329" y="445"/>
                    </a:cubicBezTo>
                    <a:cubicBezTo>
                      <a:pt x="331" y="448"/>
                      <a:pt x="332" y="454"/>
                      <a:pt x="337" y="456"/>
                    </a:cubicBezTo>
                    <a:cubicBezTo>
                      <a:pt x="340" y="458"/>
                      <a:pt x="343" y="462"/>
                      <a:pt x="346" y="465"/>
                    </a:cubicBezTo>
                    <a:cubicBezTo>
                      <a:pt x="349" y="467"/>
                      <a:pt x="351" y="469"/>
                      <a:pt x="354" y="471"/>
                    </a:cubicBezTo>
                    <a:cubicBezTo>
                      <a:pt x="356" y="473"/>
                      <a:pt x="358" y="475"/>
                      <a:pt x="360" y="478"/>
                    </a:cubicBezTo>
                    <a:cubicBezTo>
                      <a:pt x="364" y="481"/>
                      <a:pt x="368" y="486"/>
                      <a:pt x="369" y="491"/>
                    </a:cubicBezTo>
                    <a:cubicBezTo>
                      <a:pt x="369" y="493"/>
                      <a:pt x="367" y="494"/>
                      <a:pt x="367" y="497"/>
                    </a:cubicBezTo>
                    <a:cubicBezTo>
                      <a:pt x="367" y="498"/>
                      <a:pt x="370" y="500"/>
                      <a:pt x="372" y="502"/>
                    </a:cubicBezTo>
                    <a:cubicBezTo>
                      <a:pt x="377" y="505"/>
                      <a:pt x="381" y="508"/>
                      <a:pt x="386" y="511"/>
                    </a:cubicBezTo>
                    <a:cubicBezTo>
                      <a:pt x="389" y="513"/>
                      <a:pt x="392" y="513"/>
                      <a:pt x="395" y="515"/>
                    </a:cubicBezTo>
                    <a:cubicBezTo>
                      <a:pt x="398" y="517"/>
                      <a:pt x="400" y="519"/>
                      <a:pt x="404" y="521"/>
                    </a:cubicBezTo>
                    <a:cubicBezTo>
                      <a:pt x="409" y="524"/>
                      <a:pt x="415" y="527"/>
                      <a:pt x="421" y="528"/>
                    </a:cubicBezTo>
                    <a:cubicBezTo>
                      <a:pt x="428" y="530"/>
                      <a:pt x="434" y="531"/>
                      <a:pt x="441" y="535"/>
                    </a:cubicBezTo>
                    <a:cubicBezTo>
                      <a:pt x="445" y="537"/>
                      <a:pt x="450" y="541"/>
                      <a:pt x="454" y="543"/>
                    </a:cubicBezTo>
                    <a:cubicBezTo>
                      <a:pt x="460" y="546"/>
                      <a:pt x="453" y="539"/>
                      <a:pt x="458" y="539"/>
                    </a:cubicBezTo>
                    <a:cubicBezTo>
                      <a:pt x="462" y="539"/>
                      <a:pt x="468" y="538"/>
                      <a:pt x="472" y="539"/>
                    </a:cubicBezTo>
                    <a:cubicBezTo>
                      <a:pt x="474" y="540"/>
                      <a:pt x="476" y="541"/>
                      <a:pt x="478" y="543"/>
                    </a:cubicBezTo>
                    <a:cubicBezTo>
                      <a:pt x="481" y="545"/>
                      <a:pt x="479" y="547"/>
                      <a:pt x="479" y="549"/>
                    </a:cubicBezTo>
                    <a:cubicBezTo>
                      <a:pt x="479" y="552"/>
                      <a:pt x="485" y="552"/>
                      <a:pt x="488" y="553"/>
                    </a:cubicBezTo>
                    <a:cubicBezTo>
                      <a:pt x="493" y="553"/>
                      <a:pt x="497" y="555"/>
                      <a:pt x="501" y="557"/>
                    </a:cubicBezTo>
                    <a:cubicBezTo>
                      <a:pt x="505" y="559"/>
                      <a:pt x="510" y="554"/>
                      <a:pt x="513" y="556"/>
                    </a:cubicBezTo>
                    <a:cubicBezTo>
                      <a:pt x="516" y="559"/>
                      <a:pt x="520" y="561"/>
                      <a:pt x="523" y="564"/>
                    </a:cubicBezTo>
                    <a:cubicBezTo>
                      <a:pt x="525" y="565"/>
                      <a:pt x="527" y="566"/>
                      <a:pt x="527" y="567"/>
                    </a:cubicBezTo>
                    <a:cubicBezTo>
                      <a:pt x="527" y="569"/>
                      <a:pt x="526" y="572"/>
                      <a:pt x="527" y="574"/>
                    </a:cubicBezTo>
                    <a:cubicBezTo>
                      <a:pt x="527" y="575"/>
                      <a:pt x="528" y="578"/>
                      <a:pt x="527" y="579"/>
                    </a:cubicBezTo>
                    <a:cubicBezTo>
                      <a:pt x="525" y="581"/>
                      <a:pt x="524" y="582"/>
                      <a:pt x="524" y="585"/>
                    </a:cubicBezTo>
                    <a:cubicBezTo>
                      <a:pt x="525" y="588"/>
                      <a:pt x="536" y="588"/>
                      <a:pt x="540" y="588"/>
                    </a:cubicBezTo>
                    <a:cubicBezTo>
                      <a:pt x="543" y="587"/>
                      <a:pt x="546" y="587"/>
                      <a:pt x="550" y="587"/>
                    </a:cubicBezTo>
                    <a:cubicBezTo>
                      <a:pt x="553" y="588"/>
                      <a:pt x="555" y="589"/>
                      <a:pt x="559" y="589"/>
                    </a:cubicBezTo>
                    <a:cubicBezTo>
                      <a:pt x="564" y="589"/>
                      <a:pt x="569" y="586"/>
                      <a:pt x="574" y="586"/>
                    </a:cubicBezTo>
                    <a:cubicBezTo>
                      <a:pt x="576" y="585"/>
                      <a:pt x="577" y="587"/>
                      <a:pt x="578" y="587"/>
                    </a:cubicBezTo>
                    <a:cubicBezTo>
                      <a:pt x="580" y="587"/>
                      <a:pt x="582" y="586"/>
                      <a:pt x="585" y="586"/>
                    </a:cubicBezTo>
                    <a:cubicBezTo>
                      <a:pt x="589" y="586"/>
                      <a:pt x="590" y="591"/>
                      <a:pt x="592" y="592"/>
                    </a:cubicBezTo>
                    <a:cubicBezTo>
                      <a:pt x="594" y="594"/>
                      <a:pt x="594" y="594"/>
                      <a:pt x="593" y="595"/>
                    </a:cubicBezTo>
                    <a:cubicBezTo>
                      <a:pt x="592" y="597"/>
                      <a:pt x="594" y="598"/>
                      <a:pt x="594" y="599"/>
                    </a:cubicBezTo>
                    <a:cubicBezTo>
                      <a:pt x="593" y="601"/>
                      <a:pt x="592" y="602"/>
                      <a:pt x="592" y="604"/>
                    </a:cubicBezTo>
                    <a:cubicBezTo>
                      <a:pt x="591" y="605"/>
                      <a:pt x="592" y="606"/>
                      <a:pt x="593" y="607"/>
                    </a:cubicBezTo>
                    <a:cubicBezTo>
                      <a:pt x="594" y="609"/>
                      <a:pt x="593" y="611"/>
                      <a:pt x="592" y="612"/>
                    </a:cubicBezTo>
                    <a:cubicBezTo>
                      <a:pt x="589" y="613"/>
                      <a:pt x="590" y="614"/>
                      <a:pt x="588" y="616"/>
                    </a:cubicBezTo>
                    <a:cubicBezTo>
                      <a:pt x="587" y="617"/>
                      <a:pt x="582" y="616"/>
                      <a:pt x="581" y="618"/>
                    </a:cubicBezTo>
                    <a:cubicBezTo>
                      <a:pt x="581" y="619"/>
                      <a:pt x="580" y="620"/>
                      <a:pt x="579" y="621"/>
                    </a:cubicBezTo>
                    <a:cubicBezTo>
                      <a:pt x="577" y="622"/>
                      <a:pt x="580" y="623"/>
                      <a:pt x="578" y="624"/>
                    </a:cubicBezTo>
                    <a:cubicBezTo>
                      <a:pt x="576" y="626"/>
                      <a:pt x="573" y="625"/>
                      <a:pt x="570" y="626"/>
                    </a:cubicBezTo>
                    <a:cubicBezTo>
                      <a:pt x="568" y="628"/>
                      <a:pt x="572" y="630"/>
                      <a:pt x="570" y="632"/>
                    </a:cubicBezTo>
                    <a:cubicBezTo>
                      <a:pt x="569" y="633"/>
                      <a:pt x="567" y="633"/>
                      <a:pt x="567" y="634"/>
                    </a:cubicBezTo>
                    <a:cubicBezTo>
                      <a:pt x="567" y="635"/>
                      <a:pt x="566" y="635"/>
                      <a:pt x="566" y="636"/>
                    </a:cubicBezTo>
                    <a:cubicBezTo>
                      <a:pt x="565" y="637"/>
                      <a:pt x="563" y="636"/>
                      <a:pt x="564" y="637"/>
                    </a:cubicBezTo>
                    <a:cubicBezTo>
                      <a:pt x="564" y="638"/>
                      <a:pt x="564" y="639"/>
                      <a:pt x="564" y="640"/>
                    </a:cubicBezTo>
                    <a:cubicBezTo>
                      <a:pt x="565" y="640"/>
                      <a:pt x="566" y="641"/>
                      <a:pt x="565" y="642"/>
                    </a:cubicBezTo>
                    <a:cubicBezTo>
                      <a:pt x="565" y="642"/>
                      <a:pt x="562" y="643"/>
                      <a:pt x="565" y="643"/>
                    </a:cubicBezTo>
                    <a:cubicBezTo>
                      <a:pt x="567" y="644"/>
                      <a:pt x="567" y="645"/>
                      <a:pt x="568" y="645"/>
                    </a:cubicBezTo>
                    <a:cubicBezTo>
                      <a:pt x="570" y="646"/>
                      <a:pt x="571" y="645"/>
                      <a:pt x="571" y="644"/>
                    </a:cubicBezTo>
                    <a:cubicBezTo>
                      <a:pt x="574" y="646"/>
                      <a:pt x="570" y="649"/>
                      <a:pt x="567" y="650"/>
                    </a:cubicBezTo>
                    <a:cubicBezTo>
                      <a:pt x="564" y="651"/>
                      <a:pt x="559" y="654"/>
                      <a:pt x="561" y="656"/>
                    </a:cubicBezTo>
                    <a:cubicBezTo>
                      <a:pt x="563" y="657"/>
                      <a:pt x="565" y="659"/>
                      <a:pt x="564" y="661"/>
                    </a:cubicBezTo>
                    <a:cubicBezTo>
                      <a:pt x="564" y="661"/>
                      <a:pt x="562" y="661"/>
                      <a:pt x="563" y="662"/>
                    </a:cubicBezTo>
                    <a:cubicBezTo>
                      <a:pt x="564" y="663"/>
                      <a:pt x="567" y="663"/>
                      <a:pt x="569" y="664"/>
                    </a:cubicBezTo>
                    <a:cubicBezTo>
                      <a:pt x="574" y="666"/>
                      <a:pt x="575" y="669"/>
                      <a:pt x="578" y="672"/>
                    </a:cubicBezTo>
                    <a:cubicBezTo>
                      <a:pt x="579" y="673"/>
                      <a:pt x="580" y="675"/>
                      <a:pt x="581" y="676"/>
                    </a:cubicBezTo>
                    <a:cubicBezTo>
                      <a:pt x="582" y="678"/>
                      <a:pt x="584" y="679"/>
                      <a:pt x="585" y="681"/>
                    </a:cubicBezTo>
                    <a:cubicBezTo>
                      <a:pt x="586" y="682"/>
                      <a:pt x="587" y="684"/>
                      <a:pt x="588" y="685"/>
                    </a:cubicBezTo>
                    <a:cubicBezTo>
                      <a:pt x="589" y="686"/>
                      <a:pt x="591" y="686"/>
                      <a:pt x="593" y="687"/>
                    </a:cubicBezTo>
                    <a:cubicBezTo>
                      <a:pt x="594" y="688"/>
                      <a:pt x="593" y="689"/>
                      <a:pt x="594" y="690"/>
                    </a:cubicBezTo>
                    <a:cubicBezTo>
                      <a:pt x="594" y="691"/>
                      <a:pt x="595" y="691"/>
                      <a:pt x="596" y="691"/>
                    </a:cubicBezTo>
                    <a:cubicBezTo>
                      <a:pt x="597" y="692"/>
                      <a:pt x="597" y="693"/>
                      <a:pt x="598" y="693"/>
                    </a:cubicBezTo>
                    <a:cubicBezTo>
                      <a:pt x="600" y="696"/>
                      <a:pt x="600" y="698"/>
                      <a:pt x="603" y="700"/>
                    </a:cubicBezTo>
                    <a:cubicBezTo>
                      <a:pt x="604" y="701"/>
                      <a:pt x="605" y="702"/>
                      <a:pt x="607" y="702"/>
                    </a:cubicBezTo>
                    <a:cubicBezTo>
                      <a:pt x="609" y="703"/>
                      <a:pt x="609" y="704"/>
                      <a:pt x="611" y="705"/>
                    </a:cubicBezTo>
                    <a:cubicBezTo>
                      <a:pt x="614" y="706"/>
                      <a:pt x="617" y="707"/>
                      <a:pt x="621" y="707"/>
                    </a:cubicBezTo>
                    <a:cubicBezTo>
                      <a:pt x="623" y="707"/>
                      <a:pt x="623" y="708"/>
                      <a:pt x="625" y="708"/>
                    </a:cubicBezTo>
                    <a:cubicBezTo>
                      <a:pt x="627" y="709"/>
                      <a:pt x="629" y="709"/>
                      <a:pt x="631" y="710"/>
                    </a:cubicBezTo>
                    <a:cubicBezTo>
                      <a:pt x="634" y="711"/>
                      <a:pt x="636" y="713"/>
                      <a:pt x="640" y="714"/>
                    </a:cubicBezTo>
                    <a:cubicBezTo>
                      <a:pt x="642" y="715"/>
                      <a:pt x="642" y="715"/>
                      <a:pt x="641" y="716"/>
                    </a:cubicBezTo>
                    <a:cubicBezTo>
                      <a:pt x="641" y="718"/>
                      <a:pt x="642" y="718"/>
                      <a:pt x="643" y="720"/>
                    </a:cubicBezTo>
                    <a:cubicBezTo>
                      <a:pt x="643" y="721"/>
                      <a:pt x="643" y="722"/>
                      <a:pt x="643" y="723"/>
                    </a:cubicBezTo>
                    <a:cubicBezTo>
                      <a:pt x="643" y="724"/>
                      <a:pt x="644" y="724"/>
                      <a:pt x="644" y="724"/>
                    </a:cubicBezTo>
                    <a:cubicBezTo>
                      <a:pt x="644" y="725"/>
                      <a:pt x="644" y="725"/>
                      <a:pt x="644" y="726"/>
                    </a:cubicBezTo>
                    <a:cubicBezTo>
                      <a:pt x="645" y="727"/>
                      <a:pt x="645" y="727"/>
                      <a:pt x="643" y="728"/>
                    </a:cubicBezTo>
                    <a:cubicBezTo>
                      <a:pt x="642" y="729"/>
                      <a:pt x="643" y="730"/>
                      <a:pt x="643" y="731"/>
                    </a:cubicBezTo>
                    <a:cubicBezTo>
                      <a:pt x="643" y="732"/>
                      <a:pt x="640" y="733"/>
                      <a:pt x="642" y="734"/>
                    </a:cubicBezTo>
                    <a:cubicBezTo>
                      <a:pt x="643" y="735"/>
                      <a:pt x="641" y="737"/>
                      <a:pt x="642" y="738"/>
                    </a:cubicBezTo>
                    <a:cubicBezTo>
                      <a:pt x="642" y="739"/>
                      <a:pt x="643" y="740"/>
                      <a:pt x="643" y="741"/>
                    </a:cubicBezTo>
                    <a:cubicBezTo>
                      <a:pt x="643" y="741"/>
                      <a:pt x="642" y="742"/>
                      <a:pt x="642" y="743"/>
                    </a:cubicBezTo>
                    <a:cubicBezTo>
                      <a:pt x="642" y="744"/>
                      <a:pt x="642" y="745"/>
                      <a:pt x="642" y="746"/>
                    </a:cubicBezTo>
                    <a:cubicBezTo>
                      <a:pt x="642" y="746"/>
                      <a:pt x="641" y="747"/>
                      <a:pt x="641" y="748"/>
                    </a:cubicBezTo>
                    <a:cubicBezTo>
                      <a:pt x="641" y="748"/>
                      <a:pt x="641" y="749"/>
                      <a:pt x="641" y="749"/>
                    </a:cubicBezTo>
                    <a:cubicBezTo>
                      <a:pt x="641" y="750"/>
                      <a:pt x="640" y="750"/>
                      <a:pt x="640" y="751"/>
                    </a:cubicBezTo>
                    <a:cubicBezTo>
                      <a:pt x="639" y="752"/>
                      <a:pt x="640" y="753"/>
                      <a:pt x="639" y="754"/>
                    </a:cubicBezTo>
                    <a:cubicBezTo>
                      <a:pt x="638" y="755"/>
                      <a:pt x="640" y="756"/>
                      <a:pt x="640" y="757"/>
                    </a:cubicBezTo>
                    <a:cubicBezTo>
                      <a:pt x="639" y="759"/>
                      <a:pt x="638" y="760"/>
                      <a:pt x="638" y="762"/>
                    </a:cubicBezTo>
                    <a:cubicBezTo>
                      <a:pt x="639" y="764"/>
                      <a:pt x="643" y="766"/>
                      <a:pt x="642" y="768"/>
                    </a:cubicBezTo>
                    <a:cubicBezTo>
                      <a:pt x="642" y="770"/>
                      <a:pt x="642" y="771"/>
                      <a:pt x="641" y="773"/>
                    </a:cubicBezTo>
                    <a:cubicBezTo>
                      <a:pt x="641" y="774"/>
                      <a:pt x="640" y="775"/>
                      <a:pt x="639" y="777"/>
                    </a:cubicBezTo>
                    <a:cubicBezTo>
                      <a:pt x="639" y="778"/>
                      <a:pt x="639" y="779"/>
                      <a:pt x="638" y="780"/>
                    </a:cubicBezTo>
                    <a:cubicBezTo>
                      <a:pt x="638" y="781"/>
                      <a:pt x="639" y="781"/>
                      <a:pt x="638" y="782"/>
                    </a:cubicBezTo>
                    <a:cubicBezTo>
                      <a:pt x="637" y="783"/>
                      <a:pt x="637" y="782"/>
                      <a:pt x="636" y="782"/>
                    </a:cubicBezTo>
                    <a:cubicBezTo>
                      <a:pt x="635" y="783"/>
                      <a:pt x="637" y="784"/>
                      <a:pt x="638" y="786"/>
                    </a:cubicBezTo>
                    <a:cubicBezTo>
                      <a:pt x="638" y="787"/>
                      <a:pt x="640" y="787"/>
                      <a:pt x="641" y="788"/>
                    </a:cubicBezTo>
                    <a:cubicBezTo>
                      <a:pt x="641" y="789"/>
                      <a:pt x="641" y="789"/>
                      <a:pt x="641" y="790"/>
                    </a:cubicBezTo>
                    <a:cubicBezTo>
                      <a:pt x="640" y="790"/>
                      <a:pt x="639" y="790"/>
                      <a:pt x="639" y="791"/>
                    </a:cubicBezTo>
                    <a:cubicBezTo>
                      <a:pt x="638" y="792"/>
                      <a:pt x="640" y="794"/>
                      <a:pt x="642" y="795"/>
                    </a:cubicBezTo>
                    <a:cubicBezTo>
                      <a:pt x="644" y="796"/>
                      <a:pt x="645" y="794"/>
                      <a:pt x="647" y="794"/>
                    </a:cubicBezTo>
                    <a:cubicBezTo>
                      <a:pt x="650" y="794"/>
                      <a:pt x="649" y="797"/>
                      <a:pt x="649" y="798"/>
                    </a:cubicBezTo>
                    <a:cubicBezTo>
                      <a:pt x="648" y="800"/>
                      <a:pt x="649" y="801"/>
                      <a:pt x="649" y="803"/>
                    </a:cubicBezTo>
                    <a:cubicBezTo>
                      <a:pt x="649" y="804"/>
                      <a:pt x="651" y="804"/>
                      <a:pt x="650" y="805"/>
                    </a:cubicBezTo>
                    <a:cubicBezTo>
                      <a:pt x="650" y="805"/>
                      <a:pt x="650" y="807"/>
                      <a:pt x="650" y="807"/>
                    </a:cubicBezTo>
                    <a:cubicBezTo>
                      <a:pt x="649" y="807"/>
                      <a:pt x="649" y="807"/>
                      <a:pt x="648" y="807"/>
                    </a:cubicBezTo>
                    <a:cubicBezTo>
                      <a:pt x="648" y="807"/>
                      <a:pt x="649" y="808"/>
                      <a:pt x="649" y="808"/>
                    </a:cubicBezTo>
                    <a:cubicBezTo>
                      <a:pt x="647" y="809"/>
                      <a:pt x="646" y="806"/>
                      <a:pt x="645" y="807"/>
                    </a:cubicBezTo>
                    <a:cubicBezTo>
                      <a:pt x="643" y="807"/>
                      <a:pt x="643" y="808"/>
                      <a:pt x="643" y="808"/>
                    </a:cubicBezTo>
                    <a:cubicBezTo>
                      <a:pt x="642" y="809"/>
                      <a:pt x="642" y="809"/>
                      <a:pt x="644" y="810"/>
                    </a:cubicBezTo>
                    <a:cubicBezTo>
                      <a:pt x="645" y="810"/>
                      <a:pt x="646" y="810"/>
                      <a:pt x="647" y="810"/>
                    </a:cubicBezTo>
                    <a:cubicBezTo>
                      <a:pt x="647" y="810"/>
                      <a:pt x="649" y="811"/>
                      <a:pt x="649" y="811"/>
                    </a:cubicBezTo>
                    <a:cubicBezTo>
                      <a:pt x="649" y="812"/>
                      <a:pt x="648" y="812"/>
                      <a:pt x="649" y="812"/>
                    </a:cubicBezTo>
                    <a:cubicBezTo>
                      <a:pt x="650" y="812"/>
                      <a:pt x="651" y="812"/>
                      <a:pt x="651" y="812"/>
                    </a:cubicBezTo>
                    <a:cubicBezTo>
                      <a:pt x="652" y="813"/>
                      <a:pt x="652" y="814"/>
                      <a:pt x="650" y="815"/>
                    </a:cubicBezTo>
                    <a:cubicBezTo>
                      <a:pt x="649" y="815"/>
                      <a:pt x="648" y="815"/>
                      <a:pt x="647" y="815"/>
                    </a:cubicBezTo>
                    <a:cubicBezTo>
                      <a:pt x="647" y="816"/>
                      <a:pt x="648" y="817"/>
                      <a:pt x="649" y="816"/>
                    </a:cubicBezTo>
                    <a:cubicBezTo>
                      <a:pt x="649" y="817"/>
                      <a:pt x="649" y="818"/>
                      <a:pt x="651" y="818"/>
                    </a:cubicBezTo>
                    <a:cubicBezTo>
                      <a:pt x="652" y="818"/>
                      <a:pt x="653" y="816"/>
                      <a:pt x="654" y="816"/>
                    </a:cubicBezTo>
                    <a:cubicBezTo>
                      <a:pt x="654" y="817"/>
                      <a:pt x="654" y="817"/>
                      <a:pt x="654" y="817"/>
                    </a:cubicBezTo>
                    <a:cubicBezTo>
                      <a:pt x="654" y="818"/>
                      <a:pt x="655" y="817"/>
                      <a:pt x="656" y="818"/>
                    </a:cubicBezTo>
                    <a:cubicBezTo>
                      <a:pt x="656" y="818"/>
                      <a:pt x="656" y="819"/>
                      <a:pt x="656" y="819"/>
                    </a:cubicBezTo>
                    <a:cubicBezTo>
                      <a:pt x="657" y="820"/>
                      <a:pt x="658" y="820"/>
                      <a:pt x="658" y="821"/>
                    </a:cubicBezTo>
                    <a:cubicBezTo>
                      <a:pt x="659" y="821"/>
                      <a:pt x="660" y="821"/>
                      <a:pt x="662" y="821"/>
                    </a:cubicBezTo>
                    <a:cubicBezTo>
                      <a:pt x="663" y="821"/>
                      <a:pt x="664" y="821"/>
                      <a:pt x="665" y="821"/>
                    </a:cubicBezTo>
                    <a:cubicBezTo>
                      <a:pt x="666" y="822"/>
                      <a:pt x="664" y="822"/>
                      <a:pt x="663" y="822"/>
                    </a:cubicBezTo>
                    <a:cubicBezTo>
                      <a:pt x="666" y="822"/>
                      <a:pt x="669" y="823"/>
                      <a:pt x="671" y="823"/>
                    </a:cubicBezTo>
                    <a:cubicBezTo>
                      <a:pt x="677" y="823"/>
                      <a:pt x="682" y="822"/>
                      <a:pt x="687" y="822"/>
                    </a:cubicBezTo>
                    <a:cubicBezTo>
                      <a:pt x="687" y="822"/>
                      <a:pt x="687" y="822"/>
                      <a:pt x="687" y="8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3" name="Freeform 186"/>
              <p:cNvSpPr>
                <a:spLocks/>
              </p:cNvSpPr>
              <p:nvPr/>
            </p:nvSpPr>
            <p:spPr bwMode="auto">
              <a:xfrm>
                <a:off x="3084513" y="4470400"/>
                <a:ext cx="69850" cy="19050"/>
              </a:xfrm>
              <a:custGeom>
                <a:avLst/>
                <a:gdLst>
                  <a:gd name="T0" fmla="*/ 89 w 92"/>
                  <a:gd name="T1" fmla="*/ 13 h 24"/>
                  <a:gd name="T2" fmla="*/ 81 w 92"/>
                  <a:gd name="T3" fmla="*/ 11 h 24"/>
                  <a:gd name="T4" fmla="*/ 71 w 92"/>
                  <a:gd name="T5" fmla="*/ 9 h 24"/>
                  <a:gd name="T6" fmla="*/ 65 w 92"/>
                  <a:gd name="T7" fmla="*/ 8 h 24"/>
                  <a:gd name="T8" fmla="*/ 59 w 92"/>
                  <a:gd name="T9" fmla="*/ 5 h 24"/>
                  <a:gd name="T10" fmla="*/ 52 w 92"/>
                  <a:gd name="T11" fmla="*/ 4 h 24"/>
                  <a:gd name="T12" fmla="*/ 44 w 92"/>
                  <a:gd name="T13" fmla="*/ 2 h 24"/>
                  <a:gd name="T14" fmla="*/ 39 w 92"/>
                  <a:gd name="T15" fmla="*/ 1 h 24"/>
                  <a:gd name="T16" fmla="*/ 35 w 92"/>
                  <a:gd name="T17" fmla="*/ 0 h 24"/>
                  <a:gd name="T18" fmla="*/ 28 w 92"/>
                  <a:gd name="T19" fmla="*/ 6 h 24"/>
                  <a:gd name="T20" fmla="*/ 15 w 92"/>
                  <a:gd name="T21" fmla="*/ 6 h 24"/>
                  <a:gd name="T22" fmla="*/ 6 w 92"/>
                  <a:gd name="T23" fmla="*/ 12 h 24"/>
                  <a:gd name="T24" fmla="*/ 1 w 92"/>
                  <a:gd name="T25" fmla="*/ 15 h 24"/>
                  <a:gd name="T26" fmla="*/ 4 w 92"/>
                  <a:gd name="T27" fmla="*/ 17 h 24"/>
                  <a:gd name="T28" fmla="*/ 13 w 92"/>
                  <a:gd name="T29" fmla="*/ 14 h 24"/>
                  <a:gd name="T30" fmla="*/ 18 w 92"/>
                  <a:gd name="T31" fmla="*/ 12 h 24"/>
                  <a:gd name="T32" fmla="*/ 24 w 92"/>
                  <a:gd name="T33" fmla="*/ 10 h 24"/>
                  <a:gd name="T34" fmla="*/ 28 w 92"/>
                  <a:gd name="T35" fmla="*/ 12 h 24"/>
                  <a:gd name="T36" fmla="*/ 35 w 92"/>
                  <a:gd name="T37" fmla="*/ 11 h 24"/>
                  <a:gd name="T38" fmla="*/ 40 w 92"/>
                  <a:gd name="T39" fmla="*/ 12 h 24"/>
                  <a:gd name="T40" fmla="*/ 44 w 92"/>
                  <a:gd name="T41" fmla="*/ 10 h 24"/>
                  <a:gd name="T42" fmla="*/ 53 w 92"/>
                  <a:gd name="T43" fmla="*/ 16 h 24"/>
                  <a:gd name="T44" fmla="*/ 58 w 92"/>
                  <a:gd name="T45" fmla="*/ 17 h 24"/>
                  <a:gd name="T46" fmla="*/ 60 w 92"/>
                  <a:gd name="T47" fmla="*/ 24 h 24"/>
                  <a:gd name="T48" fmla="*/ 65 w 92"/>
                  <a:gd name="T49" fmla="*/ 21 h 24"/>
                  <a:gd name="T50" fmla="*/ 71 w 92"/>
                  <a:gd name="T51" fmla="*/ 21 h 24"/>
                  <a:gd name="T52" fmla="*/ 89 w 92"/>
                  <a:gd name="T53" fmla="*/ 17 h 24"/>
                  <a:gd name="T54" fmla="*/ 89 w 92"/>
                  <a:gd name="T5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24">
                    <a:moveTo>
                      <a:pt x="89" y="13"/>
                    </a:moveTo>
                    <a:cubicBezTo>
                      <a:pt x="86" y="13"/>
                      <a:pt x="84" y="13"/>
                      <a:pt x="81" y="11"/>
                    </a:cubicBezTo>
                    <a:cubicBezTo>
                      <a:pt x="79" y="10"/>
                      <a:pt x="74" y="11"/>
                      <a:pt x="71" y="9"/>
                    </a:cubicBezTo>
                    <a:cubicBezTo>
                      <a:pt x="69" y="9"/>
                      <a:pt x="67" y="9"/>
                      <a:pt x="65" y="8"/>
                    </a:cubicBezTo>
                    <a:cubicBezTo>
                      <a:pt x="62" y="8"/>
                      <a:pt x="61" y="6"/>
                      <a:pt x="59" y="5"/>
                    </a:cubicBezTo>
                    <a:cubicBezTo>
                      <a:pt x="56" y="4"/>
                      <a:pt x="54" y="5"/>
                      <a:pt x="52" y="4"/>
                    </a:cubicBezTo>
                    <a:cubicBezTo>
                      <a:pt x="49" y="3"/>
                      <a:pt x="47" y="2"/>
                      <a:pt x="44" y="2"/>
                    </a:cubicBezTo>
                    <a:cubicBezTo>
                      <a:pt x="42" y="1"/>
                      <a:pt x="40" y="2"/>
                      <a:pt x="39" y="1"/>
                    </a:cubicBezTo>
                    <a:cubicBezTo>
                      <a:pt x="38" y="0"/>
                      <a:pt x="36" y="0"/>
                      <a:pt x="35" y="0"/>
                    </a:cubicBezTo>
                    <a:cubicBezTo>
                      <a:pt x="32" y="2"/>
                      <a:pt x="31" y="4"/>
                      <a:pt x="28" y="6"/>
                    </a:cubicBezTo>
                    <a:cubicBezTo>
                      <a:pt x="26" y="9"/>
                      <a:pt x="19" y="6"/>
                      <a:pt x="15" y="6"/>
                    </a:cubicBezTo>
                    <a:cubicBezTo>
                      <a:pt x="10" y="5"/>
                      <a:pt x="10" y="10"/>
                      <a:pt x="6" y="12"/>
                    </a:cubicBezTo>
                    <a:cubicBezTo>
                      <a:pt x="5" y="13"/>
                      <a:pt x="1" y="13"/>
                      <a:pt x="1" y="15"/>
                    </a:cubicBezTo>
                    <a:cubicBezTo>
                      <a:pt x="0" y="16"/>
                      <a:pt x="3" y="17"/>
                      <a:pt x="4" y="17"/>
                    </a:cubicBezTo>
                    <a:cubicBezTo>
                      <a:pt x="8" y="17"/>
                      <a:pt x="11" y="16"/>
                      <a:pt x="13" y="14"/>
                    </a:cubicBezTo>
                    <a:cubicBezTo>
                      <a:pt x="15" y="13"/>
                      <a:pt x="17" y="14"/>
                      <a:pt x="18" y="12"/>
                    </a:cubicBezTo>
                    <a:cubicBezTo>
                      <a:pt x="20" y="10"/>
                      <a:pt x="21" y="10"/>
                      <a:pt x="24" y="10"/>
                    </a:cubicBezTo>
                    <a:cubicBezTo>
                      <a:pt x="26" y="10"/>
                      <a:pt x="27" y="11"/>
                      <a:pt x="28" y="12"/>
                    </a:cubicBezTo>
                    <a:cubicBezTo>
                      <a:pt x="31" y="13"/>
                      <a:pt x="33" y="10"/>
                      <a:pt x="35" y="11"/>
                    </a:cubicBezTo>
                    <a:cubicBezTo>
                      <a:pt x="37" y="12"/>
                      <a:pt x="38" y="13"/>
                      <a:pt x="40" y="12"/>
                    </a:cubicBezTo>
                    <a:cubicBezTo>
                      <a:pt x="41" y="12"/>
                      <a:pt x="43" y="9"/>
                      <a:pt x="44" y="10"/>
                    </a:cubicBezTo>
                    <a:cubicBezTo>
                      <a:pt x="48" y="11"/>
                      <a:pt x="50" y="14"/>
                      <a:pt x="53" y="16"/>
                    </a:cubicBezTo>
                    <a:cubicBezTo>
                      <a:pt x="54" y="16"/>
                      <a:pt x="57" y="16"/>
                      <a:pt x="58" y="17"/>
                    </a:cubicBezTo>
                    <a:cubicBezTo>
                      <a:pt x="60" y="18"/>
                      <a:pt x="60" y="22"/>
                      <a:pt x="60" y="24"/>
                    </a:cubicBezTo>
                    <a:cubicBezTo>
                      <a:pt x="63" y="24"/>
                      <a:pt x="64" y="23"/>
                      <a:pt x="65" y="21"/>
                    </a:cubicBezTo>
                    <a:cubicBezTo>
                      <a:pt x="67" y="19"/>
                      <a:pt x="68" y="20"/>
                      <a:pt x="71" y="21"/>
                    </a:cubicBezTo>
                    <a:cubicBezTo>
                      <a:pt x="76" y="22"/>
                      <a:pt x="85" y="19"/>
                      <a:pt x="89" y="17"/>
                    </a:cubicBezTo>
                    <a:cubicBezTo>
                      <a:pt x="92" y="15"/>
                      <a:pt x="92" y="14"/>
                      <a:pt x="8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4" name="Freeform 187"/>
              <p:cNvSpPr>
                <a:spLocks/>
              </p:cNvSpPr>
              <p:nvPr/>
            </p:nvSpPr>
            <p:spPr bwMode="auto">
              <a:xfrm>
                <a:off x="2667001" y="4124325"/>
                <a:ext cx="9525" cy="7938"/>
              </a:xfrm>
              <a:custGeom>
                <a:avLst/>
                <a:gdLst>
                  <a:gd name="T0" fmla="*/ 10 w 12"/>
                  <a:gd name="T1" fmla="*/ 6 h 11"/>
                  <a:gd name="T2" fmla="*/ 8 w 12"/>
                  <a:gd name="T3" fmla="*/ 5 h 11"/>
                  <a:gd name="T4" fmla="*/ 4 w 12"/>
                  <a:gd name="T5" fmla="*/ 2 h 11"/>
                  <a:gd name="T6" fmla="*/ 2 w 12"/>
                  <a:gd name="T7" fmla="*/ 1 h 11"/>
                  <a:gd name="T8" fmla="*/ 2 w 12"/>
                  <a:gd name="T9" fmla="*/ 8 h 11"/>
                  <a:gd name="T10" fmla="*/ 6 w 12"/>
                  <a:gd name="T11" fmla="*/ 8 h 11"/>
                  <a:gd name="T12" fmla="*/ 7 w 12"/>
                  <a:gd name="T13" fmla="*/ 11 h 11"/>
                  <a:gd name="T14" fmla="*/ 8 w 12"/>
                  <a:gd name="T15" fmla="*/ 9 h 11"/>
                  <a:gd name="T16" fmla="*/ 10 w 12"/>
                  <a:gd name="T1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6"/>
                    </a:moveTo>
                    <a:cubicBezTo>
                      <a:pt x="9" y="6"/>
                      <a:pt x="8" y="6"/>
                      <a:pt x="8" y="5"/>
                    </a:cubicBezTo>
                    <a:cubicBezTo>
                      <a:pt x="6" y="4"/>
                      <a:pt x="6" y="2"/>
                      <a:pt x="4" y="2"/>
                    </a:cubicBezTo>
                    <a:cubicBezTo>
                      <a:pt x="3" y="2"/>
                      <a:pt x="3" y="0"/>
                      <a:pt x="2" y="1"/>
                    </a:cubicBezTo>
                    <a:cubicBezTo>
                      <a:pt x="0" y="3"/>
                      <a:pt x="0" y="9"/>
                      <a:pt x="2" y="8"/>
                    </a:cubicBezTo>
                    <a:cubicBezTo>
                      <a:pt x="4" y="6"/>
                      <a:pt x="4" y="6"/>
                      <a:pt x="6" y="8"/>
                    </a:cubicBezTo>
                    <a:cubicBezTo>
                      <a:pt x="6" y="9"/>
                      <a:pt x="7" y="10"/>
                      <a:pt x="7" y="11"/>
                    </a:cubicBezTo>
                    <a:cubicBezTo>
                      <a:pt x="7" y="11"/>
                      <a:pt x="8" y="10"/>
                      <a:pt x="8" y="9"/>
                    </a:cubicBezTo>
                    <a:cubicBezTo>
                      <a:pt x="9" y="8"/>
                      <a:pt x="12" y="7"/>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5" name="Freeform 188"/>
              <p:cNvSpPr>
                <a:spLocks/>
              </p:cNvSpPr>
              <p:nvPr/>
            </p:nvSpPr>
            <p:spPr bwMode="auto">
              <a:xfrm>
                <a:off x="2667001" y="4187825"/>
                <a:ext cx="1588" cy="3175"/>
              </a:xfrm>
              <a:custGeom>
                <a:avLst/>
                <a:gdLst>
                  <a:gd name="T0" fmla="*/ 0 w 3"/>
                  <a:gd name="T1" fmla="*/ 3 h 5"/>
                  <a:gd name="T2" fmla="*/ 3 w 3"/>
                  <a:gd name="T3" fmla="*/ 2 h 5"/>
                  <a:gd name="T4" fmla="*/ 2 w 3"/>
                  <a:gd name="T5" fmla="*/ 2 h 5"/>
                  <a:gd name="T6" fmla="*/ 0 w 3"/>
                  <a:gd name="T7" fmla="*/ 3 h 5"/>
                </a:gdLst>
                <a:ahLst/>
                <a:cxnLst>
                  <a:cxn ang="0">
                    <a:pos x="T0" y="T1"/>
                  </a:cxn>
                  <a:cxn ang="0">
                    <a:pos x="T2" y="T3"/>
                  </a:cxn>
                  <a:cxn ang="0">
                    <a:pos x="T4" y="T5"/>
                  </a:cxn>
                  <a:cxn ang="0">
                    <a:pos x="T6" y="T7"/>
                  </a:cxn>
                </a:cxnLst>
                <a:rect l="0" t="0" r="r" b="b"/>
                <a:pathLst>
                  <a:path w="3" h="5">
                    <a:moveTo>
                      <a:pt x="0" y="3"/>
                    </a:moveTo>
                    <a:cubicBezTo>
                      <a:pt x="1" y="4"/>
                      <a:pt x="3" y="5"/>
                      <a:pt x="3" y="2"/>
                    </a:cubicBezTo>
                    <a:cubicBezTo>
                      <a:pt x="2" y="2"/>
                      <a:pt x="2" y="2"/>
                      <a:pt x="2" y="2"/>
                    </a:cubicBezTo>
                    <a:cubicBezTo>
                      <a:pt x="2" y="1"/>
                      <a:pt x="0"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6" name="Freeform 189"/>
              <p:cNvSpPr>
                <a:spLocks/>
              </p:cNvSpPr>
              <p:nvPr/>
            </p:nvSpPr>
            <p:spPr bwMode="auto">
              <a:xfrm>
                <a:off x="2679701" y="4208463"/>
                <a:ext cx="7938" cy="6350"/>
              </a:xfrm>
              <a:custGeom>
                <a:avLst/>
                <a:gdLst>
                  <a:gd name="T0" fmla="*/ 3 w 9"/>
                  <a:gd name="T1" fmla="*/ 1 h 8"/>
                  <a:gd name="T2" fmla="*/ 2 w 9"/>
                  <a:gd name="T3" fmla="*/ 7 h 8"/>
                  <a:gd name="T4" fmla="*/ 4 w 9"/>
                  <a:gd name="T5" fmla="*/ 7 h 8"/>
                  <a:gd name="T6" fmla="*/ 7 w 9"/>
                  <a:gd name="T7" fmla="*/ 6 h 8"/>
                  <a:gd name="T8" fmla="*/ 7 w 9"/>
                  <a:gd name="T9" fmla="*/ 1 h 8"/>
                  <a:gd name="T10" fmla="*/ 3 w 9"/>
                  <a:gd name="T11" fmla="*/ 1 h 8"/>
                </a:gdLst>
                <a:ahLst/>
                <a:cxnLst>
                  <a:cxn ang="0">
                    <a:pos x="T0" y="T1"/>
                  </a:cxn>
                  <a:cxn ang="0">
                    <a:pos x="T2" y="T3"/>
                  </a:cxn>
                  <a:cxn ang="0">
                    <a:pos x="T4" y="T5"/>
                  </a:cxn>
                  <a:cxn ang="0">
                    <a:pos x="T6" y="T7"/>
                  </a:cxn>
                  <a:cxn ang="0">
                    <a:pos x="T8" y="T9"/>
                  </a:cxn>
                  <a:cxn ang="0">
                    <a:pos x="T10" y="T11"/>
                  </a:cxn>
                </a:cxnLst>
                <a:rect l="0" t="0" r="r" b="b"/>
                <a:pathLst>
                  <a:path w="9" h="8">
                    <a:moveTo>
                      <a:pt x="3" y="1"/>
                    </a:moveTo>
                    <a:cubicBezTo>
                      <a:pt x="3" y="3"/>
                      <a:pt x="0" y="5"/>
                      <a:pt x="2" y="7"/>
                    </a:cubicBezTo>
                    <a:cubicBezTo>
                      <a:pt x="3" y="8"/>
                      <a:pt x="3" y="8"/>
                      <a:pt x="4" y="7"/>
                    </a:cubicBezTo>
                    <a:cubicBezTo>
                      <a:pt x="5" y="6"/>
                      <a:pt x="6" y="6"/>
                      <a:pt x="7" y="6"/>
                    </a:cubicBezTo>
                    <a:cubicBezTo>
                      <a:pt x="9" y="6"/>
                      <a:pt x="9" y="1"/>
                      <a:pt x="7" y="1"/>
                    </a:cubicBezTo>
                    <a:cubicBezTo>
                      <a:pt x="7" y="0"/>
                      <a:pt x="4" y="0"/>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7" name="Freeform 190"/>
              <p:cNvSpPr>
                <a:spLocks/>
              </p:cNvSpPr>
              <p:nvPr/>
            </p:nvSpPr>
            <p:spPr bwMode="auto">
              <a:xfrm>
                <a:off x="2668588" y="4192588"/>
                <a:ext cx="1588" cy="6350"/>
              </a:xfrm>
              <a:custGeom>
                <a:avLst/>
                <a:gdLst>
                  <a:gd name="T0" fmla="*/ 1 w 3"/>
                  <a:gd name="T1" fmla="*/ 6 h 7"/>
                  <a:gd name="T2" fmla="*/ 3 w 3"/>
                  <a:gd name="T3" fmla="*/ 3 h 7"/>
                  <a:gd name="T4" fmla="*/ 1 w 3"/>
                  <a:gd name="T5" fmla="*/ 6 h 7"/>
                </a:gdLst>
                <a:ahLst/>
                <a:cxnLst>
                  <a:cxn ang="0">
                    <a:pos x="T0" y="T1"/>
                  </a:cxn>
                  <a:cxn ang="0">
                    <a:pos x="T2" y="T3"/>
                  </a:cxn>
                  <a:cxn ang="0">
                    <a:pos x="T4" y="T5"/>
                  </a:cxn>
                </a:cxnLst>
                <a:rect l="0" t="0" r="r" b="b"/>
                <a:pathLst>
                  <a:path w="3" h="7">
                    <a:moveTo>
                      <a:pt x="1" y="6"/>
                    </a:moveTo>
                    <a:cubicBezTo>
                      <a:pt x="2" y="7"/>
                      <a:pt x="3" y="5"/>
                      <a:pt x="3" y="3"/>
                    </a:cubicBezTo>
                    <a:cubicBezTo>
                      <a:pt x="2" y="0"/>
                      <a:pt x="0" y="3"/>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8" name="Freeform 191"/>
              <p:cNvSpPr>
                <a:spLocks/>
              </p:cNvSpPr>
              <p:nvPr/>
            </p:nvSpPr>
            <p:spPr bwMode="auto">
              <a:xfrm>
                <a:off x="2671763" y="4219575"/>
                <a:ext cx="3175" cy="6350"/>
              </a:xfrm>
              <a:custGeom>
                <a:avLst/>
                <a:gdLst>
                  <a:gd name="T0" fmla="*/ 0 w 3"/>
                  <a:gd name="T1" fmla="*/ 3 h 7"/>
                  <a:gd name="T2" fmla="*/ 2 w 3"/>
                  <a:gd name="T3" fmla="*/ 4 h 7"/>
                  <a:gd name="T4" fmla="*/ 0 w 3"/>
                  <a:gd name="T5" fmla="*/ 3 h 7"/>
                </a:gdLst>
                <a:ahLst/>
                <a:cxnLst>
                  <a:cxn ang="0">
                    <a:pos x="T0" y="T1"/>
                  </a:cxn>
                  <a:cxn ang="0">
                    <a:pos x="T2" y="T3"/>
                  </a:cxn>
                  <a:cxn ang="0">
                    <a:pos x="T4" y="T5"/>
                  </a:cxn>
                </a:cxnLst>
                <a:rect l="0" t="0" r="r" b="b"/>
                <a:pathLst>
                  <a:path w="3" h="7">
                    <a:moveTo>
                      <a:pt x="0" y="3"/>
                    </a:moveTo>
                    <a:cubicBezTo>
                      <a:pt x="0" y="7"/>
                      <a:pt x="3" y="5"/>
                      <a:pt x="2" y="4"/>
                    </a:cubicBezTo>
                    <a:cubicBezTo>
                      <a:pt x="2" y="3"/>
                      <a:pt x="1" y="0"/>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59" name="Freeform 192"/>
              <p:cNvSpPr>
                <a:spLocks/>
              </p:cNvSpPr>
              <p:nvPr/>
            </p:nvSpPr>
            <p:spPr bwMode="auto">
              <a:xfrm>
                <a:off x="2687638" y="4213225"/>
                <a:ext cx="1588" cy="3175"/>
              </a:xfrm>
              <a:custGeom>
                <a:avLst/>
                <a:gdLst>
                  <a:gd name="T0" fmla="*/ 2 w 3"/>
                  <a:gd name="T1" fmla="*/ 1 h 4"/>
                  <a:gd name="T2" fmla="*/ 1 w 3"/>
                  <a:gd name="T3" fmla="*/ 4 h 4"/>
                  <a:gd name="T4" fmla="*/ 2 w 3"/>
                  <a:gd name="T5" fmla="*/ 1 h 4"/>
                </a:gdLst>
                <a:ahLst/>
                <a:cxnLst>
                  <a:cxn ang="0">
                    <a:pos x="T0" y="T1"/>
                  </a:cxn>
                  <a:cxn ang="0">
                    <a:pos x="T2" y="T3"/>
                  </a:cxn>
                  <a:cxn ang="0">
                    <a:pos x="T4" y="T5"/>
                  </a:cxn>
                </a:cxnLst>
                <a:rect l="0" t="0" r="r" b="b"/>
                <a:pathLst>
                  <a:path w="3" h="4">
                    <a:moveTo>
                      <a:pt x="2" y="1"/>
                    </a:moveTo>
                    <a:cubicBezTo>
                      <a:pt x="1" y="1"/>
                      <a:pt x="0" y="3"/>
                      <a:pt x="1" y="4"/>
                    </a:cubicBezTo>
                    <a:cubicBezTo>
                      <a:pt x="3" y="4"/>
                      <a:pt x="2"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0" name="Freeform 193"/>
              <p:cNvSpPr>
                <a:spLocks/>
              </p:cNvSpPr>
              <p:nvPr/>
            </p:nvSpPr>
            <p:spPr bwMode="auto">
              <a:xfrm>
                <a:off x="2665413" y="419258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2"/>
                      <a:pt x="1" y="2"/>
                    </a:cubicBezTo>
                    <a:cubicBezTo>
                      <a:pt x="2" y="3"/>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1" name="Freeform 194"/>
              <p:cNvSpPr>
                <a:spLocks/>
              </p:cNvSpPr>
              <p:nvPr/>
            </p:nvSpPr>
            <p:spPr bwMode="auto">
              <a:xfrm>
                <a:off x="2686051" y="4198938"/>
                <a:ext cx="9525" cy="9525"/>
              </a:xfrm>
              <a:custGeom>
                <a:avLst/>
                <a:gdLst>
                  <a:gd name="T0" fmla="*/ 7 w 13"/>
                  <a:gd name="T1" fmla="*/ 9 h 14"/>
                  <a:gd name="T2" fmla="*/ 12 w 13"/>
                  <a:gd name="T3" fmla="*/ 9 h 14"/>
                  <a:gd name="T4" fmla="*/ 10 w 13"/>
                  <a:gd name="T5" fmla="*/ 7 h 14"/>
                  <a:gd name="T6" fmla="*/ 9 w 13"/>
                  <a:gd name="T7" fmla="*/ 4 h 14"/>
                  <a:gd name="T8" fmla="*/ 5 w 13"/>
                  <a:gd name="T9" fmla="*/ 4 h 14"/>
                  <a:gd name="T10" fmla="*/ 1 w 13"/>
                  <a:gd name="T11" fmla="*/ 8 h 14"/>
                  <a:gd name="T12" fmla="*/ 0 w 13"/>
                  <a:gd name="T13" fmla="*/ 11 h 14"/>
                  <a:gd name="T14" fmla="*/ 2 w 13"/>
                  <a:gd name="T15" fmla="*/ 12 h 14"/>
                  <a:gd name="T16" fmla="*/ 5 w 13"/>
                  <a:gd name="T17" fmla="*/ 14 h 14"/>
                  <a:gd name="T18" fmla="*/ 7 w 13"/>
                  <a:gd name="T19"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7" y="9"/>
                    </a:moveTo>
                    <a:cubicBezTo>
                      <a:pt x="7" y="10"/>
                      <a:pt x="13" y="14"/>
                      <a:pt x="12" y="9"/>
                    </a:cubicBezTo>
                    <a:cubicBezTo>
                      <a:pt x="12" y="8"/>
                      <a:pt x="11" y="8"/>
                      <a:pt x="10" y="7"/>
                    </a:cubicBezTo>
                    <a:cubicBezTo>
                      <a:pt x="10" y="6"/>
                      <a:pt x="9" y="5"/>
                      <a:pt x="9" y="4"/>
                    </a:cubicBezTo>
                    <a:cubicBezTo>
                      <a:pt x="8" y="2"/>
                      <a:pt x="5" y="0"/>
                      <a:pt x="5" y="4"/>
                    </a:cubicBezTo>
                    <a:cubicBezTo>
                      <a:pt x="4" y="7"/>
                      <a:pt x="2" y="8"/>
                      <a:pt x="1" y="8"/>
                    </a:cubicBezTo>
                    <a:cubicBezTo>
                      <a:pt x="0" y="8"/>
                      <a:pt x="0" y="9"/>
                      <a:pt x="0" y="11"/>
                    </a:cubicBezTo>
                    <a:cubicBezTo>
                      <a:pt x="0" y="12"/>
                      <a:pt x="1" y="12"/>
                      <a:pt x="2" y="12"/>
                    </a:cubicBezTo>
                    <a:cubicBezTo>
                      <a:pt x="3" y="12"/>
                      <a:pt x="3" y="14"/>
                      <a:pt x="5" y="14"/>
                    </a:cubicBezTo>
                    <a:cubicBezTo>
                      <a:pt x="6" y="14"/>
                      <a:pt x="5" y="8"/>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2" name="Freeform 195"/>
              <p:cNvSpPr>
                <a:spLocks/>
              </p:cNvSpPr>
              <p:nvPr/>
            </p:nvSpPr>
            <p:spPr bwMode="auto">
              <a:xfrm>
                <a:off x="2663826" y="4227513"/>
                <a:ext cx="4763" cy="4763"/>
              </a:xfrm>
              <a:custGeom>
                <a:avLst/>
                <a:gdLst>
                  <a:gd name="T0" fmla="*/ 1 w 5"/>
                  <a:gd name="T1" fmla="*/ 4 h 5"/>
                  <a:gd name="T2" fmla="*/ 3 w 5"/>
                  <a:gd name="T3" fmla="*/ 1 h 5"/>
                  <a:gd name="T4" fmla="*/ 5 w 5"/>
                  <a:gd name="T5" fmla="*/ 0 h 5"/>
                  <a:gd name="T6" fmla="*/ 2 w 5"/>
                  <a:gd name="T7" fmla="*/ 0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5"/>
                      <a:pt x="2" y="1"/>
                      <a:pt x="3" y="1"/>
                    </a:cubicBezTo>
                    <a:cubicBezTo>
                      <a:pt x="4" y="1"/>
                      <a:pt x="5" y="2"/>
                      <a:pt x="5" y="0"/>
                    </a:cubicBezTo>
                    <a:cubicBezTo>
                      <a:pt x="4" y="0"/>
                      <a:pt x="3" y="0"/>
                      <a:pt x="2" y="0"/>
                    </a:cubicBezTo>
                    <a:cubicBezTo>
                      <a:pt x="2" y="1"/>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3" name="Freeform 196"/>
              <p:cNvSpPr>
                <a:spLocks/>
              </p:cNvSpPr>
              <p:nvPr/>
            </p:nvSpPr>
            <p:spPr bwMode="auto">
              <a:xfrm>
                <a:off x="2676526" y="4157663"/>
                <a:ext cx="4763" cy="9525"/>
              </a:xfrm>
              <a:custGeom>
                <a:avLst/>
                <a:gdLst>
                  <a:gd name="T0" fmla="*/ 5 w 8"/>
                  <a:gd name="T1" fmla="*/ 9 h 13"/>
                  <a:gd name="T2" fmla="*/ 7 w 8"/>
                  <a:gd name="T3" fmla="*/ 2 h 13"/>
                  <a:gd name="T4" fmla="*/ 2 w 8"/>
                  <a:gd name="T5" fmla="*/ 6 h 13"/>
                  <a:gd name="T6" fmla="*/ 5 w 8"/>
                  <a:gd name="T7" fmla="*/ 9 h 13"/>
                </a:gdLst>
                <a:ahLst/>
                <a:cxnLst>
                  <a:cxn ang="0">
                    <a:pos x="T0" y="T1"/>
                  </a:cxn>
                  <a:cxn ang="0">
                    <a:pos x="T2" y="T3"/>
                  </a:cxn>
                  <a:cxn ang="0">
                    <a:pos x="T4" y="T5"/>
                  </a:cxn>
                  <a:cxn ang="0">
                    <a:pos x="T6" y="T7"/>
                  </a:cxn>
                </a:cxnLst>
                <a:rect l="0" t="0" r="r" b="b"/>
                <a:pathLst>
                  <a:path w="8" h="13">
                    <a:moveTo>
                      <a:pt x="5" y="9"/>
                    </a:moveTo>
                    <a:cubicBezTo>
                      <a:pt x="6" y="7"/>
                      <a:pt x="8" y="4"/>
                      <a:pt x="7" y="2"/>
                    </a:cubicBezTo>
                    <a:cubicBezTo>
                      <a:pt x="6" y="0"/>
                      <a:pt x="0" y="2"/>
                      <a:pt x="2" y="6"/>
                    </a:cubicBezTo>
                    <a:cubicBezTo>
                      <a:pt x="3" y="6"/>
                      <a:pt x="4" y="13"/>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4" name="Freeform 197"/>
              <p:cNvSpPr>
                <a:spLocks/>
              </p:cNvSpPr>
              <p:nvPr/>
            </p:nvSpPr>
            <p:spPr bwMode="auto">
              <a:xfrm>
                <a:off x="2674938" y="4214813"/>
                <a:ext cx="6350" cy="7938"/>
              </a:xfrm>
              <a:custGeom>
                <a:avLst/>
                <a:gdLst>
                  <a:gd name="T0" fmla="*/ 1 w 9"/>
                  <a:gd name="T1" fmla="*/ 6 h 11"/>
                  <a:gd name="T2" fmla="*/ 2 w 9"/>
                  <a:gd name="T3" fmla="*/ 10 h 11"/>
                  <a:gd name="T4" fmla="*/ 4 w 9"/>
                  <a:gd name="T5" fmla="*/ 7 h 11"/>
                  <a:gd name="T6" fmla="*/ 9 w 9"/>
                  <a:gd name="T7" fmla="*/ 3 h 11"/>
                  <a:gd name="T8" fmla="*/ 6 w 9"/>
                  <a:gd name="T9" fmla="*/ 0 h 11"/>
                  <a:gd name="T10" fmla="*/ 5 w 9"/>
                  <a:gd name="T11" fmla="*/ 4 h 11"/>
                  <a:gd name="T12" fmla="*/ 3 w 9"/>
                  <a:gd name="T13" fmla="*/ 5 h 11"/>
                  <a:gd name="T14" fmla="*/ 1 w 9"/>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6"/>
                    </a:moveTo>
                    <a:cubicBezTo>
                      <a:pt x="0" y="7"/>
                      <a:pt x="1" y="11"/>
                      <a:pt x="2" y="10"/>
                    </a:cubicBezTo>
                    <a:cubicBezTo>
                      <a:pt x="3" y="10"/>
                      <a:pt x="3" y="7"/>
                      <a:pt x="4" y="7"/>
                    </a:cubicBezTo>
                    <a:cubicBezTo>
                      <a:pt x="4" y="8"/>
                      <a:pt x="9" y="4"/>
                      <a:pt x="9" y="3"/>
                    </a:cubicBezTo>
                    <a:cubicBezTo>
                      <a:pt x="8" y="1"/>
                      <a:pt x="7" y="0"/>
                      <a:pt x="6" y="0"/>
                    </a:cubicBezTo>
                    <a:cubicBezTo>
                      <a:pt x="4" y="0"/>
                      <a:pt x="4" y="3"/>
                      <a:pt x="5" y="4"/>
                    </a:cubicBezTo>
                    <a:cubicBezTo>
                      <a:pt x="6" y="5"/>
                      <a:pt x="3" y="5"/>
                      <a:pt x="3" y="5"/>
                    </a:cubicBezTo>
                    <a:cubicBezTo>
                      <a:pt x="2" y="5"/>
                      <a:pt x="1" y="4"/>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5" name="Freeform 198"/>
              <p:cNvSpPr>
                <a:spLocks/>
              </p:cNvSpPr>
              <p:nvPr/>
            </p:nvSpPr>
            <p:spPr bwMode="auto">
              <a:xfrm>
                <a:off x="2884488" y="4424363"/>
                <a:ext cx="3175" cy="4763"/>
              </a:xfrm>
              <a:custGeom>
                <a:avLst/>
                <a:gdLst>
                  <a:gd name="T0" fmla="*/ 4 w 4"/>
                  <a:gd name="T1" fmla="*/ 4 h 7"/>
                  <a:gd name="T2" fmla="*/ 2 w 4"/>
                  <a:gd name="T3" fmla="*/ 3 h 7"/>
                  <a:gd name="T4" fmla="*/ 1 w 4"/>
                  <a:gd name="T5" fmla="*/ 5 h 7"/>
                  <a:gd name="T6" fmla="*/ 4 w 4"/>
                  <a:gd name="T7" fmla="*/ 4 h 7"/>
                </a:gdLst>
                <a:ahLst/>
                <a:cxnLst>
                  <a:cxn ang="0">
                    <a:pos x="T0" y="T1"/>
                  </a:cxn>
                  <a:cxn ang="0">
                    <a:pos x="T2" y="T3"/>
                  </a:cxn>
                  <a:cxn ang="0">
                    <a:pos x="T4" y="T5"/>
                  </a:cxn>
                  <a:cxn ang="0">
                    <a:pos x="T6" y="T7"/>
                  </a:cxn>
                </a:cxnLst>
                <a:rect l="0" t="0" r="r" b="b"/>
                <a:pathLst>
                  <a:path w="4" h="7">
                    <a:moveTo>
                      <a:pt x="4" y="4"/>
                    </a:moveTo>
                    <a:cubicBezTo>
                      <a:pt x="2" y="3"/>
                      <a:pt x="2" y="3"/>
                      <a:pt x="2" y="3"/>
                    </a:cubicBezTo>
                    <a:cubicBezTo>
                      <a:pt x="0" y="0"/>
                      <a:pt x="1" y="4"/>
                      <a:pt x="1" y="5"/>
                    </a:cubicBezTo>
                    <a:cubicBezTo>
                      <a:pt x="2" y="7"/>
                      <a:pt x="4" y="6"/>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6" name="Freeform 199"/>
              <p:cNvSpPr>
                <a:spLocks/>
              </p:cNvSpPr>
              <p:nvPr/>
            </p:nvSpPr>
            <p:spPr bwMode="auto">
              <a:xfrm>
                <a:off x="2792413" y="4210050"/>
                <a:ext cx="6350" cy="7938"/>
              </a:xfrm>
              <a:custGeom>
                <a:avLst/>
                <a:gdLst>
                  <a:gd name="T0" fmla="*/ 4 w 8"/>
                  <a:gd name="T1" fmla="*/ 0 h 11"/>
                  <a:gd name="T2" fmla="*/ 1 w 8"/>
                  <a:gd name="T3" fmla="*/ 2 h 11"/>
                  <a:gd name="T4" fmla="*/ 1 w 8"/>
                  <a:gd name="T5" fmla="*/ 7 h 11"/>
                  <a:gd name="T6" fmla="*/ 2 w 8"/>
                  <a:gd name="T7" fmla="*/ 11 h 11"/>
                  <a:gd name="T8" fmla="*/ 4 w 8"/>
                  <a:gd name="T9" fmla="*/ 9 h 11"/>
                  <a:gd name="T10" fmla="*/ 8 w 8"/>
                  <a:gd name="T11" fmla="*/ 5 h 11"/>
                  <a:gd name="T12" fmla="*/ 4 w 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4" y="0"/>
                    </a:moveTo>
                    <a:cubicBezTo>
                      <a:pt x="3" y="0"/>
                      <a:pt x="2" y="1"/>
                      <a:pt x="1" y="2"/>
                    </a:cubicBezTo>
                    <a:cubicBezTo>
                      <a:pt x="0" y="4"/>
                      <a:pt x="1" y="5"/>
                      <a:pt x="1" y="7"/>
                    </a:cubicBezTo>
                    <a:cubicBezTo>
                      <a:pt x="1" y="8"/>
                      <a:pt x="1" y="10"/>
                      <a:pt x="2" y="11"/>
                    </a:cubicBezTo>
                    <a:cubicBezTo>
                      <a:pt x="3" y="11"/>
                      <a:pt x="4" y="10"/>
                      <a:pt x="4" y="9"/>
                    </a:cubicBezTo>
                    <a:cubicBezTo>
                      <a:pt x="5" y="7"/>
                      <a:pt x="7" y="7"/>
                      <a:pt x="8" y="5"/>
                    </a:cubicBezTo>
                    <a:cubicBezTo>
                      <a:pt x="8" y="2"/>
                      <a:pt x="6"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7" name="Freeform 200"/>
              <p:cNvSpPr>
                <a:spLocks/>
              </p:cNvSpPr>
              <p:nvPr/>
            </p:nvSpPr>
            <p:spPr bwMode="auto">
              <a:xfrm>
                <a:off x="2790826" y="4195763"/>
                <a:ext cx="7938" cy="12700"/>
              </a:xfrm>
              <a:custGeom>
                <a:avLst/>
                <a:gdLst>
                  <a:gd name="T0" fmla="*/ 7 w 10"/>
                  <a:gd name="T1" fmla="*/ 3 h 17"/>
                  <a:gd name="T2" fmla="*/ 3 w 10"/>
                  <a:gd name="T3" fmla="*/ 0 h 17"/>
                  <a:gd name="T4" fmla="*/ 3 w 10"/>
                  <a:gd name="T5" fmla="*/ 10 h 17"/>
                  <a:gd name="T6" fmla="*/ 2 w 10"/>
                  <a:gd name="T7" fmla="*/ 16 h 17"/>
                  <a:gd name="T8" fmla="*/ 5 w 10"/>
                  <a:gd name="T9" fmla="*/ 15 h 17"/>
                  <a:gd name="T10" fmla="*/ 9 w 10"/>
                  <a:gd name="T11" fmla="*/ 14 h 17"/>
                  <a:gd name="T12" fmla="*/ 9 w 10"/>
                  <a:gd name="T13" fmla="*/ 9 h 17"/>
                  <a:gd name="T14" fmla="*/ 7 w 10"/>
                  <a:gd name="T15" fmla="*/ 3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7">
                    <a:moveTo>
                      <a:pt x="7" y="3"/>
                    </a:moveTo>
                    <a:cubicBezTo>
                      <a:pt x="6" y="1"/>
                      <a:pt x="3" y="1"/>
                      <a:pt x="3" y="0"/>
                    </a:cubicBezTo>
                    <a:cubicBezTo>
                      <a:pt x="0" y="3"/>
                      <a:pt x="3" y="7"/>
                      <a:pt x="3" y="10"/>
                    </a:cubicBezTo>
                    <a:cubicBezTo>
                      <a:pt x="3" y="12"/>
                      <a:pt x="2" y="14"/>
                      <a:pt x="2" y="16"/>
                    </a:cubicBezTo>
                    <a:cubicBezTo>
                      <a:pt x="3" y="17"/>
                      <a:pt x="5" y="16"/>
                      <a:pt x="5" y="15"/>
                    </a:cubicBezTo>
                    <a:cubicBezTo>
                      <a:pt x="7" y="12"/>
                      <a:pt x="7" y="15"/>
                      <a:pt x="9" y="14"/>
                    </a:cubicBezTo>
                    <a:cubicBezTo>
                      <a:pt x="10" y="14"/>
                      <a:pt x="9" y="10"/>
                      <a:pt x="9" y="9"/>
                    </a:cubicBezTo>
                    <a:cubicBezTo>
                      <a:pt x="8" y="7"/>
                      <a:pt x="8" y="5"/>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8" name="Freeform 201"/>
              <p:cNvSpPr>
                <a:spLocks/>
              </p:cNvSpPr>
              <p:nvPr/>
            </p:nvSpPr>
            <p:spPr bwMode="auto">
              <a:xfrm>
                <a:off x="2909888" y="4486275"/>
                <a:ext cx="6350" cy="6350"/>
              </a:xfrm>
              <a:custGeom>
                <a:avLst/>
                <a:gdLst>
                  <a:gd name="T0" fmla="*/ 7 w 7"/>
                  <a:gd name="T1" fmla="*/ 5 h 7"/>
                  <a:gd name="T2" fmla="*/ 5 w 7"/>
                  <a:gd name="T3" fmla="*/ 1 h 7"/>
                  <a:gd name="T4" fmla="*/ 1 w 7"/>
                  <a:gd name="T5" fmla="*/ 0 h 7"/>
                  <a:gd name="T6" fmla="*/ 2 w 7"/>
                  <a:gd name="T7" fmla="*/ 4 h 7"/>
                  <a:gd name="T8" fmla="*/ 7 w 7"/>
                  <a:gd name="T9" fmla="*/ 5 h 7"/>
                </a:gdLst>
                <a:ahLst/>
                <a:cxnLst>
                  <a:cxn ang="0">
                    <a:pos x="T0" y="T1"/>
                  </a:cxn>
                  <a:cxn ang="0">
                    <a:pos x="T2" y="T3"/>
                  </a:cxn>
                  <a:cxn ang="0">
                    <a:pos x="T4" y="T5"/>
                  </a:cxn>
                  <a:cxn ang="0">
                    <a:pos x="T6" y="T7"/>
                  </a:cxn>
                  <a:cxn ang="0">
                    <a:pos x="T8" y="T9"/>
                  </a:cxn>
                </a:cxnLst>
                <a:rect l="0" t="0" r="r" b="b"/>
                <a:pathLst>
                  <a:path w="7" h="7">
                    <a:moveTo>
                      <a:pt x="7" y="5"/>
                    </a:moveTo>
                    <a:cubicBezTo>
                      <a:pt x="7" y="4"/>
                      <a:pt x="5" y="3"/>
                      <a:pt x="5" y="1"/>
                    </a:cubicBezTo>
                    <a:cubicBezTo>
                      <a:pt x="4" y="1"/>
                      <a:pt x="2" y="0"/>
                      <a:pt x="1" y="0"/>
                    </a:cubicBezTo>
                    <a:cubicBezTo>
                      <a:pt x="0" y="1"/>
                      <a:pt x="1" y="3"/>
                      <a:pt x="2" y="4"/>
                    </a:cubicBezTo>
                    <a:cubicBezTo>
                      <a:pt x="3" y="5"/>
                      <a:pt x="6" y="7"/>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69" name="Freeform 202"/>
              <p:cNvSpPr>
                <a:spLocks/>
              </p:cNvSpPr>
              <p:nvPr/>
            </p:nvSpPr>
            <p:spPr bwMode="auto">
              <a:xfrm>
                <a:off x="2898776" y="4481513"/>
                <a:ext cx="7938" cy="7938"/>
              </a:xfrm>
              <a:custGeom>
                <a:avLst/>
                <a:gdLst>
                  <a:gd name="T0" fmla="*/ 4 w 10"/>
                  <a:gd name="T1" fmla="*/ 9 h 11"/>
                  <a:gd name="T2" fmla="*/ 9 w 10"/>
                  <a:gd name="T3" fmla="*/ 9 h 11"/>
                  <a:gd name="T4" fmla="*/ 7 w 10"/>
                  <a:gd name="T5" fmla="*/ 5 h 11"/>
                  <a:gd name="T6" fmla="*/ 4 w 10"/>
                  <a:gd name="T7" fmla="*/ 9 h 11"/>
                </a:gdLst>
                <a:ahLst/>
                <a:cxnLst>
                  <a:cxn ang="0">
                    <a:pos x="T0" y="T1"/>
                  </a:cxn>
                  <a:cxn ang="0">
                    <a:pos x="T2" y="T3"/>
                  </a:cxn>
                  <a:cxn ang="0">
                    <a:pos x="T4" y="T5"/>
                  </a:cxn>
                  <a:cxn ang="0">
                    <a:pos x="T6" y="T7"/>
                  </a:cxn>
                </a:cxnLst>
                <a:rect l="0" t="0" r="r" b="b"/>
                <a:pathLst>
                  <a:path w="10" h="11">
                    <a:moveTo>
                      <a:pt x="4" y="9"/>
                    </a:moveTo>
                    <a:cubicBezTo>
                      <a:pt x="6" y="10"/>
                      <a:pt x="9" y="11"/>
                      <a:pt x="9" y="9"/>
                    </a:cubicBezTo>
                    <a:cubicBezTo>
                      <a:pt x="10" y="7"/>
                      <a:pt x="7" y="7"/>
                      <a:pt x="7" y="5"/>
                    </a:cubicBezTo>
                    <a:cubicBezTo>
                      <a:pt x="1" y="0"/>
                      <a:pt x="0" y="5"/>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0" name="Freeform 203"/>
              <p:cNvSpPr>
                <a:spLocks/>
              </p:cNvSpPr>
              <p:nvPr/>
            </p:nvSpPr>
            <p:spPr bwMode="auto">
              <a:xfrm>
                <a:off x="2894013" y="4430713"/>
                <a:ext cx="7938" cy="4763"/>
              </a:xfrm>
              <a:custGeom>
                <a:avLst/>
                <a:gdLst>
                  <a:gd name="T0" fmla="*/ 2 w 11"/>
                  <a:gd name="T1" fmla="*/ 4 h 8"/>
                  <a:gd name="T2" fmla="*/ 7 w 11"/>
                  <a:gd name="T3" fmla="*/ 8 h 8"/>
                  <a:gd name="T4" fmla="*/ 9 w 11"/>
                  <a:gd name="T5" fmla="*/ 4 h 8"/>
                  <a:gd name="T6" fmla="*/ 2 w 11"/>
                  <a:gd name="T7" fmla="*/ 4 h 8"/>
                </a:gdLst>
                <a:ahLst/>
                <a:cxnLst>
                  <a:cxn ang="0">
                    <a:pos x="T0" y="T1"/>
                  </a:cxn>
                  <a:cxn ang="0">
                    <a:pos x="T2" y="T3"/>
                  </a:cxn>
                  <a:cxn ang="0">
                    <a:pos x="T4" y="T5"/>
                  </a:cxn>
                  <a:cxn ang="0">
                    <a:pos x="T6" y="T7"/>
                  </a:cxn>
                </a:cxnLst>
                <a:rect l="0" t="0" r="r" b="b"/>
                <a:pathLst>
                  <a:path w="11" h="8">
                    <a:moveTo>
                      <a:pt x="2" y="4"/>
                    </a:moveTo>
                    <a:cubicBezTo>
                      <a:pt x="3" y="6"/>
                      <a:pt x="5" y="7"/>
                      <a:pt x="7" y="8"/>
                    </a:cubicBezTo>
                    <a:cubicBezTo>
                      <a:pt x="9" y="8"/>
                      <a:pt x="11" y="6"/>
                      <a:pt x="9" y="4"/>
                    </a:cubicBezTo>
                    <a:cubicBezTo>
                      <a:pt x="7" y="3"/>
                      <a:pt x="0" y="0"/>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1" name="Freeform 204"/>
              <p:cNvSpPr>
                <a:spLocks/>
              </p:cNvSpPr>
              <p:nvPr/>
            </p:nvSpPr>
            <p:spPr bwMode="auto">
              <a:xfrm>
                <a:off x="2713038" y="4170363"/>
                <a:ext cx="9525" cy="17463"/>
              </a:xfrm>
              <a:custGeom>
                <a:avLst/>
                <a:gdLst>
                  <a:gd name="T0" fmla="*/ 10 w 12"/>
                  <a:gd name="T1" fmla="*/ 1 h 24"/>
                  <a:gd name="T2" fmla="*/ 7 w 12"/>
                  <a:gd name="T3" fmla="*/ 7 h 24"/>
                  <a:gd name="T4" fmla="*/ 2 w 12"/>
                  <a:gd name="T5" fmla="*/ 16 h 24"/>
                  <a:gd name="T6" fmla="*/ 0 w 12"/>
                  <a:gd name="T7" fmla="*/ 21 h 24"/>
                  <a:gd name="T8" fmla="*/ 2 w 12"/>
                  <a:gd name="T9" fmla="*/ 23 h 24"/>
                  <a:gd name="T10" fmla="*/ 5 w 12"/>
                  <a:gd name="T11" fmla="*/ 22 h 24"/>
                  <a:gd name="T12" fmla="*/ 10 w 12"/>
                  <a:gd name="T13" fmla="*/ 16 h 24"/>
                  <a:gd name="T14" fmla="*/ 10 w 12"/>
                  <a:gd name="T15" fmla="*/ 6 h 24"/>
                  <a:gd name="T16" fmla="*/ 10 w 12"/>
                  <a:gd name="T1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4">
                    <a:moveTo>
                      <a:pt x="10" y="1"/>
                    </a:moveTo>
                    <a:cubicBezTo>
                      <a:pt x="8" y="2"/>
                      <a:pt x="7" y="4"/>
                      <a:pt x="7" y="7"/>
                    </a:cubicBezTo>
                    <a:cubicBezTo>
                      <a:pt x="7" y="12"/>
                      <a:pt x="3" y="13"/>
                      <a:pt x="2" y="16"/>
                    </a:cubicBezTo>
                    <a:cubicBezTo>
                      <a:pt x="1" y="17"/>
                      <a:pt x="0" y="19"/>
                      <a:pt x="0" y="21"/>
                    </a:cubicBezTo>
                    <a:cubicBezTo>
                      <a:pt x="0" y="22"/>
                      <a:pt x="1" y="23"/>
                      <a:pt x="2" y="23"/>
                    </a:cubicBezTo>
                    <a:cubicBezTo>
                      <a:pt x="4" y="24"/>
                      <a:pt x="3" y="23"/>
                      <a:pt x="5" y="22"/>
                    </a:cubicBezTo>
                    <a:cubicBezTo>
                      <a:pt x="6" y="19"/>
                      <a:pt x="9" y="19"/>
                      <a:pt x="10" y="16"/>
                    </a:cubicBezTo>
                    <a:cubicBezTo>
                      <a:pt x="12" y="13"/>
                      <a:pt x="9" y="10"/>
                      <a:pt x="10" y="6"/>
                    </a:cubicBezTo>
                    <a:cubicBezTo>
                      <a:pt x="11" y="5"/>
                      <a:pt x="12"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2" name="Freeform 205"/>
              <p:cNvSpPr>
                <a:spLocks/>
              </p:cNvSpPr>
              <p:nvPr/>
            </p:nvSpPr>
            <p:spPr bwMode="auto">
              <a:xfrm>
                <a:off x="2695576" y="4208463"/>
                <a:ext cx="3175" cy="3175"/>
              </a:xfrm>
              <a:custGeom>
                <a:avLst/>
                <a:gdLst>
                  <a:gd name="T0" fmla="*/ 1 w 4"/>
                  <a:gd name="T1" fmla="*/ 0 h 5"/>
                  <a:gd name="T2" fmla="*/ 0 w 4"/>
                  <a:gd name="T3" fmla="*/ 3 h 5"/>
                  <a:gd name="T4" fmla="*/ 2 w 4"/>
                  <a:gd name="T5" fmla="*/ 5 h 5"/>
                  <a:gd name="T6" fmla="*/ 1 w 4"/>
                  <a:gd name="T7" fmla="*/ 0 h 5"/>
                </a:gdLst>
                <a:ahLst/>
                <a:cxnLst>
                  <a:cxn ang="0">
                    <a:pos x="T0" y="T1"/>
                  </a:cxn>
                  <a:cxn ang="0">
                    <a:pos x="T2" y="T3"/>
                  </a:cxn>
                  <a:cxn ang="0">
                    <a:pos x="T4" y="T5"/>
                  </a:cxn>
                  <a:cxn ang="0">
                    <a:pos x="T6" y="T7"/>
                  </a:cxn>
                </a:cxnLst>
                <a:rect l="0" t="0" r="r" b="b"/>
                <a:pathLst>
                  <a:path w="4" h="5">
                    <a:moveTo>
                      <a:pt x="1" y="0"/>
                    </a:moveTo>
                    <a:cubicBezTo>
                      <a:pt x="0" y="0"/>
                      <a:pt x="0" y="2"/>
                      <a:pt x="0" y="3"/>
                    </a:cubicBezTo>
                    <a:cubicBezTo>
                      <a:pt x="0" y="5"/>
                      <a:pt x="2" y="5"/>
                      <a:pt x="2" y="5"/>
                    </a:cubicBezTo>
                    <a:cubicBezTo>
                      <a:pt x="4" y="5"/>
                      <a:pt x="3"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3" name="Freeform 206"/>
              <p:cNvSpPr>
                <a:spLocks/>
              </p:cNvSpPr>
              <p:nvPr/>
            </p:nvSpPr>
            <p:spPr bwMode="auto">
              <a:xfrm>
                <a:off x="2795588" y="4221163"/>
                <a:ext cx="6350" cy="14288"/>
              </a:xfrm>
              <a:custGeom>
                <a:avLst/>
                <a:gdLst>
                  <a:gd name="T0" fmla="*/ 5 w 10"/>
                  <a:gd name="T1" fmla="*/ 3 h 18"/>
                  <a:gd name="T2" fmla="*/ 1 w 10"/>
                  <a:gd name="T3" fmla="*/ 1 h 18"/>
                  <a:gd name="T4" fmla="*/ 0 w 10"/>
                  <a:gd name="T5" fmla="*/ 5 h 18"/>
                  <a:gd name="T6" fmla="*/ 2 w 10"/>
                  <a:gd name="T7" fmla="*/ 9 h 18"/>
                  <a:gd name="T8" fmla="*/ 6 w 10"/>
                  <a:gd name="T9" fmla="*/ 17 h 18"/>
                  <a:gd name="T10" fmla="*/ 4 w 10"/>
                  <a:gd name="T11" fmla="*/ 8 h 18"/>
                  <a:gd name="T12" fmla="*/ 5 w 10"/>
                  <a:gd name="T13" fmla="*/ 3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5" y="3"/>
                    </a:moveTo>
                    <a:cubicBezTo>
                      <a:pt x="5" y="3"/>
                      <a:pt x="1" y="0"/>
                      <a:pt x="1" y="1"/>
                    </a:cubicBezTo>
                    <a:cubicBezTo>
                      <a:pt x="1" y="3"/>
                      <a:pt x="0" y="3"/>
                      <a:pt x="0" y="5"/>
                    </a:cubicBezTo>
                    <a:cubicBezTo>
                      <a:pt x="1" y="7"/>
                      <a:pt x="2" y="8"/>
                      <a:pt x="2" y="9"/>
                    </a:cubicBezTo>
                    <a:cubicBezTo>
                      <a:pt x="3" y="12"/>
                      <a:pt x="4" y="16"/>
                      <a:pt x="6" y="17"/>
                    </a:cubicBezTo>
                    <a:cubicBezTo>
                      <a:pt x="10" y="18"/>
                      <a:pt x="5" y="9"/>
                      <a:pt x="4" y="8"/>
                    </a:cubicBezTo>
                    <a:cubicBezTo>
                      <a:pt x="3" y="6"/>
                      <a:pt x="6" y="6"/>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4" name="Freeform 207"/>
              <p:cNvSpPr>
                <a:spLocks/>
              </p:cNvSpPr>
              <p:nvPr/>
            </p:nvSpPr>
            <p:spPr bwMode="auto">
              <a:xfrm>
                <a:off x="2779713" y="4171950"/>
                <a:ext cx="7938" cy="12700"/>
              </a:xfrm>
              <a:custGeom>
                <a:avLst/>
                <a:gdLst>
                  <a:gd name="T0" fmla="*/ 12 w 12"/>
                  <a:gd name="T1" fmla="*/ 12 h 18"/>
                  <a:gd name="T2" fmla="*/ 9 w 12"/>
                  <a:gd name="T3" fmla="*/ 9 h 18"/>
                  <a:gd name="T4" fmla="*/ 6 w 12"/>
                  <a:gd name="T5" fmla="*/ 3 h 18"/>
                  <a:gd name="T6" fmla="*/ 1 w 12"/>
                  <a:gd name="T7" fmla="*/ 9 h 18"/>
                  <a:gd name="T8" fmla="*/ 4 w 12"/>
                  <a:gd name="T9" fmla="*/ 11 h 18"/>
                  <a:gd name="T10" fmla="*/ 6 w 12"/>
                  <a:gd name="T11" fmla="*/ 13 h 18"/>
                  <a:gd name="T12" fmla="*/ 12 w 12"/>
                  <a:gd name="T13" fmla="*/ 12 h 18"/>
                </a:gdLst>
                <a:ahLst/>
                <a:cxnLst>
                  <a:cxn ang="0">
                    <a:pos x="T0" y="T1"/>
                  </a:cxn>
                  <a:cxn ang="0">
                    <a:pos x="T2" y="T3"/>
                  </a:cxn>
                  <a:cxn ang="0">
                    <a:pos x="T4" y="T5"/>
                  </a:cxn>
                  <a:cxn ang="0">
                    <a:pos x="T6" y="T7"/>
                  </a:cxn>
                  <a:cxn ang="0">
                    <a:pos x="T8" y="T9"/>
                  </a:cxn>
                  <a:cxn ang="0">
                    <a:pos x="T10" y="T11"/>
                  </a:cxn>
                  <a:cxn ang="0">
                    <a:pos x="T12" y="T13"/>
                  </a:cxn>
                </a:cxnLst>
                <a:rect l="0" t="0" r="r" b="b"/>
                <a:pathLst>
                  <a:path w="12" h="18">
                    <a:moveTo>
                      <a:pt x="12" y="12"/>
                    </a:moveTo>
                    <a:cubicBezTo>
                      <a:pt x="12" y="10"/>
                      <a:pt x="10" y="10"/>
                      <a:pt x="9" y="9"/>
                    </a:cubicBezTo>
                    <a:cubicBezTo>
                      <a:pt x="8" y="7"/>
                      <a:pt x="7" y="5"/>
                      <a:pt x="6" y="3"/>
                    </a:cubicBezTo>
                    <a:cubicBezTo>
                      <a:pt x="3" y="0"/>
                      <a:pt x="0" y="3"/>
                      <a:pt x="1" y="9"/>
                    </a:cubicBezTo>
                    <a:cubicBezTo>
                      <a:pt x="1" y="11"/>
                      <a:pt x="2" y="11"/>
                      <a:pt x="4" y="11"/>
                    </a:cubicBezTo>
                    <a:cubicBezTo>
                      <a:pt x="5" y="11"/>
                      <a:pt x="5" y="12"/>
                      <a:pt x="6" y="13"/>
                    </a:cubicBezTo>
                    <a:cubicBezTo>
                      <a:pt x="8" y="15"/>
                      <a:pt x="12" y="18"/>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5" name="Freeform 208"/>
              <p:cNvSpPr>
                <a:spLocks/>
              </p:cNvSpPr>
              <p:nvPr/>
            </p:nvSpPr>
            <p:spPr bwMode="auto">
              <a:xfrm>
                <a:off x="2784476" y="4186238"/>
                <a:ext cx="3175" cy="4763"/>
              </a:xfrm>
              <a:custGeom>
                <a:avLst/>
                <a:gdLst>
                  <a:gd name="T0" fmla="*/ 2 w 5"/>
                  <a:gd name="T1" fmla="*/ 5 h 7"/>
                  <a:gd name="T2" fmla="*/ 4 w 5"/>
                  <a:gd name="T3" fmla="*/ 2 h 7"/>
                  <a:gd name="T4" fmla="*/ 2 w 5"/>
                  <a:gd name="T5" fmla="*/ 5 h 7"/>
                </a:gdLst>
                <a:ahLst/>
                <a:cxnLst>
                  <a:cxn ang="0">
                    <a:pos x="T0" y="T1"/>
                  </a:cxn>
                  <a:cxn ang="0">
                    <a:pos x="T2" y="T3"/>
                  </a:cxn>
                  <a:cxn ang="0">
                    <a:pos x="T4" y="T5"/>
                  </a:cxn>
                </a:cxnLst>
                <a:rect l="0" t="0" r="r" b="b"/>
                <a:pathLst>
                  <a:path w="5" h="7">
                    <a:moveTo>
                      <a:pt x="2" y="5"/>
                    </a:moveTo>
                    <a:cubicBezTo>
                      <a:pt x="5" y="7"/>
                      <a:pt x="5" y="1"/>
                      <a:pt x="4" y="2"/>
                    </a:cubicBezTo>
                    <a:cubicBezTo>
                      <a:pt x="2" y="0"/>
                      <a:pt x="0" y="4"/>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6" name="Freeform 209"/>
              <p:cNvSpPr>
                <a:spLocks/>
              </p:cNvSpPr>
              <p:nvPr/>
            </p:nvSpPr>
            <p:spPr bwMode="auto">
              <a:xfrm>
                <a:off x="3227388" y="4518025"/>
                <a:ext cx="3175" cy="3175"/>
              </a:xfrm>
              <a:custGeom>
                <a:avLst/>
                <a:gdLst>
                  <a:gd name="T0" fmla="*/ 2 w 3"/>
                  <a:gd name="T1" fmla="*/ 2 h 3"/>
                  <a:gd name="T2" fmla="*/ 1 w 3"/>
                  <a:gd name="T3" fmla="*/ 0 h 3"/>
                  <a:gd name="T4" fmla="*/ 0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3" y="1"/>
                      <a:pt x="2" y="1"/>
                      <a:pt x="1" y="0"/>
                    </a:cubicBezTo>
                    <a:cubicBezTo>
                      <a:pt x="1" y="1"/>
                      <a:pt x="0" y="2"/>
                      <a:pt x="0" y="2"/>
                    </a:cubicBezTo>
                    <a:cubicBezTo>
                      <a:pt x="0" y="3"/>
                      <a:pt x="1"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7" name="Freeform 210"/>
              <p:cNvSpPr>
                <a:spLocks/>
              </p:cNvSpPr>
              <p:nvPr/>
            </p:nvSpPr>
            <p:spPr bwMode="auto">
              <a:xfrm>
                <a:off x="3662363" y="4406900"/>
                <a:ext cx="4763" cy="12700"/>
              </a:xfrm>
              <a:custGeom>
                <a:avLst/>
                <a:gdLst>
                  <a:gd name="T0" fmla="*/ 3 w 6"/>
                  <a:gd name="T1" fmla="*/ 13 h 16"/>
                  <a:gd name="T2" fmla="*/ 6 w 6"/>
                  <a:gd name="T3" fmla="*/ 8 h 16"/>
                  <a:gd name="T4" fmla="*/ 5 w 6"/>
                  <a:gd name="T5" fmla="*/ 3 h 16"/>
                  <a:gd name="T6" fmla="*/ 3 w 6"/>
                  <a:gd name="T7" fmla="*/ 0 h 16"/>
                  <a:gd name="T8" fmla="*/ 1 w 6"/>
                  <a:gd name="T9" fmla="*/ 6 h 16"/>
                  <a:gd name="T10" fmla="*/ 0 w 6"/>
                  <a:gd name="T11" fmla="*/ 11 h 16"/>
                  <a:gd name="T12" fmla="*/ 0 w 6"/>
                  <a:gd name="T13" fmla="*/ 15 h 16"/>
                  <a:gd name="T14" fmla="*/ 3 w 6"/>
                  <a:gd name="T15" fmla="*/ 1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6">
                    <a:moveTo>
                      <a:pt x="3" y="13"/>
                    </a:moveTo>
                    <a:cubicBezTo>
                      <a:pt x="4" y="11"/>
                      <a:pt x="5" y="10"/>
                      <a:pt x="6" y="8"/>
                    </a:cubicBezTo>
                    <a:cubicBezTo>
                      <a:pt x="6" y="6"/>
                      <a:pt x="6" y="4"/>
                      <a:pt x="5" y="3"/>
                    </a:cubicBezTo>
                    <a:cubicBezTo>
                      <a:pt x="5" y="1"/>
                      <a:pt x="4" y="0"/>
                      <a:pt x="3" y="0"/>
                    </a:cubicBezTo>
                    <a:cubicBezTo>
                      <a:pt x="2" y="1"/>
                      <a:pt x="1" y="5"/>
                      <a:pt x="1" y="6"/>
                    </a:cubicBezTo>
                    <a:cubicBezTo>
                      <a:pt x="0" y="8"/>
                      <a:pt x="0" y="9"/>
                      <a:pt x="0" y="11"/>
                    </a:cubicBezTo>
                    <a:cubicBezTo>
                      <a:pt x="0" y="12"/>
                      <a:pt x="0" y="14"/>
                      <a:pt x="0" y="15"/>
                    </a:cubicBezTo>
                    <a:cubicBezTo>
                      <a:pt x="1" y="16"/>
                      <a:pt x="2" y="14"/>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8" name="Freeform 211"/>
              <p:cNvSpPr>
                <a:spLocks/>
              </p:cNvSpPr>
              <p:nvPr/>
            </p:nvSpPr>
            <p:spPr bwMode="auto">
              <a:xfrm>
                <a:off x="3563938" y="4497388"/>
                <a:ext cx="25400" cy="50800"/>
              </a:xfrm>
              <a:custGeom>
                <a:avLst/>
                <a:gdLst>
                  <a:gd name="T0" fmla="*/ 3 w 34"/>
                  <a:gd name="T1" fmla="*/ 65 h 66"/>
                  <a:gd name="T2" fmla="*/ 9 w 34"/>
                  <a:gd name="T3" fmla="*/ 62 h 66"/>
                  <a:gd name="T4" fmla="*/ 11 w 34"/>
                  <a:gd name="T5" fmla="*/ 59 h 66"/>
                  <a:gd name="T6" fmla="*/ 14 w 34"/>
                  <a:gd name="T7" fmla="*/ 53 h 66"/>
                  <a:gd name="T8" fmla="*/ 19 w 34"/>
                  <a:gd name="T9" fmla="*/ 43 h 66"/>
                  <a:gd name="T10" fmla="*/ 25 w 34"/>
                  <a:gd name="T11" fmla="*/ 31 h 66"/>
                  <a:gd name="T12" fmla="*/ 27 w 34"/>
                  <a:gd name="T13" fmla="*/ 26 h 66"/>
                  <a:gd name="T14" fmla="*/ 29 w 34"/>
                  <a:gd name="T15" fmla="*/ 23 h 66"/>
                  <a:gd name="T16" fmla="*/ 31 w 34"/>
                  <a:gd name="T17" fmla="*/ 17 h 66"/>
                  <a:gd name="T18" fmla="*/ 33 w 34"/>
                  <a:gd name="T19" fmla="*/ 13 h 66"/>
                  <a:gd name="T20" fmla="*/ 33 w 34"/>
                  <a:gd name="T21" fmla="*/ 9 h 66"/>
                  <a:gd name="T22" fmla="*/ 32 w 34"/>
                  <a:gd name="T23" fmla="*/ 4 h 66"/>
                  <a:gd name="T24" fmla="*/ 30 w 34"/>
                  <a:gd name="T25" fmla="*/ 7 h 66"/>
                  <a:gd name="T26" fmla="*/ 27 w 34"/>
                  <a:gd name="T27" fmla="*/ 9 h 66"/>
                  <a:gd name="T28" fmla="*/ 26 w 34"/>
                  <a:gd name="T29" fmla="*/ 12 h 66"/>
                  <a:gd name="T30" fmla="*/ 27 w 34"/>
                  <a:gd name="T31" fmla="*/ 13 h 66"/>
                  <a:gd name="T32" fmla="*/ 23 w 34"/>
                  <a:gd name="T33" fmla="*/ 18 h 66"/>
                  <a:gd name="T34" fmla="*/ 20 w 34"/>
                  <a:gd name="T35" fmla="*/ 21 h 66"/>
                  <a:gd name="T36" fmla="*/ 17 w 34"/>
                  <a:gd name="T37" fmla="*/ 23 h 66"/>
                  <a:gd name="T38" fmla="*/ 13 w 34"/>
                  <a:gd name="T39" fmla="*/ 28 h 66"/>
                  <a:gd name="T40" fmla="*/ 12 w 34"/>
                  <a:gd name="T41" fmla="*/ 32 h 66"/>
                  <a:gd name="T42" fmla="*/ 10 w 34"/>
                  <a:gd name="T43" fmla="*/ 38 h 66"/>
                  <a:gd name="T44" fmla="*/ 6 w 34"/>
                  <a:gd name="T45" fmla="*/ 47 h 66"/>
                  <a:gd name="T46" fmla="*/ 4 w 34"/>
                  <a:gd name="T47" fmla="*/ 51 h 66"/>
                  <a:gd name="T48" fmla="*/ 2 w 34"/>
                  <a:gd name="T49" fmla="*/ 55 h 66"/>
                  <a:gd name="T50" fmla="*/ 1 w 34"/>
                  <a:gd name="T51" fmla="*/ 60 h 66"/>
                  <a:gd name="T52" fmla="*/ 3 w 34"/>
                  <a:gd name="T5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66">
                    <a:moveTo>
                      <a:pt x="3" y="65"/>
                    </a:moveTo>
                    <a:cubicBezTo>
                      <a:pt x="4" y="66"/>
                      <a:pt x="7" y="64"/>
                      <a:pt x="9" y="62"/>
                    </a:cubicBezTo>
                    <a:cubicBezTo>
                      <a:pt x="9" y="61"/>
                      <a:pt x="11" y="60"/>
                      <a:pt x="11" y="59"/>
                    </a:cubicBezTo>
                    <a:cubicBezTo>
                      <a:pt x="12" y="57"/>
                      <a:pt x="13" y="55"/>
                      <a:pt x="14" y="53"/>
                    </a:cubicBezTo>
                    <a:cubicBezTo>
                      <a:pt x="16" y="50"/>
                      <a:pt x="18" y="46"/>
                      <a:pt x="19" y="43"/>
                    </a:cubicBezTo>
                    <a:cubicBezTo>
                      <a:pt x="21" y="39"/>
                      <a:pt x="23" y="35"/>
                      <a:pt x="25" y="31"/>
                    </a:cubicBezTo>
                    <a:cubicBezTo>
                      <a:pt x="25" y="29"/>
                      <a:pt x="26" y="28"/>
                      <a:pt x="27" y="26"/>
                    </a:cubicBezTo>
                    <a:cubicBezTo>
                      <a:pt x="27" y="25"/>
                      <a:pt x="28" y="24"/>
                      <a:pt x="29" y="23"/>
                    </a:cubicBezTo>
                    <a:cubicBezTo>
                      <a:pt x="29" y="21"/>
                      <a:pt x="30" y="18"/>
                      <a:pt x="31" y="17"/>
                    </a:cubicBezTo>
                    <a:cubicBezTo>
                      <a:pt x="33" y="16"/>
                      <a:pt x="33" y="15"/>
                      <a:pt x="33" y="13"/>
                    </a:cubicBezTo>
                    <a:cubicBezTo>
                      <a:pt x="34" y="11"/>
                      <a:pt x="34" y="9"/>
                      <a:pt x="33" y="9"/>
                    </a:cubicBezTo>
                    <a:cubicBezTo>
                      <a:pt x="33" y="8"/>
                      <a:pt x="34" y="0"/>
                      <a:pt x="32" y="4"/>
                    </a:cubicBezTo>
                    <a:cubicBezTo>
                      <a:pt x="32" y="5"/>
                      <a:pt x="30" y="6"/>
                      <a:pt x="30" y="7"/>
                    </a:cubicBezTo>
                    <a:cubicBezTo>
                      <a:pt x="29" y="8"/>
                      <a:pt x="28" y="8"/>
                      <a:pt x="27" y="9"/>
                    </a:cubicBezTo>
                    <a:cubicBezTo>
                      <a:pt x="27" y="10"/>
                      <a:pt x="26" y="11"/>
                      <a:pt x="26" y="12"/>
                    </a:cubicBezTo>
                    <a:cubicBezTo>
                      <a:pt x="26" y="13"/>
                      <a:pt x="27" y="13"/>
                      <a:pt x="27" y="13"/>
                    </a:cubicBezTo>
                    <a:cubicBezTo>
                      <a:pt x="28" y="14"/>
                      <a:pt x="23" y="17"/>
                      <a:pt x="23" y="18"/>
                    </a:cubicBezTo>
                    <a:cubicBezTo>
                      <a:pt x="22" y="19"/>
                      <a:pt x="21" y="20"/>
                      <a:pt x="20" y="21"/>
                    </a:cubicBezTo>
                    <a:cubicBezTo>
                      <a:pt x="19" y="22"/>
                      <a:pt x="18" y="22"/>
                      <a:pt x="17" y="23"/>
                    </a:cubicBezTo>
                    <a:cubicBezTo>
                      <a:pt x="17" y="25"/>
                      <a:pt x="14" y="26"/>
                      <a:pt x="13" y="28"/>
                    </a:cubicBezTo>
                    <a:cubicBezTo>
                      <a:pt x="13" y="29"/>
                      <a:pt x="12" y="31"/>
                      <a:pt x="12" y="32"/>
                    </a:cubicBezTo>
                    <a:cubicBezTo>
                      <a:pt x="11" y="34"/>
                      <a:pt x="11" y="36"/>
                      <a:pt x="10" y="38"/>
                    </a:cubicBezTo>
                    <a:cubicBezTo>
                      <a:pt x="10" y="41"/>
                      <a:pt x="8" y="44"/>
                      <a:pt x="6" y="47"/>
                    </a:cubicBezTo>
                    <a:cubicBezTo>
                      <a:pt x="6" y="48"/>
                      <a:pt x="5" y="50"/>
                      <a:pt x="4" y="51"/>
                    </a:cubicBezTo>
                    <a:cubicBezTo>
                      <a:pt x="3" y="51"/>
                      <a:pt x="2" y="54"/>
                      <a:pt x="2" y="55"/>
                    </a:cubicBezTo>
                    <a:cubicBezTo>
                      <a:pt x="2" y="57"/>
                      <a:pt x="3" y="57"/>
                      <a:pt x="1" y="60"/>
                    </a:cubicBezTo>
                    <a:cubicBezTo>
                      <a:pt x="0" y="63"/>
                      <a:pt x="2" y="64"/>
                      <a:pt x="3"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79" name="Freeform 212"/>
              <p:cNvSpPr>
                <a:spLocks/>
              </p:cNvSpPr>
              <p:nvPr/>
            </p:nvSpPr>
            <p:spPr bwMode="auto">
              <a:xfrm>
                <a:off x="3490913" y="4324350"/>
                <a:ext cx="28575" cy="25400"/>
              </a:xfrm>
              <a:custGeom>
                <a:avLst/>
                <a:gdLst>
                  <a:gd name="T0" fmla="*/ 5 w 39"/>
                  <a:gd name="T1" fmla="*/ 28 h 33"/>
                  <a:gd name="T2" fmla="*/ 11 w 39"/>
                  <a:gd name="T3" fmla="*/ 30 h 33"/>
                  <a:gd name="T4" fmla="*/ 13 w 39"/>
                  <a:gd name="T5" fmla="*/ 33 h 33"/>
                  <a:gd name="T6" fmla="*/ 17 w 39"/>
                  <a:gd name="T7" fmla="*/ 29 h 33"/>
                  <a:gd name="T8" fmla="*/ 24 w 39"/>
                  <a:gd name="T9" fmla="*/ 28 h 33"/>
                  <a:gd name="T10" fmla="*/ 31 w 39"/>
                  <a:gd name="T11" fmla="*/ 21 h 33"/>
                  <a:gd name="T12" fmla="*/ 37 w 39"/>
                  <a:gd name="T13" fmla="*/ 8 h 33"/>
                  <a:gd name="T14" fmla="*/ 39 w 39"/>
                  <a:gd name="T15" fmla="*/ 0 h 33"/>
                  <a:gd name="T16" fmla="*/ 1 w 39"/>
                  <a:gd name="T17" fmla="*/ 18 h 33"/>
                  <a:gd name="T18" fmla="*/ 2 w 39"/>
                  <a:gd name="T19" fmla="*/ 23 h 33"/>
                  <a:gd name="T20" fmla="*/ 0 w 39"/>
                  <a:gd name="T21" fmla="*/ 28 h 33"/>
                  <a:gd name="T22" fmla="*/ 5 w 39"/>
                  <a:gd name="T23"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3">
                    <a:moveTo>
                      <a:pt x="5" y="28"/>
                    </a:moveTo>
                    <a:cubicBezTo>
                      <a:pt x="9" y="25"/>
                      <a:pt x="10" y="27"/>
                      <a:pt x="11" y="30"/>
                    </a:cubicBezTo>
                    <a:cubicBezTo>
                      <a:pt x="12" y="31"/>
                      <a:pt x="12" y="32"/>
                      <a:pt x="13" y="33"/>
                    </a:cubicBezTo>
                    <a:cubicBezTo>
                      <a:pt x="14" y="33"/>
                      <a:pt x="16" y="30"/>
                      <a:pt x="17" y="29"/>
                    </a:cubicBezTo>
                    <a:cubicBezTo>
                      <a:pt x="20" y="25"/>
                      <a:pt x="21" y="30"/>
                      <a:pt x="24" y="28"/>
                    </a:cubicBezTo>
                    <a:cubicBezTo>
                      <a:pt x="26" y="27"/>
                      <a:pt x="29" y="23"/>
                      <a:pt x="31" y="21"/>
                    </a:cubicBezTo>
                    <a:cubicBezTo>
                      <a:pt x="34" y="17"/>
                      <a:pt x="36" y="13"/>
                      <a:pt x="37" y="8"/>
                    </a:cubicBezTo>
                    <a:cubicBezTo>
                      <a:pt x="38" y="6"/>
                      <a:pt x="38" y="3"/>
                      <a:pt x="39" y="0"/>
                    </a:cubicBezTo>
                    <a:cubicBezTo>
                      <a:pt x="26" y="6"/>
                      <a:pt x="14" y="12"/>
                      <a:pt x="1" y="18"/>
                    </a:cubicBezTo>
                    <a:cubicBezTo>
                      <a:pt x="1" y="19"/>
                      <a:pt x="2" y="20"/>
                      <a:pt x="2" y="23"/>
                    </a:cubicBezTo>
                    <a:cubicBezTo>
                      <a:pt x="1" y="24"/>
                      <a:pt x="0" y="27"/>
                      <a:pt x="0" y="28"/>
                    </a:cubicBezTo>
                    <a:cubicBezTo>
                      <a:pt x="1" y="30"/>
                      <a:pt x="4"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0" name="Freeform 213"/>
              <p:cNvSpPr>
                <a:spLocks/>
              </p:cNvSpPr>
              <p:nvPr/>
            </p:nvSpPr>
            <p:spPr bwMode="auto">
              <a:xfrm>
                <a:off x="3459163" y="4395788"/>
                <a:ext cx="7938" cy="7938"/>
              </a:xfrm>
              <a:custGeom>
                <a:avLst/>
                <a:gdLst>
                  <a:gd name="T0" fmla="*/ 4 w 11"/>
                  <a:gd name="T1" fmla="*/ 12 h 12"/>
                  <a:gd name="T2" fmla="*/ 11 w 11"/>
                  <a:gd name="T3" fmla="*/ 1 h 12"/>
                  <a:gd name="T4" fmla="*/ 8 w 11"/>
                  <a:gd name="T5" fmla="*/ 1 h 12"/>
                  <a:gd name="T6" fmla="*/ 4 w 11"/>
                  <a:gd name="T7" fmla="*/ 12 h 12"/>
                </a:gdLst>
                <a:ahLst/>
                <a:cxnLst>
                  <a:cxn ang="0">
                    <a:pos x="T0" y="T1"/>
                  </a:cxn>
                  <a:cxn ang="0">
                    <a:pos x="T2" y="T3"/>
                  </a:cxn>
                  <a:cxn ang="0">
                    <a:pos x="T4" y="T5"/>
                  </a:cxn>
                  <a:cxn ang="0">
                    <a:pos x="T6" y="T7"/>
                  </a:cxn>
                </a:cxnLst>
                <a:rect l="0" t="0" r="r" b="b"/>
                <a:pathLst>
                  <a:path w="11" h="12">
                    <a:moveTo>
                      <a:pt x="4" y="12"/>
                    </a:moveTo>
                    <a:cubicBezTo>
                      <a:pt x="7" y="11"/>
                      <a:pt x="10" y="4"/>
                      <a:pt x="11" y="1"/>
                    </a:cubicBezTo>
                    <a:cubicBezTo>
                      <a:pt x="10" y="0"/>
                      <a:pt x="9" y="0"/>
                      <a:pt x="8" y="1"/>
                    </a:cubicBezTo>
                    <a:cubicBezTo>
                      <a:pt x="7" y="3"/>
                      <a:pt x="0" y="12"/>
                      <a:pt x="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1" name="Freeform 214"/>
              <p:cNvSpPr>
                <a:spLocks/>
              </p:cNvSpPr>
              <p:nvPr/>
            </p:nvSpPr>
            <p:spPr bwMode="auto">
              <a:xfrm>
                <a:off x="3459163" y="4371975"/>
                <a:ext cx="7938" cy="9525"/>
              </a:xfrm>
              <a:custGeom>
                <a:avLst/>
                <a:gdLst>
                  <a:gd name="T0" fmla="*/ 6 w 10"/>
                  <a:gd name="T1" fmla="*/ 2 h 13"/>
                  <a:gd name="T2" fmla="*/ 2 w 10"/>
                  <a:gd name="T3" fmla="*/ 5 h 13"/>
                  <a:gd name="T4" fmla="*/ 2 w 10"/>
                  <a:gd name="T5" fmla="*/ 11 h 13"/>
                  <a:gd name="T6" fmla="*/ 6 w 10"/>
                  <a:gd name="T7" fmla="*/ 8 h 13"/>
                  <a:gd name="T8" fmla="*/ 8 w 10"/>
                  <a:gd name="T9" fmla="*/ 0 h 13"/>
                  <a:gd name="T10" fmla="*/ 6 w 10"/>
                  <a:gd name="T11" fmla="*/ 2 h 13"/>
                </a:gdLst>
                <a:ahLst/>
                <a:cxnLst>
                  <a:cxn ang="0">
                    <a:pos x="T0" y="T1"/>
                  </a:cxn>
                  <a:cxn ang="0">
                    <a:pos x="T2" y="T3"/>
                  </a:cxn>
                  <a:cxn ang="0">
                    <a:pos x="T4" y="T5"/>
                  </a:cxn>
                  <a:cxn ang="0">
                    <a:pos x="T6" y="T7"/>
                  </a:cxn>
                  <a:cxn ang="0">
                    <a:pos x="T8" y="T9"/>
                  </a:cxn>
                  <a:cxn ang="0">
                    <a:pos x="T10" y="T11"/>
                  </a:cxn>
                </a:cxnLst>
                <a:rect l="0" t="0" r="r" b="b"/>
                <a:pathLst>
                  <a:path w="10" h="13">
                    <a:moveTo>
                      <a:pt x="6" y="2"/>
                    </a:moveTo>
                    <a:cubicBezTo>
                      <a:pt x="5" y="3"/>
                      <a:pt x="3" y="4"/>
                      <a:pt x="2" y="5"/>
                    </a:cubicBezTo>
                    <a:cubicBezTo>
                      <a:pt x="0" y="8"/>
                      <a:pt x="1" y="10"/>
                      <a:pt x="2" y="11"/>
                    </a:cubicBezTo>
                    <a:cubicBezTo>
                      <a:pt x="4" y="13"/>
                      <a:pt x="5" y="11"/>
                      <a:pt x="6" y="8"/>
                    </a:cubicBezTo>
                    <a:cubicBezTo>
                      <a:pt x="8" y="4"/>
                      <a:pt x="10" y="3"/>
                      <a:pt x="8" y="0"/>
                    </a:cubicBezTo>
                    <a:cubicBezTo>
                      <a:pt x="8" y="1"/>
                      <a:pt x="7" y="1"/>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2" name="Freeform 215"/>
              <p:cNvSpPr>
                <a:spLocks noEditPoints="1"/>
              </p:cNvSpPr>
              <p:nvPr/>
            </p:nvSpPr>
            <p:spPr bwMode="auto">
              <a:xfrm>
                <a:off x="3435351" y="4184650"/>
                <a:ext cx="279400" cy="420688"/>
              </a:xfrm>
              <a:custGeom>
                <a:avLst/>
                <a:gdLst>
                  <a:gd name="T0" fmla="*/ 235 w 369"/>
                  <a:gd name="T1" fmla="*/ 129 h 558"/>
                  <a:gd name="T2" fmla="*/ 229 w 369"/>
                  <a:gd name="T3" fmla="*/ 149 h 558"/>
                  <a:gd name="T4" fmla="*/ 204 w 369"/>
                  <a:gd name="T5" fmla="*/ 158 h 558"/>
                  <a:gd name="T6" fmla="*/ 204 w 369"/>
                  <a:gd name="T7" fmla="*/ 185 h 558"/>
                  <a:gd name="T8" fmla="*/ 219 w 369"/>
                  <a:gd name="T9" fmla="*/ 194 h 558"/>
                  <a:gd name="T10" fmla="*/ 200 w 369"/>
                  <a:gd name="T11" fmla="*/ 220 h 558"/>
                  <a:gd name="T12" fmla="*/ 178 w 369"/>
                  <a:gd name="T13" fmla="*/ 219 h 558"/>
                  <a:gd name="T14" fmla="*/ 158 w 369"/>
                  <a:gd name="T15" fmla="*/ 234 h 558"/>
                  <a:gd name="T16" fmla="*/ 144 w 369"/>
                  <a:gd name="T17" fmla="*/ 218 h 558"/>
                  <a:gd name="T18" fmla="*/ 131 w 369"/>
                  <a:gd name="T19" fmla="*/ 202 h 558"/>
                  <a:gd name="T20" fmla="*/ 101 w 369"/>
                  <a:gd name="T21" fmla="*/ 221 h 558"/>
                  <a:gd name="T22" fmla="*/ 66 w 369"/>
                  <a:gd name="T23" fmla="*/ 255 h 558"/>
                  <a:gd name="T24" fmla="*/ 36 w 369"/>
                  <a:gd name="T25" fmla="*/ 300 h 558"/>
                  <a:gd name="T26" fmla="*/ 5 w 369"/>
                  <a:gd name="T27" fmla="*/ 384 h 558"/>
                  <a:gd name="T28" fmla="*/ 14 w 369"/>
                  <a:gd name="T29" fmla="*/ 414 h 558"/>
                  <a:gd name="T30" fmla="*/ 50 w 369"/>
                  <a:gd name="T31" fmla="*/ 415 h 558"/>
                  <a:gd name="T32" fmla="*/ 80 w 369"/>
                  <a:gd name="T33" fmla="*/ 398 h 558"/>
                  <a:gd name="T34" fmla="*/ 99 w 369"/>
                  <a:gd name="T35" fmla="*/ 406 h 558"/>
                  <a:gd name="T36" fmla="*/ 94 w 369"/>
                  <a:gd name="T37" fmla="*/ 451 h 558"/>
                  <a:gd name="T38" fmla="*/ 78 w 369"/>
                  <a:gd name="T39" fmla="*/ 484 h 558"/>
                  <a:gd name="T40" fmla="*/ 71 w 369"/>
                  <a:gd name="T41" fmla="*/ 529 h 558"/>
                  <a:gd name="T42" fmla="*/ 70 w 369"/>
                  <a:gd name="T43" fmla="*/ 555 h 558"/>
                  <a:gd name="T44" fmla="*/ 98 w 369"/>
                  <a:gd name="T45" fmla="*/ 544 h 558"/>
                  <a:gd name="T46" fmla="*/ 133 w 369"/>
                  <a:gd name="T47" fmla="*/ 503 h 558"/>
                  <a:gd name="T48" fmla="*/ 161 w 369"/>
                  <a:gd name="T49" fmla="*/ 458 h 558"/>
                  <a:gd name="T50" fmla="*/ 181 w 369"/>
                  <a:gd name="T51" fmla="*/ 414 h 558"/>
                  <a:gd name="T52" fmla="*/ 206 w 369"/>
                  <a:gd name="T53" fmla="*/ 365 h 558"/>
                  <a:gd name="T54" fmla="*/ 235 w 369"/>
                  <a:gd name="T55" fmla="*/ 310 h 558"/>
                  <a:gd name="T56" fmla="*/ 216 w 369"/>
                  <a:gd name="T57" fmla="*/ 318 h 558"/>
                  <a:gd name="T58" fmla="*/ 209 w 369"/>
                  <a:gd name="T59" fmla="*/ 288 h 558"/>
                  <a:gd name="T60" fmla="*/ 207 w 369"/>
                  <a:gd name="T61" fmla="*/ 244 h 558"/>
                  <a:gd name="T62" fmla="*/ 216 w 369"/>
                  <a:gd name="T63" fmla="*/ 265 h 558"/>
                  <a:gd name="T64" fmla="*/ 219 w 369"/>
                  <a:gd name="T65" fmla="*/ 310 h 558"/>
                  <a:gd name="T66" fmla="*/ 243 w 369"/>
                  <a:gd name="T67" fmla="*/ 290 h 558"/>
                  <a:gd name="T68" fmla="*/ 262 w 369"/>
                  <a:gd name="T69" fmla="*/ 261 h 558"/>
                  <a:gd name="T70" fmla="*/ 259 w 369"/>
                  <a:gd name="T71" fmla="*/ 237 h 558"/>
                  <a:gd name="T72" fmla="*/ 246 w 369"/>
                  <a:gd name="T73" fmla="*/ 220 h 558"/>
                  <a:gd name="T74" fmla="*/ 262 w 369"/>
                  <a:gd name="T75" fmla="*/ 228 h 558"/>
                  <a:gd name="T76" fmla="*/ 281 w 369"/>
                  <a:gd name="T77" fmla="*/ 230 h 558"/>
                  <a:gd name="T78" fmla="*/ 290 w 369"/>
                  <a:gd name="T79" fmla="*/ 249 h 558"/>
                  <a:gd name="T80" fmla="*/ 295 w 369"/>
                  <a:gd name="T81" fmla="*/ 285 h 558"/>
                  <a:gd name="T82" fmla="*/ 306 w 369"/>
                  <a:gd name="T83" fmla="*/ 282 h 558"/>
                  <a:gd name="T84" fmla="*/ 322 w 369"/>
                  <a:gd name="T85" fmla="*/ 248 h 558"/>
                  <a:gd name="T86" fmla="*/ 369 w 369"/>
                  <a:gd name="T87" fmla="*/ 55 h 558"/>
                  <a:gd name="T88" fmla="*/ 127 w 369"/>
                  <a:gd name="T89" fmla="*/ 342 h 558"/>
                  <a:gd name="T90" fmla="*/ 155 w 369"/>
                  <a:gd name="T91" fmla="*/ 422 h 558"/>
                  <a:gd name="T92" fmla="*/ 159 w 369"/>
                  <a:gd name="T93" fmla="*/ 444 h 558"/>
                  <a:gd name="T94" fmla="*/ 176 w 369"/>
                  <a:gd name="T95" fmla="*/ 386 h 558"/>
                  <a:gd name="T96" fmla="*/ 176 w 369"/>
                  <a:gd name="T97" fmla="*/ 383 h 558"/>
                  <a:gd name="T98" fmla="*/ 266 w 369"/>
                  <a:gd name="T99" fmla="*/ 130 h 558"/>
                  <a:gd name="T100" fmla="*/ 267 w 369"/>
                  <a:gd name="T101" fmla="*/ 152 h 558"/>
                  <a:gd name="T102" fmla="*/ 255 w 369"/>
                  <a:gd name="T103" fmla="*/ 165 h 558"/>
                  <a:gd name="T104" fmla="*/ 254 w 369"/>
                  <a:gd name="T105" fmla="*/ 129 h 558"/>
                  <a:gd name="T106" fmla="*/ 267 w 369"/>
                  <a:gd name="T107" fmla="*/ 95 h 558"/>
                  <a:gd name="T108" fmla="*/ 280 w 369"/>
                  <a:gd name="T109" fmla="*/ 121 h 558"/>
                  <a:gd name="T110" fmla="*/ 285 w 369"/>
                  <a:gd name="T111" fmla="*/ 115 h 558"/>
                  <a:gd name="T112" fmla="*/ 318 w 369"/>
                  <a:gd name="T113" fmla="*/ 9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9" h="558">
                    <a:moveTo>
                      <a:pt x="232" y="106"/>
                    </a:moveTo>
                    <a:cubicBezTo>
                      <a:pt x="232" y="108"/>
                      <a:pt x="234" y="108"/>
                      <a:pt x="234" y="111"/>
                    </a:cubicBezTo>
                    <a:cubicBezTo>
                      <a:pt x="233" y="113"/>
                      <a:pt x="232" y="114"/>
                      <a:pt x="231" y="116"/>
                    </a:cubicBezTo>
                    <a:cubicBezTo>
                      <a:pt x="230" y="117"/>
                      <a:pt x="229" y="119"/>
                      <a:pt x="230" y="120"/>
                    </a:cubicBezTo>
                    <a:cubicBezTo>
                      <a:pt x="230" y="122"/>
                      <a:pt x="231" y="122"/>
                      <a:pt x="232" y="122"/>
                    </a:cubicBezTo>
                    <a:cubicBezTo>
                      <a:pt x="233" y="123"/>
                      <a:pt x="233" y="124"/>
                      <a:pt x="234" y="125"/>
                    </a:cubicBezTo>
                    <a:cubicBezTo>
                      <a:pt x="234" y="126"/>
                      <a:pt x="235" y="128"/>
                      <a:pt x="235" y="129"/>
                    </a:cubicBezTo>
                    <a:cubicBezTo>
                      <a:pt x="236" y="130"/>
                      <a:pt x="237" y="132"/>
                      <a:pt x="238" y="133"/>
                    </a:cubicBezTo>
                    <a:cubicBezTo>
                      <a:pt x="238" y="134"/>
                      <a:pt x="239" y="134"/>
                      <a:pt x="239" y="135"/>
                    </a:cubicBezTo>
                    <a:cubicBezTo>
                      <a:pt x="239" y="136"/>
                      <a:pt x="238" y="137"/>
                      <a:pt x="238" y="138"/>
                    </a:cubicBezTo>
                    <a:cubicBezTo>
                      <a:pt x="237" y="139"/>
                      <a:pt x="238" y="139"/>
                      <a:pt x="239" y="140"/>
                    </a:cubicBezTo>
                    <a:cubicBezTo>
                      <a:pt x="239" y="141"/>
                      <a:pt x="239" y="143"/>
                      <a:pt x="239" y="144"/>
                    </a:cubicBezTo>
                    <a:cubicBezTo>
                      <a:pt x="238" y="147"/>
                      <a:pt x="236" y="147"/>
                      <a:pt x="235" y="148"/>
                    </a:cubicBezTo>
                    <a:cubicBezTo>
                      <a:pt x="233" y="150"/>
                      <a:pt x="230" y="151"/>
                      <a:pt x="229" y="149"/>
                    </a:cubicBezTo>
                    <a:cubicBezTo>
                      <a:pt x="226" y="146"/>
                      <a:pt x="223" y="142"/>
                      <a:pt x="219" y="144"/>
                    </a:cubicBezTo>
                    <a:cubicBezTo>
                      <a:pt x="218" y="145"/>
                      <a:pt x="217" y="146"/>
                      <a:pt x="216" y="146"/>
                    </a:cubicBezTo>
                    <a:cubicBezTo>
                      <a:pt x="215" y="147"/>
                      <a:pt x="214" y="147"/>
                      <a:pt x="214" y="148"/>
                    </a:cubicBezTo>
                    <a:cubicBezTo>
                      <a:pt x="213" y="149"/>
                      <a:pt x="212" y="151"/>
                      <a:pt x="212" y="153"/>
                    </a:cubicBezTo>
                    <a:cubicBezTo>
                      <a:pt x="211" y="154"/>
                      <a:pt x="210" y="155"/>
                      <a:pt x="209" y="155"/>
                    </a:cubicBezTo>
                    <a:cubicBezTo>
                      <a:pt x="208" y="155"/>
                      <a:pt x="207" y="156"/>
                      <a:pt x="206" y="158"/>
                    </a:cubicBezTo>
                    <a:cubicBezTo>
                      <a:pt x="206" y="158"/>
                      <a:pt x="205" y="158"/>
                      <a:pt x="204" y="158"/>
                    </a:cubicBezTo>
                    <a:cubicBezTo>
                      <a:pt x="202" y="158"/>
                      <a:pt x="201" y="156"/>
                      <a:pt x="199" y="160"/>
                    </a:cubicBezTo>
                    <a:cubicBezTo>
                      <a:pt x="198" y="161"/>
                      <a:pt x="198" y="162"/>
                      <a:pt x="198" y="164"/>
                    </a:cubicBezTo>
                    <a:cubicBezTo>
                      <a:pt x="198" y="166"/>
                      <a:pt x="198" y="168"/>
                      <a:pt x="198" y="170"/>
                    </a:cubicBezTo>
                    <a:cubicBezTo>
                      <a:pt x="198" y="172"/>
                      <a:pt x="197" y="174"/>
                      <a:pt x="197" y="175"/>
                    </a:cubicBezTo>
                    <a:cubicBezTo>
                      <a:pt x="197" y="177"/>
                      <a:pt x="198" y="178"/>
                      <a:pt x="198" y="180"/>
                    </a:cubicBezTo>
                    <a:cubicBezTo>
                      <a:pt x="198" y="183"/>
                      <a:pt x="200" y="183"/>
                      <a:pt x="200" y="186"/>
                    </a:cubicBezTo>
                    <a:cubicBezTo>
                      <a:pt x="200" y="189"/>
                      <a:pt x="203" y="186"/>
                      <a:pt x="204" y="185"/>
                    </a:cubicBezTo>
                    <a:cubicBezTo>
                      <a:pt x="205" y="183"/>
                      <a:pt x="206" y="183"/>
                      <a:pt x="207" y="183"/>
                    </a:cubicBezTo>
                    <a:cubicBezTo>
                      <a:pt x="208" y="184"/>
                      <a:pt x="209" y="184"/>
                      <a:pt x="210" y="184"/>
                    </a:cubicBezTo>
                    <a:cubicBezTo>
                      <a:pt x="211" y="185"/>
                      <a:pt x="212" y="187"/>
                      <a:pt x="213" y="187"/>
                    </a:cubicBezTo>
                    <a:cubicBezTo>
                      <a:pt x="213" y="188"/>
                      <a:pt x="214" y="187"/>
                      <a:pt x="214" y="186"/>
                    </a:cubicBezTo>
                    <a:cubicBezTo>
                      <a:pt x="215" y="185"/>
                      <a:pt x="216" y="184"/>
                      <a:pt x="217" y="183"/>
                    </a:cubicBezTo>
                    <a:cubicBezTo>
                      <a:pt x="218" y="181"/>
                      <a:pt x="221" y="179"/>
                      <a:pt x="221" y="183"/>
                    </a:cubicBezTo>
                    <a:cubicBezTo>
                      <a:pt x="221" y="186"/>
                      <a:pt x="220" y="191"/>
                      <a:pt x="219" y="194"/>
                    </a:cubicBezTo>
                    <a:cubicBezTo>
                      <a:pt x="219" y="196"/>
                      <a:pt x="219" y="198"/>
                      <a:pt x="218" y="200"/>
                    </a:cubicBezTo>
                    <a:cubicBezTo>
                      <a:pt x="217" y="202"/>
                      <a:pt x="217" y="204"/>
                      <a:pt x="216" y="205"/>
                    </a:cubicBezTo>
                    <a:cubicBezTo>
                      <a:pt x="215" y="206"/>
                      <a:pt x="212" y="206"/>
                      <a:pt x="213" y="209"/>
                    </a:cubicBezTo>
                    <a:cubicBezTo>
                      <a:pt x="214" y="213"/>
                      <a:pt x="211" y="212"/>
                      <a:pt x="209" y="212"/>
                    </a:cubicBezTo>
                    <a:cubicBezTo>
                      <a:pt x="209" y="212"/>
                      <a:pt x="208" y="214"/>
                      <a:pt x="207" y="214"/>
                    </a:cubicBezTo>
                    <a:cubicBezTo>
                      <a:pt x="206" y="215"/>
                      <a:pt x="206" y="214"/>
                      <a:pt x="205" y="214"/>
                    </a:cubicBezTo>
                    <a:cubicBezTo>
                      <a:pt x="203" y="214"/>
                      <a:pt x="202" y="219"/>
                      <a:pt x="200" y="220"/>
                    </a:cubicBezTo>
                    <a:cubicBezTo>
                      <a:pt x="199" y="220"/>
                      <a:pt x="199" y="220"/>
                      <a:pt x="198" y="222"/>
                    </a:cubicBezTo>
                    <a:cubicBezTo>
                      <a:pt x="197" y="223"/>
                      <a:pt x="196" y="224"/>
                      <a:pt x="196" y="223"/>
                    </a:cubicBezTo>
                    <a:cubicBezTo>
                      <a:pt x="195" y="222"/>
                      <a:pt x="193" y="221"/>
                      <a:pt x="192" y="222"/>
                    </a:cubicBezTo>
                    <a:cubicBezTo>
                      <a:pt x="191" y="222"/>
                      <a:pt x="192" y="224"/>
                      <a:pt x="191" y="224"/>
                    </a:cubicBezTo>
                    <a:cubicBezTo>
                      <a:pt x="190" y="223"/>
                      <a:pt x="189" y="223"/>
                      <a:pt x="188" y="224"/>
                    </a:cubicBezTo>
                    <a:cubicBezTo>
                      <a:pt x="186" y="224"/>
                      <a:pt x="184" y="224"/>
                      <a:pt x="183" y="222"/>
                    </a:cubicBezTo>
                    <a:cubicBezTo>
                      <a:pt x="181" y="219"/>
                      <a:pt x="180" y="217"/>
                      <a:pt x="178" y="219"/>
                    </a:cubicBezTo>
                    <a:cubicBezTo>
                      <a:pt x="177" y="220"/>
                      <a:pt x="176" y="221"/>
                      <a:pt x="175" y="223"/>
                    </a:cubicBezTo>
                    <a:cubicBezTo>
                      <a:pt x="174" y="225"/>
                      <a:pt x="172" y="225"/>
                      <a:pt x="172" y="228"/>
                    </a:cubicBezTo>
                    <a:cubicBezTo>
                      <a:pt x="171" y="231"/>
                      <a:pt x="173" y="233"/>
                      <a:pt x="170" y="235"/>
                    </a:cubicBezTo>
                    <a:cubicBezTo>
                      <a:pt x="168" y="237"/>
                      <a:pt x="167" y="239"/>
                      <a:pt x="165" y="238"/>
                    </a:cubicBezTo>
                    <a:cubicBezTo>
                      <a:pt x="164" y="238"/>
                      <a:pt x="164" y="237"/>
                      <a:pt x="163" y="236"/>
                    </a:cubicBezTo>
                    <a:cubicBezTo>
                      <a:pt x="162" y="236"/>
                      <a:pt x="161" y="236"/>
                      <a:pt x="160" y="235"/>
                    </a:cubicBezTo>
                    <a:cubicBezTo>
                      <a:pt x="159" y="235"/>
                      <a:pt x="158" y="235"/>
                      <a:pt x="158" y="234"/>
                    </a:cubicBezTo>
                    <a:cubicBezTo>
                      <a:pt x="157" y="233"/>
                      <a:pt x="157" y="231"/>
                      <a:pt x="156" y="230"/>
                    </a:cubicBezTo>
                    <a:cubicBezTo>
                      <a:pt x="156" y="229"/>
                      <a:pt x="155" y="228"/>
                      <a:pt x="154" y="228"/>
                    </a:cubicBezTo>
                    <a:cubicBezTo>
                      <a:pt x="153" y="228"/>
                      <a:pt x="152" y="229"/>
                      <a:pt x="151" y="229"/>
                    </a:cubicBezTo>
                    <a:cubicBezTo>
                      <a:pt x="150" y="229"/>
                      <a:pt x="150" y="227"/>
                      <a:pt x="149" y="227"/>
                    </a:cubicBezTo>
                    <a:cubicBezTo>
                      <a:pt x="148" y="226"/>
                      <a:pt x="146" y="227"/>
                      <a:pt x="146" y="226"/>
                    </a:cubicBezTo>
                    <a:cubicBezTo>
                      <a:pt x="145" y="225"/>
                      <a:pt x="145" y="222"/>
                      <a:pt x="145" y="221"/>
                    </a:cubicBezTo>
                    <a:cubicBezTo>
                      <a:pt x="144" y="221"/>
                      <a:pt x="143" y="221"/>
                      <a:pt x="144" y="218"/>
                    </a:cubicBezTo>
                    <a:cubicBezTo>
                      <a:pt x="145" y="216"/>
                      <a:pt x="148" y="213"/>
                      <a:pt x="148" y="211"/>
                    </a:cubicBezTo>
                    <a:cubicBezTo>
                      <a:pt x="148" y="207"/>
                      <a:pt x="146" y="205"/>
                      <a:pt x="146" y="202"/>
                    </a:cubicBezTo>
                    <a:cubicBezTo>
                      <a:pt x="145" y="200"/>
                      <a:pt x="146" y="199"/>
                      <a:pt x="146" y="197"/>
                    </a:cubicBezTo>
                    <a:cubicBezTo>
                      <a:pt x="146" y="194"/>
                      <a:pt x="144" y="196"/>
                      <a:pt x="143" y="197"/>
                    </a:cubicBezTo>
                    <a:cubicBezTo>
                      <a:pt x="142" y="199"/>
                      <a:pt x="140" y="201"/>
                      <a:pt x="138" y="200"/>
                    </a:cubicBezTo>
                    <a:cubicBezTo>
                      <a:pt x="137" y="200"/>
                      <a:pt x="135" y="197"/>
                      <a:pt x="133" y="198"/>
                    </a:cubicBezTo>
                    <a:cubicBezTo>
                      <a:pt x="132" y="199"/>
                      <a:pt x="132" y="201"/>
                      <a:pt x="131" y="202"/>
                    </a:cubicBezTo>
                    <a:cubicBezTo>
                      <a:pt x="129" y="203"/>
                      <a:pt x="128" y="203"/>
                      <a:pt x="127" y="203"/>
                    </a:cubicBezTo>
                    <a:cubicBezTo>
                      <a:pt x="124" y="204"/>
                      <a:pt x="121" y="207"/>
                      <a:pt x="119" y="206"/>
                    </a:cubicBezTo>
                    <a:cubicBezTo>
                      <a:pt x="118" y="206"/>
                      <a:pt x="118" y="205"/>
                      <a:pt x="116" y="206"/>
                    </a:cubicBezTo>
                    <a:cubicBezTo>
                      <a:pt x="115" y="206"/>
                      <a:pt x="115" y="208"/>
                      <a:pt x="115" y="210"/>
                    </a:cubicBezTo>
                    <a:cubicBezTo>
                      <a:pt x="114" y="212"/>
                      <a:pt x="113" y="212"/>
                      <a:pt x="112" y="212"/>
                    </a:cubicBezTo>
                    <a:cubicBezTo>
                      <a:pt x="110" y="212"/>
                      <a:pt x="109" y="212"/>
                      <a:pt x="108" y="215"/>
                    </a:cubicBezTo>
                    <a:cubicBezTo>
                      <a:pt x="106" y="219"/>
                      <a:pt x="104" y="218"/>
                      <a:pt x="101" y="221"/>
                    </a:cubicBezTo>
                    <a:cubicBezTo>
                      <a:pt x="99" y="222"/>
                      <a:pt x="98" y="223"/>
                      <a:pt x="97" y="223"/>
                    </a:cubicBezTo>
                    <a:cubicBezTo>
                      <a:pt x="95" y="223"/>
                      <a:pt x="93" y="225"/>
                      <a:pt x="92" y="224"/>
                    </a:cubicBezTo>
                    <a:cubicBezTo>
                      <a:pt x="91" y="223"/>
                      <a:pt x="89" y="223"/>
                      <a:pt x="88" y="223"/>
                    </a:cubicBezTo>
                    <a:cubicBezTo>
                      <a:pt x="87" y="222"/>
                      <a:pt x="86" y="221"/>
                      <a:pt x="85" y="223"/>
                    </a:cubicBezTo>
                    <a:cubicBezTo>
                      <a:pt x="84" y="225"/>
                      <a:pt x="82" y="230"/>
                      <a:pt x="81" y="233"/>
                    </a:cubicBezTo>
                    <a:cubicBezTo>
                      <a:pt x="78" y="238"/>
                      <a:pt x="76" y="239"/>
                      <a:pt x="73" y="242"/>
                    </a:cubicBezTo>
                    <a:cubicBezTo>
                      <a:pt x="69" y="245"/>
                      <a:pt x="68" y="250"/>
                      <a:pt x="66" y="255"/>
                    </a:cubicBezTo>
                    <a:cubicBezTo>
                      <a:pt x="65" y="257"/>
                      <a:pt x="64" y="259"/>
                      <a:pt x="63" y="261"/>
                    </a:cubicBezTo>
                    <a:cubicBezTo>
                      <a:pt x="63" y="264"/>
                      <a:pt x="63" y="267"/>
                      <a:pt x="62" y="269"/>
                    </a:cubicBezTo>
                    <a:cubicBezTo>
                      <a:pt x="60" y="275"/>
                      <a:pt x="56" y="277"/>
                      <a:pt x="53" y="281"/>
                    </a:cubicBezTo>
                    <a:cubicBezTo>
                      <a:pt x="51" y="283"/>
                      <a:pt x="50" y="284"/>
                      <a:pt x="48" y="285"/>
                    </a:cubicBezTo>
                    <a:cubicBezTo>
                      <a:pt x="47" y="286"/>
                      <a:pt x="46" y="287"/>
                      <a:pt x="44" y="289"/>
                    </a:cubicBezTo>
                    <a:cubicBezTo>
                      <a:pt x="43" y="290"/>
                      <a:pt x="42" y="292"/>
                      <a:pt x="41" y="294"/>
                    </a:cubicBezTo>
                    <a:cubicBezTo>
                      <a:pt x="39" y="296"/>
                      <a:pt x="38" y="298"/>
                      <a:pt x="36" y="300"/>
                    </a:cubicBezTo>
                    <a:cubicBezTo>
                      <a:pt x="34" y="306"/>
                      <a:pt x="31" y="310"/>
                      <a:pt x="28" y="316"/>
                    </a:cubicBezTo>
                    <a:cubicBezTo>
                      <a:pt x="26" y="321"/>
                      <a:pt x="23" y="325"/>
                      <a:pt x="19" y="330"/>
                    </a:cubicBezTo>
                    <a:cubicBezTo>
                      <a:pt x="16" y="334"/>
                      <a:pt x="16" y="340"/>
                      <a:pt x="15" y="344"/>
                    </a:cubicBezTo>
                    <a:cubicBezTo>
                      <a:pt x="15" y="346"/>
                      <a:pt x="15" y="349"/>
                      <a:pt x="15" y="351"/>
                    </a:cubicBezTo>
                    <a:cubicBezTo>
                      <a:pt x="15" y="353"/>
                      <a:pt x="16" y="355"/>
                      <a:pt x="15" y="358"/>
                    </a:cubicBezTo>
                    <a:cubicBezTo>
                      <a:pt x="14" y="363"/>
                      <a:pt x="12" y="366"/>
                      <a:pt x="9" y="371"/>
                    </a:cubicBezTo>
                    <a:cubicBezTo>
                      <a:pt x="6" y="375"/>
                      <a:pt x="6" y="380"/>
                      <a:pt x="5" y="384"/>
                    </a:cubicBezTo>
                    <a:cubicBezTo>
                      <a:pt x="3" y="387"/>
                      <a:pt x="0" y="392"/>
                      <a:pt x="2" y="394"/>
                    </a:cubicBezTo>
                    <a:cubicBezTo>
                      <a:pt x="2" y="395"/>
                      <a:pt x="3" y="396"/>
                      <a:pt x="5" y="396"/>
                    </a:cubicBezTo>
                    <a:cubicBezTo>
                      <a:pt x="7" y="395"/>
                      <a:pt x="9" y="395"/>
                      <a:pt x="9" y="397"/>
                    </a:cubicBezTo>
                    <a:cubicBezTo>
                      <a:pt x="10" y="398"/>
                      <a:pt x="10" y="400"/>
                      <a:pt x="10" y="401"/>
                    </a:cubicBezTo>
                    <a:cubicBezTo>
                      <a:pt x="10" y="403"/>
                      <a:pt x="10" y="405"/>
                      <a:pt x="11" y="406"/>
                    </a:cubicBezTo>
                    <a:cubicBezTo>
                      <a:pt x="12" y="408"/>
                      <a:pt x="12" y="409"/>
                      <a:pt x="12" y="411"/>
                    </a:cubicBezTo>
                    <a:cubicBezTo>
                      <a:pt x="12" y="413"/>
                      <a:pt x="12" y="414"/>
                      <a:pt x="14" y="414"/>
                    </a:cubicBezTo>
                    <a:cubicBezTo>
                      <a:pt x="15" y="414"/>
                      <a:pt x="17" y="413"/>
                      <a:pt x="18" y="414"/>
                    </a:cubicBezTo>
                    <a:cubicBezTo>
                      <a:pt x="19" y="414"/>
                      <a:pt x="19" y="416"/>
                      <a:pt x="19" y="417"/>
                    </a:cubicBezTo>
                    <a:cubicBezTo>
                      <a:pt x="20" y="418"/>
                      <a:pt x="21" y="417"/>
                      <a:pt x="22" y="418"/>
                    </a:cubicBezTo>
                    <a:cubicBezTo>
                      <a:pt x="23" y="418"/>
                      <a:pt x="24" y="419"/>
                      <a:pt x="24" y="420"/>
                    </a:cubicBezTo>
                    <a:cubicBezTo>
                      <a:pt x="26" y="422"/>
                      <a:pt x="28" y="424"/>
                      <a:pt x="31" y="423"/>
                    </a:cubicBezTo>
                    <a:cubicBezTo>
                      <a:pt x="35" y="421"/>
                      <a:pt x="39" y="418"/>
                      <a:pt x="42" y="416"/>
                    </a:cubicBezTo>
                    <a:cubicBezTo>
                      <a:pt x="46" y="413"/>
                      <a:pt x="49" y="411"/>
                      <a:pt x="50" y="415"/>
                    </a:cubicBezTo>
                    <a:cubicBezTo>
                      <a:pt x="51" y="417"/>
                      <a:pt x="56" y="414"/>
                      <a:pt x="59" y="412"/>
                    </a:cubicBezTo>
                    <a:cubicBezTo>
                      <a:pt x="60" y="411"/>
                      <a:pt x="61" y="409"/>
                      <a:pt x="62" y="409"/>
                    </a:cubicBezTo>
                    <a:cubicBezTo>
                      <a:pt x="63" y="408"/>
                      <a:pt x="64" y="408"/>
                      <a:pt x="65" y="408"/>
                    </a:cubicBezTo>
                    <a:cubicBezTo>
                      <a:pt x="67" y="407"/>
                      <a:pt x="70" y="405"/>
                      <a:pt x="72" y="403"/>
                    </a:cubicBezTo>
                    <a:cubicBezTo>
                      <a:pt x="73" y="402"/>
                      <a:pt x="73" y="400"/>
                      <a:pt x="74" y="399"/>
                    </a:cubicBezTo>
                    <a:cubicBezTo>
                      <a:pt x="75" y="398"/>
                      <a:pt x="76" y="398"/>
                      <a:pt x="77" y="398"/>
                    </a:cubicBezTo>
                    <a:cubicBezTo>
                      <a:pt x="78" y="398"/>
                      <a:pt x="79" y="398"/>
                      <a:pt x="80" y="398"/>
                    </a:cubicBezTo>
                    <a:cubicBezTo>
                      <a:pt x="81" y="398"/>
                      <a:pt x="83" y="396"/>
                      <a:pt x="84" y="396"/>
                    </a:cubicBezTo>
                    <a:cubicBezTo>
                      <a:pt x="86" y="396"/>
                      <a:pt x="86" y="399"/>
                      <a:pt x="86" y="401"/>
                    </a:cubicBezTo>
                    <a:cubicBezTo>
                      <a:pt x="86" y="404"/>
                      <a:pt x="88" y="403"/>
                      <a:pt x="91" y="401"/>
                    </a:cubicBezTo>
                    <a:cubicBezTo>
                      <a:pt x="94" y="399"/>
                      <a:pt x="97" y="395"/>
                      <a:pt x="98" y="397"/>
                    </a:cubicBezTo>
                    <a:cubicBezTo>
                      <a:pt x="99" y="397"/>
                      <a:pt x="98" y="399"/>
                      <a:pt x="99" y="399"/>
                    </a:cubicBezTo>
                    <a:cubicBezTo>
                      <a:pt x="100" y="400"/>
                      <a:pt x="101" y="399"/>
                      <a:pt x="101" y="401"/>
                    </a:cubicBezTo>
                    <a:cubicBezTo>
                      <a:pt x="100" y="403"/>
                      <a:pt x="100" y="405"/>
                      <a:pt x="99" y="406"/>
                    </a:cubicBezTo>
                    <a:cubicBezTo>
                      <a:pt x="98" y="408"/>
                      <a:pt x="97" y="409"/>
                      <a:pt x="96" y="411"/>
                    </a:cubicBezTo>
                    <a:cubicBezTo>
                      <a:pt x="94" y="415"/>
                      <a:pt x="93" y="419"/>
                      <a:pt x="90" y="423"/>
                    </a:cubicBezTo>
                    <a:cubicBezTo>
                      <a:pt x="88" y="427"/>
                      <a:pt x="90" y="428"/>
                      <a:pt x="91" y="429"/>
                    </a:cubicBezTo>
                    <a:cubicBezTo>
                      <a:pt x="92" y="431"/>
                      <a:pt x="93" y="434"/>
                      <a:pt x="95" y="436"/>
                    </a:cubicBezTo>
                    <a:cubicBezTo>
                      <a:pt x="96" y="437"/>
                      <a:pt x="96" y="439"/>
                      <a:pt x="95" y="443"/>
                    </a:cubicBezTo>
                    <a:cubicBezTo>
                      <a:pt x="94" y="444"/>
                      <a:pt x="94" y="446"/>
                      <a:pt x="94" y="447"/>
                    </a:cubicBezTo>
                    <a:cubicBezTo>
                      <a:pt x="94" y="448"/>
                      <a:pt x="94" y="449"/>
                      <a:pt x="94" y="451"/>
                    </a:cubicBezTo>
                    <a:cubicBezTo>
                      <a:pt x="94" y="453"/>
                      <a:pt x="94" y="454"/>
                      <a:pt x="93" y="456"/>
                    </a:cubicBezTo>
                    <a:cubicBezTo>
                      <a:pt x="92" y="458"/>
                      <a:pt x="92" y="459"/>
                      <a:pt x="92" y="460"/>
                    </a:cubicBezTo>
                    <a:cubicBezTo>
                      <a:pt x="93" y="461"/>
                      <a:pt x="94" y="461"/>
                      <a:pt x="93" y="462"/>
                    </a:cubicBezTo>
                    <a:cubicBezTo>
                      <a:pt x="93" y="464"/>
                      <a:pt x="92" y="466"/>
                      <a:pt x="91" y="467"/>
                    </a:cubicBezTo>
                    <a:cubicBezTo>
                      <a:pt x="89" y="470"/>
                      <a:pt x="86" y="472"/>
                      <a:pt x="84" y="474"/>
                    </a:cubicBezTo>
                    <a:cubicBezTo>
                      <a:pt x="83" y="476"/>
                      <a:pt x="82" y="477"/>
                      <a:pt x="82" y="479"/>
                    </a:cubicBezTo>
                    <a:cubicBezTo>
                      <a:pt x="81" y="480"/>
                      <a:pt x="80" y="482"/>
                      <a:pt x="78" y="484"/>
                    </a:cubicBezTo>
                    <a:cubicBezTo>
                      <a:pt x="77" y="485"/>
                      <a:pt x="77" y="487"/>
                      <a:pt x="76" y="488"/>
                    </a:cubicBezTo>
                    <a:cubicBezTo>
                      <a:pt x="76" y="490"/>
                      <a:pt x="75" y="492"/>
                      <a:pt x="74" y="493"/>
                    </a:cubicBezTo>
                    <a:cubicBezTo>
                      <a:pt x="73" y="497"/>
                      <a:pt x="73" y="499"/>
                      <a:pt x="74" y="501"/>
                    </a:cubicBezTo>
                    <a:cubicBezTo>
                      <a:pt x="75" y="505"/>
                      <a:pt x="78" y="509"/>
                      <a:pt x="75" y="516"/>
                    </a:cubicBezTo>
                    <a:cubicBezTo>
                      <a:pt x="75" y="517"/>
                      <a:pt x="74" y="519"/>
                      <a:pt x="73" y="521"/>
                    </a:cubicBezTo>
                    <a:cubicBezTo>
                      <a:pt x="73" y="522"/>
                      <a:pt x="71" y="524"/>
                      <a:pt x="71" y="525"/>
                    </a:cubicBezTo>
                    <a:cubicBezTo>
                      <a:pt x="71" y="526"/>
                      <a:pt x="71" y="527"/>
                      <a:pt x="71" y="529"/>
                    </a:cubicBezTo>
                    <a:cubicBezTo>
                      <a:pt x="71" y="530"/>
                      <a:pt x="70" y="532"/>
                      <a:pt x="71" y="533"/>
                    </a:cubicBezTo>
                    <a:cubicBezTo>
                      <a:pt x="71" y="534"/>
                      <a:pt x="72" y="536"/>
                      <a:pt x="73" y="538"/>
                    </a:cubicBezTo>
                    <a:cubicBezTo>
                      <a:pt x="73" y="538"/>
                      <a:pt x="72" y="540"/>
                      <a:pt x="72" y="541"/>
                    </a:cubicBezTo>
                    <a:cubicBezTo>
                      <a:pt x="71" y="543"/>
                      <a:pt x="73" y="542"/>
                      <a:pt x="73" y="543"/>
                    </a:cubicBezTo>
                    <a:cubicBezTo>
                      <a:pt x="74" y="544"/>
                      <a:pt x="74" y="546"/>
                      <a:pt x="73" y="548"/>
                    </a:cubicBezTo>
                    <a:cubicBezTo>
                      <a:pt x="73" y="550"/>
                      <a:pt x="71" y="551"/>
                      <a:pt x="71" y="552"/>
                    </a:cubicBezTo>
                    <a:cubicBezTo>
                      <a:pt x="70" y="554"/>
                      <a:pt x="70" y="554"/>
                      <a:pt x="70" y="555"/>
                    </a:cubicBezTo>
                    <a:cubicBezTo>
                      <a:pt x="70" y="556"/>
                      <a:pt x="70" y="557"/>
                      <a:pt x="71" y="557"/>
                    </a:cubicBezTo>
                    <a:cubicBezTo>
                      <a:pt x="72" y="557"/>
                      <a:pt x="72" y="558"/>
                      <a:pt x="73" y="558"/>
                    </a:cubicBezTo>
                    <a:cubicBezTo>
                      <a:pt x="74" y="558"/>
                      <a:pt x="79" y="556"/>
                      <a:pt x="81" y="554"/>
                    </a:cubicBezTo>
                    <a:cubicBezTo>
                      <a:pt x="82" y="553"/>
                      <a:pt x="83" y="552"/>
                      <a:pt x="84" y="551"/>
                    </a:cubicBezTo>
                    <a:cubicBezTo>
                      <a:pt x="86" y="551"/>
                      <a:pt x="88" y="550"/>
                      <a:pt x="89" y="549"/>
                    </a:cubicBezTo>
                    <a:cubicBezTo>
                      <a:pt x="91" y="549"/>
                      <a:pt x="92" y="548"/>
                      <a:pt x="93" y="548"/>
                    </a:cubicBezTo>
                    <a:cubicBezTo>
                      <a:pt x="95" y="547"/>
                      <a:pt x="96" y="545"/>
                      <a:pt x="98" y="544"/>
                    </a:cubicBezTo>
                    <a:cubicBezTo>
                      <a:pt x="99" y="543"/>
                      <a:pt x="101" y="543"/>
                      <a:pt x="102" y="541"/>
                    </a:cubicBezTo>
                    <a:cubicBezTo>
                      <a:pt x="104" y="540"/>
                      <a:pt x="105" y="539"/>
                      <a:pt x="107" y="538"/>
                    </a:cubicBezTo>
                    <a:cubicBezTo>
                      <a:pt x="108" y="536"/>
                      <a:pt x="109" y="535"/>
                      <a:pt x="110" y="533"/>
                    </a:cubicBezTo>
                    <a:cubicBezTo>
                      <a:pt x="112" y="532"/>
                      <a:pt x="113" y="531"/>
                      <a:pt x="115" y="529"/>
                    </a:cubicBezTo>
                    <a:cubicBezTo>
                      <a:pt x="118" y="526"/>
                      <a:pt x="119" y="523"/>
                      <a:pt x="122" y="521"/>
                    </a:cubicBezTo>
                    <a:cubicBezTo>
                      <a:pt x="124" y="518"/>
                      <a:pt x="126" y="515"/>
                      <a:pt x="128" y="512"/>
                    </a:cubicBezTo>
                    <a:cubicBezTo>
                      <a:pt x="130" y="509"/>
                      <a:pt x="131" y="506"/>
                      <a:pt x="133" y="503"/>
                    </a:cubicBezTo>
                    <a:cubicBezTo>
                      <a:pt x="134" y="500"/>
                      <a:pt x="136" y="497"/>
                      <a:pt x="139" y="495"/>
                    </a:cubicBezTo>
                    <a:cubicBezTo>
                      <a:pt x="142" y="493"/>
                      <a:pt x="144" y="492"/>
                      <a:pt x="146" y="488"/>
                    </a:cubicBezTo>
                    <a:cubicBezTo>
                      <a:pt x="147" y="486"/>
                      <a:pt x="147" y="484"/>
                      <a:pt x="148" y="483"/>
                    </a:cubicBezTo>
                    <a:cubicBezTo>
                      <a:pt x="148" y="481"/>
                      <a:pt x="149" y="479"/>
                      <a:pt x="150" y="477"/>
                    </a:cubicBezTo>
                    <a:cubicBezTo>
                      <a:pt x="150" y="475"/>
                      <a:pt x="149" y="473"/>
                      <a:pt x="151" y="471"/>
                    </a:cubicBezTo>
                    <a:cubicBezTo>
                      <a:pt x="153" y="467"/>
                      <a:pt x="156" y="465"/>
                      <a:pt x="158" y="462"/>
                    </a:cubicBezTo>
                    <a:cubicBezTo>
                      <a:pt x="159" y="461"/>
                      <a:pt x="160" y="459"/>
                      <a:pt x="161" y="458"/>
                    </a:cubicBezTo>
                    <a:cubicBezTo>
                      <a:pt x="162" y="457"/>
                      <a:pt x="163" y="456"/>
                      <a:pt x="164" y="456"/>
                    </a:cubicBezTo>
                    <a:cubicBezTo>
                      <a:pt x="165" y="455"/>
                      <a:pt x="166" y="453"/>
                      <a:pt x="167" y="452"/>
                    </a:cubicBezTo>
                    <a:cubicBezTo>
                      <a:pt x="169" y="450"/>
                      <a:pt x="170" y="449"/>
                      <a:pt x="171" y="448"/>
                    </a:cubicBezTo>
                    <a:cubicBezTo>
                      <a:pt x="174" y="445"/>
                      <a:pt x="175" y="443"/>
                      <a:pt x="176" y="440"/>
                    </a:cubicBezTo>
                    <a:cubicBezTo>
                      <a:pt x="177" y="437"/>
                      <a:pt x="177" y="434"/>
                      <a:pt x="179" y="430"/>
                    </a:cubicBezTo>
                    <a:cubicBezTo>
                      <a:pt x="180" y="427"/>
                      <a:pt x="181" y="424"/>
                      <a:pt x="181" y="422"/>
                    </a:cubicBezTo>
                    <a:cubicBezTo>
                      <a:pt x="181" y="420"/>
                      <a:pt x="180" y="417"/>
                      <a:pt x="181" y="414"/>
                    </a:cubicBezTo>
                    <a:cubicBezTo>
                      <a:pt x="181" y="410"/>
                      <a:pt x="183" y="407"/>
                      <a:pt x="183" y="404"/>
                    </a:cubicBezTo>
                    <a:cubicBezTo>
                      <a:pt x="183" y="403"/>
                      <a:pt x="184" y="401"/>
                      <a:pt x="184" y="400"/>
                    </a:cubicBezTo>
                    <a:cubicBezTo>
                      <a:pt x="185" y="398"/>
                      <a:pt x="187" y="396"/>
                      <a:pt x="188" y="394"/>
                    </a:cubicBezTo>
                    <a:cubicBezTo>
                      <a:pt x="192" y="387"/>
                      <a:pt x="195" y="382"/>
                      <a:pt x="200" y="376"/>
                    </a:cubicBezTo>
                    <a:cubicBezTo>
                      <a:pt x="200" y="375"/>
                      <a:pt x="201" y="374"/>
                      <a:pt x="202" y="373"/>
                    </a:cubicBezTo>
                    <a:cubicBezTo>
                      <a:pt x="203" y="372"/>
                      <a:pt x="203" y="371"/>
                      <a:pt x="204" y="369"/>
                    </a:cubicBezTo>
                    <a:cubicBezTo>
                      <a:pt x="204" y="368"/>
                      <a:pt x="205" y="367"/>
                      <a:pt x="206" y="365"/>
                    </a:cubicBezTo>
                    <a:cubicBezTo>
                      <a:pt x="207" y="364"/>
                      <a:pt x="208" y="362"/>
                      <a:pt x="209" y="361"/>
                    </a:cubicBezTo>
                    <a:cubicBezTo>
                      <a:pt x="210" y="361"/>
                      <a:pt x="211" y="361"/>
                      <a:pt x="212" y="360"/>
                    </a:cubicBezTo>
                    <a:cubicBezTo>
                      <a:pt x="213" y="359"/>
                      <a:pt x="214" y="357"/>
                      <a:pt x="215" y="356"/>
                    </a:cubicBezTo>
                    <a:cubicBezTo>
                      <a:pt x="217" y="353"/>
                      <a:pt x="219" y="349"/>
                      <a:pt x="221" y="345"/>
                    </a:cubicBezTo>
                    <a:cubicBezTo>
                      <a:pt x="223" y="341"/>
                      <a:pt x="225" y="337"/>
                      <a:pt x="227" y="333"/>
                    </a:cubicBezTo>
                    <a:cubicBezTo>
                      <a:pt x="229" y="329"/>
                      <a:pt x="231" y="324"/>
                      <a:pt x="233" y="320"/>
                    </a:cubicBezTo>
                    <a:cubicBezTo>
                      <a:pt x="234" y="318"/>
                      <a:pt x="237" y="309"/>
                      <a:pt x="235" y="310"/>
                    </a:cubicBezTo>
                    <a:cubicBezTo>
                      <a:pt x="235" y="310"/>
                      <a:pt x="234" y="311"/>
                      <a:pt x="233" y="312"/>
                    </a:cubicBezTo>
                    <a:cubicBezTo>
                      <a:pt x="232" y="313"/>
                      <a:pt x="231" y="313"/>
                      <a:pt x="230" y="314"/>
                    </a:cubicBezTo>
                    <a:cubicBezTo>
                      <a:pt x="229" y="314"/>
                      <a:pt x="228" y="316"/>
                      <a:pt x="227" y="317"/>
                    </a:cubicBezTo>
                    <a:cubicBezTo>
                      <a:pt x="226" y="318"/>
                      <a:pt x="225" y="318"/>
                      <a:pt x="224" y="319"/>
                    </a:cubicBezTo>
                    <a:cubicBezTo>
                      <a:pt x="223" y="319"/>
                      <a:pt x="223" y="319"/>
                      <a:pt x="222" y="320"/>
                    </a:cubicBezTo>
                    <a:cubicBezTo>
                      <a:pt x="221" y="322"/>
                      <a:pt x="220" y="323"/>
                      <a:pt x="219" y="323"/>
                    </a:cubicBezTo>
                    <a:cubicBezTo>
                      <a:pt x="217" y="323"/>
                      <a:pt x="216" y="321"/>
                      <a:pt x="216" y="318"/>
                    </a:cubicBezTo>
                    <a:cubicBezTo>
                      <a:pt x="216" y="317"/>
                      <a:pt x="216" y="316"/>
                      <a:pt x="216" y="314"/>
                    </a:cubicBezTo>
                    <a:cubicBezTo>
                      <a:pt x="216" y="312"/>
                      <a:pt x="217" y="310"/>
                      <a:pt x="216" y="309"/>
                    </a:cubicBezTo>
                    <a:cubicBezTo>
                      <a:pt x="216" y="309"/>
                      <a:pt x="215" y="309"/>
                      <a:pt x="215" y="308"/>
                    </a:cubicBezTo>
                    <a:cubicBezTo>
                      <a:pt x="214" y="307"/>
                      <a:pt x="213" y="306"/>
                      <a:pt x="212" y="306"/>
                    </a:cubicBezTo>
                    <a:cubicBezTo>
                      <a:pt x="211" y="305"/>
                      <a:pt x="209" y="305"/>
                      <a:pt x="209" y="302"/>
                    </a:cubicBezTo>
                    <a:cubicBezTo>
                      <a:pt x="209" y="298"/>
                      <a:pt x="211" y="293"/>
                      <a:pt x="210" y="291"/>
                    </a:cubicBezTo>
                    <a:cubicBezTo>
                      <a:pt x="210" y="290"/>
                      <a:pt x="210" y="289"/>
                      <a:pt x="209" y="288"/>
                    </a:cubicBezTo>
                    <a:cubicBezTo>
                      <a:pt x="209" y="288"/>
                      <a:pt x="208" y="288"/>
                      <a:pt x="207" y="287"/>
                    </a:cubicBezTo>
                    <a:cubicBezTo>
                      <a:pt x="207" y="285"/>
                      <a:pt x="209" y="279"/>
                      <a:pt x="209" y="276"/>
                    </a:cubicBezTo>
                    <a:cubicBezTo>
                      <a:pt x="210" y="274"/>
                      <a:pt x="209" y="272"/>
                      <a:pt x="209" y="271"/>
                    </a:cubicBezTo>
                    <a:cubicBezTo>
                      <a:pt x="209" y="269"/>
                      <a:pt x="207" y="268"/>
                      <a:pt x="208" y="266"/>
                    </a:cubicBezTo>
                    <a:cubicBezTo>
                      <a:pt x="208" y="264"/>
                      <a:pt x="208" y="262"/>
                      <a:pt x="209" y="261"/>
                    </a:cubicBezTo>
                    <a:cubicBezTo>
                      <a:pt x="209" y="259"/>
                      <a:pt x="208" y="257"/>
                      <a:pt x="208" y="256"/>
                    </a:cubicBezTo>
                    <a:cubicBezTo>
                      <a:pt x="208" y="252"/>
                      <a:pt x="207" y="248"/>
                      <a:pt x="207" y="244"/>
                    </a:cubicBezTo>
                    <a:cubicBezTo>
                      <a:pt x="207" y="244"/>
                      <a:pt x="207" y="241"/>
                      <a:pt x="207" y="241"/>
                    </a:cubicBezTo>
                    <a:cubicBezTo>
                      <a:pt x="208" y="240"/>
                      <a:pt x="209" y="240"/>
                      <a:pt x="209" y="239"/>
                    </a:cubicBezTo>
                    <a:cubicBezTo>
                      <a:pt x="210" y="238"/>
                      <a:pt x="211" y="238"/>
                      <a:pt x="211" y="239"/>
                    </a:cubicBezTo>
                    <a:cubicBezTo>
                      <a:pt x="211" y="240"/>
                      <a:pt x="212" y="242"/>
                      <a:pt x="212" y="243"/>
                    </a:cubicBezTo>
                    <a:cubicBezTo>
                      <a:pt x="212" y="247"/>
                      <a:pt x="212" y="250"/>
                      <a:pt x="213" y="253"/>
                    </a:cubicBezTo>
                    <a:cubicBezTo>
                      <a:pt x="214" y="255"/>
                      <a:pt x="215" y="257"/>
                      <a:pt x="216" y="260"/>
                    </a:cubicBezTo>
                    <a:cubicBezTo>
                      <a:pt x="216" y="262"/>
                      <a:pt x="216" y="263"/>
                      <a:pt x="216" y="265"/>
                    </a:cubicBezTo>
                    <a:cubicBezTo>
                      <a:pt x="216" y="266"/>
                      <a:pt x="216" y="268"/>
                      <a:pt x="216" y="270"/>
                    </a:cubicBezTo>
                    <a:cubicBezTo>
                      <a:pt x="216" y="272"/>
                      <a:pt x="215" y="274"/>
                      <a:pt x="215" y="276"/>
                    </a:cubicBezTo>
                    <a:cubicBezTo>
                      <a:pt x="214" y="278"/>
                      <a:pt x="216" y="277"/>
                      <a:pt x="217" y="278"/>
                    </a:cubicBezTo>
                    <a:cubicBezTo>
                      <a:pt x="218" y="279"/>
                      <a:pt x="218" y="283"/>
                      <a:pt x="218" y="286"/>
                    </a:cubicBezTo>
                    <a:cubicBezTo>
                      <a:pt x="218" y="289"/>
                      <a:pt x="220" y="291"/>
                      <a:pt x="219" y="295"/>
                    </a:cubicBezTo>
                    <a:cubicBezTo>
                      <a:pt x="219" y="299"/>
                      <a:pt x="219" y="301"/>
                      <a:pt x="218" y="305"/>
                    </a:cubicBezTo>
                    <a:cubicBezTo>
                      <a:pt x="217" y="308"/>
                      <a:pt x="219" y="309"/>
                      <a:pt x="219" y="310"/>
                    </a:cubicBezTo>
                    <a:cubicBezTo>
                      <a:pt x="220" y="311"/>
                      <a:pt x="221" y="310"/>
                      <a:pt x="222" y="309"/>
                    </a:cubicBezTo>
                    <a:cubicBezTo>
                      <a:pt x="223" y="308"/>
                      <a:pt x="224" y="308"/>
                      <a:pt x="225" y="307"/>
                    </a:cubicBezTo>
                    <a:cubicBezTo>
                      <a:pt x="227" y="306"/>
                      <a:pt x="228" y="305"/>
                      <a:pt x="229" y="304"/>
                    </a:cubicBezTo>
                    <a:cubicBezTo>
                      <a:pt x="230" y="302"/>
                      <a:pt x="231" y="302"/>
                      <a:pt x="232" y="301"/>
                    </a:cubicBezTo>
                    <a:cubicBezTo>
                      <a:pt x="233" y="300"/>
                      <a:pt x="233" y="298"/>
                      <a:pt x="234" y="298"/>
                    </a:cubicBezTo>
                    <a:cubicBezTo>
                      <a:pt x="235" y="297"/>
                      <a:pt x="236" y="296"/>
                      <a:pt x="236" y="296"/>
                    </a:cubicBezTo>
                    <a:cubicBezTo>
                      <a:pt x="239" y="293"/>
                      <a:pt x="241" y="293"/>
                      <a:pt x="243" y="290"/>
                    </a:cubicBezTo>
                    <a:cubicBezTo>
                      <a:pt x="244" y="288"/>
                      <a:pt x="245" y="286"/>
                      <a:pt x="246" y="284"/>
                    </a:cubicBezTo>
                    <a:cubicBezTo>
                      <a:pt x="247" y="283"/>
                      <a:pt x="248" y="284"/>
                      <a:pt x="248" y="283"/>
                    </a:cubicBezTo>
                    <a:cubicBezTo>
                      <a:pt x="250" y="282"/>
                      <a:pt x="250" y="279"/>
                      <a:pt x="251" y="278"/>
                    </a:cubicBezTo>
                    <a:cubicBezTo>
                      <a:pt x="253" y="277"/>
                      <a:pt x="254" y="274"/>
                      <a:pt x="256" y="272"/>
                    </a:cubicBezTo>
                    <a:cubicBezTo>
                      <a:pt x="257" y="270"/>
                      <a:pt x="257" y="270"/>
                      <a:pt x="258" y="269"/>
                    </a:cubicBezTo>
                    <a:cubicBezTo>
                      <a:pt x="259" y="269"/>
                      <a:pt x="260" y="266"/>
                      <a:pt x="261" y="265"/>
                    </a:cubicBezTo>
                    <a:cubicBezTo>
                      <a:pt x="261" y="263"/>
                      <a:pt x="261" y="262"/>
                      <a:pt x="262" y="261"/>
                    </a:cubicBezTo>
                    <a:cubicBezTo>
                      <a:pt x="262" y="259"/>
                      <a:pt x="263" y="258"/>
                      <a:pt x="264" y="257"/>
                    </a:cubicBezTo>
                    <a:cubicBezTo>
                      <a:pt x="266" y="254"/>
                      <a:pt x="268" y="251"/>
                      <a:pt x="267" y="248"/>
                    </a:cubicBezTo>
                    <a:cubicBezTo>
                      <a:pt x="266" y="246"/>
                      <a:pt x="266" y="245"/>
                      <a:pt x="266" y="243"/>
                    </a:cubicBezTo>
                    <a:cubicBezTo>
                      <a:pt x="266" y="242"/>
                      <a:pt x="265" y="243"/>
                      <a:pt x="265" y="243"/>
                    </a:cubicBezTo>
                    <a:cubicBezTo>
                      <a:pt x="264" y="242"/>
                      <a:pt x="262" y="242"/>
                      <a:pt x="261" y="239"/>
                    </a:cubicBezTo>
                    <a:cubicBezTo>
                      <a:pt x="261" y="238"/>
                      <a:pt x="263" y="232"/>
                      <a:pt x="262" y="232"/>
                    </a:cubicBezTo>
                    <a:cubicBezTo>
                      <a:pt x="262" y="232"/>
                      <a:pt x="260" y="236"/>
                      <a:pt x="259" y="237"/>
                    </a:cubicBezTo>
                    <a:cubicBezTo>
                      <a:pt x="258" y="238"/>
                      <a:pt x="258" y="239"/>
                      <a:pt x="257" y="240"/>
                    </a:cubicBezTo>
                    <a:cubicBezTo>
                      <a:pt x="256" y="241"/>
                      <a:pt x="255" y="243"/>
                      <a:pt x="254" y="244"/>
                    </a:cubicBezTo>
                    <a:cubicBezTo>
                      <a:pt x="253" y="246"/>
                      <a:pt x="251" y="247"/>
                      <a:pt x="251" y="246"/>
                    </a:cubicBezTo>
                    <a:cubicBezTo>
                      <a:pt x="250" y="246"/>
                      <a:pt x="250" y="244"/>
                      <a:pt x="250" y="243"/>
                    </a:cubicBezTo>
                    <a:cubicBezTo>
                      <a:pt x="249" y="242"/>
                      <a:pt x="249" y="240"/>
                      <a:pt x="249" y="239"/>
                    </a:cubicBezTo>
                    <a:cubicBezTo>
                      <a:pt x="248" y="235"/>
                      <a:pt x="247" y="233"/>
                      <a:pt x="247" y="230"/>
                    </a:cubicBezTo>
                    <a:cubicBezTo>
                      <a:pt x="246" y="227"/>
                      <a:pt x="245" y="224"/>
                      <a:pt x="246" y="220"/>
                    </a:cubicBezTo>
                    <a:cubicBezTo>
                      <a:pt x="246" y="216"/>
                      <a:pt x="247" y="213"/>
                      <a:pt x="248" y="214"/>
                    </a:cubicBezTo>
                    <a:cubicBezTo>
                      <a:pt x="250" y="214"/>
                      <a:pt x="251" y="214"/>
                      <a:pt x="251" y="216"/>
                    </a:cubicBezTo>
                    <a:cubicBezTo>
                      <a:pt x="251" y="217"/>
                      <a:pt x="251" y="219"/>
                      <a:pt x="252" y="220"/>
                    </a:cubicBezTo>
                    <a:cubicBezTo>
                      <a:pt x="252" y="222"/>
                      <a:pt x="253" y="222"/>
                      <a:pt x="253" y="223"/>
                    </a:cubicBezTo>
                    <a:cubicBezTo>
                      <a:pt x="254" y="226"/>
                      <a:pt x="254" y="228"/>
                      <a:pt x="255" y="230"/>
                    </a:cubicBezTo>
                    <a:cubicBezTo>
                      <a:pt x="256" y="233"/>
                      <a:pt x="258" y="232"/>
                      <a:pt x="260" y="231"/>
                    </a:cubicBezTo>
                    <a:cubicBezTo>
                      <a:pt x="260" y="230"/>
                      <a:pt x="261" y="229"/>
                      <a:pt x="262" y="228"/>
                    </a:cubicBezTo>
                    <a:cubicBezTo>
                      <a:pt x="263" y="227"/>
                      <a:pt x="263" y="225"/>
                      <a:pt x="264" y="225"/>
                    </a:cubicBezTo>
                    <a:cubicBezTo>
                      <a:pt x="265" y="224"/>
                      <a:pt x="265" y="230"/>
                      <a:pt x="265" y="232"/>
                    </a:cubicBezTo>
                    <a:cubicBezTo>
                      <a:pt x="265" y="235"/>
                      <a:pt x="267" y="233"/>
                      <a:pt x="268" y="233"/>
                    </a:cubicBezTo>
                    <a:cubicBezTo>
                      <a:pt x="269" y="233"/>
                      <a:pt x="270" y="232"/>
                      <a:pt x="271" y="232"/>
                    </a:cubicBezTo>
                    <a:cubicBezTo>
                      <a:pt x="273" y="232"/>
                      <a:pt x="274" y="232"/>
                      <a:pt x="275" y="232"/>
                    </a:cubicBezTo>
                    <a:cubicBezTo>
                      <a:pt x="276" y="232"/>
                      <a:pt x="277" y="231"/>
                      <a:pt x="278" y="231"/>
                    </a:cubicBezTo>
                    <a:cubicBezTo>
                      <a:pt x="279" y="230"/>
                      <a:pt x="280" y="230"/>
                      <a:pt x="281" y="230"/>
                    </a:cubicBezTo>
                    <a:cubicBezTo>
                      <a:pt x="282" y="229"/>
                      <a:pt x="283" y="228"/>
                      <a:pt x="284" y="228"/>
                    </a:cubicBezTo>
                    <a:cubicBezTo>
                      <a:pt x="285" y="228"/>
                      <a:pt x="285" y="230"/>
                      <a:pt x="285" y="231"/>
                    </a:cubicBezTo>
                    <a:cubicBezTo>
                      <a:pt x="285" y="232"/>
                      <a:pt x="285" y="233"/>
                      <a:pt x="286" y="234"/>
                    </a:cubicBezTo>
                    <a:cubicBezTo>
                      <a:pt x="287" y="234"/>
                      <a:pt x="287" y="236"/>
                      <a:pt x="287" y="236"/>
                    </a:cubicBezTo>
                    <a:cubicBezTo>
                      <a:pt x="288" y="237"/>
                      <a:pt x="288" y="238"/>
                      <a:pt x="288" y="239"/>
                    </a:cubicBezTo>
                    <a:cubicBezTo>
                      <a:pt x="288" y="240"/>
                      <a:pt x="288" y="242"/>
                      <a:pt x="288" y="244"/>
                    </a:cubicBezTo>
                    <a:cubicBezTo>
                      <a:pt x="288" y="246"/>
                      <a:pt x="288" y="250"/>
                      <a:pt x="290" y="249"/>
                    </a:cubicBezTo>
                    <a:cubicBezTo>
                      <a:pt x="292" y="249"/>
                      <a:pt x="293" y="248"/>
                      <a:pt x="295" y="244"/>
                    </a:cubicBezTo>
                    <a:cubicBezTo>
                      <a:pt x="295" y="241"/>
                      <a:pt x="296" y="244"/>
                      <a:pt x="296" y="245"/>
                    </a:cubicBezTo>
                    <a:cubicBezTo>
                      <a:pt x="296" y="248"/>
                      <a:pt x="295" y="250"/>
                      <a:pt x="295" y="253"/>
                    </a:cubicBezTo>
                    <a:cubicBezTo>
                      <a:pt x="295" y="255"/>
                      <a:pt x="295" y="257"/>
                      <a:pt x="295" y="258"/>
                    </a:cubicBezTo>
                    <a:cubicBezTo>
                      <a:pt x="294" y="260"/>
                      <a:pt x="294" y="262"/>
                      <a:pt x="294" y="264"/>
                    </a:cubicBezTo>
                    <a:cubicBezTo>
                      <a:pt x="293" y="268"/>
                      <a:pt x="294" y="272"/>
                      <a:pt x="294" y="275"/>
                    </a:cubicBezTo>
                    <a:cubicBezTo>
                      <a:pt x="294" y="279"/>
                      <a:pt x="294" y="282"/>
                      <a:pt x="295" y="285"/>
                    </a:cubicBezTo>
                    <a:cubicBezTo>
                      <a:pt x="295" y="288"/>
                      <a:pt x="295" y="292"/>
                      <a:pt x="295" y="295"/>
                    </a:cubicBezTo>
                    <a:cubicBezTo>
                      <a:pt x="295" y="297"/>
                      <a:pt x="295" y="298"/>
                      <a:pt x="296" y="300"/>
                    </a:cubicBezTo>
                    <a:cubicBezTo>
                      <a:pt x="296" y="301"/>
                      <a:pt x="295" y="303"/>
                      <a:pt x="296" y="303"/>
                    </a:cubicBezTo>
                    <a:cubicBezTo>
                      <a:pt x="297" y="305"/>
                      <a:pt x="300" y="297"/>
                      <a:pt x="300" y="296"/>
                    </a:cubicBezTo>
                    <a:cubicBezTo>
                      <a:pt x="301" y="294"/>
                      <a:pt x="301" y="293"/>
                      <a:pt x="302" y="291"/>
                    </a:cubicBezTo>
                    <a:cubicBezTo>
                      <a:pt x="302" y="290"/>
                      <a:pt x="303" y="289"/>
                      <a:pt x="304" y="287"/>
                    </a:cubicBezTo>
                    <a:cubicBezTo>
                      <a:pt x="304" y="285"/>
                      <a:pt x="305" y="284"/>
                      <a:pt x="306" y="282"/>
                    </a:cubicBezTo>
                    <a:cubicBezTo>
                      <a:pt x="306" y="281"/>
                      <a:pt x="308" y="278"/>
                      <a:pt x="308" y="277"/>
                    </a:cubicBezTo>
                    <a:cubicBezTo>
                      <a:pt x="307" y="276"/>
                      <a:pt x="307" y="276"/>
                      <a:pt x="307" y="275"/>
                    </a:cubicBezTo>
                    <a:cubicBezTo>
                      <a:pt x="307" y="273"/>
                      <a:pt x="307" y="272"/>
                      <a:pt x="308" y="270"/>
                    </a:cubicBezTo>
                    <a:cubicBezTo>
                      <a:pt x="308" y="267"/>
                      <a:pt x="311" y="265"/>
                      <a:pt x="312" y="263"/>
                    </a:cubicBezTo>
                    <a:cubicBezTo>
                      <a:pt x="314" y="262"/>
                      <a:pt x="316" y="258"/>
                      <a:pt x="317" y="255"/>
                    </a:cubicBezTo>
                    <a:cubicBezTo>
                      <a:pt x="318" y="254"/>
                      <a:pt x="318" y="253"/>
                      <a:pt x="319" y="252"/>
                    </a:cubicBezTo>
                    <a:cubicBezTo>
                      <a:pt x="320" y="251"/>
                      <a:pt x="321" y="250"/>
                      <a:pt x="322" y="248"/>
                    </a:cubicBezTo>
                    <a:cubicBezTo>
                      <a:pt x="323" y="247"/>
                      <a:pt x="323" y="245"/>
                      <a:pt x="324" y="244"/>
                    </a:cubicBezTo>
                    <a:cubicBezTo>
                      <a:pt x="325" y="243"/>
                      <a:pt x="326" y="241"/>
                      <a:pt x="327" y="240"/>
                    </a:cubicBezTo>
                    <a:cubicBezTo>
                      <a:pt x="329" y="238"/>
                      <a:pt x="330" y="235"/>
                      <a:pt x="332" y="234"/>
                    </a:cubicBezTo>
                    <a:cubicBezTo>
                      <a:pt x="334" y="233"/>
                      <a:pt x="335" y="231"/>
                      <a:pt x="337" y="229"/>
                    </a:cubicBezTo>
                    <a:cubicBezTo>
                      <a:pt x="337" y="228"/>
                      <a:pt x="338" y="226"/>
                      <a:pt x="339" y="227"/>
                    </a:cubicBezTo>
                    <a:cubicBezTo>
                      <a:pt x="339" y="227"/>
                      <a:pt x="339" y="228"/>
                      <a:pt x="339" y="228"/>
                    </a:cubicBezTo>
                    <a:cubicBezTo>
                      <a:pt x="356" y="173"/>
                      <a:pt x="366" y="115"/>
                      <a:pt x="369" y="55"/>
                    </a:cubicBezTo>
                    <a:cubicBezTo>
                      <a:pt x="369" y="45"/>
                      <a:pt x="369" y="35"/>
                      <a:pt x="369" y="25"/>
                    </a:cubicBezTo>
                    <a:cubicBezTo>
                      <a:pt x="369" y="16"/>
                      <a:pt x="369" y="8"/>
                      <a:pt x="369" y="0"/>
                    </a:cubicBezTo>
                    <a:cubicBezTo>
                      <a:pt x="365" y="2"/>
                      <a:pt x="361" y="5"/>
                      <a:pt x="357" y="7"/>
                    </a:cubicBezTo>
                    <a:cubicBezTo>
                      <a:pt x="318" y="32"/>
                      <a:pt x="278" y="69"/>
                      <a:pt x="232" y="106"/>
                    </a:cubicBezTo>
                    <a:close/>
                    <a:moveTo>
                      <a:pt x="133" y="343"/>
                    </a:moveTo>
                    <a:cubicBezTo>
                      <a:pt x="131" y="347"/>
                      <a:pt x="130" y="347"/>
                      <a:pt x="129" y="346"/>
                    </a:cubicBezTo>
                    <a:cubicBezTo>
                      <a:pt x="128" y="345"/>
                      <a:pt x="125" y="344"/>
                      <a:pt x="127" y="342"/>
                    </a:cubicBezTo>
                    <a:cubicBezTo>
                      <a:pt x="129" y="339"/>
                      <a:pt x="129" y="341"/>
                      <a:pt x="130" y="342"/>
                    </a:cubicBezTo>
                    <a:cubicBezTo>
                      <a:pt x="131" y="343"/>
                      <a:pt x="134" y="341"/>
                      <a:pt x="133" y="343"/>
                    </a:cubicBezTo>
                    <a:close/>
                    <a:moveTo>
                      <a:pt x="156" y="410"/>
                    </a:moveTo>
                    <a:cubicBezTo>
                      <a:pt x="156" y="411"/>
                      <a:pt x="156" y="412"/>
                      <a:pt x="155" y="413"/>
                    </a:cubicBezTo>
                    <a:cubicBezTo>
                      <a:pt x="155" y="415"/>
                      <a:pt x="155" y="416"/>
                      <a:pt x="155" y="418"/>
                    </a:cubicBezTo>
                    <a:cubicBezTo>
                      <a:pt x="155" y="419"/>
                      <a:pt x="155" y="420"/>
                      <a:pt x="155" y="421"/>
                    </a:cubicBezTo>
                    <a:cubicBezTo>
                      <a:pt x="156" y="421"/>
                      <a:pt x="154" y="423"/>
                      <a:pt x="155" y="422"/>
                    </a:cubicBezTo>
                    <a:cubicBezTo>
                      <a:pt x="153" y="421"/>
                      <a:pt x="151" y="420"/>
                      <a:pt x="153" y="416"/>
                    </a:cubicBezTo>
                    <a:cubicBezTo>
                      <a:pt x="154" y="414"/>
                      <a:pt x="154" y="412"/>
                      <a:pt x="155" y="411"/>
                    </a:cubicBezTo>
                    <a:cubicBezTo>
                      <a:pt x="156" y="409"/>
                      <a:pt x="156" y="409"/>
                      <a:pt x="156" y="410"/>
                    </a:cubicBezTo>
                    <a:close/>
                    <a:moveTo>
                      <a:pt x="163" y="433"/>
                    </a:moveTo>
                    <a:cubicBezTo>
                      <a:pt x="162" y="435"/>
                      <a:pt x="161" y="437"/>
                      <a:pt x="160" y="439"/>
                    </a:cubicBezTo>
                    <a:cubicBezTo>
                      <a:pt x="160" y="440"/>
                      <a:pt x="159" y="441"/>
                      <a:pt x="159" y="442"/>
                    </a:cubicBezTo>
                    <a:cubicBezTo>
                      <a:pt x="159" y="443"/>
                      <a:pt x="159" y="444"/>
                      <a:pt x="159" y="444"/>
                    </a:cubicBezTo>
                    <a:cubicBezTo>
                      <a:pt x="157" y="443"/>
                      <a:pt x="159" y="438"/>
                      <a:pt x="160" y="435"/>
                    </a:cubicBezTo>
                    <a:cubicBezTo>
                      <a:pt x="160" y="434"/>
                      <a:pt x="160" y="433"/>
                      <a:pt x="161" y="432"/>
                    </a:cubicBezTo>
                    <a:cubicBezTo>
                      <a:pt x="161" y="431"/>
                      <a:pt x="162" y="430"/>
                      <a:pt x="162" y="429"/>
                    </a:cubicBezTo>
                    <a:cubicBezTo>
                      <a:pt x="162" y="429"/>
                      <a:pt x="163" y="426"/>
                      <a:pt x="164" y="426"/>
                    </a:cubicBezTo>
                    <a:cubicBezTo>
                      <a:pt x="164" y="426"/>
                      <a:pt x="164" y="426"/>
                      <a:pt x="164" y="426"/>
                    </a:cubicBezTo>
                    <a:cubicBezTo>
                      <a:pt x="165" y="426"/>
                      <a:pt x="163" y="432"/>
                      <a:pt x="163" y="433"/>
                    </a:cubicBezTo>
                    <a:close/>
                    <a:moveTo>
                      <a:pt x="176" y="386"/>
                    </a:moveTo>
                    <a:cubicBezTo>
                      <a:pt x="175" y="388"/>
                      <a:pt x="174" y="390"/>
                      <a:pt x="173" y="391"/>
                    </a:cubicBezTo>
                    <a:cubicBezTo>
                      <a:pt x="172" y="391"/>
                      <a:pt x="172" y="392"/>
                      <a:pt x="171" y="393"/>
                    </a:cubicBezTo>
                    <a:cubicBezTo>
                      <a:pt x="171" y="394"/>
                      <a:pt x="170" y="394"/>
                      <a:pt x="169" y="395"/>
                    </a:cubicBezTo>
                    <a:cubicBezTo>
                      <a:pt x="168" y="396"/>
                      <a:pt x="167" y="396"/>
                      <a:pt x="166" y="396"/>
                    </a:cubicBezTo>
                    <a:cubicBezTo>
                      <a:pt x="165" y="395"/>
                      <a:pt x="168" y="389"/>
                      <a:pt x="169" y="387"/>
                    </a:cubicBezTo>
                    <a:cubicBezTo>
                      <a:pt x="170" y="385"/>
                      <a:pt x="170" y="384"/>
                      <a:pt x="172" y="384"/>
                    </a:cubicBezTo>
                    <a:cubicBezTo>
                      <a:pt x="173" y="383"/>
                      <a:pt x="174" y="383"/>
                      <a:pt x="176" y="383"/>
                    </a:cubicBezTo>
                    <a:cubicBezTo>
                      <a:pt x="177" y="382"/>
                      <a:pt x="176" y="385"/>
                      <a:pt x="176" y="386"/>
                    </a:cubicBezTo>
                    <a:close/>
                    <a:moveTo>
                      <a:pt x="269" y="110"/>
                    </a:moveTo>
                    <a:cubicBezTo>
                      <a:pt x="267" y="108"/>
                      <a:pt x="266" y="109"/>
                      <a:pt x="265" y="111"/>
                    </a:cubicBezTo>
                    <a:cubicBezTo>
                      <a:pt x="264" y="113"/>
                      <a:pt x="263" y="115"/>
                      <a:pt x="263" y="118"/>
                    </a:cubicBezTo>
                    <a:cubicBezTo>
                      <a:pt x="263" y="119"/>
                      <a:pt x="264" y="120"/>
                      <a:pt x="264" y="121"/>
                    </a:cubicBezTo>
                    <a:cubicBezTo>
                      <a:pt x="264" y="123"/>
                      <a:pt x="264" y="124"/>
                      <a:pt x="264" y="126"/>
                    </a:cubicBezTo>
                    <a:cubicBezTo>
                      <a:pt x="264" y="128"/>
                      <a:pt x="266" y="128"/>
                      <a:pt x="266" y="130"/>
                    </a:cubicBezTo>
                    <a:cubicBezTo>
                      <a:pt x="266" y="132"/>
                      <a:pt x="265" y="136"/>
                      <a:pt x="266" y="136"/>
                    </a:cubicBezTo>
                    <a:cubicBezTo>
                      <a:pt x="268" y="135"/>
                      <a:pt x="268" y="137"/>
                      <a:pt x="269" y="139"/>
                    </a:cubicBezTo>
                    <a:cubicBezTo>
                      <a:pt x="269" y="140"/>
                      <a:pt x="270" y="143"/>
                      <a:pt x="269" y="144"/>
                    </a:cubicBezTo>
                    <a:cubicBezTo>
                      <a:pt x="268" y="145"/>
                      <a:pt x="267" y="144"/>
                      <a:pt x="266" y="144"/>
                    </a:cubicBezTo>
                    <a:cubicBezTo>
                      <a:pt x="266" y="144"/>
                      <a:pt x="265" y="143"/>
                      <a:pt x="265" y="145"/>
                    </a:cubicBezTo>
                    <a:cubicBezTo>
                      <a:pt x="265" y="147"/>
                      <a:pt x="265" y="148"/>
                      <a:pt x="266" y="148"/>
                    </a:cubicBezTo>
                    <a:cubicBezTo>
                      <a:pt x="267" y="148"/>
                      <a:pt x="267" y="150"/>
                      <a:pt x="267" y="152"/>
                    </a:cubicBezTo>
                    <a:cubicBezTo>
                      <a:pt x="267" y="156"/>
                      <a:pt x="266" y="160"/>
                      <a:pt x="266" y="165"/>
                    </a:cubicBezTo>
                    <a:cubicBezTo>
                      <a:pt x="266" y="167"/>
                      <a:pt x="266" y="167"/>
                      <a:pt x="265" y="168"/>
                    </a:cubicBezTo>
                    <a:cubicBezTo>
                      <a:pt x="264" y="168"/>
                      <a:pt x="264" y="169"/>
                      <a:pt x="263" y="169"/>
                    </a:cubicBezTo>
                    <a:cubicBezTo>
                      <a:pt x="261" y="170"/>
                      <a:pt x="260" y="173"/>
                      <a:pt x="259" y="172"/>
                    </a:cubicBezTo>
                    <a:cubicBezTo>
                      <a:pt x="258" y="171"/>
                      <a:pt x="258" y="171"/>
                      <a:pt x="258" y="169"/>
                    </a:cubicBezTo>
                    <a:cubicBezTo>
                      <a:pt x="258" y="168"/>
                      <a:pt x="257" y="167"/>
                      <a:pt x="256" y="166"/>
                    </a:cubicBezTo>
                    <a:cubicBezTo>
                      <a:pt x="256" y="165"/>
                      <a:pt x="255" y="166"/>
                      <a:pt x="255" y="165"/>
                    </a:cubicBezTo>
                    <a:cubicBezTo>
                      <a:pt x="254" y="163"/>
                      <a:pt x="255" y="161"/>
                      <a:pt x="255" y="160"/>
                    </a:cubicBezTo>
                    <a:cubicBezTo>
                      <a:pt x="255" y="158"/>
                      <a:pt x="255" y="156"/>
                      <a:pt x="256" y="154"/>
                    </a:cubicBezTo>
                    <a:cubicBezTo>
                      <a:pt x="256" y="152"/>
                      <a:pt x="257" y="151"/>
                      <a:pt x="258" y="148"/>
                    </a:cubicBezTo>
                    <a:cubicBezTo>
                      <a:pt x="258" y="146"/>
                      <a:pt x="258" y="144"/>
                      <a:pt x="257" y="143"/>
                    </a:cubicBezTo>
                    <a:cubicBezTo>
                      <a:pt x="257" y="141"/>
                      <a:pt x="257" y="140"/>
                      <a:pt x="257" y="139"/>
                    </a:cubicBezTo>
                    <a:cubicBezTo>
                      <a:pt x="256" y="138"/>
                      <a:pt x="256" y="137"/>
                      <a:pt x="255" y="135"/>
                    </a:cubicBezTo>
                    <a:cubicBezTo>
                      <a:pt x="255" y="133"/>
                      <a:pt x="255" y="131"/>
                      <a:pt x="254" y="129"/>
                    </a:cubicBezTo>
                    <a:cubicBezTo>
                      <a:pt x="254" y="126"/>
                      <a:pt x="254" y="125"/>
                      <a:pt x="254" y="122"/>
                    </a:cubicBezTo>
                    <a:cubicBezTo>
                      <a:pt x="254" y="120"/>
                      <a:pt x="254" y="120"/>
                      <a:pt x="254" y="119"/>
                    </a:cubicBezTo>
                    <a:cubicBezTo>
                      <a:pt x="254" y="114"/>
                      <a:pt x="255" y="113"/>
                      <a:pt x="256" y="109"/>
                    </a:cubicBezTo>
                    <a:cubicBezTo>
                      <a:pt x="257" y="107"/>
                      <a:pt x="257" y="103"/>
                      <a:pt x="258" y="102"/>
                    </a:cubicBezTo>
                    <a:cubicBezTo>
                      <a:pt x="260" y="100"/>
                      <a:pt x="261" y="102"/>
                      <a:pt x="263" y="100"/>
                    </a:cubicBezTo>
                    <a:cubicBezTo>
                      <a:pt x="263" y="99"/>
                      <a:pt x="264" y="98"/>
                      <a:pt x="264" y="97"/>
                    </a:cubicBezTo>
                    <a:cubicBezTo>
                      <a:pt x="265" y="96"/>
                      <a:pt x="266" y="95"/>
                      <a:pt x="267" y="95"/>
                    </a:cubicBezTo>
                    <a:cubicBezTo>
                      <a:pt x="268" y="96"/>
                      <a:pt x="269" y="101"/>
                      <a:pt x="270" y="104"/>
                    </a:cubicBezTo>
                    <a:cubicBezTo>
                      <a:pt x="271" y="106"/>
                      <a:pt x="271" y="108"/>
                      <a:pt x="271" y="110"/>
                    </a:cubicBezTo>
                    <a:cubicBezTo>
                      <a:pt x="271" y="112"/>
                      <a:pt x="269" y="110"/>
                      <a:pt x="269" y="110"/>
                    </a:cubicBezTo>
                    <a:close/>
                    <a:moveTo>
                      <a:pt x="285" y="115"/>
                    </a:moveTo>
                    <a:cubicBezTo>
                      <a:pt x="285" y="117"/>
                      <a:pt x="284" y="120"/>
                      <a:pt x="283" y="120"/>
                    </a:cubicBezTo>
                    <a:cubicBezTo>
                      <a:pt x="282" y="121"/>
                      <a:pt x="282" y="120"/>
                      <a:pt x="281" y="121"/>
                    </a:cubicBezTo>
                    <a:cubicBezTo>
                      <a:pt x="281" y="121"/>
                      <a:pt x="280" y="121"/>
                      <a:pt x="280" y="121"/>
                    </a:cubicBezTo>
                    <a:cubicBezTo>
                      <a:pt x="279" y="120"/>
                      <a:pt x="279" y="115"/>
                      <a:pt x="279" y="114"/>
                    </a:cubicBezTo>
                    <a:cubicBezTo>
                      <a:pt x="279" y="112"/>
                      <a:pt x="280" y="110"/>
                      <a:pt x="280" y="108"/>
                    </a:cubicBezTo>
                    <a:cubicBezTo>
                      <a:pt x="281" y="105"/>
                      <a:pt x="282" y="104"/>
                      <a:pt x="283" y="103"/>
                    </a:cubicBezTo>
                    <a:cubicBezTo>
                      <a:pt x="284" y="102"/>
                      <a:pt x="286" y="100"/>
                      <a:pt x="286" y="102"/>
                    </a:cubicBezTo>
                    <a:cubicBezTo>
                      <a:pt x="287" y="102"/>
                      <a:pt x="287" y="104"/>
                      <a:pt x="286" y="105"/>
                    </a:cubicBezTo>
                    <a:cubicBezTo>
                      <a:pt x="286" y="106"/>
                      <a:pt x="287" y="108"/>
                      <a:pt x="287" y="109"/>
                    </a:cubicBezTo>
                    <a:cubicBezTo>
                      <a:pt x="287" y="112"/>
                      <a:pt x="285" y="113"/>
                      <a:pt x="285" y="115"/>
                    </a:cubicBezTo>
                    <a:close/>
                    <a:moveTo>
                      <a:pt x="320" y="96"/>
                    </a:moveTo>
                    <a:cubicBezTo>
                      <a:pt x="319" y="97"/>
                      <a:pt x="317" y="97"/>
                      <a:pt x="316" y="98"/>
                    </a:cubicBezTo>
                    <a:cubicBezTo>
                      <a:pt x="315" y="98"/>
                      <a:pt x="315" y="100"/>
                      <a:pt x="314" y="101"/>
                    </a:cubicBezTo>
                    <a:cubicBezTo>
                      <a:pt x="314" y="102"/>
                      <a:pt x="313" y="106"/>
                      <a:pt x="313" y="106"/>
                    </a:cubicBezTo>
                    <a:cubicBezTo>
                      <a:pt x="313" y="104"/>
                      <a:pt x="312" y="102"/>
                      <a:pt x="313" y="100"/>
                    </a:cubicBezTo>
                    <a:cubicBezTo>
                      <a:pt x="313" y="99"/>
                      <a:pt x="314" y="97"/>
                      <a:pt x="315" y="95"/>
                    </a:cubicBezTo>
                    <a:cubicBezTo>
                      <a:pt x="316" y="94"/>
                      <a:pt x="317" y="94"/>
                      <a:pt x="318" y="94"/>
                    </a:cubicBezTo>
                    <a:cubicBezTo>
                      <a:pt x="319" y="94"/>
                      <a:pt x="320" y="96"/>
                      <a:pt x="321" y="95"/>
                    </a:cubicBezTo>
                    <a:cubicBezTo>
                      <a:pt x="321" y="96"/>
                      <a:pt x="320" y="96"/>
                      <a:pt x="32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3" name="Freeform 216"/>
              <p:cNvSpPr>
                <a:spLocks/>
              </p:cNvSpPr>
              <p:nvPr/>
            </p:nvSpPr>
            <p:spPr bwMode="auto">
              <a:xfrm>
                <a:off x="3405188" y="4465638"/>
                <a:ext cx="9525" cy="7938"/>
              </a:xfrm>
              <a:custGeom>
                <a:avLst/>
                <a:gdLst>
                  <a:gd name="T0" fmla="*/ 8 w 12"/>
                  <a:gd name="T1" fmla="*/ 0 h 11"/>
                  <a:gd name="T2" fmla="*/ 3 w 12"/>
                  <a:gd name="T3" fmla="*/ 8 h 11"/>
                  <a:gd name="T4" fmla="*/ 9 w 12"/>
                  <a:gd name="T5" fmla="*/ 9 h 11"/>
                  <a:gd name="T6" fmla="*/ 8 w 12"/>
                  <a:gd name="T7" fmla="*/ 0 h 11"/>
                </a:gdLst>
                <a:ahLst/>
                <a:cxnLst>
                  <a:cxn ang="0">
                    <a:pos x="T0" y="T1"/>
                  </a:cxn>
                  <a:cxn ang="0">
                    <a:pos x="T2" y="T3"/>
                  </a:cxn>
                  <a:cxn ang="0">
                    <a:pos x="T4" y="T5"/>
                  </a:cxn>
                  <a:cxn ang="0">
                    <a:pos x="T6" y="T7"/>
                  </a:cxn>
                </a:cxnLst>
                <a:rect l="0" t="0" r="r" b="b"/>
                <a:pathLst>
                  <a:path w="12" h="11">
                    <a:moveTo>
                      <a:pt x="8" y="0"/>
                    </a:moveTo>
                    <a:cubicBezTo>
                      <a:pt x="6" y="2"/>
                      <a:pt x="0" y="6"/>
                      <a:pt x="3" y="8"/>
                    </a:cubicBezTo>
                    <a:cubicBezTo>
                      <a:pt x="3" y="8"/>
                      <a:pt x="8" y="11"/>
                      <a:pt x="9" y="9"/>
                    </a:cubicBezTo>
                    <a:cubicBezTo>
                      <a:pt x="12" y="5"/>
                      <a:pt x="10"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4" name="Freeform 217"/>
              <p:cNvSpPr>
                <a:spLocks/>
              </p:cNvSpPr>
              <p:nvPr/>
            </p:nvSpPr>
            <p:spPr bwMode="auto">
              <a:xfrm>
                <a:off x="3408363" y="4473575"/>
                <a:ext cx="4763" cy="6350"/>
              </a:xfrm>
              <a:custGeom>
                <a:avLst/>
                <a:gdLst>
                  <a:gd name="T0" fmla="*/ 2 w 5"/>
                  <a:gd name="T1" fmla="*/ 7 h 8"/>
                  <a:gd name="T2" fmla="*/ 4 w 5"/>
                  <a:gd name="T3" fmla="*/ 2 h 8"/>
                  <a:gd name="T4" fmla="*/ 2 w 5"/>
                  <a:gd name="T5" fmla="*/ 7 h 8"/>
                </a:gdLst>
                <a:ahLst/>
                <a:cxnLst>
                  <a:cxn ang="0">
                    <a:pos x="T0" y="T1"/>
                  </a:cxn>
                  <a:cxn ang="0">
                    <a:pos x="T2" y="T3"/>
                  </a:cxn>
                  <a:cxn ang="0">
                    <a:pos x="T4" y="T5"/>
                  </a:cxn>
                </a:cxnLst>
                <a:rect l="0" t="0" r="r" b="b"/>
                <a:pathLst>
                  <a:path w="5" h="8">
                    <a:moveTo>
                      <a:pt x="2" y="7"/>
                    </a:moveTo>
                    <a:cubicBezTo>
                      <a:pt x="4" y="8"/>
                      <a:pt x="5" y="2"/>
                      <a:pt x="4" y="2"/>
                    </a:cubicBezTo>
                    <a:cubicBezTo>
                      <a:pt x="2" y="0"/>
                      <a:pt x="0" y="6"/>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5" name="Freeform 218"/>
              <p:cNvSpPr>
                <a:spLocks/>
              </p:cNvSpPr>
              <p:nvPr/>
            </p:nvSpPr>
            <p:spPr bwMode="auto">
              <a:xfrm>
                <a:off x="3370263" y="4540250"/>
                <a:ext cx="3175" cy="4763"/>
              </a:xfrm>
              <a:custGeom>
                <a:avLst/>
                <a:gdLst>
                  <a:gd name="T0" fmla="*/ 4 w 6"/>
                  <a:gd name="T1" fmla="*/ 1 h 6"/>
                  <a:gd name="T2" fmla="*/ 1 w 6"/>
                  <a:gd name="T3" fmla="*/ 5 h 6"/>
                  <a:gd name="T4" fmla="*/ 4 w 6"/>
                  <a:gd name="T5" fmla="*/ 1 h 6"/>
                </a:gdLst>
                <a:ahLst/>
                <a:cxnLst>
                  <a:cxn ang="0">
                    <a:pos x="T0" y="T1"/>
                  </a:cxn>
                  <a:cxn ang="0">
                    <a:pos x="T2" y="T3"/>
                  </a:cxn>
                  <a:cxn ang="0">
                    <a:pos x="T4" y="T5"/>
                  </a:cxn>
                </a:cxnLst>
                <a:rect l="0" t="0" r="r" b="b"/>
                <a:pathLst>
                  <a:path w="6" h="6">
                    <a:moveTo>
                      <a:pt x="4" y="1"/>
                    </a:moveTo>
                    <a:cubicBezTo>
                      <a:pt x="3" y="0"/>
                      <a:pt x="0" y="4"/>
                      <a:pt x="1" y="5"/>
                    </a:cubicBezTo>
                    <a:cubicBezTo>
                      <a:pt x="3" y="6"/>
                      <a:pt x="6" y="2"/>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6" name="Freeform 219"/>
              <p:cNvSpPr>
                <a:spLocks/>
              </p:cNvSpPr>
              <p:nvPr/>
            </p:nvSpPr>
            <p:spPr bwMode="auto">
              <a:xfrm>
                <a:off x="3414713" y="4465638"/>
                <a:ext cx="4763" cy="4763"/>
              </a:xfrm>
              <a:custGeom>
                <a:avLst/>
                <a:gdLst>
                  <a:gd name="T0" fmla="*/ 6 w 6"/>
                  <a:gd name="T1" fmla="*/ 0 h 6"/>
                  <a:gd name="T2" fmla="*/ 3 w 6"/>
                  <a:gd name="T3" fmla="*/ 0 h 6"/>
                  <a:gd name="T4" fmla="*/ 2 w 6"/>
                  <a:gd name="T5" fmla="*/ 5 h 6"/>
                  <a:gd name="T6" fmla="*/ 6 w 6"/>
                  <a:gd name="T7" fmla="*/ 0 h 6"/>
                </a:gdLst>
                <a:ahLst/>
                <a:cxnLst>
                  <a:cxn ang="0">
                    <a:pos x="T0" y="T1"/>
                  </a:cxn>
                  <a:cxn ang="0">
                    <a:pos x="T2" y="T3"/>
                  </a:cxn>
                  <a:cxn ang="0">
                    <a:pos x="T4" y="T5"/>
                  </a:cxn>
                  <a:cxn ang="0">
                    <a:pos x="T6" y="T7"/>
                  </a:cxn>
                </a:cxnLst>
                <a:rect l="0" t="0" r="r" b="b"/>
                <a:pathLst>
                  <a:path w="6" h="6">
                    <a:moveTo>
                      <a:pt x="6" y="0"/>
                    </a:moveTo>
                    <a:cubicBezTo>
                      <a:pt x="5" y="0"/>
                      <a:pt x="4" y="0"/>
                      <a:pt x="3" y="0"/>
                    </a:cubicBezTo>
                    <a:cubicBezTo>
                      <a:pt x="0" y="1"/>
                      <a:pt x="1" y="4"/>
                      <a:pt x="2" y="5"/>
                    </a:cubicBezTo>
                    <a:cubicBezTo>
                      <a:pt x="4" y="6"/>
                      <a:pt x="6"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7" name="Freeform 220"/>
              <p:cNvSpPr>
                <a:spLocks/>
              </p:cNvSpPr>
              <p:nvPr/>
            </p:nvSpPr>
            <p:spPr bwMode="auto">
              <a:xfrm>
                <a:off x="3405188" y="4478338"/>
                <a:ext cx="1588" cy="3175"/>
              </a:xfrm>
              <a:custGeom>
                <a:avLst/>
                <a:gdLst>
                  <a:gd name="T0" fmla="*/ 1 w 4"/>
                  <a:gd name="T1" fmla="*/ 5 h 5"/>
                  <a:gd name="T2" fmla="*/ 3 w 4"/>
                  <a:gd name="T3" fmla="*/ 3 h 5"/>
                  <a:gd name="T4" fmla="*/ 2 w 4"/>
                  <a:gd name="T5" fmla="*/ 0 h 5"/>
                  <a:gd name="T6" fmla="*/ 1 w 4"/>
                  <a:gd name="T7" fmla="*/ 5 h 5"/>
                </a:gdLst>
                <a:ahLst/>
                <a:cxnLst>
                  <a:cxn ang="0">
                    <a:pos x="T0" y="T1"/>
                  </a:cxn>
                  <a:cxn ang="0">
                    <a:pos x="T2" y="T3"/>
                  </a:cxn>
                  <a:cxn ang="0">
                    <a:pos x="T4" y="T5"/>
                  </a:cxn>
                  <a:cxn ang="0">
                    <a:pos x="T6" y="T7"/>
                  </a:cxn>
                </a:cxnLst>
                <a:rect l="0" t="0" r="r" b="b"/>
                <a:pathLst>
                  <a:path w="4" h="5">
                    <a:moveTo>
                      <a:pt x="1" y="5"/>
                    </a:moveTo>
                    <a:cubicBezTo>
                      <a:pt x="2" y="5"/>
                      <a:pt x="3" y="4"/>
                      <a:pt x="3" y="3"/>
                    </a:cubicBezTo>
                    <a:cubicBezTo>
                      <a:pt x="4" y="2"/>
                      <a:pt x="3" y="1"/>
                      <a:pt x="2" y="0"/>
                    </a:cubicBezTo>
                    <a:cubicBezTo>
                      <a:pt x="0" y="1"/>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8" name="Freeform 221"/>
              <p:cNvSpPr>
                <a:spLocks/>
              </p:cNvSpPr>
              <p:nvPr/>
            </p:nvSpPr>
            <p:spPr bwMode="auto">
              <a:xfrm>
                <a:off x="3575051" y="4332288"/>
                <a:ext cx="6350" cy="3175"/>
              </a:xfrm>
              <a:custGeom>
                <a:avLst/>
                <a:gdLst>
                  <a:gd name="T0" fmla="*/ 5 w 9"/>
                  <a:gd name="T1" fmla="*/ 2 h 5"/>
                  <a:gd name="T2" fmla="*/ 1 w 9"/>
                  <a:gd name="T3" fmla="*/ 2 h 5"/>
                  <a:gd name="T4" fmla="*/ 3 w 9"/>
                  <a:gd name="T5" fmla="*/ 4 h 5"/>
                  <a:gd name="T6" fmla="*/ 6 w 9"/>
                  <a:gd name="T7" fmla="*/ 5 h 5"/>
                  <a:gd name="T8" fmla="*/ 7 w 9"/>
                  <a:gd name="T9" fmla="*/ 4 h 5"/>
                  <a:gd name="T10" fmla="*/ 9 w 9"/>
                  <a:gd name="T11" fmla="*/ 3 h 5"/>
                  <a:gd name="T12" fmla="*/ 5 w 9"/>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9" h="5">
                    <a:moveTo>
                      <a:pt x="5" y="2"/>
                    </a:moveTo>
                    <a:cubicBezTo>
                      <a:pt x="4" y="2"/>
                      <a:pt x="2" y="0"/>
                      <a:pt x="1" y="2"/>
                    </a:cubicBezTo>
                    <a:cubicBezTo>
                      <a:pt x="0" y="4"/>
                      <a:pt x="3" y="4"/>
                      <a:pt x="3" y="4"/>
                    </a:cubicBezTo>
                    <a:cubicBezTo>
                      <a:pt x="4" y="4"/>
                      <a:pt x="5" y="5"/>
                      <a:pt x="6" y="5"/>
                    </a:cubicBezTo>
                    <a:cubicBezTo>
                      <a:pt x="6" y="5"/>
                      <a:pt x="7" y="5"/>
                      <a:pt x="7" y="4"/>
                    </a:cubicBezTo>
                    <a:cubicBezTo>
                      <a:pt x="8" y="4"/>
                      <a:pt x="8" y="3"/>
                      <a:pt x="9" y="3"/>
                    </a:cubicBezTo>
                    <a:cubicBezTo>
                      <a:pt x="9" y="0"/>
                      <a:pt x="5" y="2"/>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89" name="Freeform 222"/>
              <p:cNvSpPr>
                <a:spLocks/>
              </p:cNvSpPr>
              <p:nvPr/>
            </p:nvSpPr>
            <p:spPr bwMode="auto">
              <a:xfrm>
                <a:off x="3567113" y="4278313"/>
                <a:ext cx="25400" cy="50800"/>
              </a:xfrm>
              <a:custGeom>
                <a:avLst/>
                <a:gdLst>
                  <a:gd name="T0" fmla="*/ 33 w 34"/>
                  <a:gd name="T1" fmla="*/ 4 h 69"/>
                  <a:gd name="T2" fmla="*/ 34 w 34"/>
                  <a:gd name="T3" fmla="*/ 0 h 69"/>
                  <a:gd name="T4" fmla="*/ 1 w 34"/>
                  <a:gd name="T5" fmla="*/ 24 h 69"/>
                  <a:gd name="T6" fmla="*/ 1 w 34"/>
                  <a:gd name="T7" fmla="*/ 24 h 69"/>
                  <a:gd name="T8" fmla="*/ 4 w 34"/>
                  <a:gd name="T9" fmla="*/ 31 h 69"/>
                  <a:gd name="T10" fmla="*/ 4 w 34"/>
                  <a:gd name="T11" fmla="*/ 36 h 69"/>
                  <a:gd name="T12" fmla="*/ 3 w 34"/>
                  <a:gd name="T13" fmla="*/ 43 h 69"/>
                  <a:gd name="T14" fmla="*/ 2 w 34"/>
                  <a:gd name="T15" fmla="*/ 56 h 69"/>
                  <a:gd name="T16" fmla="*/ 5 w 34"/>
                  <a:gd name="T17" fmla="*/ 58 h 69"/>
                  <a:gd name="T18" fmla="*/ 6 w 34"/>
                  <a:gd name="T19" fmla="*/ 60 h 69"/>
                  <a:gd name="T20" fmla="*/ 6 w 34"/>
                  <a:gd name="T21" fmla="*/ 67 h 69"/>
                  <a:gd name="T22" fmla="*/ 11 w 34"/>
                  <a:gd name="T23" fmla="*/ 66 h 69"/>
                  <a:gd name="T24" fmla="*/ 13 w 34"/>
                  <a:gd name="T25" fmla="*/ 61 h 69"/>
                  <a:gd name="T26" fmla="*/ 16 w 34"/>
                  <a:gd name="T27" fmla="*/ 61 h 69"/>
                  <a:gd name="T28" fmla="*/ 16 w 34"/>
                  <a:gd name="T29" fmla="*/ 55 h 69"/>
                  <a:gd name="T30" fmla="*/ 15 w 34"/>
                  <a:gd name="T31" fmla="*/ 55 h 69"/>
                  <a:gd name="T32" fmla="*/ 14 w 34"/>
                  <a:gd name="T33" fmla="*/ 52 h 69"/>
                  <a:gd name="T34" fmla="*/ 14 w 34"/>
                  <a:gd name="T35" fmla="*/ 48 h 69"/>
                  <a:gd name="T36" fmla="*/ 13 w 34"/>
                  <a:gd name="T37" fmla="*/ 45 h 69"/>
                  <a:gd name="T38" fmla="*/ 15 w 34"/>
                  <a:gd name="T39" fmla="*/ 43 h 69"/>
                  <a:gd name="T40" fmla="*/ 17 w 34"/>
                  <a:gd name="T41" fmla="*/ 38 h 69"/>
                  <a:gd name="T42" fmla="*/ 21 w 34"/>
                  <a:gd name="T43" fmla="*/ 34 h 69"/>
                  <a:gd name="T44" fmla="*/ 24 w 34"/>
                  <a:gd name="T45" fmla="*/ 32 h 69"/>
                  <a:gd name="T46" fmla="*/ 27 w 34"/>
                  <a:gd name="T47" fmla="*/ 30 h 69"/>
                  <a:gd name="T48" fmla="*/ 30 w 34"/>
                  <a:gd name="T49" fmla="*/ 25 h 69"/>
                  <a:gd name="T50" fmla="*/ 29 w 34"/>
                  <a:gd name="T51" fmla="*/ 19 h 69"/>
                  <a:gd name="T52" fmla="*/ 30 w 34"/>
                  <a:gd name="T53" fmla="*/ 14 h 69"/>
                  <a:gd name="T54" fmla="*/ 33 w 34"/>
                  <a:gd name="T55"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9">
                    <a:moveTo>
                      <a:pt x="33" y="4"/>
                    </a:moveTo>
                    <a:cubicBezTo>
                      <a:pt x="33" y="3"/>
                      <a:pt x="34" y="1"/>
                      <a:pt x="34" y="0"/>
                    </a:cubicBezTo>
                    <a:cubicBezTo>
                      <a:pt x="23" y="8"/>
                      <a:pt x="12" y="16"/>
                      <a:pt x="1" y="24"/>
                    </a:cubicBezTo>
                    <a:cubicBezTo>
                      <a:pt x="1" y="24"/>
                      <a:pt x="1" y="24"/>
                      <a:pt x="1" y="24"/>
                    </a:cubicBezTo>
                    <a:cubicBezTo>
                      <a:pt x="2" y="26"/>
                      <a:pt x="4" y="27"/>
                      <a:pt x="4" y="31"/>
                    </a:cubicBezTo>
                    <a:cubicBezTo>
                      <a:pt x="5" y="33"/>
                      <a:pt x="4" y="34"/>
                      <a:pt x="4" y="36"/>
                    </a:cubicBezTo>
                    <a:cubicBezTo>
                      <a:pt x="3" y="38"/>
                      <a:pt x="4" y="40"/>
                      <a:pt x="3" y="43"/>
                    </a:cubicBezTo>
                    <a:cubicBezTo>
                      <a:pt x="3" y="47"/>
                      <a:pt x="0" y="53"/>
                      <a:pt x="2" y="56"/>
                    </a:cubicBezTo>
                    <a:cubicBezTo>
                      <a:pt x="2" y="58"/>
                      <a:pt x="4" y="58"/>
                      <a:pt x="5" y="58"/>
                    </a:cubicBezTo>
                    <a:cubicBezTo>
                      <a:pt x="6" y="58"/>
                      <a:pt x="6" y="59"/>
                      <a:pt x="6" y="60"/>
                    </a:cubicBezTo>
                    <a:cubicBezTo>
                      <a:pt x="6" y="62"/>
                      <a:pt x="6" y="66"/>
                      <a:pt x="6" y="67"/>
                    </a:cubicBezTo>
                    <a:cubicBezTo>
                      <a:pt x="7" y="68"/>
                      <a:pt x="10" y="69"/>
                      <a:pt x="11" y="66"/>
                    </a:cubicBezTo>
                    <a:cubicBezTo>
                      <a:pt x="12" y="64"/>
                      <a:pt x="12" y="62"/>
                      <a:pt x="13" y="61"/>
                    </a:cubicBezTo>
                    <a:cubicBezTo>
                      <a:pt x="14" y="60"/>
                      <a:pt x="15" y="61"/>
                      <a:pt x="16" y="61"/>
                    </a:cubicBezTo>
                    <a:cubicBezTo>
                      <a:pt x="17" y="60"/>
                      <a:pt x="17" y="56"/>
                      <a:pt x="16" y="55"/>
                    </a:cubicBezTo>
                    <a:cubicBezTo>
                      <a:pt x="16" y="55"/>
                      <a:pt x="15" y="55"/>
                      <a:pt x="15" y="55"/>
                    </a:cubicBezTo>
                    <a:cubicBezTo>
                      <a:pt x="14" y="54"/>
                      <a:pt x="14" y="53"/>
                      <a:pt x="14" y="52"/>
                    </a:cubicBezTo>
                    <a:cubicBezTo>
                      <a:pt x="14" y="51"/>
                      <a:pt x="14" y="49"/>
                      <a:pt x="14" y="48"/>
                    </a:cubicBezTo>
                    <a:cubicBezTo>
                      <a:pt x="14" y="47"/>
                      <a:pt x="13" y="47"/>
                      <a:pt x="13" y="45"/>
                    </a:cubicBezTo>
                    <a:cubicBezTo>
                      <a:pt x="13" y="44"/>
                      <a:pt x="14" y="43"/>
                      <a:pt x="15" y="43"/>
                    </a:cubicBezTo>
                    <a:cubicBezTo>
                      <a:pt x="16" y="42"/>
                      <a:pt x="16" y="40"/>
                      <a:pt x="17" y="38"/>
                    </a:cubicBezTo>
                    <a:cubicBezTo>
                      <a:pt x="18" y="35"/>
                      <a:pt x="19" y="33"/>
                      <a:pt x="21" y="34"/>
                    </a:cubicBezTo>
                    <a:cubicBezTo>
                      <a:pt x="22" y="34"/>
                      <a:pt x="23" y="34"/>
                      <a:pt x="24" y="32"/>
                    </a:cubicBezTo>
                    <a:cubicBezTo>
                      <a:pt x="25" y="31"/>
                      <a:pt x="26" y="31"/>
                      <a:pt x="27" y="30"/>
                    </a:cubicBezTo>
                    <a:cubicBezTo>
                      <a:pt x="29" y="30"/>
                      <a:pt x="29" y="28"/>
                      <a:pt x="30" y="25"/>
                    </a:cubicBezTo>
                    <a:cubicBezTo>
                      <a:pt x="30" y="22"/>
                      <a:pt x="29" y="21"/>
                      <a:pt x="29" y="19"/>
                    </a:cubicBezTo>
                    <a:cubicBezTo>
                      <a:pt x="29" y="17"/>
                      <a:pt x="30" y="16"/>
                      <a:pt x="30" y="14"/>
                    </a:cubicBezTo>
                    <a:cubicBezTo>
                      <a:pt x="32" y="11"/>
                      <a:pt x="32" y="7"/>
                      <a:pt x="3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0" name="Freeform 223"/>
              <p:cNvSpPr>
                <a:spLocks/>
              </p:cNvSpPr>
              <p:nvPr/>
            </p:nvSpPr>
            <p:spPr bwMode="auto">
              <a:xfrm>
                <a:off x="2660651" y="4232275"/>
                <a:ext cx="1588" cy="1588"/>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0" y="2"/>
                    </a:cubicBezTo>
                    <a:cubicBezTo>
                      <a:pt x="0" y="2"/>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1" name="Freeform 224"/>
              <p:cNvSpPr>
                <a:spLocks/>
              </p:cNvSpPr>
              <p:nvPr/>
            </p:nvSpPr>
            <p:spPr bwMode="auto">
              <a:xfrm>
                <a:off x="3598863" y="4268788"/>
                <a:ext cx="6350" cy="11113"/>
              </a:xfrm>
              <a:custGeom>
                <a:avLst/>
                <a:gdLst>
                  <a:gd name="T0" fmla="*/ 8 w 9"/>
                  <a:gd name="T1" fmla="*/ 0 h 14"/>
                  <a:gd name="T2" fmla="*/ 1 w 9"/>
                  <a:gd name="T3" fmla="*/ 5 h 14"/>
                  <a:gd name="T4" fmla="*/ 1 w 9"/>
                  <a:gd name="T5" fmla="*/ 7 h 14"/>
                  <a:gd name="T6" fmla="*/ 3 w 9"/>
                  <a:gd name="T7" fmla="*/ 8 h 14"/>
                  <a:gd name="T8" fmla="*/ 4 w 9"/>
                  <a:gd name="T9" fmla="*/ 13 h 14"/>
                  <a:gd name="T10" fmla="*/ 5 w 9"/>
                  <a:gd name="T11" fmla="*/ 12 h 14"/>
                  <a:gd name="T12" fmla="*/ 7 w 9"/>
                  <a:gd name="T13" fmla="*/ 9 h 14"/>
                  <a:gd name="T14" fmla="*/ 7 w 9"/>
                  <a:gd name="T15" fmla="*/ 1 h 14"/>
                  <a:gd name="T16" fmla="*/ 8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8" y="0"/>
                    </a:moveTo>
                    <a:cubicBezTo>
                      <a:pt x="6" y="1"/>
                      <a:pt x="3" y="3"/>
                      <a:pt x="1" y="5"/>
                    </a:cubicBezTo>
                    <a:cubicBezTo>
                      <a:pt x="1" y="6"/>
                      <a:pt x="0" y="6"/>
                      <a:pt x="1" y="7"/>
                    </a:cubicBezTo>
                    <a:cubicBezTo>
                      <a:pt x="1" y="7"/>
                      <a:pt x="2" y="7"/>
                      <a:pt x="3" y="8"/>
                    </a:cubicBezTo>
                    <a:cubicBezTo>
                      <a:pt x="3" y="9"/>
                      <a:pt x="3" y="12"/>
                      <a:pt x="4" y="13"/>
                    </a:cubicBezTo>
                    <a:cubicBezTo>
                      <a:pt x="4" y="14"/>
                      <a:pt x="5" y="14"/>
                      <a:pt x="5" y="12"/>
                    </a:cubicBezTo>
                    <a:cubicBezTo>
                      <a:pt x="5" y="11"/>
                      <a:pt x="6" y="10"/>
                      <a:pt x="7" y="9"/>
                    </a:cubicBezTo>
                    <a:cubicBezTo>
                      <a:pt x="9" y="6"/>
                      <a:pt x="7" y="4"/>
                      <a:pt x="7" y="1"/>
                    </a:cubicBezTo>
                    <a:cubicBezTo>
                      <a:pt x="7" y="2"/>
                      <a:pt x="8" y="1"/>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2" name="Freeform 225"/>
              <p:cNvSpPr>
                <a:spLocks/>
              </p:cNvSpPr>
              <p:nvPr/>
            </p:nvSpPr>
            <p:spPr bwMode="auto">
              <a:xfrm>
                <a:off x="3551238" y="4324350"/>
                <a:ext cx="6350" cy="7938"/>
              </a:xfrm>
              <a:custGeom>
                <a:avLst/>
                <a:gdLst>
                  <a:gd name="T0" fmla="*/ 0 w 9"/>
                  <a:gd name="T1" fmla="*/ 2 h 10"/>
                  <a:gd name="T2" fmla="*/ 2 w 9"/>
                  <a:gd name="T3" fmla="*/ 6 h 10"/>
                  <a:gd name="T4" fmla="*/ 4 w 9"/>
                  <a:gd name="T5" fmla="*/ 9 h 10"/>
                  <a:gd name="T6" fmla="*/ 7 w 9"/>
                  <a:gd name="T7" fmla="*/ 10 h 10"/>
                  <a:gd name="T8" fmla="*/ 9 w 9"/>
                  <a:gd name="T9" fmla="*/ 7 h 10"/>
                  <a:gd name="T10" fmla="*/ 7 w 9"/>
                  <a:gd name="T11" fmla="*/ 3 h 10"/>
                  <a:gd name="T12" fmla="*/ 6 w 9"/>
                  <a:gd name="T13" fmla="*/ 2 h 10"/>
                  <a:gd name="T14" fmla="*/ 3 w 9"/>
                  <a:gd name="T15" fmla="*/ 0 h 10"/>
                  <a:gd name="T16" fmla="*/ 0 w 9"/>
                  <a:gd name="T1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0" y="2"/>
                    </a:moveTo>
                    <a:cubicBezTo>
                      <a:pt x="0" y="4"/>
                      <a:pt x="1" y="5"/>
                      <a:pt x="2" y="6"/>
                    </a:cubicBezTo>
                    <a:cubicBezTo>
                      <a:pt x="3" y="7"/>
                      <a:pt x="3" y="9"/>
                      <a:pt x="4" y="9"/>
                    </a:cubicBezTo>
                    <a:cubicBezTo>
                      <a:pt x="6" y="9"/>
                      <a:pt x="6" y="10"/>
                      <a:pt x="7" y="10"/>
                    </a:cubicBezTo>
                    <a:cubicBezTo>
                      <a:pt x="9" y="10"/>
                      <a:pt x="9" y="8"/>
                      <a:pt x="9" y="7"/>
                    </a:cubicBezTo>
                    <a:cubicBezTo>
                      <a:pt x="9" y="5"/>
                      <a:pt x="7" y="5"/>
                      <a:pt x="7" y="3"/>
                    </a:cubicBezTo>
                    <a:cubicBezTo>
                      <a:pt x="7" y="3"/>
                      <a:pt x="6" y="2"/>
                      <a:pt x="6" y="2"/>
                    </a:cubicBezTo>
                    <a:cubicBezTo>
                      <a:pt x="5" y="1"/>
                      <a:pt x="4" y="0"/>
                      <a:pt x="3" y="0"/>
                    </a:cubicBezTo>
                    <a:cubicBezTo>
                      <a:pt x="2" y="0"/>
                      <a:pt x="1" y="0"/>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3" name="Freeform 226"/>
              <p:cNvSpPr>
                <a:spLocks/>
              </p:cNvSpPr>
              <p:nvPr/>
            </p:nvSpPr>
            <p:spPr bwMode="auto">
              <a:xfrm>
                <a:off x="3554413" y="4300538"/>
                <a:ext cx="12700" cy="25400"/>
              </a:xfrm>
              <a:custGeom>
                <a:avLst/>
                <a:gdLst>
                  <a:gd name="T0" fmla="*/ 15 w 18"/>
                  <a:gd name="T1" fmla="*/ 11 h 33"/>
                  <a:gd name="T2" fmla="*/ 18 w 18"/>
                  <a:gd name="T3" fmla="*/ 16 h 33"/>
                  <a:gd name="T4" fmla="*/ 16 w 18"/>
                  <a:gd name="T5" fmla="*/ 7 h 33"/>
                  <a:gd name="T6" fmla="*/ 13 w 18"/>
                  <a:gd name="T7" fmla="*/ 3 h 33"/>
                  <a:gd name="T8" fmla="*/ 10 w 18"/>
                  <a:gd name="T9" fmla="*/ 1 h 33"/>
                  <a:gd name="T10" fmla="*/ 9 w 18"/>
                  <a:gd name="T11" fmla="*/ 0 h 33"/>
                  <a:gd name="T12" fmla="*/ 0 w 18"/>
                  <a:gd name="T13" fmla="*/ 5 h 33"/>
                  <a:gd name="T14" fmla="*/ 0 w 18"/>
                  <a:gd name="T15" fmla="*/ 6 h 33"/>
                  <a:gd name="T16" fmla="*/ 4 w 18"/>
                  <a:gd name="T17" fmla="*/ 7 h 33"/>
                  <a:gd name="T18" fmla="*/ 6 w 18"/>
                  <a:gd name="T19" fmla="*/ 11 h 33"/>
                  <a:gd name="T20" fmla="*/ 9 w 18"/>
                  <a:gd name="T21" fmla="*/ 19 h 33"/>
                  <a:gd name="T22" fmla="*/ 9 w 18"/>
                  <a:gd name="T23" fmla="*/ 24 h 33"/>
                  <a:gd name="T24" fmla="*/ 7 w 18"/>
                  <a:gd name="T25" fmla="*/ 29 h 33"/>
                  <a:gd name="T26" fmla="*/ 11 w 18"/>
                  <a:gd name="T27" fmla="*/ 29 h 33"/>
                  <a:gd name="T28" fmla="*/ 13 w 18"/>
                  <a:gd name="T29" fmla="*/ 20 h 33"/>
                  <a:gd name="T30" fmla="*/ 13 w 18"/>
                  <a:gd name="T31" fmla="*/ 14 h 33"/>
                  <a:gd name="T32" fmla="*/ 15 w 18"/>
                  <a:gd name="T3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5" y="11"/>
                    </a:moveTo>
                    <a:cubicBezTo>
                      <a:pt x="16" y="12"/>
                      <a:pt x="17" y="17"/>
                      <a:pt x="18" y="16"/>
                    </a:cubicBezTo>
                    <a:cubicBezTo>
                      <a:pt x="18" y="12"/>
                      <a:pt x="18" y="7"/>
                      <a:pt x="16" y="7"/>
                    </a:cubicBezTo>
                    <a:cubicBezTo>
                      <a:pt x="15" y="6"/>
                      <a:pt x="14" y="5"/>
                      <a:pt x="13" y="3"/>
                    </a:cubicBezTo>
                    <a:cubicBezTo>
                      <a:pt x="13" y="2"/>
                      <a:pt x="11" y="1"/>
                      <a:pt x="10" y="1"/>
                    </a:cubicBezTo>
                    <a:cubicBezTo>
                      <a:pt x="10" y="0"/>
                      <a:pt x="9" y="0"/>
                      <a:pt x="9" y="0"/>
                    </a:cubicBezTo>
                    <a:cubicBezTo>
                      <a:pt x="6" y="1"/>
                      <a:pt x="3" y="3"/>
                      <a:pt x="0" y="5"/>
                    </a:cubicBezTo>
                    <a:cubicBezTo>
                      <a:pt x="0" y="5"/>
                      <a:pt x="0" y="6"/>
                      <a:pt x="0" y="6"/>
                    </a:cubicBezTo>
                    <a:cubicBezTo>
                      <a:pt x="1" y="6"/>
                      <a:pt x="3" y="6"/>
                      <a:pt x="4" y="7"/>
                    </a:cubicBezTo>
                    <a:cubicBezTo>
                      <a:pt x="5" y="8"/>
                      <a:pt x="5" y="10"/>
                      <a:pt x="6" y="11"/>
                    </a:cubicBezTo>
                    <a:cubicBezTo>
                      <a:pt x="7" y="13"/>
                      <a:pt x="9" y="15"/>
                      <a:pt x="9" y="19"/>
                    </a:cubicBezTo>
                    <a:cubicBezTo>
                      <a:pt x="9" y="20"/>
                      <a:pt x="9" y="23"/>
                      <a:pt x="9" y="24"/>
                    </a:cubicBezTo>
                    <a:cubicBezTo>
                      <a:pt x="9" y="26"/>
                      <a:pt x="8" y="28"/>
                      <a:pt x="7" y="29"/>
                    </a:cubicBezTo>
                    <a:cubicBezTo>
                      <a:pt x="7" y="33"/>
                      <a:pt x="10" y="30"/>
                      <a:pt x="11" y="29"/>
                    </a:cubicBezTo>
                    <a:cubicBezTo>
                      <a:pt x="12" y="26"/>
                      <a:pt x="14" y="22"/>
                      <a:pt x="13" y="20"/>
                    </a:cubicBezTo>
                    <a:cubicBezTo>
                      <a:pt x="12" y="18"/>
                      <a:pt x="12" y="17"/>
                      <a:pt x="13" y="14"/>
                    </a:cubicBezTo>
                    <a:cubicBezTo>
                      <a:pt x="13" y="13"/>
                      <a:pt x="14" y="10"/>
                      <a:pt x="1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4" name="Freeform 227"/>
              <p:cNvSpPr>
                <a:spLocks/>
              </p:cNvSpPr>
              <p:nvPr/>
            </p:nvSpPr>
            <p:spPr bwMode="auto">
              <a:xfrm>
                <a:off x="3525838" y="4319588"/>
                <a:ext cx="3175" cy="4763"/>
              </a:xfrm>
              <a:custGeom>
                <a:avLst/>
                <a:gdLst>
                  <a:gd name="T0" fmla="*/ 3 w 5"/>
                  <a:gd name="T1" fmla="*/ 5 h 6"/>
                  <a:gd name="T2" fmla="*/ 3 w 5"/>
                  <a:gd name="T3" fmla="*/ 0 h 6"/>
                  <a:gd name="T4" fmla="*/ 1 w 5"/>
                  <a:gd name="T5" fmla="*/ 1 h 6"/>
                  <a:gd name="T6" fmla="*/ 1 w 5"/>
                  <a:gd name="T7" fmla="*/ 4 h 6"/>
                  <a:gd name="T8" fmla="*/ 3 w 5"/>
                  <a:gd name="T9" fmla="*/ 5 h 6"/>
                </a:gdLst>
                <a:ahLst/>
                <a:cxnLst>
                  <a:cxn ang="0">
                    <a:pos x="T0" y="T1"/>
                  </a:cxn>
                  <a:cxn ang="0">
                    <a:pos x="T2" y="T3"/>
                  </a:cxn>
                  <a:cxn ang="0">
                    <a:pos x="T4" y="T5"/>
                  </a:cxn>
                  <a:cxn ang="0">
                    <a:pos x="T6" y="T7"/>
                  </a:cxn>
                  <a:cxn ang="0">
                    <a:pos x="T8" y="T9"/>
                  </a:cxn>
                </a:cxnLst>
                <a:rect l="0" t="0" r="r" b="b"/>
                <a:pathLst>
                  <a:path w="5" h="6">
                    <a:moveTo>
                      <a:pt x="3" y="5"/>
                    </a:moveTo>
                    <a:cubicBezTo>
                      <a:pt x="5" y="4"/>
                      <a:pt x="4" y="1"/>
                      <a:pt x="3" y="0"/>
                    </a:cubicBezTo>
                    <a:cubicBezTo>
                      <a:pt x="3" y="1"/>
                      <a:pt x="2" y="1"/>
                      <a:pt x="1" y="1"/>
                    </a:cubicBezTo>
                    <a:cubicBezTo>
                      <a:pt x="1" y="2"/>
                      <a:pt x="0" y="3"/>
                      <a:pt x="1" y="4"/>
                    </a:cubicBezTo>
                    <a:cubicBezTo>
                      <a:pt x="1" y="5"/>
                      <a:pt x="2" y="6"/>
                      <a:pt x="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5" name="Freeform 228"/>
              <p:cNvSpPr>
                <a:spLocks/>
              </p:cNvSpPr>
              <p:nvPr/>
            </p:nvSpPr>
            <p:spPr bwMode="auto">
              <a:xfrm>
                <a:off x="3522663" y="4325938"/>
                <a:ext cx="1588" cy="1588"/>
              </a:xfrm>
              <a:custGeom>
                <a:avLst/>
                <a:gdLst>
                  <a:gd name="T0" fmla="*/ 1 w 2"/>
                  <a:gd name="T1" fmla="*/ 0 h 3"/>
                  <a:gd name="T2" fmla="*/ 1 w 2"/>
                  <a:gd name="T3" fmla="*/ 2 h 3"/>
                  <a:gd name="T4" fmla="*/ 1 w 2"/>
                  <a:gd name="T5" fmla="*/ 0 h 3"/>
                </a:gdLst>
                <a:ahLst/>
                <a:cxnLst>
                  <a:cxn ang="0">
                    <a:pos x="T0" y="T1"/>
                  </a:cxn>
                  <a:cxn ang="0">
                    <a:pos x="T2" y="T3"/>
                  </a:cxn>
                  <a:cxn ang="0">
                    <a:pos x="T4" y="T5"/>
                  </a:cxn>
                </a:cxnLst>
                <a:rect l="0" t="0" r="r" b="b"/>
                <a:pathLst>
                  <a:path w="2" h="3">
                    <a:moveTo>
                      <a:pt x="1" y="0"/>
                    </a:moveTo>
                    <a:cubicBezTo>
                      <a:pt x="0" y="0"/>
                      <a:pt x="0" y="3"/>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6" name="Freeform 229"/>
              <p:cNvSpPr>
                <a:spLocks/>
              </p:cNvSpPr>
              <p:nvPr/>
            </p:nvSpPr>
            <p:spPr bwMode="auto">
              <a:xfrm>
                <a:off x="3529013" y="4318000"/>
                <a:ext cx="3175" cy="4763"/>
              </a:xfrm>
              <a:custGeom>
                <a:avLst/>
                <a:gdLst>
                  <a:gd name="T0" fmla="*/ 3 w 3"/>
                  <a:gd name="T1" fmla="*/ 0 h 5"/>
                  <a:gd name="T2" fmla="*/ 3 w 3"/>
                  <a:gd name="T3" fmla="*/ 0 h 5"/>
                  <a:gd name="T4" fmla="*/ 1 w 3"/>
                  <a:gd name="T5" fmla="*/ 1 h 5"/>
                  <a:gd name="T6" fmla="*/ 1 w 3"/>
                  <a:gd name="T7" fmla="*/ 3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0"/>
                      <a:pt x="3" y="0"/>
                      <a:pt x="3" y="0"/>
                    </a:cubicBezTo>
                    <a:cubicBezTo>
                      <a:pt x="2" y="0"/>
                      <a:pt x="1" y="0"/>
                      <a:pt x="1" y="1"/>
                    </a:cubicBezTo>
                    <a:cubicBezTo>
                      <a:pt x="0" y="1"/>
                      <a:pt x="1" y="2"/>
                      <a:pt x="1" y="3"/>
                    </a:cubicBezTo>
                    <a:cubicBezTo>
                      <a:pt x="1" y="5"/>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7" name="Freeform 230"/>
              <p:cNvSpPr>
                <a:spLocks/>
              </p:cNvSpPr>
              <p:nvPr/>
            </p:nvSpPr>
            <p:spPr bwMode="auto">
              <a:xfrm>
                <a:off x="3541713" y="4310063"/>
                <a:ext cx="4763" cy="15875"/>
              </a:xfrm>
              <a:custGeom>
                <a:avLst/>
                <a:gdLst>
                  <a:gd name="T0" fmla="*/ 0 w 7"/>
                  <a:gd name="T1" fmla="*/ 19 h 21"/>
                  <a:gd name="T2" fmla="*/ 3 w 7"/>
                  <a:gd name="T3" fmla="*/ 17 h 21"/>
                  <a:gd name="T4" fmla="*/ 6 w 7"/>
                  <a:gd name="T5" fmla="*/ 11 h 21"/>
                  <a:gd name="T6" fmla="*/ 6 w 7"/>
                  <a:gd name="T7" fmla="*/ 7 h 21"/>
                  <a:gd name="T8" fmla="*/ 6 w 7"/>
                  <a:gd name="T9" fmla="*/ 3 h 21"/>
                  <a:gd name="T10" fmla="*/ 5 w 7"/>
                  <a:gd name="T11" fmla="*/ 0 h 21"/>
                  <a:gd name="T12" fmla="*/ 1 w 7"/>
                  <a:gd name="T13" fmla="*/ 3 h 21"/>
                  <a:gd name="T14" fmla="*/ 1 w 7"/>
                  <a:gd name="T15" fmla="*/ 6 h 21"/>
                  <a:gd name="T16" fmla="*/ 1 w 7"/>
                  <a:gd name="T17" fmla="*/ 12 h 21"/>
                  <a:gd name="T18" fmla="*/ 0 w 7"/>
                  <a:gd name="T19"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1">
                    <a:moveTo>
                      <a:pt x="0" y="19"/>
                    </a:moveTo>
                    <a:cubicBezTo>
                      <a:pt x="1" y="21"/>
                      <a:pt x="2" y="19"/>
                      <a:pt x="3" y="17"/>
                    </a:cubicBezTo>
                    <a:cubicBezTo>
                      <a:pt x="4" y="15"/>
                      <a:pt x="5" y="13"/>
                      <a:pt x="6" y="11"/>
                    </a:cubicBezTo>
                    <a:cubicBezTo>
                      <a:pt x="6" y="10"/>
                      <a:pt x="6" y="8"/>
                      <a:pt x="6" y="7"/>
                    </a:cubicBezTo>
                    <a:cubicBezTo>
                      <a:pt x="6" y="5"/>
                      <a:pt x="7" y="4"/>
                      <a:pt x="6" y="3"/>
                    </a:cubicBezTo>
                    <a:cubicBezTo>
                      <a:pt x="6" y="2"/>
                      <a:pt x="6" y="1"/>
                      <a:pt x="5" y="0"/>
                    </a:cubicBezTo>
                    <a:cubicBezTo>
                      <a:pt x="4" y="1"/>
                      <a:pt x="2" y="2"/>
                      <a:pt x="1" y="3"/>
                    </a:cubicBezTo>
                    <a:cubicBezTo>
                      <a:pt x="1" y="4"/>
                      <a:pt x="1" y="6"/>
                      <a:pt x="1" y="6"/>
                    </a:cubicBezTo>
                    <a:cubicBezTo>
                      <a:pt x="2" y="8"/>
                      <a:pt x="2" y="9"/>
                      <a:pt x="1" y="12"/>
                    </a:cubicBezTo>
                    <a:cubicBezTo>
                      <a:pt x="1" y="14"/>
                      <a:pt x="0" y="17"/>
                      <a:pt x="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8" name="Freeform 231"/>
              <p:cNvSpPr>
                <a:spLocks/>
              </p:cNvSpPr>
              <p:nvPr/>
            </p:nvSpPr>
            <p:spPr bwMode="auto">
              <a:xfrm>
                <a:off x="3128963" y="4452938"/>
                <a:ext cx="6350" cy="4763"/>
              </a:xfrm>
              <a:custGeom>
                <a:avLst/>
                <a:gdLst>
                  <a:gd name="T0" fmla="*/ 1 w 8"/>
                  <a:gd name="T1" fmla="*/ 0 h 6"/>
                  <a:gd name="T2" fmla="*/ 6 w 8"/>
                  <a:gd name="T3" fmla="*/ 4 h 6"/>
                  <a:gd name="T4" fmla="*/ 1 w 8"/>
                  <a:gd name="T5" fmla="*/ 0 h 6"/>
                </a:gdLst>
                <a:ahLst/>
                <a:cxnLst>
                  <a:cxn ang="0">
                    <a:pos x="T0" y="T1"/>
                  </a:cxn>
                  <a:cxn ang="0">
                    <a:pos x="T2" y="T3"/>
                  </a:cxn>
                  <a:cxn ang="0">
                    <a:pos x="T4" y="T5"/>
                  </a:cxn>
                </a:cxnLst>
                <a:rect l="0" t="0" r="r" b="b"/>
                <a:pathLst>
                  <a:path w="8" h="6">
                    <a:moveTo>
                      <a:pt x="1" y="0"/>
                    </a:moveTo>
                    <a:cubicBezTo>
                      <a:pt x="0" y="2"/>
                      <a:pt x="3" y="6"/>
                      <a:pt x="6" y="4"/>
                    </a:cubicBezTo>
                    <a:cubicBezTo>
                      <a:pt x="8" y="2"/>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999" name="Freeform 232"/>
              <p:cNvSpPr>
                <a:spLocks/>
              </p:cNvSpPr>
              <p:nvPr/>
            </p:nvSpPr>
            <p:spPr bwMode="auto">
              <a:xfrm>
                <a:off x="3225801" y="4483100"/>
                <a:ext cx="1588" cy="1588"/>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2"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0" name="Freeform 233"/>
              <p:cNvSpPr>
                <a:spLocks/>
              </p:cNvSpPr>
              <p:nvPr/>
            </p:nvSpPr>
            <p:spPr bwMode="auto">
              <a:xfrm>
                <a:off x="3203576" y="4473575"/>
                <a:ext cx="7938" cy="6350"/>
              </a:xfrm>
              <a:custGeom>
                <a:avLst/>
                <a:gdLst>
                  <a:gd name="T0" fmla="*/ 11 w 11"/>
                  <a:gd name="T1" fmla="*/ 3 h 8"/>
                  <a:gd name="T2" fmla="*/ 5 w 11"/>
                  <a:gd name="T3" fmla="*/ 1 h 8"/>
                  <a:gd name="T4" fmla="*/ 2 w 11"/>
                  <a:gd name="T5" fmla="*/ 3 h 8"/>
                  <a:gd name="T6" fmla="*/ 0 w 11"/>
                  <a:gd name="T7" fmla="*/ 3 h 8"/>
                  <a:gd name="T8" fmla="*/ 11 w 11"/>
                  <a:gd name="T9" fmla="*/ 3 h 8"/>
                </a:gdLst>
                <a:ahLst/>
                <a:cxnLst>
                  <a:cxn ang="0">
                    <a:pos x="T0" y="T1"/>
                  </a:cxn>
                  <a:cxn ang="0">
                    <a:pos x="T2" y="T3"/>
                  </a:cxn>
                  <a:cxn ang="0">
                    <a:pos x="T4" y="T5"/>
                  </a:cxn>
                  <a:cxn ang="0">
                    <a:pos x="T6" y="T7"/>
                  </a:cxn>
                  <a:cxn ang="0">
                    <a:pos x="T8" y="T9"/>
                  </a:cxn>
                </a:cxnLst>
                <a:rect l="0" t="0" r="r" b="b"/>
                <a:pathLst>
                  <a:path w="11" h="8">
                    <a:moveTo>
                      <a:pt x="11" y="3"/>
                    </a:moveTo>
                    <a:cubicBezTo>
                      <a:pt x="11" y="0"/>
                      <a:pt x="7" y="0"/>
                      <a:pt x="5" y="1"/>
                    </a:cubicBezTo>
                    <a:cubicBezTo>
                      <a:pt x="4" y="2"/>
                      <a:pt x="3" y="3"/>
                      <a:pt x="2" y="3"/>
                    </a:cubicBezTo>
                    <a:cubicBezTo>
                      <a:pt x="1" y="2"/>
                      <a:pt x="0" y="1"/>
                      <a:pt x="0" y="3"/>
                    </a:cubicBezTo>
                    <a:cubicBezTo>
                      <a:pt x="0" y="8"/>
                      <a:pt x="11" y="5"/>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1" name="Freeform 234"/>
              <p:cNvSpPr>
                <a:spLocks/>
              </p:cNvSpPr>
              <p:nvPr/>
            </p:nvSpPr>
            <p:spPr bwMode="auto">
              <a:xfrm>
                <a:off x="3225801" y="4481513"/>
                <a:ext cx="3175" cy="1588"/>
              </a:xfrm>
              <a:custGeom>
                <a:avLst/>
                <a:gdLst>
                  <a:gd name="T0" fmla="*/ 3 w 4"/>
                  <a:gd name="T1" fmla="*/ 0 h 3"/>
                  <a:gd name="T2" fmla="*/ 1 w 4"/>
                  <a:gd name="T3" fmla="*/ 2 h 3"/>
                  <a:gd name="T4" fmla="*/ 3 w 4"/>
                  <a:gd name="T5" fmla="*/ 0 h 3"/>
                </a:gdLst>
                <a:ahLst/>
                <a:cxnLst>
                  <a:cxn ang="0">
                    <a:pos x="T0" y="T1"/>
                  </a:cxn>
                  <a:cxn ang="0">
                    <a:pos x="T2" y="T3"/>
                  </a:cxn>
                  <a:cxn ang="0">
                    <a:pos x="T4" y="T5"/>
                  </a:cxn>
                </a:cxnLst>
                <a:rect l="0" t="0" r="r" b="b"/>
                <a:pathLst>
                  <a:path w="4" h="3">
                    <a:moveTo>
                      <a:pt x="3" y="0"/>
                    </a:moveTo>
                    <a:cubicBezTo>
                      <a:pt x="2" y="0"/>
                      <a:pt x="0" y="1"/>
                      <a:pt x="1" y="2"/>
                    </a:cubicBezTo>
                    <a:cubicBezTo>
                      <a:pt x="2" y="3"/>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2" name="Freeform 235"/>
              <p:cNvSpPr>
                <a:spLocks/>
              </p:cNvSpPr>
              <p:nvPr/>
            </p:nvSpPr>
            <p:spPr bwMode="auto">
              <a:xfrm>
                <a:off x="3224213" y="4478338"/>
                <a:ext cx="1588" cy="1588"/>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3" name="Freeform 236"/>
              <p:cNvSpPr>
                <a:spLocks/>
              </p:cNvSpPr>
              <p:nvPr/>
            </p:nvSpPr>
            <p:spPr bwMode="auto">
              <a:xfrm>
                <a:off x="3200401" y="4530725"/>
                <a:ext cx="6350" cy="4763"/>
              </a:xfrm>
              <a:custGeom>
                <a:avLst/>
                <a:gdLst>
                  <a:gd name="T0" fmla="*/ 0 w 8"/>
                  <a:gd name="T1" fmla="*/ 2 h 6"/>
                  <a:gd name="T2" fmla="*/ 5 w 8"/>
                  <a:gd name="T3" fmla="*/ 1 h 6"/>
                  <a:gd name="T4" fmla="*/ 0 w 8"/>
                  <a:gd name="T5" fmla="*/ 2 h 6"/>
                </a:gdLst>
                <a:ahLst/>
                <a:cxnLst>
                  <a:cxn ang="0">
                    <a:pos x="T0" y="T1"/>
                  </a:cxn>
                  <a:cxn ang="0">
                    <a:pos x="T2" y="T3"/>
                  </a:cxn>
                  <a:cxn ang="0">
                    <a:pos x="T4" y="T5"/>
                  </a:cxn>
                </a:cxnLst>
                <a:rect l="0" t="0" r="r" b="b"/>
                <a:pathLst>
                  <a:path w="8" h="6">
                    <a:moveTo>
                      <a:pt x="0" y="2"/>
                    </a:moveTo>
                    <a:cubicBezTo>
                      <a:pt x="0" y="6"/>
                      <a:pt x="8" y="2"/>
                      <a:pt x="5" y="1"/>
                    </a:cubicBezTo>
                    <a:cubicBezTo>
                      <a:pt x="3"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4" name="Freeform 237"/>
              <p:cNvSpPr>
                <a:spLocks/>
              </p:cNvSpPr>
              <p:nvPr/>
            </p:nvSpPr>
            <p:spPr bwMode="auto">
              <a:xfrm>
                <a:off x="3155951" y="4465638"/>
                <a:ext cx="4763" cy="6350"/>
              </a:xfrm>
              <a:custGeom>
                <a:avLst/>
                <a:gdLst>
                  <a:gd name="T0" fmla="*/ 4 w 6"/>
                  <a:gd name="T1" fmla="*/ 7 h 9"/>
                  <a:gd name="T2" fmla="*/ 5 w 6"/>
                  <a:gd name="T3" fmla="*/ 5 h 9"/>
                  <a:gd name="T4" fmla="*/ 4 w 6"/>
                  <a:gd name="T5" fmla="*/ 7 h 9"/>
                </a:gdLst>
                <a:ahLst/>
                <a:cxnLst>
                  <a:cxn ang="0">
                    <a:pos x="T0" y="T1"/>
                  </a:cxn>
                  <a:cxn ang="0">
                    <a:pos x="T2" y="T3"/>
                  </a:cxn>
                  <a:cxn ang="0">
                    <a:pos x="T4" y="T5"/>
                  </a:cxn>
                </a:cxnLst>
                <a:rect l="0" t="0" r="r" b="b"/>
                <a:pathLst>
                  <a:path w="6" h="9">
                    <a:moveTo>
                      <a:pt x="4" y="7"/>
                    </a:moveTo>
                    <a:cubicBezTo>
                      <a:pt x="6" y="6"/>
                      <a:pt x="5" y="6"/>
                      <a:pt x="5" y="5"/>
                    </a:cubicBezTo>
                    <a:cubicBezTo>
                      <a:pt x="3" y="0"/>
                      <a:pt x="0" y="9"/>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5" name="Freeform 238"/>
              <p:cNvSpPr>
                <a:spLocks/>
              </p:cNvSpPr>
              <p:nvPr/>
            </p:nvSpPr>
            <p:spPr bwMode="auto">
              <a:xfrm>
                <a:off x="3141663" y="4464050"/>
                <a:ext cx="4763" cy="9525"/>
              </a:xfrm>
              <a:custGeom>
                <a:avLst/>
                <a:gdLst>
                  <a:gd name="T0" fmla="*/ 2 w 8"/>
                  <a:gd name="T1" fmla="*/ 2 h 14"/>
                  <a:gd name="T2" fmla="*/ 8 w 8"/>
                  <a:gd name="T3" fmla="*/ 7 h 14"/>
                  <a:gd name="T4" fmla="*/ 5 w 8"/>
                  <a:gd name="T5" fmla="*/ 1 h 14"/>
                  <a:gd name="T6" fmla="*/ 2 w 8"/>
                  <a:gd name="T7" fmla="*/ 2 h 14"/>
                </a:gdLst>
                <a:ahLst/>
                <a:cxnLst>
                  <a:cxn ang="0">
                    <a:pos x="T0" y="T1"/>
                  </a:cxn>
                  <a:cxn ang="0">
                    <a:pos x="T2" y="T3"/>
                  </a:cxn>
                  <a:cxn ang="0">
                    <a:pos x="T4" y="T5"/>
                  </a:cxn>
                  <a:cxn ang="0">
                    <a:pos x="T6" y="T7"/>
                  </a:cxn>
                </a:cxnLst>
                <a:rect l="0" t="0" r="r" b="b"/>
                <a:pathLst>
                  <a:path w="8" h="14">
                    <a:moveTo>
                      <a:pt x="2" y="2"/>
                    </a:moveTo>
                    <a:cubicBezTo>
                      <a:pt x="3" y="3"/>
                      <a:pt x="8" y="14"/>
                      <a:pt x="8" y="7"/>
                    </a:cubicBezTo>
                    <a:cubicBezTo>
                      <a:pt x="8" y="5"/>
                      <a:pt x="7" y="1"/>
                      <a:pt x="5" y="1"/>
                    </a:cubicBezTo>
                    <a:cubicBezTo>
                      <a:pt x="4" y="0"/>
                      <a:pt x="0" y="1"/>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6" name="Freeform 239"/>
              <p:cNvSpPr>
                <a:spLocks/>
              </p:cNvSpPr>
              <p:nvPr/>
            </p:nvSpPr>
            <p:spPr bwMode="auto">
              <a:xfrm>
                <a:off x="3152776" y="4473575"/>
                <a:ext cx="4763" cy="3175"/>
              </a:xfrm>
              <a:custGeom>
                <a:avLst/>
                <a:gdLst>
                  <a:gd name="T0" fmla="*/ 5 w 6"/>
                  <a:gd name="T1" fmla="*/ 2 h 4"/>
                  <a:gd name="T2" fmla="*/ 2 w 6"/>
                  <a:gd name="T3" fmla="*/ 3 h 4"/>
                  <a:gd name="T4" fmla="*/ 5 w 6"/>
                  <a:gd name="T5" fmla="*/ 2 h 4"/>
                </a:gdLst>
                <a:ahLst/>
                <a:cxnLst>
                  <a:cxn ang="0">
                    <a:pos x="T0" y="T1"/>
                  </a:cxn>
                  <a:cxn ang="0">
                    <a:pos x="T2" y="T3"/>
                  </a:cxn>
                  <a:cxn ang="0">
                    <a:pos x="T4" y="T5"/>
                  </a:cxn>
                </a:cxnLst>
                <a:rect l="0" t="0" r="r" b="b"/>
                <a:pathLst>
                  <a:path w="6" h="4">
                    <a:moveTo>
                      <a:pt x="5" y="2"/>
                    </a:moveTo>
                    <a:cubicBezTo>
                      <a:pt x="6" y="1"/>
                      <a:pt x="0" y="0"/>
                      <a:pt x="2" y="3"/>
                    </a:cubicBezTo>
                    <a:cubicBezTo>
                      <a:pt x="3" y="4"/>
                      <a:pt x="5" y="4"/>
                      <a:pt x="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7" name="Freeform 240"/>
              <p:cNvSpPr>
                <a:spLocks/>
              </p:cNvSpPr>
              <p:nvPr/>
            </p:nvSpPr>
            <p:spPr bwMode="auto">
              <a:xfrm>
                <a:off x="3167063" y="4467225"/>
                <a:ext cx="4763" cy="3175"/>
              </a:xfrm>
              <a:custGeom>
                <a:avLst/>
                <a:gdLst>
                  <a:gd name="T0" fmla="*/ 6 w 8"/>
                  <a:gd name="T1" fmla="*/ 3 h 4"/>
                  <a:gd name="T2" fmla="*/ 2 w 8"/>
                  <a:gd name="T3" fmla="*/ 2 h 4"/>
                  <a:gd name="T4" fmla="*/ 6 w 8"/>
                  <a:gd name="T5" fmla="*/ 3 h 4"/>
                </a:gdLst>
                <a:ahLst/>
                <a:cxnLst>
                  <a:cxn ang="0">
                    <a:pos x="T0" y="T1"/>
                  </a:cxn>
                  <a:cxn ang="0">
                    <a:pos x="T2" y="T3"/>
                  </a:cxn>
                  <a:cxn ang="0">
                    <a:pos x="T4" y="T5"/>
                  </a:cxn>
                </a:cxnLst>
                <a:rect l="0" t="0" r="r" b="b"/>
                <a:pathLst>
                  <a:path w="8" h="4">
                    <a:moveTo>
                      <a:pt x="6" y="3"/>
                    </a:moveTo>
                    <a:cubicBezTo>
                      <a:pt x="8" y="1"/>
                      <a:pt x="3" y="0"/>
                      <a:pt x="2" y="2"/>
                    </a:cubicBezTo>
                    <a:cubicBezTo>
                      <a:pt x="0" y="4"/>
                      <a:pt x="6" y="4"/>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8" name="Freeform 241"/>
              <p:cNvSpPr>
                <a:spLocks/>
              </p:cNvSpPr>
              <p:nvPr/>
            </p:nvSpPr>
            <p:spPr bwMode="auto">
              <a:xfrm>
                <a:off x="3219451" y="4503738"/>
                <a:ext cx="11113" cy="7938"/>
              </a:xfrm>
              <a:custGeom>
                <a:avLst/>
                <a:gdLst>
                  <a:gd name="T0" fmla="*/ 3 w 14"/>
                  <a:gd name="T1" fmla="*/ 4 h 11"/>
                  <a:gd name="T2" fmla="*/ 6 w 14"/>
                  <a:gd name="T3" fmla="*/ 6 h 11"/>
                  <a:gd name="T4" fmla="*/ 8 w 14"/>
                  <a:gd name="T5" fmla="*/ 7 h 11"/>
                  <a:gd name="T6" fmla="*/ 8 w 14"/>
                  <a:gd name="T7" fmla="*/ 9 h 11"/>
                  <a:gd name="T8" fmla="*/ 12 w 14"/>
                  <a:gd name="T9" fmla="*/ 7 h 11"/>
                  <a:gd name="T10" fmla="*/ 10 w 14"/>
                  <a:gd name="T11" fmla="*/ 5 h 11"/>
                  <a:gd name="T12" fmla="*/ 7 w 14"/>
                  <a:gd name="T13" fmla="*/ 1 h 11"/>
                  <a:gd name="T14" fmla="*/ 3 w 14"/>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1">
                    <a:moveTo>
                      <a:pt x="3" y="4"/>
                    </a:moveTo>
                    <a:cubicBezTo>
                      <a:pt x="5" y="5"/>
                      <a:pt x="7" y="4"/>
                      <a:pt x="6" y="6"/>
                    </a:cubicBezTo>
                    <a:cubicBezTo>
                      <a:pt x="6" y="7"/>
                      <a:pt x="7" y="6"/>
                      <a:pt x="8" y="7"/>
                    </a:cubicBezTo>
                    <a:cubicBezTo>
                      <a:pt x="8" y="7"/>
                      <a:pt x="8" y="8"/>
                      <a:pt x="8" y="9"/>
                    </a:cubicBezTo>
                    <a:cubicBezTo>
                      <a:pt x="10" y="11"/>
                      <a:pt x="14" y="8"/>
                      <a:pt x="12" y="7"/>
                    </a:cubicBezTo>
                    <a:cubicBezTo>
                      <a:pt x="11" y="6"/>
                      <a:pt x="9" y="7"/>
                      <a:pt x="10" y="5"/>
                    </a:cubicBezTo>
                    <a:cubicBezTo>
                      <a:pt x="10" y="4"/>
                      <a:pt x="9" y="2"/>
                      <a:pt x="7" y="1"/>
                    </a:cubicBezTo>
                    <a:cubicBezTo>
                      <a:pt x="3"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09" name="Freeform 242"/>
              <p:cNvSpPr>
                <a:spLocks/>
              </p:cNvSpPr>
              <p:nvPr/>
            </p:nvSpPr>
            <p:spPr bwMode="auto">
              <a:xfrm>
                <a:off x="3219451" y="4500563"/>
                <a:ext cx="4763" cy="3175"/>
              </a:xfrm>
              <a:custGeom>
                <a:avLst/>
                <a:gdLst>
                  <a:gd name="T0" fmla="*/ 3 w 6"/>
                  <a:gd name="T1" fmla="*/ 3 h 3"/>
                  <a:gd name="T2" fmla="*/ 2 w 6"/>
                  <a:gd name="T3" fmla="*/ 0 h 3"/>
                  <a:gd name="T4" fmla="*/ 3 w 6"/>
                  <a:gd name="T5" fmla="*/ 3 h 3"/>
                </a:gdLst>
                <a:ahLst/>
                <a:cxnLst>
                  <a:cxn ang="0">
                    <a:pos x="T0" y="T1"/>
                  </a:cxn>
                  <a:cxn ang="0">
                    <a:pos x="T2" y="T3"/>
                  </a:cxn>
                  <a:cxn ang="0">
                    <a:pos x="T4" y="T5"/>
                  </a:cxn>
                </a:cxnLst>
                <a:rect l="0" t="0" r="r" b="b"/>
                <a:pathLst>
                  <a:path w="6" h="3">
                    <a:moveTo>
                      <a:pt x="3" y="3"/>
                    </a:moveTo>
                    <a:cubicBezTo>
                      <a:pt x="6" y="3"/>
                      <a:pt x="5" y="0"/>
                      <a:pt x="2" y="0"/>
                    </a:cubicBezTo>
                    <a:cubicBezTo>
                      <a:pt x="0" y="1"/>
                      <a:pt x="1"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0" name="Freeform 243"/>
              <p:cNvSpPr>
                <a:spLocks/>
              </p:cNvSpPr>
              <p:nvPr/>
            </p:nvSpPr>
            <p:spPr bwMode="auto">
              <a:xfrm>
                <a:off x="3211513" y="4411663"/>
                <a:ext cx="7938" cy="7938"/>
              </a:xfrm>
              <a:custGeom>
                <a:avLst/>
                <a:gdLst>
                  <a:gd name="T0" fmla="*/ 3 w 12"/>
                  <a:gd name="T1" fmla="*/ 3 h 12"/>
                  <a:gd name="T2" fmla="*/ 9 w 12"/>
                  <a:gd name="T3" fmla="*/ 7 h 12"/>
                  <a:gd name="T4" fmla="*/ 3 w 12"/>
                  <a:gd name="T5" fmla="*/ 3 h 12"/>
                </a:gdLst>
                <a:ahLst/>
                <a:cxnLst>
                  <a:cxn ang="0">
                    <a:pos x="T0" y="T1"/>
                  </a:cxn>
                  <a:cxn ang="0">
                    <a:pos x="T2" y="T3"/>
                  </a:cxn>
                  <a:cxn ang="0">
                    <a:pos x="T4" y="T5"/>
                  </a:cxn>
                </a:cxnLst>
                <a:rect l="0" t="0" r="r" b="b"/>
                <a:pathLst>
                  <a:path w="12" h="12">
                    <a:moveTo>
                      <a:pt x="3" y="3"/>
                    </a:moveTo>
                    <a:cubicBezTo>
                      <a:pt x="0" y="7"/>
                      <a:pt x="5" y="12"/>
                      <a:pt x="9" y="7"/>
                    </a:cubicBezTo>
                    <a:cubicBezTo>
                      <a:pt x="12" y="4"/>
                      <a:pt x="6" y="0"/>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1" name="Freeform 244"/>
              <p:cNvSpPr>
                <a:spLocks/>
              </p:cNvSpPr>
              <p:nvPr/>
            </p:nvSpPr>
            <p:spPr bwMode="auto">
              <a:xfrm>
                <a:off x="3232151" y="4487863"/>
                <a:ext cx="1588" cy="3175"/>
              </a:xfrm>
              <a:custGeom>
                <a:avLst/>
                <a:gdLst>
                  <a:gd name="T0" fmla="*/ 2 w 2"/>
                  <a:gd name="T1" fmla="*/ 3 h 4"/>
                  <a:gd name="T2" fmla="*/ 0 w 2"/>
                  <a:gd name="T3" fmla="*/ 2 h 4"/>
                  <a:gd name="T4" fmla="*/ 2 w 2"/>
                  <a:gd name="T5" fmla="*/ 3 h 4"/>
                </a:gdLst>
                <a:ahLst/>
                <a:cxnLst>
                  <a:cxn ang="0">
                    <a:pos x="T0" y="T1"/>
                  </a:cxn>
                  <a:cxn ang="0">
                    <a:pos x="T2" y="T3"/>
                  </a:cxn>
                  <a:cxn ang="0">
                    <a:pos x="T4" y="T5"/>
                  </a:cxn>
                </a:cxnLst>
                <a:rect l="0" t="0" r="r" b="b"/>
                <a:pathLst>
                  <a:path w="2" h="4">
                    <a:moveTo>
                      <a:pt x="2" y="3"/>
                    </a:moveTo>
                    <a:cubicBezTo>
                      <a:pt x="2" y="2"/>
                      <a:pt x="1" y="0"/>
                      <a:pt x="0" y="2"/>
                    </a:cubicBezTo>
                    <a:cubicBezTo>
                      <a:pt x="0" y="3"/>
                      <a:pt x="2"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2" name="Freeform 245"/>
              <p:cNvSpPr>
                <a:spLocks/>
              </p:cNvSpPr>
              <p:nvPr/>
            </p:nvSpPr>
            <p:spPr bwMode="auto">
              <a:xfrm>
                <a:off x="3233738" y="4413250"/>
                <a:ext cx="9525" cy="7938"/>
              </a:xfrm>
              <a:custGeom>
                <a:avLst/>
                <a:gdLst>
                  <a:gd name="T0" fmla="*/ 7 w 11"/>
                  <a:gd name="T1" fmla="*/ 2 h 11"/>
                  <a:gd name="T2" fmla="*/ 1 w 11"/>
                  <a:gd name="T3" fmla="*/ 5 h 11"/>
                  <a:gd name="T4" fmla="*/ 7 w 11"/>
                  <a:gd name="T5" fmla="*/ 2 h 11"/>
                </a:gdLst>
                <a:ahLst/>
                <a:cxnLst>
                  <a:cxn ang="0">
                    <a:pos x="T0" y="T1"/>
                  </a:cxn>
                  <a:cxn ang="0">
                    <a:pos x="T2" y="T3"/>
                  </a:cxn>
                  <a:cxn ang="0">
                    <a:pos x="T4" y="T5"/>
                  </a:cxn>
                </a:cxnLst>
                <a:rect l="0" t="0" r="r" b="b"/>
                <a:pathLst>
                  <a:path w="11" h="11">
                    <a:moveTo>
                      <a:pt x="7" y="2"/>
                    </a:moveTo>
                    <a:cubicBezTo>
                      <a:pt x="5" y="0"/>
                      <a:pt x="0" y="1"/>
                      <a:pt x="1" y="5"/>
                    </a:cubicBezTo>
                    <a:cubicBezTo>
                      <a:pt x="3" y="11"/>
                      <a:pt x="11" y="4"/>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3" name="Freeform 246"/>
              <p:cNvSpPr>
                <a:spLocks/>
              </p:cNvSpPr>
              <p:nvPr/>
            </p:nvSpPr>
            <p:spPr bwMode="auto">
              <a:xfrm>
                <a:off x="3224213" y="4721225"/>
                <a:ext cx="9525" cy="4763"/>
              </a:xfrm>
              <a:custGeom>
                <a:avLst/>
                <a:gdLst>
                  <a:gd name="T0" fmla="*/ 2 w 14"/>
                  <a:gd name="T1" fmla="*/ 4 h 5"/>
                  <a:gd name="T2" fmla="*/ 2 w 14"/>
                  <a:gd name="T3" fmla="*/ 5 h 5"/>
                  <a:gd name="T4" fmla="*/ 7 w 14"/>
                  <a:gd name="T5" fmla="*/ 3 h 5"/>
                  <a:gd name="T6" fmla="*/ 8 w 14"/>
                  <a:gd name="T7" fmla="*/ 4 h 5"/>
                  <a:gd name="T8" fmla="*/ 11 w 14"/>
                  <a:gd name="T9" fmla="*/ 3 h 5"/>
                  <a:gd name="T10" fmla="*/ 13 w 14"/>
                  <a:gd name="T11" fmla="*/ 2 h 5"/>
                  <a:gd name="T12" fmla="*/ 13 w 14"/>
                  <a:gd name="T13" fmla="*/ 2 h 5"/>
                  <a:gd name="T14" fmla="*/ 6 w 14"/>
                  <a:gd name="T15" fmla="*/ 2 h 5"/>
                  <a:gd name="T16" fmla="*/ 2 w 14"/>
                  <a:gd name="T17" fmla="*/ 2 h 5"/>
                  <a:gd name="T18" fmla="*/ 2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2" y="4"/>
                    </a:moveTo>
                    <a:cubicBezTo>
                      <a:pt x="0" y="4"/>
                      <a:pt x="0" y="5"/>
                      <a:pt x="2" y="5"/>
                    </a:cubicBezTo>
                    <a:cubicBezTo>
                      <a:pt x="4" y="5"/>
                      <a:pt x="5" y="3"/>
                      <a:pt x="7" y="3"/>
                    </a:cubicBezTo>
                    <a:cubicBezTo>
                      <a:pt x="8" y="4"/>
                      <a:pt x="8" y="4"/>
                      <a:pt x="8" y="4"/>
                    </a:cubicBezTo>
                    <a:cubicBezTo>
                      <a:pt x="9" y="4"/>
                      <a:pt x="10" y="4"/>
                      <a:pt x="11" y="3"/>
                    </a:cubicBezTo>
                    <a:cubicBezTo>
                      <a:pt x="11" y="3"/>
                      <a:pt x="13" y="3"/>
                      <a:pt x="13" y="2"/>
                    </a:cubicBezTo>
                    <a:cubicBezTo>
                      <a:pt x="14" y="2"/>
                      <a:pt x="13" y="2"/>
                      <a:pt x="13" y="2"/>
                    </a:cubicBezTo>
                    <a:cubicBezTo>
                      <a:pt x="12" y="0"/>
                      <a:pt x="7" y="3"/>
                      <a:pt x="6" y="2"/>
                    </a:cubicBezTo>
                    <a:cubicBezTo>
                      <a:pt x="6" y="1"/>
                      <a:pt x="3" y="2"/>
                      <a:pt x="2" y="2"/>
                    </a:cubicBezTo>
                    <a:cubicBezTo>
                      <a:pt x="1" y="3"/>
                      <a:pt x="4"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4" name="Freeform 247"/>
              <p:cNvSpPr>
                <a:spLocks/>
              </p:cNvSpPr>
              <p:nvPr/>
            </p:nvSpPr>
            <p:spPr bwMode="auto">
              <a:xfrm>
                <a:off x="3216276" y="4476750"/>
                <a:ext cx="1588" cy="1588"/>
              </a:xfrm>
              <a:custGeom>
                <a:avLst/>
                <a:gdLst>
                  <a:gd name="T0" fmla="*/ 2 w 3"/>
                  <a:gd name="T1" fmla="*/ 0 h 2"/>
                  <a:gd name="T2" fmla="*/ 2 w 3"/>
                  <a:gd name="T3" fmla="*/ 2 h 2"/>
                  <a:gd name="T4" fmla="*/ 2 w 3"/>
                  <a:gd name="T5" fmla="*/ 0 h 2"/>
                </a:gdLst>
                <a:ahLst/>
                <a:cxnLst>
                  <a:cxn ang="0">
                    <a:pos x="T0" y="T1"/>
                  </a:cxn>
                  <a:cxn ang="0">
                    <a:pos x="T2" y="T3"/>
                  </a:cxn>
                  <a:cxn ang="0">
                    <a:pos x="T4" y="T5"/>
                  </a:cxn>
                </a:cxnLst>
                <a:rect l="0" t="0" r="r" b="b"/>
                <a:pathLst>
                  <a:path w="3" h="2">
                    <a:moveTo>
                      <a:pt x="2" y="0"/>
                    </a:moveTo>
                    <a:cubicBezTo>
                      <a:pt x="0" y="0"/>
                      <a:pt x="1" y="2"/>
                      <a:pt x="2" y="2"/>
                    </a:cubicBezTo>
                    <a:cubicBezTo>
                      <a:pt x="3" y="2"/>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5" name="Freeform 248"/>
              <p:cNvSpPr>
                <a:spLocks/>
              </p:cNvSpPr>
              <p:nvPr/>
            </p:nvSpPr>
            <p:spPr bwMode="auto">
              <a:xfrm>
                <a:off x="3344863" y="4562475"/>
                <a:ext cx="4763" cy="3175"/>
              </a:xfrm>
              <a:custGeom>
                <a:avLst/>
                <a:gdLst>
                  <a:gd name="T0" fmla="*/ 6 w 7"/>
                  <a:gd name="T1" fmla="*/ 2 h 5"/>
                  <a:gd name="T2" fmla="*/ 4 w 7"/>
                  <a:gd name="T3" fmla="*/ 0 h 5"/>
                  <a:gd name="T4" fmla="*/ 6 w 7"/>
                  <a:gd name="T5" fmla="*/ 2 h 5"/>
                </a:gdLst>
                <a:ahLst/>
                <a:cxnLst>
                  <a:cxn ang="0">
                    <a:pos x="T0" y="T1"/>
                  </a:cxn>
                  <a:cxn ang="0">
                    <a:pos x="T2" y="T3"/>
                  </a:cxn>
                  <a:cxn ang="0">
                    <a:pos x="T4" y="T5"/>
                  </a:cxn>
                </a:cxnLst>
                <a:rect l="0" t="0" r="r" b="b"/>
                <a:pathLst>
                  <a:path w="7" h="5">
                    <a:moveTo>
                      <a:pt x="6" y="2"/>
                    </a:moveTo>
                    <a:cubicBezTo>
                      <a:pt x="7" y="1"/>
                      <a:pt x="5" y="1"/>
                      <a:pt x="4" y="0"/>
                    </a:cubicBezTo>
                    <a:cubicBezTo>
                      <a:pt x="0" y="3"/>
                      <a:pt x="4" y="5"/>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6" name="Freeform 249"/>
              <p:cNvSpPr>
                <a:spLocks/>
              </p:cNvSpPr>
              <p:nvPr/>
            </p:nvSpPr>
            <p:spPr bwMode="auto">
              <a:xfrm>
                <a:off x="3227388" y="4511675"/>
                <a:ext cx="4763" cy="6350"/>
              </a:xfrm>
              <a:custGeom>
                <a:avLst/>
                <a:gdLst>
                  <a:gd name="T0" fmla="*/ 3 w 6"/>
                  <a:gd name="T1" fmla="*/ 7 h 8"/>
                  <a:gd name="T2" fmla="*/ 5 w 6"/>
                  <a:gd name="T3" fmla="*/ 3 h 8"/>
                  <a:gd name="T4" fmla="*/ 2 w 6"/>
                  <a:gd name="T5" fmla="*/ 1 h 8"/>
                  <a:gd name="T6" fmla="*/ 1 w 6"/>
                  <a:gd name="T7" fmla="*/ 3 h 8"/>
                  <a:gd name="T8" fmla="*/ 1 w 6"/>
                  <a:gd name="T9" fmla="*/ 6 h 8"/>
                  <a:gd name="T10" fmla="*/ 3 w 6"/>
                  <a:gd name="T11" fmla="*/ 7 h 8"/>
                </a:gdLst>
                <a:ahLst/>
                <a:cxnLst>
                  <a:cxn ang="0">
                    <a:pos x="T0" y="T1"/>
                  </a:cxn>
                  <a:cxn ang="0">
                    <a:pos x="T2" y="T3"/>
                  </a:cxn>
                  <a:cxn ang="0">
                    <a:pos x="T4" y="T5"/>
                  </a:cxn>
                  <a:cxn ang="0">
                    <a:pos x="T6" y="T7"/>
                  </a:cxn>
                  <a:cxn ang="0">
                    <a:pos x="T8" y="T9"/>
                  </a:cxn>
                  <a:cxn ang="0">
                    <a:pos x="T10" y="T11"/>
                  </a:cxn>
                </a:cxnLst>
                <a:rect l="0" t="0" r="r" b="b"/>
                <a:pathLst>
                  <a:path w="6" h="8">
                    <a:moveTo>
                      <a:pt x="3" y="7"/>
                    </a:moveTo>
                    <a:cubicBezTo>
                      <a:pt x="5" y="6"/>
                      <a:pt x="6" y="4"/>
                      <a:pt x="5" y="3"/>
                    </a:cubicBezTo>
                    <a:cubicBezTo>
                      <a:pt x="4" y="2"/>
                      <a:pt x="2" y="2"/>
                      <a:pt x="2" y="1"/>
                    </a:cubicBezTo>
                    <a:cubicBezTo>
                      <a:pt x="0" y="0"/>
                      <a:pt x="0" y="2"/>
                      <a:pt x="1" y="3"/>
                    </a:cubicBezTo>
                    <a:cubicBezTo>
                      <a:pt x="2" y="4"/>
                      <a:pt x="3" y="4"/>
                      <a:pt x="1" y="6"/>
                    </a:cubicBezTo>
                    <a:cubicBezTo>
                      <a:pt x="0" y="8"/>
                      <a:pt x="2" y="8"/>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7" name="Freeform 250"/>
              <p:cNvSpPr>
                <a:spLocks/>
              </p:cNvSpPr>
              <p:nvPr/>
            </p:nvSpPr>
            <p:spPr bwMode="auto">
              <a:xfrm>
                <a:off x="3217863" y="4495800"/>
                <a:ext cx="4763" cy="4763"/>
              </a:xfrm>
              <a:custGeom>
                <a:avLst/>
                <a:gdLst>
                  <a:gd name="T0" fmla="*/ 3 w 8"/>
                  <a:gd name="T1" fmla="*/ 0 h 7"/>
                  <a:gd name="T2" fmla="*/ 1 w 8"/>
                  <a:gd name="T3" fmla="*/ 2 h 7"/>
                  <a:gd name="T4" fmla="*/ 4 w 8"/>
                  <a:gd name="T5" fmla="*/ 5 h 7"/>
                  <a:gd name="T6" fmla="*/ 3 w 8"/>
                  <a:gd name="T7" fmla="*/ 0 h 7"/>
                </a:gdLst>
                <a:ahLst/>
                <a:cxnLst>
                  <a:cxn ang="0">
                    <a:pos x="T0" y="T1"/>
                  </a:cxn>
                  <a:cxn ang="0">
                    <a:pos x="T2" y="T3"/>
                  </a:cxn>
                  <a:cxn ang="0">
                    <a:pos x="T4" y="T5"/>
                  </a:cxn>
                  <a:cxn ang="0">
                    <a:pos x="T6" y="T7"/>
                  </a:cxn>
                </a:cxnLst>
                <a:rect l="0" t="0" r="r" b="b"/>
                <a:pathLst>
                  <a:path w="8" h="7">
                    <a:moveTo>
                      <a:pt x="3" y="0"/>
                    </a:moveTo>
                    <a:cubicBezTo>
                      <a:pt x="3" y="0"/>
                      <a:pt x="1" y="1"/>
                      <a:pt x="1" y="2"/>
                    </a:cubicBezTo>
                    <a:cubicBezTo>
                      <a:pt x="0" y="3"/>
                      <a:pt x="1" y="7"/>
                      <a:pt x="4" y="5"/>
                    </a:cubicBezTo>
                    <a:cubicBezTo>
                      <a:pt x="8" y="2"/>
                      <a:pt x="3"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8" name="Freeform 251"/>
              <p:cNvSpPr>
                <a:spLocks/>
              </p:cNvSpPr>
              <p:nvPr/>
            </p:nvSpPr>
            <p:spPr bwMode="auto">
              <a:xfrm>
                <a:off x="3224213" y="4525963"/>
                <a:ext cx="6350" cy="3175"/>
              </a:xfrm>
              <a:custGeom>
                <a:avLst/>
                <a:gdLst>
                  <a:gd name="T0" fmla="*/ 2 w 7"/>
                  <a:gd name="T1" fmla="*/ 1 h 5"/>
                  <a:gd name="T2" fmla="*/ 6 w 7"/>
                  <a:gd name="T3" fmla="*/ 3 h 5"/>
                  <a:gd name="T4" fmla="*/ 2 w 7"/>
                  <a:gd name="T5" fmla="*/ 1 h 5"/>
                </a:gdLst>
                <a:ahLst/>
                <a:cxnLst>
                  <a:cxn ang="0">
                    <a:pos x="T0" y="T1"/>
                  </a:cxn>
                  <a:cxn ang="0">
                    <a:pos x="T2" y="T3"/>
                  </a:cxn>
                  <a:cxn ang="0">
                    <a:pos x="T4" y="T5"/>
                  </a:cxn>
                </a:cxnLst>
                <a:rect l="0" t="0" r="r" b="b"/>
                <a:pathLst>
                  <a:path w="7" h="5">
                    <a:moveTo>
                      <a:pt x="2" y="1"/>
                    </a:moveTo>
                    <a:cubicBezTo>
                      <a:pt x="0" y="3"/>
                      <a:pt x="4" y="5"/>
                      <a:pt x="6" y="3"/>
                    </a:cubicBezTo>
                    <a:cubicBezTo>
                      <a:pt x="7" y="1"/>
                      <a:pt x="4" y="0"/>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sp>
            <p:nvSpPr>
              <p:cNvPr id="1019" name="Freeform 252"/>
              <p:cNvSpPr>
                <a:spLocks/>
              </p:cNvSpPr>
              <p:nvPr/>
            </p:nvSpPr>
            <p:spPr bwMode="auto">
              <a:xfrm>
                <a:off x="3221038" y="4476750"/>
                <a:ext cx="1588" cy="1588"/>
              </a:xfrm>
              <a:custGeom>
                <a:avLst/>
                <a:gdLst>
                  <a:gd name="T0" fmla="*/ 2 w 3"/>
                  <a:gd name="T1" fmla="*/ 2 h 2"/>
                  <a:gd name="T2" fmla="*/ 1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1" y="0"/>
                    </a:cubicBezTo>
                    <a:cubicBezTo>
                      <a:pt x="0" y="1"/>
                      <a:pt x="1"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16" tIns="44809" rIns="89616" bIns="44809" numCol="1" anchor="t" anchorCtr="0" compatLnSpc="1">
                <a:prstTxWarp prst="textNoShape">
                  <a:avLst/>
                </a:prstTxWarp>
              </a:bodyPr>
              <a:lstStyle/>
              <a:p>
                <a:pPr defTabSz="914015"/>
                <a:endParaRPr lang="en-US" sz="1763">
                  <a:solidFill>
                    <a:srgbClr val="505050"/>
                  </a:solidFill>
                </a:endParaRPr>
              </a:p>
            </p:txBody>
          </p:sp>
        </p:grpSp>
        <p:pic>
          <p:nvPicPr>
            <p:cNvPr id="634" name="Picture 6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6528" y="5056044"/>
              <a:ext cx="1493985" cy="517196"/>
            </a:xfrm>
            <a:prstGeom prst="rect">
              <a:avLst/>
            </a:prstGeom>
          </p:spPr>
        </p:pic>
        <p:sp>
          <p:nvSpPr>
            <p:cNvPr id="635" name="Freeform 10"/>
            <p:cNvSpPr>
              <a:spLocks noChangeAspect="1" noEditPoints="1"/>
            </p:cNvSpPr>
            <p:nvPr/>
          </p:nvSpPr>
          <p:spPr bwMode="auto">
            <a:xfrm>
              <a:off x="3275814" y="5671106"/>
              <a:ext cx="1836520" cy="190069"/>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chemeClr val="bg1"/>
            </a:solidFill>
            <a:ln>
              <a:noFill/>
            </a:ln>
          </p:spPr>
          <p:txBody>
            <a:bodyPr vert="horz" wrap="square" lIns="91414" tIns="45706" rIns="91414" bIns="45706" numCol="1" anchor="t" anchorCtr="0" compatLnSpc="1">
              <a:prstTxWarp prst="textNoShape">
                <a:avLst/>
              </a:prstTxWarp>
            </a:bodyPr>
            <a:lstStyle/>
            <a:p>
              <a:pPr defTabSz="932384"/>
              <a:endParaRPr lang="en-US">
                <a:solidFill>
                  <a:srgbClr val="FFFFFF"/>
                </a:solidFill>
              </a:endParaRPr>
            </a:p>
          </p:txBody>
        </p:sp>
      </p:grpSp>
      <p:pic>
        <p:nvPicPr>
          <p:cNvPr id="1020" name="Picture 3"/>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2451598" y="4119775"/>
            <a:ext cx="1019784" cy="1535970"/>
          </a:xfrm>
          <a:prstGeom prst="rect">
            <a:avLst/>
          </a:prstGeom>
          <a:blipFill dpi="0" rotWithShape="1">
            <a:blip r:embed="rId7" cstate="email">
              <a:duotone>
                <a:prstClr val="black"/>
                <a:schemeClr val="tx1">
                  <a:tint val="45000"/>
                  <a:satMod val="400000"/>
                </a:schemeClr>
              </a:duotone>
              <a:alphaModFix amt="95000"/>
              <a:extLst>
                <a:ext uri="{28A0092B-C50C-407E-A947-70E740481C1C}">
                  <a14:useLocalDpi xmlns:a14="http://schemas.microsoft.com/office/drawing/2010/main"/>
                </a:ext>
              </a:extLst>
            </a:blip>
            <a:srcRect/>
            <a:stretch>
              <a:fillRect/>
            </a:stretch>
          </a:blipFill>
          <a:ln w="55000" cap="flat" cmpd="thickThin" algn="ctr">
            <a:noFill/>
            <a:prstDash val="solid"/>
            <a:headEnd type="none" w="med" len="med"/>
            <a:tailEnd type="none" w="med" len="med"/>
          </a:ln>
          <a:effectLst/>
        </p:spPr>
      </p:pic>
      <p:grpSp>
        <p:nvGrpSpPr>
          <p:cNvPr id="18" name="Group 17"/>
          <p:cNvGrpSpPr/>
          <p:nvPr/>
        </p:nvGrpSpPr>
        <p:grpSpPr>
          <a:xfrm>
            <a:off x="324947" y="2849696"/>
            <a:ext cx="1904259" cy="1836305"/>
            <a:chOff x="1214880" y="1424427"/>
            <a:chExt cx="1904799" cy="1836825"/>
          </a:xfrm>
        </p:grpSpPr>
        <p:sp>
          <p:nvSpPr>
            <p:cNvPr id="1037" name="Oval 1036"/>
            <p:cNvSpPr>
              <a:spLocks noChangeAspect="1"/>
            </p:cNvSpPr>
            <p:nvPr>
              <p:custDataLst>
                <p:tags r:id="rId1"/>
              </p:custDataLst>
            </p:nvPr>
          </p:nvSpPr>
          <p:spPr bwMode="auto">
            <a:xfrm>
              <a:off x="1214880" y="1424427"/>
              <a:ext cx="1904799" cy="1836825"/>
            </a:xfrm>
            <a:prstGeom prst="ellipse">
              <a:avLst/>
            </a:prstGeom>
            <a:noFill/>
            <a:ln w="1905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07" tIns="54854" rIns="109707" bIns="54854" numCol="1" rtlCol="0" anchor="ctr" anchorCtr="0" compatLnSpc="1">
              <a:prstTxWarp prst="textNoShape">
                <a:avLst/>
              </a:prstTxWarp>
            </a:bodyPr>
            <a:lstStyle/>
            <a:p>
              <a:pPr algn="ctr" defTabSz="1096645" fontAlgn="base">
                <a:spcBef>
                  <a:spcPct val="0"/>
                </a:spcBef>
                <a:spcAft>
                  <a:spcPct val="0"/>
                </a:spcAft>
              </a:pPr>
              <a:endParaRPr lang="en-US" sz="2700" dirty="0">
                <a:solidFill>
                  <a:srgbClr val="595959"/>
                </a:solidFill>
              </a:endParaRPr>
            </a:p>
          </p:txBody>
        </p:sp>
        <p:grpSp>
          <p:nvGrpSpPr>
            <p:cNvPr id="1040" name="Group 1039"/>
            <p:cNvGrpSpPr/>
            <p:nvPr/>
          </p:nvGrpSpPr>
          <p:grpSpPr>
            <a:xfrm>
              <a:off x="1313916" y="1720605"/>
              <a:ext cx="1695153" cy="1108021"/>
              <a:chOff x="4180433" y="3009950"/>
              <a:chExt cx="1695153" cy="1108021"/>
            </a:xfrm>
          </p:grpSpPr>
          <p:grpSp>
            <p:nvGrpSpPr>
              <p:cNvPr id="1041" name="Group 1040"/>
              <p:cNvGrpSpPr/>
              <p:nvPr/>
            </p:nvGrpSpPr>
            <p:grpSpPr>
              <a:xfrm>
                <a:off x="4180433" y="3665675"/>
                <a:ext cx="1695153" cy="452296"/>
                <a:chOff x="3002667" y="5699193"/>
                <a:chExt cx="1695153" cy="452296"/>
              </a:xfrm>
            </p:grpSpPr>
            <p:sp>
              <p:nvSpPr>
                <p:cNvPr id="1043" name="Rectangle 1042"/>
                <p:cNvSpPr/>
                <p:nvPr/>
              </p:nvSpPr>
              <p:spPr>
                <a:xfrm>
                  <a:off x="3351065" y="5963420"/>
                  <a:ext cx="1156250" cy="188069"/>
                </a:xfrm>
                <a:prstGeom prst="rect">
                  <a:avLst/>
                </a:prstGeom>
                <a:ln>
                  <a:noFill/>
                </a:ln>
              </p:spPr>
              <p:txBody>
                <a:bodyPr wrap="square" lIns="0" tIns="0" rIns="0" bIns="0" anchor="ctr">
                  <a:spAutoFit/>
                </a:bodyPr>
                <a:lstStyle/>
                <a:p>
                  <a:pPr algn="ctr" defTabSz="1096269" fontAlgn="base">
                    <a:spcBef>
                      <a:spcPts val="1440"/>
                    </a:spcBef>
                    <a:spcAft>
                      <a:spcPct val="0"/>
                    </a:spcAft>
                  </a:pPr>
                  <a:r>
                    <a:rPr lang="en-US" sz="1198" dirty="0">
                      <a:ln>
                        <a:solidFill>
                          <a:srgbClr val="FFFFFF">
                            <a:alpha val="0"/>
                          </a:srgbClr>
                        </a:solidFill>
                      </a:ln>
                      <a:solidFill>
                        <a:srgbClr val="00188F"/>
                      </a:solidFill>
                    </a:rPr>
                    <a:t>Active Directory</a:t>
                  </a:r>
                </a:p>
              </p:txBody>
            </p:sp>
            <p:pic>
              <p:nvPicPr>
                <p:cNvPr id="1044" name="Picture 104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02667" y="5699193"/>
                  <a:ext cx="1695153" cy="398452"/>
                </a:xfrm>
                <a:prstGeom prst="rect">
                  <a:avLst/>
                </a:prstGeom>
              </p:spPr>
            </p:pic>
          </p:grpSp>
          <p:pic>
            <p:nvPicPr>
              <p:cNvPr id="1042" name="Picture 104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525105" y="3009950"/>
                <a:ext cx="1044032" cy="690827"/>
              </a:xfrm>
              <a:prstGeom prst="rect">
                <a:avLst/>
              </a:prstGeom>
            </p:spPr>
          </p:pic>
        </p:grpSp>
      </p:grpSp>
      <p:cxnSp>
        <p:nvCxnSpPr>
          <p:cNvPr id="1047" name="Straight Arrow Connector 1046"/>
          <p:cNvCxnSpPr/>
          <p:nvPr/>
        </p:nvCxnSpPr>
        <p:spPr>
          <a:xfrm flipH="1" flipV="1">
            <a:off x="7042481" y="3766506"/>
            <a:ext cx="1342458" cy="906428"/>
          </a:xfrm>
          <a:prstGeom prst="straightConnector1">
            <a:avLst/>
          </a:prstGeom>
          <a:ln w="25400" cap="rnd" cmpd="sng">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0" name="Rectangle 1049"/>
          <p:cNvSpPr/>
          <p:nvPr/>
        </p:nvSpPr>
        <p:spPr>
          <a:xfrm>
            <a:off x="2255727" y="2388269"/>
            <a:ext cx="2905723" cy="747077"/>
          </a:xfrm>
          <a:prstGeom prst="rect">
            <a:avLst/>
          </a:prstGeom>
        </p:spPr>
        <p:txBody>
          <a:bodyPr wrap="square" lIns="182828" tIns="146262" rIns="182828" bIns="146262">
            <a:spAutoFit/>
          </a:bodyPr>
          <a:lstStyle/>
          <a:p>
            <a:pPr defTabSz="913748" fontAlgn="base">
              <a:lnSpc>
                <a:spcPct val="90000"/>
              </a:lnSpc>
              <a:spcBef>
                <a:spcPts val="600"/>
              </a:spcBef>
              <a:spcAft>
                <a:spcPct val="0"/>
              </a:spcAft>
            </a:pPr>
            <a:r>
              <a:rPr lang="en-US" sz="1598" b="1" spc="-30" dirty="0">
                <a:solidFill>
                  <a:srgbClr val="06796F"/>
                </a:solidFill>
              </a:rPr>
              <a:t>Sync identity </a:t>
            </a:r>
            <a:r>
              <a:rPr lang="en-US" sz="1598" spc="-30" dirty="0">
                <a:solidFill>
                  <a:srgbClr val="969696">
                    <a:lumMod val="50000"/>
                  </a:srgbClr>
                </a:solidFill>
              </a:rPr>
              <a:t>with </a:t>
            </a:r>
            <a:r>
              <a:rPr lang="en-US" sz="1598" spc="-30" dirty="0" err="1">
                <a:solidFill>
                  <a:srgbClr val="969696">
                    <a:lumMod val="50000"/>
                  </a:srgbClr>
                </a:solidFill>
              </a:rPr>
              <a:t>DirSync</a:t>
            </a:r>
            <a:r>
              <a:rPr lang="en-US" sz="1598" spc="-30" dirty="0">
                <a:solidFill>
                  <a:srgbClr val="969696">
                    <a:lumMod val="50000"/>
                  </a:srgbClr>
                </a:solidFill>
              </a:rPr>
              <a:t> or provide </a:t>
            </a:r>
            <a:r>
              <a:rPr lang="en-US" sz="1598" b="1" spc="-30" dirty="0">
                <a:solidFill>
                  <a:srgbClr val="06796F"/>
                </a:solidFill>
              </a:rPr>
              <a:t>SSO with AD FS</a:t>
            </a:r>
          </a:p>
        </p:txBody>
      </p:sp>
      <p:cxnSp>
        <p:nvCxnSpPr>
          <p:cNvPr id="1051" name="Straight Arrow Connector 1050"/>
          <p:cNvCxnSpPr/>
          <p:nvPr/>
        </p:nvCxnSpPr>
        <p:spPr>
          <a:xfrm flipH="1">
            <a:off x="7042480" y="3108226"/>
            <a:ext cx="1306817" cy="407076"/>
          </a:xfrm>
          <a:prstGeom prst="straightConnector1">
            <a:avLst/>
          </a:prstGeom>
          <a:ln w="25400" cap="rnd" cmpd="sng">
            <a:solidFill>
              <a:srgbClr val="0070C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53" name="Rectangle 1052"/>
          <p:cNvSpPr/>
          <p:nvPr/>
        </p:nvSpPr>
        <p:spPr>
          <a:xfrm>
            <a:off x="5267300" y="3971743"/>
            <a:ext cx="2010521" cy="438811"/>
          </a:xfrm>
          <a:prstGeom prst="rect">
            <a:avLst/>
          </a:prstGeom>
          <a:ln>
            <a:noFill/>
          </a:ln>
        </p:spPr>
        <p:txBody>
          <a:bodyPr wrap="square" lIns="0" tIns="0" rIns="0" bIns="0" anchor="ctr">
            <a:spAutoFit/>
          </a:bodyPr>
          <a:lstStyle/>
          <a:p>
            <a:pPr defTabSz="1118108" fontAlgn="base">
              <a:spcAft>
                <a:spcPct val="0"/>
              </a:spcAft>
            </a:pPr>
            <a:r>
              <a:rPr lang="en-US" sz="1398" dirty="0">
                <a:ln>
                  <a:solidFill>
                    <a:srgbClr val="FFFFFF">
                      <a:alpha val="0"/>
                    </a:srgbClr>
                  </a:solidFill>
                </a:ln>
                <a:solidFill>
                  <a:srgbClr val="FFFFFF"/>
                </a:solidFill>
                <a:latin typeface="Segoe"/>
              </a:rPr>
              <a:t>Multi-Factor Authentication</a:t>
            </a:r>
          </a:p>
        </p:txBody>
      </p:sp>
      <p:sp>
        <p:nvSpPr>
          <p:cNvPr id="1054" name="Rectangle 1053"/>
          <p:cNvSpPr/>
          <p:nvPr/>
        </p:nvSpPr>
        <p:spPr>
          <a:xfrm>
            <a:off x="3693774" y="4478184"/>
            <a:ext cx="3712353" cy="959409"/>
          </a:xfrm>
          <a:prstGeom prst="rect">
            <a:avLst/>
          </a:prstGeom>
        </p:spPr>
        <p:txBody>
          <a:bodyPr wrap="square" lIns="182828" tIns="146262" rIns="182828" bIns="146262">
            <a:spAutoFit/>
          </a:bodyPr>
          <a:lstStyle/>
          <a:p>
            <a:pPr defTabSz="913748" fontAlgn="base">
              <a:lnSpc>
                <a:spcPct val="90000"/>
              </a:lnSpc>
              <a:spcBef>
                <a:spcPts val="600"/>
              </a:spcBef>
              <a:spcAft>
                <a:spcPct val="0"/>
              </a:spcAft>
              <a:defRPr/>
            </a:pPr>
            <a:r>
              <a:rPr lang="en-US" sz="1598" spc="-30" dirty="0">
                <a:solidFill>
                  <a:srgbClr val="969696">
                    <a:lumMod val="50000"/>
                  </a:srgbClr>
                </a:solidFill>
              </a:rPr>
              <a:t>Add </a:t>
            </a:r>
            <a:r>
              <a:rPr lang="en-US" sz="1598" b="1" spc="-30" dirty="0">
                <a:solidFill>
                  <a:srgbClr val="06796F"/>
                </a:solidFill>
              </a:rPr>
              <a:t>Azure Multi-Factor Authentication </a:t>
            </a:r>
            <a:r>
              <a:rPr lang="en-US" sz="1598" spc="-30" dirty="0" smtClean="0">
                <a:solidFill>
                  <a:srgbClr val="969696">
                    <a:lumMod val="50000"/>
                  </a:srgbClr>
                </a:solidFill>
              </a:rPr>
              <a:t>for </a:t>
            </a:r>
            <a:r>
              <a:rPr lang="en-US" sz="1598" spc="-30" dirty="0">
                <a:solidFill>
                  <a:srgbClr val="969696">
                    <a:lumMod val="50000"/>
                  </a:srgbClr>
                </a:solidFill>
              </a:rPr>
              <a:t>additional user identity verification</a:t>
            </a:r>
          </a:p>
        </p:txBody>
      </p:sp>
      <p:pic>
        <p:nvPicPr>
          <p:cNvPr id="264" name="Picture 263"/>
          <p:cNvPicPr>
            <a:picLocks noChangeAspect="1"/>
          </p:cNvPicPr>
          <p:nvPr/>
        </p:nvPicPr>
        <p:blipFill>
          <a:blip r:embed="rId10" cstate="email">
            <a:biLevel thresh="25000"/>
            <a:extLst>
              <a:ext uri="{28A0092B-C50C-407E-A947-70E740481C1C}">
                <a14:useLocalDpi xmlns:a14="http://schemas.microsoft.com/office/drawing/2010/main"/>
              </a:ext>
            </a:extLst>
          </a:blip>
          <a:stretch>
            <a:fillRect/>
          </a:stretch>
        </p:blipFill>
        <p:spPr>
          <a:xfrm rot="21000000">
            <a:off x="4984205" y="3951453"/>
            <a:ext cx="187154" cy="444347"/>
          </a:xfrm>
          <a:prstGeom prst="rect">
            <a:avLst/>
          </a:prstGeom>
        </p:spPr>
      </p:pic>
      <p:sp>
        <p:nvSpPr>
          <p:cNvPr id="10" name="Title 9"/>
          <p:cNvSpPr>
            <a:spLocks noGrp="1"/>
          </p:cNvSpPr>
          <p:nvPr>
            <p:ph type="title"/>
          </p:nvPr>
        </p:nvSpPr>
        <p:spPr/>
        <p:txBody>
          <a:bodyPr/>
          <a:lstStyle/>
          <a:p>
            <a:r>
              <a:rPr lang="en-US" dirty="0"/>
              <a:t>Windows Azure Active </a:t>
            </a:r>
            <a:r>
              <a:rPr lang="en-US" dirty="0" smtClean="0"/>
              <a:t>Directory</a:t>
            </a:r>
            <a:endParaRPr lang="en-US" dirty="0"/>
          </a:p>
        </p:txBody>
      </p:sp>
    </p:spTree>
    <p:extLst>
      <p:ext uri="{BB962C8B-B14F-4D97-AF65-F5344CB8AC3E}">
        <p14:creationId xmlns:p14="http://schemas.microsoft.com/office/powerpoint/2010/main" val="97012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50"/>
                                        </p:tgtEl>
                                        <p:attrNameLst>
                                          <p:attrName>style.visibility</p:attrName>
                                        </p:attrNameLst>
                                      </p:cBhvr>
                                      <p:to>
                                        <p:strVal val="visible"/>
                                      </p:to>
                                    </p:set>
                                    <p:animEffect transition="in" filter="fade">
                                      <p:cBhvr>
                                        <p:cTn id="11" dur="500"/>
                                        <p:tgtEl>
                                          <p:spTgt spid="1050"/>
                                        </p:tgtEl>
                                      </p:cBhvr>
                                    </p:animEffect>
                                  </p:childTnLst>
                                </p:cTn>
                              </p:par>
                              <p:par>
                                <p:cTn id="12" presetID="10" presetClass="entr" presetSubtype="0" fill="hold" nodeType="withEffect">
                                  <p:stCondLst>
                                    <p:cond delay="0"/>
                                  </p:stCondLst>
                                  <p:childTnLst>
                                    <p:set>
                                      <p:cBhvr>
                                        <p:cTn id="13" dur="1" fill="hold">
                                          <p:stCondLst>
                                            <p:cond delay="0"/>
                                          </p:stCondLst>
                                        </p:cTn>
                                        <p:tgtEl>
                                          <p:spTgt spid="1020"/>
                                        </p:tgtEl>
                                        <p:attrNameLst>
                                          <p:attrName>style.visibility</p:attrName>
                                        </p:attrNameLst>
                                      </p:cBhvr>
                                      <p:to>
                                        <p:strVal val="visible"/>
                                      </p:to>
                                    </p:set>
                                    <p:animEffect transition="in" filter="fade">
                                      <p:cBhvr>
                                        <p:cTn id="14" dur="500"/>
                                        <p:tgtEl>
                                          <p:spTgt spid="1020"/>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54"/>
                                        </p:tgtEl>
                                        <p:attrNameLst>
                                          <p:attrName>style.visibility</p:attrName>
                                        </p:attrNameLst>
                                      </p:cBhvr>
                                      <p:to>
                                        <p:strVal val="visible"/>
                                      </p:to>
                                    </p:set>
                                    <p:animEffect transition="in" filter="fade">
                                      <p:cBhvr>
                                        <p:cTn id="27" dur="500"/>
                                        <p:tgtEl>
                                          <p:spTgt spid="1054"/>
                                        </p:tgtEl>
                                      </p:cBhvr>
                                    </p:animEffect>
                                  </p:childTnLst>
                                </p:cTn>
                              </p:par>
                              <p:par>
                                <p:cTn id="28" presetID="10" presetClass="entr" presetSubtype="0" fill="hold" nodeType="withEffect">
                                  <p:stCondLst>
                                    <p:cond delay="0"/>
                                  </p:stCondLst>
                                  <p:childTnLst>
                                    <p:set>
                                      <p:cBhvr>
                                        <p:cTn id="29" dur="1" fill="hold">
                                          <p:stCondLst>
                                            <p:cond delay="0"/>
                                          </p:stCondLst>
                                        </p:cTn>
                                        <p:tgtEl>
                                          <p:spTgt spid="264"/>
                                        </p:tgtEl>
                                        <p:attrNameLst>
                                          <p:attrName>style.visibility</p:attrName>
                                        </p:attrNameLst>
                                      </p:cBhvr>
                                      <p:to>
                                        <p:strVal val="visible"/>
                                      </p:to>
                                    </p:set>
                                    <p:animEffect transition="in" filter="fade">
                                      <p:cBhvr>
                                        <p:cTn id="30" dur="500"/>
                                        <p:tgtEl>
                                          <p:spTgt spid="26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53"/>
                                        </p:tgtEl>
                                        <p:attrNameLst>
                                          <p:attrName>style.visibility</p:attrName>
                                        </p:attrNameLst>
                                      </p:cBhvr>
                                      <p:to>
                                        <p:strVal val="visible"/>
                                      </p:to>
                                    </p:set>
                                    <p:animEffect transition="in" filter="fade">
                                      <p:cBhvr>
                                        <p:cTn id="33" dur="500"/>
                                        <p:tgtEl>
                                          <p:spTgt spid="105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51"/>
                                        </p:tgtEl>
                                        <p:attrNameLst>
                                          <p:attrName>style.visibility</p:attrName>
                                        </p:attrNameLst>
                                      </p:cBhvr>
                                      <p:to>
                                        <p:strVal val="visible"/>
                                      </p:to>
                                    </p:set>
                                    <p:animEffect transition="in" filter="fade">
                                      <p:cBhvr>
                                        <p:cTn id="38" dur="500"/>
                                        <p:tgtEl>
                                          <p:spTgt spid="105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2"/>
                                        </p:tgtEl>
                                        <p:attrNameLst>
                                          <p:attrName>style.visibility</p:attrName>
                                        </p:attrNameLst>
                                      </p:cBhvr>
                                      <p:to>
                                        <p:strVal val="visible"/>
                                      </p:to>
                                    </p:set>
                                    <p:animEffect transition="in" filter="fade">
                                      <p:cBhvr>
                                        <p:cTn id="45" dur="500"/>
                                        <p:tgtEl>
                                          <p:spTgt spid="2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47"/>
                                        </p:tgtEl>
                                        <p:attrNameLst>
                                          <p:attrName>style.visibility</p:attrName>
                                        </p:attrNameLst>
                                      </p:cBhvr>
                                      <p:to>
                                        <p:strVal val="visible"/>
                                      </p:to>
                                    </p:set>
                                    <p:animEffect transition="in" filter="fade">
                                      <p:cBhvr>
                                        <p:cTn id="53" dur="500"/>
                                        <p:tgtEl>
                                          <p:spTgt spid="1047"/>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P spid="6" grpId="0"/>
      <p:bldP spid="114" grpId="0"/>
      <p:bldP spid="1050" grpId="0"/>
      <p:bldP spid="1053" grpId="0"/>
      <p:bldP spid="10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Windows Azure Active </a:t>
            </a:r>
            <a:r>
              <a:rPr lang="en-US" sz="4400" dirty="0" smtClean="0"/>
              <a:t>Directory Options Overview</a:t>
            </a:r>
            <a:endParaRPr lang="en-US" sz="4400" dirty="0"/>
          </a:p>
        </p:txBody>
      </p:sp>
      <p:graphicFrame>
        <p:nvGraphicFramePr>
          <p:cNvPr id="6" name="Table 5"/>
          <p:cNvGraphicFramePr>
            <a:graphicFrameLocks noGrp="1"/>
          </p:cNvGraphicFramePr>
          <p:nvPr>
            <p:extLst/>
          </p:nvPr>
        </p:nvGraphicFramePr>
        <p:xfrm>
          <a:off x="727025" y="1406461"/>
          <a:ext cx="10763360" cy="4942840"/>
        </p:xfrm>
        <a:graphic>
          <a:graphicData uri="http://schemas.openxmlformats.org/drawingml/2006/table">
            <a:tbl>
              <a:tblPr firstRow="1" bandRow="1">
                <a:tableStyleId>{5C22544A-7EE6-4342-B048-85BDC9FD1C3A}</a:tableStyleId>
              </a:tblPr>
              <a:tblGrid>
                <a:gridCol w="5587511"/>
                <a:gridCol w="2587925"/>
                <a:gridCol w="2587924"/>
              </a:tblGrid>
              <a:tr h="370840">
                <a:tc>
                  <a:txBody>
                    <a:bodyPr/>
                    <a:lstStyle/>
                    <a:p>
                      <a:endParaRPr lang="en-US" dirty="0"/>
                    </a:p>
                  </a:txBody>
                  <a:tcPr/>
                </a:tc>
                <a:tc>
                  <a:txBody>
                    <a:bodyPr/>
                    <a:lstStyle/>
                    <a:p>
                      <a:pPr algn="ctr"/>
                      <a:r>
                        <a:rPr lang="en-US" dirty="0" smtClean="0"/>
                        <a:t>Azure</a:t>
                      </a:r>
                      <a:r>
                        <a:rPr lang="en-US" baseline="0" dirty="0" smtClean="0"/>
                        <a:t> AD Free</a:t>
                      </a:r>
                      <a:endParaRPr lang="en-US" dirty="0"/>
                    </a:p>
                  </a:txBody>
                  <a:tcPr/>
                </a:tc>
                <a:tc>
                  <a:txBody>
                    <a:bodyPr/>
                    <a:lstStyle/>
                    <a:p>
                      <a:pPr algn="ctr"/>
                      <a:r>
                        <a:rPr lang="en-US" dirty="0" smtClean="0"/>
                        <a:t>Azure AD Premium</a:t>
                      </a:r>
                      <a:endParaRPr lang="en-US" dirty="0"/>
                    </a:p>
                  </a:txBody>
                  <a:tcPr/>
                </a:tc>
              </a:tr>
              <a:tr h="370840">
                <a:tc>
                  <a:txBody>
                    <a:bodyPr/>
                    <a:lstStyle/>
                    <a:p>
                      <a:r>
                        <a:rPr lang="en-US" sz="2000" dirty="0" smtClean="0">
                          <a:solidFill>
                            <a:schemeClr val="tx2">
                              <a:lumMod val="50000"/>
                            </a:schemeClr>
                          </a:solidFill>
                          <a:effectLst/>
                        </a:rPr>
                        <a:t>Directory as a service</a:t>
                      </a:r>
                      <a:endParaRPr lang="en-US" sz="2000" dirty="0">
                        <a:solidFill>
                          <a:schemeClr val="tx2">
                            <a:lumMod val="50000"/>
                          </a:schemeClr>
                        </a:solidFill>
                      </a:endParaRPr>
                    </a:p>
                  </a:txBody>
                  <a:tcPr/>
                </a:tc>
                <a:tc>
                  <a:txBody>
                    <a:bodyPr/>
                    <a:lstStyle/>
                    <a:p>
                      <a:pPr algn="ctr"/>
                      <a:r>
                        <a:rPr lang="en-US" sz="2400" kern="1200" dirty="0" smtClean="0">
                          <a:solidFill>
                            <a:schemeClr val="tx2">
                              <a:lumMod val="50000"/>
                            </a:schemeClr>
                          </a:solidFill>
                          <a:latin typeface="Wingdings" panose="05000000000000000000" pitchFamily="2" charset="2"/>
                          <a:ea typeface="+mn-ea"/>
                          <a:cs typeface="+mn-cs"/>
                        </a:rPr>
                        <a:t>þ</a:t>
                      </a: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dirty="0" smtClean="0">
                          <a:solidFill>
                            <a:schemeClr val="tx2">
                              <a:lumMod val="50000"/>
                            </a:schemeClr>
                          </a:solidFill>
                        </a:rPr>
                        <a:t>Directory synchronization</a:t>
                      </a:r>
                      <a:endParaRPr lang="en-US" sz="2000" dirty="0">
                        <a:solidFill>
                          <a:schemeClr val="tx2">
                            <a:lumMod val="50000"/>
                          </a:schemeClr>
                        </a:solidFill>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dirty="0" smtClean="0">
                          <a:solidFill>
                            <a:schemeClr val="tx2">
                              <a:lumMod val="50000"/>
                            </a:schemeClr>
                          </a:solidFill>
                        </a:rPr>
                        <a:t>Single Sign-On</a:t>
                      </a:r>
                      <a:endParaRPr lang="en-US" sz="2000" dirty="0">
                        <a:solidFill>
                          <a:schemeClr val="tx2">
                            <a:lumMod val="50000"/>
                          </a:schemeClr>
                        </a:solidFill>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dirty="0" smtClean="0">
                          <a:solidFill>
                            <a:schemeClr val="tx2">
                              <a:lumMod val="50000"/>
                            </a:schemeClr>
                          </a:solidFill>
                        </a:rPr>
                        <a:t>Security Reports</a:t>
                      </a:r>
                      <a:endParaRPr lang="en-US" sz="2000" dirty="0">
                        <a:solidFill>
                          <a:schemeClr val="tx2">
                            <a:lumMod val="50000"/>
                          </a:schemeClr>
                        </a:solidFill>
                      </a:endParaRPr>
                    </a:p>
                  </a:txBody>
                  <a:tcPr/>
                </a:tc>
                <a:tc>
                  <a:txBody>
                    <a:bodyPr/>
                    <a:lstStyle/>
                    <a:p>
                      <a:pPr algn="ctr"/>
                      <a:r>
                        <a:rPr lang="en-US" sz="2400" kern="1200" dirty="0" smtClean="0">
                          <a:solidFill>
                            <a:schemeClr val="tx2">
                              <a:lumMod val="50000"/>
                            </a:schemeClr>
                          </a:solidFill>
                          <a:latin typeface="Wingdings" panose="05000000000000000000" pitchFamily="2" charset="2"/>
                          <a:ea typeface="+mn-ea"/>
                          <a:cs typeface="+mn-cs"/>
                        </a:rPr>
                        <a:t>þ</a:t>
                      </a: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dirty="0" smtClean="0">
                          <a:solidFill>
                            <a:schemeClr val="tx2">
                              <a:lumMod val="50000"/>
                            </a:schemeClr>
                          </a:solidFill>
                        </a:rPr>
                        <a:t>Self Service</a:t>
                      </a:r>
                      <a:r>
                        <a:rPr lang="en-US" sz="2000" baseline="0" dirty="0" smtClean="0">
                          <a:solidFill>
                            <a:schemeClr val="tx2">
                              <a:lumMod val="50000"/>
                            </a:schemeClr>
                          </a:solidFill>
                        </a:rPr>
                        <a:t> Password Reset</a:t>
                      </a:r>
                      <a:endParaRPr lang="en-US" sz="2000" dirty="0">
                        <a:solidFill>
                          <a:schemeClr val="tx2">
                            <a:lumMod val="50000"/>
                          </a:schemeClr>
                        </a:solidFill>
                      </a:endParaRPr>
                    </a:p>
                  </a:txBody>
                  <a:tcPr/>
                </a:tc>
                <a:tc>
                  <a:txBody>
                    <a:bodyPr/>
                    <a:lstStyle/>
                    <a:p>
                      <a:pPr algn="ctr"/>
                      <a:endParaRPr lang="en-US" sz="2400" kern="1200" dirty="0" smtClean="0">
                        <a:solidFill>
                          <a:schemeClr val="tx2">
                            <a:lumMod val="50000"/>
                          </a:schemeClr>
                        </a:solidFill>
                        <a:latin typeface="Wingdings" panose="05000000000000000000" pitchFamily="2" charset="2"/>
                        <a:ea typeface="+mn-ea"/>
                        <a:cs typeface="+mn-cs"/>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kern="1200" dirty="0" smtClean="0">
                          <a:solidFill>
                            <a:schemeClr val="tx2">
                              <a:lumMod val="50000"/>
                            </a:schemeClr>
                          </a:solidFill>
                          <a:latin typeface="+mn-lt"/>
                          <a:ea typeface="+mn-ea"/>
                          <a:cs typeface="+mn-cs"/>
                        </a:rPr>
                        <a:t>Self-service group management</a:t>
                      </a:r>
                      <a:endParaRPr lang="en-US" sz="2000" kern="1200" dirty="0">
                        <a:solidFill>
                          <a:schemeClr val="tx2">
                            <a:lumMod val="50000"/>
                          </a:schemeClr>
                        </a:solidFill>
                        <a:latin typeface="+mn-lt"/>
                        <a:ea typeface="+mn-ea"/>
                        <a:cs typeface="+mn-cs"/>
                      </a:endParaRPr>
                    </a:p>
                  </a:txBody>
                  <a:tcPr/>
                </a:tc>
                <a:tc>
                  <a:txBody>
                    <a:bodyPr/>
                    <a:lstStyle/>
                    <a:p>
                      <a:endParaRPr lang="en-US" dirty="0">
                        <a:solidFill>
                          <a:schemeClr val="tx2">
                            <a:lumMod val="50000"/>
                          </a:schemeClr>
                        </a:solidFill>
                      </a:endParaRPr>
                    </a:p>
                  </a:txBody>
                  <a:tcPr/>
                </a:tc>
                <a:tc>
                  <a:txBody>
                    <a:bodyPr/>
                    <a:lstStyle/>
                    <a:p>
                      <a:pPr algn="ctr"/>
                      <a:r>
                        <a:rPr lang="en-US" sz="2400" kern="1200" dirty="0" smtClean="0">
                          <a:solidFill>
                            <a:schemeClr val="tx2">
                              <a:lumMod val="50000"/>
                            </a:schemeClr>
                          </a:solidFill>
                          <a:latin typeface="Wingdings" panose="05000000000000000000" pitchFamily="2" charset="2"/>
                          <a:ea typeface="+mn-ea"/>
                          <a:cs typeface="+mn-cs"/>
                        </a:rPr>
                        <a:t>þ</a:t>
                      </a:r>
                    </a:p>
                  </a:txBody>
                  <a:tcPr/>
                </a:tc>
              </a:tr>
              <a:tr h="370840">
                <a:tc>
                  <a:txBody>
                    <a:bodyPr/>
                    <a:lstStyle/>
                    <a:p>
                      <a:r>
                        <a:rPr lang="en-US" sz="2000" kern="1200" dirty="0" smtClean="0">
                          <a:solidFill>
                            <a:schemeClr val="tx2">
                              <a:lumMod val="50000"/>
                            </a:schemeClr>
                          </a:solidFill>
                          <a:latin typeface="+mn-lt"/>
                          <a:ea typeface="+mn-ea"/>
                          <a:cs typeface="+mn-cs"/>
                        </a:rPr>
                        <a:t>Advanced security and app usage reports</a:t>
                      </a:r>
                      <a:endParaRPr lang="en-US" sz="2000" kern="1200" dirty="0">
                        <a:solidFill>
                          <a:schemeClr val="tx2">
                            <a:lumMod val="50000"/>
                          </a:schemeClr>
                        </a:solidFill>
                        <a:latin typeface="+mn-lt"/>
                        <a:ea typeface="+mn-ea"/>
                        <a:cs typeface="+mn-cs"/>
                      </a:endParaRPr>
                    </a:p>
                  </a:txBody>
                  <a:tcPr/>
                </a:tc>
                <a:tc>
                  <a:txBody>
                    <a:bodyPr/>
                    <a:lstStyle/>
                    <a:p>
                      <a:pPr algn="ctr"/>
                      <a:endParaRPr lang="en-US" sz="2400">
                        <a:solidFill>
                          <a:schemeClr val="tx2">
                            <a:lumMod val="50000"/>
                          </a:schemeClr>
                        </a:solidFill>
                        <a:latin typeface="Wingdings" panose="05000000000000000000" pitchFamily="2" charset="2"/>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kern="1200" dirty="0" smtClean="0">
                          <a:solidFill>
                            <a:schemeClr val="tx2">
                              <a:lumMod val="50000"/>
                            </a:schemeClr>
                          </a:solidFill>
                          <a:latin typeface="+mn-lt"/>
                          <a:ea typeface="+mn-ea"/>
                          <a:cs typeface="+mn-cs"/>
                        </a:rPr>
                        <a:t>Multi-Factor Authentication</a:t>
                      </a:r>
                      <a:endParaRPr lang="en-US" sz="2000" kern="1200" dirty="0">
                        <a:solidFill>
                          <a:schemeClr val="tx2">
                            <a:lumMod val="50000"/>
                          </a:schemeClr>
                        </a:solidFill>
                        <a:latin typeface="+mn-lt"/>
                        <a:ea typeface="+mn-ea"/>
                        <a:cs typeface="+mn-cs"/>
                      </a:endParaRPr>
                    </a:p>
                  </a:txBody>
                  <a:tcPr/>
                </a:tc>
                <a:tc>
                  <a:txBody>
                    <a:bodyPr/>
                    <a:lstStyle/>
                    <a:p>
                      <a:pPr algn="ctr"/>
                      <a:endParaRPr lang="en-US" sz="2400" dirty="0">
                        <a:solidFill>
                          <a:schemeClr val="tx2">
                            <a:lumMod val="50000"/>
                          </a:schemeClr>
                        </a:solidFill>
                        <a:latin typeface="Wingdings" panose="05000000000000000000" pitchFamily="2" charset="2"/>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kern="1200" dirty="0" smtClean="0">
                          <a:solidFill>
                            <a:schemeClr val="tx2">
                              <a:lumMod val="50000"/>
                            </a:schemeClr>
                          </a:solidFill>
                          <a:latin typeface="+mn-lt"/>
                          <a:ea typeface="+mn-ea"/>
                          <a:cs typeface="+mn-cs"/>
                        </a:rPr>
                        <a:t>Forefront Identity Manger (FIM)</a:t>
                      </a:r>
                      <a:endParaRPr lang="en-US" sz="2000" kern="1200" dirty="0">
                        <a:solidFill>
                          <a:schemeClr val="tx2">
                            <a:lumMod val="50000"/>
                          </a:schemeClr>
                        </a:solidFill>
                        <a:latin typeface="+mn-lt"/>
                        <a:ea typeface="+mn-ea"/>
                        <a:cs typeface="+mn-cs"/>
                      </a:endParaRPr>
                    </a:p>
                  </a:txBody>
                  <a:tcPr/>
                </a:tc>
                <a:tc>
                  <a:txBody>
                    <a:bodyPr/>
                    <a:lstStyle/>
                    <a:p>
                      <a:pPr algn="ctr"/>
                      <a:endParaRPr lang="en-US" sz="2400" dirty="0">
                        <a:solidFill>
                          <a:schemeClr val="tx2">
                            <a:lumMod val="50000"/>
                          </a:schemeClr>
                        </a:solidFill>
                        <a:latin typeface="Wingdings" panose="05000000000000000000" pitchFamily="2" charset="2"/>
                      </a:endParaRPr>
                    </a:p>
                  </a:txBody>
                  <a:tcPr/>
                </a:tc>
                <a:tc>
                  <a:txBody>
                    <a:bodyPr/>
                    <a:lstStyle/>
                    <a:p>
                      <a:pPr algn="ctr"/>
                      <a:r>
                        <a:rPr lang="en-US" sz="2400" kern="1200" smtClean="0">
                          <a:solidFill>
                            <a:schemeClr val="tx2">
                              <a:lumMod val="50000"/>
                            </a:schemeClr>
                          </a:solidFill>
                          <a:latin typeface="Wingdings" panose="05000000000000000000" pitchFamily="2" charset="2"/>
                          <a:ea typeface="+mn-ea"/>
                          <a:cs typeface="+mn-cs"/>
                        </a:rPr>
                        <a:t>þ</a:t>
                      </a:r>
                      <a:endParaRPr lang="en-US" sz="2400" kern="1200" dirty="0" smtClean="0">
                        <a:solidFill>
                          <a:schemeClr val="tx2">
                            <a:lumMod val="50000"/>
                          </a:schemeClr>
                        </a:solidFill>
                        <a:latin typeface="Wingdings" panose="05000000000000000000" pitchFamily="2" charset="2"/>
                        <a:ea typeface="+mn-ea"/>
                        <a:cs typeface="+mn-cs"/>
                      </a:endParaRPr>
                    </a:p>
                  </a:txBody>
                  <a:tcPr/>
                </a:tc>
              </a:tr>
              <a:tr h="370840">
                <a:tc>
                  <a:txBody>
                    <a:bodyPr/>
                    <a:lstStyle/>
                    <a:p>
                      <a:r>
                        <a:rPr lang="en-US" sz="2000" kern="1200" dirty="0" smtClean="0">
                          <a:solidFill>
                            <a:schemeClr val="tx2">
                              <a:lumMod val="50000"/>
                            </a:schemeClr>
                          </a:solidFill>
                          <a:latin typeface="+mn-lt"/>
                          <a:ea typeface="+mn-ea"/>
                          <a:cs typeface="+mn-cs"/>
                        </a:rPr>
                        <a:t>Enterprise SLA of 99.9%</a:t>
                      </a:r>
                      <a:endParaRPr lang="en-US" sz="2000" kern="1200" dirty="0">
                        <a:solidFill>
                          <a:schemeClr val="tx2">
                            <a:lumMod val="50000"/>
                          </a:schemeClr>
                        </a:solidFill>
                        <a:latin typeface="+mn-lt"/>
                        <a:ea typeface="+mn-ea"/>
                        <a:cs typeface="+mn-cs"/>
                      </a:endParaRPr>
                    </a:p>
                  </a:txBody>
                  <a:tcPr/>
                </a:tc>
                <a:tc>
                  <a:txBody>
                    <a:bodyPr/>
                    <a:lstStyle/>
                    <a:p>
                      <a:pPr algn="ctr"/>
                      <a:endParaRPr lang="en-US" sz="2400" dirty="0">
                        <a:solidFill>
                          <a:schemeClr val="tx2">
                            <a:lumMod val="50000"/>
                          </a:schemeClr>
                        </a:solidFill>
                        <a:latin typeface="Wingdings" panose="05000000000000000000" pitchFamily="2" charset="2"/>
                      </a:endParaRPr>
                    </a:p>
                  </a:txBody>
                  <a:tcPr/>
                </a:tc>
                <a:tc>
                  <a:txBody>
                    <a:bodyPr/>
                    <a:lstStyle/>
                    <a:p>
                      <a:pPr algn="ctr"/>
                      <a:r>
                        <a:rPr lang="en-US" sz="2400" kern="1200" dirty="0" smtClean="0">
                          <a:solidFill>
                            <a:schemeClr val="tx2">
                              <a:lumMod val="50000"/>
                            </a:schemeClr>
                          </a:solidFill>
                          <a:latin typeface="Wingdings" panose="05000000000000000000" pitchFamily="2" charset="2"/>
                          <a:ea typeface="+mn-ea"/>
                          <a:cs typeface="+mn-cs"/>
                        </a:rPr>
                        <a:t>þ</a:t>
                      </a:r>
                    </a:p>
                  </a:txBody>
                  <a:tcPr/>
                </a:tc>
              </a:tr>
            </a:tbl>
          </a:graphicData>
        </a:graphic>
      </p:graphicFrame>
      <p:pic>
        <p:nvPicPr>
          <p:cNvPr id="1025" name="Picture 1"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Checklis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4872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
          <p:cNvSpPr txBox="1">
            <a:spLocks/>
          </p:cNvSpPr>
          <p:nvPr/>
        </p:nvSpPr>
        <p:spPr>
          <a:xfrm>
            <a:off x="486139" y="2787650"/>
            <a:ext cx="6509885" cy="314968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dirty="0">
                <a:solidFill>
                  <a:srgbClr val="0072C6">
                    <a:lumMod val="50000"/>
                  </a:srgbClr>
                </a:solidFill>
              </a:rPr>
              <a:t>I want to be able </a:t>
            </a:r>
            <a:r>
              <a:rPr lang="en-US" sz="4400" dirty="0" smtClean="0">
                <a:solidFill>
                  <a:srgbClr val="0072C6">
                    <a:lumMod val="50000"/>
                  </a:srgbClr>
                </a:solidFill>
              </a:rPr>
              <a:t>to ensure that access to data automatically stays up to date with our users roles and responsibilities </a:t>
            </a:r>
            <a:endParaRPr lang="en-US" sz="4400" dirty="0">
              <a:solidFill>
                <a:srgbClr val="0072C6">
                  <a:lumMod val="50000"/>
                </a:srgbClr>
              </a:solidFill>
            </a:endParaRPr>
          </a:p>
        </p:txBody>
      </p:sp>
      <p:sp>
        <p:nvSpPr>
          <p:cNvPr id="11" name="Oval 10"/>
          <p:cNvSpPr/>
          <p:nvPr/>
        </p:nvSpPr>
        <p:spPr bwMode="auto">
          <a:xfrm>
            <a:off x="504092" y="479425"/>
            <a:ext cx="1828800" cy="1828800"/>
          </a:xfrm>
          <a:prstGeom prst="ellipse">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12375190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Protect Data with Dynamic Access Control</a:t>
            </a:r>
            <a:endParaRPr lang="en-US" dirty="0"/>
          </a:p>
        </p:txBody>
      </p:sp>
      <p:sp>
        <p:nvSpPr>
          <p:cNvPr id="678" name="Rectangle 677"/>
          <p:cNvSpPr/>
          <p:nvPr>
            <p:custDataLst>
              <p:tags r:id="rId1"/>
            </p:custDataLst>
          </p:nvPr>
        </p:nvSpPr>
        <p:spPr bwMode="auto">
          <a:xfrm>
            <a:off x="6690135" y="5182287"/>
            <a:ext cx="1870185" cy="1107996"/>
          </a:xfrm>
          <a:prstGeom prst="rect">
            <a:avLst/>
          </a:prstGeom>
          <a:ln>
            <a:noFill/>
          </a:ln>
        </p:spPr>
        <p:txBody>
          <a:bodyPr vert="horz" wrap="square" lIns="0" tIns="0" rIns="0" bIns="0" rtlCol="0">
            <a:spAutoFit/>
          </a:bodyPr>
          <a:lstStyle/>
          <a:p>
            <a:pPr>
              <a:lnSpc>
                <a:spcPct val="90000"/>
              </a:lnSpc>
              <a:spcBef>
                <a:spcPts val="1200"/>
              </a:spcBef>
            </a:pPr>
            <a:r>
              <a:rPr lang="en-US" sz="1600" b="1" spc="-30" dirty="0">
                <a:solidFill>
                  <a:srgbClr val="06796F"/>
                </a:solidFill>
              </a:rPr>
              <a:t>Centrally </a:t>
            </a:r>
            <a:r>
              <a:rPr lang="en-US" sz="1600" b="1" spc="-30" dirty="0" smtClean="0">
                <a:solidFill>
                  <a:srgbClr val="06796F"/>
                </a:solidFill>
              </a:rPr>
              <a:t>manage </a:t>
            </a:r>
            <a:r>
              <a:rPr lang="en-US" sz="1600" spc="-30" dirty="0">
                <a:solidFill>
                  <a:srgbClr val="D2D2D2">
                    <a:lumMod val="50000"/>
                  </a:srgbClr>
                </a:solidFill>
              </a:rPr>
              <a:t>access control </a:t>
            </a:r>
            <a:r>
              <a:rPr lang="en-US" sz="1600" spc="-30" dirty="0" smtClean="0">
                <a:solidFill>
                  <a:srgbClr val="D2D2D2">
                    <a:lumMod val="50000"/>
                  </a:srgbClr>
                </a:solidFill>
              </a:rPr>
              <a:t>and audit polices from </a:t>
            </a:r>
            <a:r>
              <a:rPr lang="en-US" sz="1600" b="1" spc="-30" dirty="0" smtClean="0">
                <a:solidFill>
                  <a:srgbClr val="06796F"/>
                </a:solidFill>
              </a:rPr>
              <a:t>Windows Server Active Directory</a:t>
            </a:r>
            <a:r>
              <a:rPr lang="en-US" sz="1600" spc="-30" dirty="0" smtClean="0">
                <a:solidFill>
                  <a:srgbClr val="D2D2D2">
                    <a:lumMod val="50000"/>
                  </a:srgbClr>
                </a:solidFill>
              </a:rPr>
              <a:t>.</a:t>
            </a:r>
            <a:endParaRPr lang="en-US" sz="1600" spc="-30" dirty="0">
              <a:solidFill>
                <a:srgbClr val="D2D2D2">
                  <a:lumMod val="50000"/>
                </a:srgbClr>
              </a:solidFill>
            </a:endParaRPr>
          </a:p>
        </p:txBody>
      </p:sp>
      <p:sp>
        <p:nvSpPr>
          <p:cNvPr id="681" name="Rectangle 680"/>
          <p:cNvSpPr/>
          <p:nvPr>
            <p:custDataLst>
              <p:tags r:id="rId2"/>
            </p:custDataLst>
          </p:nvPr>
        </p:nvSpPr>
        <p:spPr bwMode="auto">
          <a:xfrm>
            <a:off x="446162" y="5182287"/>
            <a:ext cx="1965343" cy="1329595"/>
          </a:xfrm>
          <a:prstGeom prst="rect">
            <a:avLst/>
          </a:prstGeom>
          <a:ln>
            <a:noFill/>
          </a:ln>
        </p:spPr>
        <p:txBody>
          <a:bodyPr vert="horz" wrap="square" lIns="0" tIns="0" rIns="0" bIns="0" rtlCol="0">
            <a:spAutoFit/>
          </a:bodyPr>
          <a:lstStyle/>
          <a:p>
            <a:pPr>
              <a:lnSpc>
                <a:spcPct val="90000"/>
              </a:lnSpc>
              <a:spcBef>
                <a:spcPts val="1200"/>
              </a:spcBef>
            </a:pPr>
            <a:r>
              <a:rPr lang="en-US" sz="1600" b="1" spc="-30" dirty="0">
                <a:solidFill>
                  <a:srgbClr val="06796F"/>
                </a:solidFill>
              </a:rPr>
              <a:t>Automatically identify and classify</a:t>
            </a:r>
            <a:r>
              <a:rPr lang="en-US" sz="1600" spc="-30" dirty="0">
                <a:solidFill>
                  <a:srgbClr val="06796F"/>
                </a:solidFill>
              </a:rPr>
              <a:t> </a:t>
            </a:r>
            <a:r>
              <a:rPr lang="en-US" sz="1600" spc="-30" dirty="0">
                <a:solidFill>
                  <a:srgbClr val="D2D2D2">
                    <a:lumMod val="50000"/>
                  </a:srgbClr>
                </a:solidFill>
              </a:rPr>
              <a:t>data based on </a:t>
            </a:r>
            <a:r>
              <a:rPr lang="en-US" sz="1600" spc="-30" dirty="0" smtClean="0">
                <a:solidFill>
                  <a:srgbClr val="D2D2D2">
                    <a:lumMod val="50000"/>
                  </a:srgbClr>
                </a:solidFill>
              </a:rPr>
              <a:t>content. Classification applies </a:t>
            </a:r>
            <a:r>
              <a:rPr lang="en-US" sz="1600" b="1" spc="-30" dirty="0" smtClean="0">
                <a:solidFill>
                  <a:srgbClr val="06796F"/>
                </a:solidFill>
              </a:rPr>
              <a:t>as files are created or modified</a:t>
            </a:r>
            <a:r>
              <a:rPr lang="en-US" sz="1600" spc="-30" dirty="0" smtClean="0">
                <a:solidFill>
                  <a:srgbClr val="D2D2D2">
                    <a:lumMod val="50000"/>
                  </a:srgbClr>
                </a:solidFill>
              </a:rPr>
              <a:t>.</a:t>
            </a:r>
            <a:endParaRPr lang="en-US" sz="1600" spc="-30" dirty="0">
              <a:solidFill>
                <a:srgbClr val="D2D2D2">
                  <a:lumMod val="50000"/>
                </a:srgbClr>
              </a:solidFill>
            </a:endParaRPr>
          </a:p>
        </p:txBody>
      </p:sp>
      <p:sp>
        <p:nvSpPr>
          <p:cNvPr id="684" name="Rectangle 683"/>
          <p:cNvSpPr/>
          <p:nvPr>
            <p:custDataLst>
              <p:tags r:id="rId3"/>
            </p:custDataLst>
          </p:nvPr>
        </p:nvSpPr>
        <p:spPr bwMode="auto">
          <a:xfrm>
            <a:off x="9468410" y="5164594"/>
            <a:ext cx="2520135" cy="1551194"/>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rgbClr val="D2D2D2">
                    <a:lumMod val="50000"/>
                  </a:srgbClr>
                </a:solidFill>
              </a:rPr>
              <a:t>Central access and audit </a:t>
            </a:r>
            <a:r>
              <a:rPr lang="en-US" sz="1600" spc="-30" dirty="0">
                <a:solidFill>
                  <a:srgbClr val="D2D2D2">
                    <a:lumMod val="50000"/>
                  </a:srgbClr>
                </a:solidFill>
              </a:rPr>
              <a:t>policies can be </a:t>
            </a:r>
            <a:r>
              <a:rPr lang="en-US" sz="1600" b="1" spc="-30" dirty="0">
                <a:solidFill>
                  <a:srgbClr val="06796F"/>
                </a:solidFill>
              </a:rPr>
              <a:t>applied across multiple file </a:t>
            </a:r>
            <a:r>
              <a:rPr lang="en-US" sz="1600" b="1" spc="-30" dirty="0" smtClean="0">
                <a:solidFill>
                  <a:srgbClr val="06796F"/>
                </a:solidFill>
              </a:rPr>
              <a:t>servers</a:t>
            </a:r>
            <a:r>
              <a:rPr lang="en-US" sz="1600" spc="-30" dirty="0" smtClean="0">
                <a:solidFill>
                  <a:srgbClr val="D2D2D2">
                    <a:lumMod val="50000"/>
                  </a:srgbClr>
                </a:solidFill>
              </a:rPr>
              <a:t>, with </a:t>
            </a:r>
            <a:r>
              <a:rPr lang="en-US" sz="1600" b="1" spc="-30" dirty="0" smtClean="0">
                <a:solidFill>
                  <a:srgbClr val="06796F"/>
                </a:solidFill>
              </a:rPr>
              <a:t>near real-time </a:t>
            </a:r>
            <a:r>
              <a:rPr lang="en-US" sz="1600" spc="-30" dirty="0" smtClean="0">
                <a:solidFill>
                  <a:srgbClr val="D2D2D2">
                    <a:lumMod val="50000"/>
                  </a:srgbClr>
                </a:solidFill>
              </a:rPr>
              <a:t>classification and processing of new and modified documents. </a:t>
            </a:r>
            <a:endParaRPr lang="en-US" sz="1600" spc="-30" dirty="0">
              <a:solidFill>
                <a:srgbClr val="D2D2D2">
                  <a:lumMod val="50000"/>
                </a:srgbClr>
              </a:solidFill>
            </a:endParaRPr>
          </a:p>
        </p:txBody>
      </p:sp>
      <p:sp>
        <p:nvSpPr>
          <p:cNvPr id="686" name="Rectangle 685"/>
          <p:cNvSpPr/>
          <p:nvPr>
            <p:custDataLst>
              <p:tags r:id="rId4"/>
            </p:custDataLst>
          </p:nvPr>
        </p:nvSpPr>
        <p:spPr bwMode="auto">
          <a:xfrm>
            <a:off x="3431130" y="5202704"/>
            <a:ext cx="2273363" cy="1329595"/>
          </a:xfrm>
          <a:prstGeom prst="rect">
            <a:avLst/>
          </a:prstGeom>
          <a:ln>
            <a:noFill/>
          </a:ln>
        </p:spPr>
        <p:txBody>
          <a:bodyPr vert="horz" wrap="square" lIns="0" tIns="0" rIns="0" bIns="0" rtlCol="0">
            <a:spAutoFit/>
          </a:bodyPr>
          <a:lstStyle/>
          <a:p>
            <a:pPr>
              <a:lnSpc>
                <a:spcPct val="90000"/>
              </a:lnSpc>
              <a:spcBef>
                <a:spcPts val="1200"/>
              </a:spcBef>
            </a:pPr>
            <a:r>
              <a:rPr lang="en-US" sz="1600" b="1" spc="-30" dirty="0" smtClean="0">
                <a:solidFill>
                  <a:srgbClr val="06796F"/>
                </a:solidFill>
              </a:rPr>
              <a:t>File classification</a:t>
            </a:r>
            <a:r>
              <a:rPr lang="en-US" sz="1600" spc="-30" dirty="0" smtClean="0">
                <a:solidFill>
                  <a:srgbClr val="D2D2D2">
                    <a:lumMod val="50000"/>
                  </a:srgbClr>
                </a:solidFill>
              </a:rPr>
              <a:t>, access policies and automated Rights Management works against </a:t>
            </a:r>
            <a:r>
              <a:rPr lang="en-US" sz="1600" b="1" spc="-30" dirty="0" smtClean="0">
                <a:solidFill>
                  <a:srgbClr val="06796F"/>
                </a:solidFill>
              </a:rPr>
              <a:t>client distributed data</a:t>
            </a:r>
            <a:r>
              <a:rPr lang="en-US" sz="1600" spc="-30" dirty="0" smtClean="0">
                <a:solidFill>
                  <a:srgbClr val="06796F"/>
                </a:solidFill>
              </a:rPr>
              <a:t> </a:t>
            </a:r>
            <a:r>
              <a:rPr lang="en-US" sz="1600" spc="-30" dirty="0" smtClean="0">
                <a:solidFill>
                  <a:srgbClr val="D2D2D2">
                    <a:lumMod val="50000"/>
                  </a:srgbClr>
                </a:solidFill>
              </a:rPr>
              <a:t>through </a:t>
            </a:r>
            <a:r>
              <a:rPr lang="en-US" sz="1600" b="1" spc="-30" dirty="0" smtClean="0">
                <a:solidFill>
                  <a:srgbClr val="06796F"/>
                </a:solidFill>
              </a:rPr>
              <a:t>Work Folders</a:t>
            </a:r>
            <a:r>
              <a:rPr lang="en-US" sz="1600" spc="-30" dirty="0" smtClean="0">
                <a:solidFill>
                  <a:srgbClr val="D2D2D2">
                    <a:lumMod val="50000"/>
                  </a:srgbClr>
                </a:solidFill>
              </a:rPr>
              <a:t>.</a:t>
            </a:r>
            <a:endParaRPr lang="en-US" sz="1600" spc="-30" dirty="0">
              <a:solidFill>
                <a:srgbClr val="D2D2D2">
                  <a:lumMod val="50000"/>
                </a:srgbClr>
              </a:solidFill>
            </a:endParaRPr>
          </a:p>
        </p:txBody>
      </p:sp>
      <p:sp>
        <p:nvSpPr>
          <p:cNvPr id="5" name="AutoShape 3"/>
          <p:cNvSpPr>
            <a:spLocks noChangeAspect="1" noChangeArrowheads="1" noTextEdit="1"/>
          </p:cNvSpPr>
          <p:nvPr/>
        </p:nvSpPr>
        <p:spPr bwMode="auto">
          <a:xfrm>
            <a:off x="1299556" y="3962835"/>
            <a:ext cx="386417" cy="46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cxnSp>
        <p:nvCxnSpPr>
          <p:cNvPr id="1234" name="Straight Connector 1233"/>
          <p:cNvCxnSpPr/>
          <p:nvPr/>
        </p:nvCxnSpPr>
        <p:spPr>
          <a:xfrm flipH="1">
            <a:off x="4342550" y="3088215"/>
            <a:ext cx="620157" cy="555428"/>
          </a:xfrm>
          <a:prstGeom prst="line">
            <a:avLst/>
          </a:prstGeom>
          <a:ln w="28575"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6" name="Straight Connector 1235"/>
          <p:cNvCxnSpPr/>
          <p:nvPr/>
        </p:nvCxnSpPr>
        <p:spPr>
          <a:xfrm>
            <a:off x="7619160" y="2418919"/>
            <a:ext cx="2425127" cy="1246109"/>
          </a:xfrm>
          <a:prstGeom prst="line">
            <a:avLst/>
          </a:prstGeom>
          <a:ln w="28575"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7" name="Straight Connector 1236"/>
          <p:cNvCxnSpPr/>
          <p:nvPr/>
        </p:nvCxnSpPr>
        <p:spPr>
          <a:xfrm flipV="1">
            <a:off x="2178925" y="2641373"/>
            <a:ext cx="2531736" cy="952332"/>
          </a:xfrm>
          <a:prstGeom prst="line">
            <a:avLst/>
          </a:prstGeom>
          <a:ln w="28575"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8" name="Straight Connector 1237"/>
          <p:cNvCxnSpPr/>
          <p:nvPr/>
        </p:nvCxnSpPr>
        <p:spPr>
          <a:xfrm flipH="1" flipV="1">
            <a:off x="7139496" y="3187547"/>
            <a:ext cx="479664" cy="477481"/>
          </a:xfrm>
          <a:prstGeom prst="line">
            <a:avLst/>
          </a:prstGeom>
          <a:ln w="28575"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810183" y="1450640"/>
            <a:ext cx="2659114" cy="1823798"/>
            <a:chOff x="4810183" y="1074130"/>
            <a:chExt cx="2659114" cy="1823798"/>
          </a:xfrm>
        </p:grpSpPr>
        <p:sp>
          <p:nvSpPr>
            <p:cNvPr id="1208" name="Oval 1207"/>
            <p:cNvSpPr/>
            <p:nvPr>
              <p:custDataLst>
                <p:tags r:id="rId5"/>
              </p:custDataLst>
            </p:nvPr>
          </p:nvSpPr>
          <p:spPr bwMode="auto">
            <a:xfrm>
              <a:off x="4810183" y="1074130"/>
              <a:ext cx="2659114" cy="1823798"/>
            </a:xfrm>
            <a:prstGeom prst="ellipse">
              <a:avLst/>
            </a:prstGeom>
            <a:noFill/>
            <a:ln w="19050">
              <a:solidFill>
                <a:srgbClr val="0070C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38" tIns="54869" rIns="109738" bIns="54869" numCol="1" rtlCol="0" anchor="ctr" anchorCtr="0" compatLnSpc="1">
              <a:prstTxWarp prst="textNoShape">
                <a:avLst/>
              </a:prstTxWarp>
            </a:bodyPr>
            <a:lstStyle/>
            <a:p>
              <a:pPr algn="ctr" defTabSz="1097066" fontAlgn="base">
                <a:spcBef>
                  <a:spcPct val="0"/>
                </a:spcBef>
                <a:spcAft>
                  <a:spcPct val="0"/>
                </a:spcAft>
              </a:pPr>
              <a:endParaRPr lang="en-US" sz="2700" dirty="0">
                <a:solidFill>
                  <a:srgbClr val="595959"/>
                </a:solidFill>
              </a:endParaRPr>
            </a:p>
          </p:txBody>
        </p:sp>
        <p:grpSp>
          <p:nvGrpSpPr>
            <p:cNvPr id="12" name="Group 11"/>
            <p:cNvGrpSpPr/>
            <p:nvPr/>
          </p:nvGrpSpPr>
          <p:grpSpPr>
            <a:xfrm>
              <a:off x="5097939" y="1165634"/>
              <a:ext cx="2041557" cy="1508720"/>
              <a:chOff x="5075079" y="1192304"/>
              <a:chExt cx="2041557" cy="1508720"/>
            </a:xfrm>
          </p:grpSpPr>
          <p:grpSp>
            <p:nvGrpSpPr>
              <p:cNvPr id="28" name="Group 27"/>
              <p:cNvGrpSpPr/>
              <p:nvPr/>
            </p:nvGrpSpPr>
            <p:grpSpPr>
              <a:xfrm>
                <a:off x="5075079" y="1192649"/>
                <a:ext cx="2041557" cy="1508375"/>
                <a:chOff x="5343666" y="1647583"/>
                <a:chExt cx="2259998" cy="1669767"/>
              </a:xfrm>
            </p:grpSpPr>
            <p:grpSp>
              <p:nvGrpSpPr>
                <p:cNvPr id="1104" name="Group 1103"/>
                <p:cNvGrpSpPr>
                  <a:grpSpLocks noChangeAspect="1"/>
                </p:cNvGrpSpPr>
                <p:nvPr/>
              </p:nvGrpSpPr>
              <p:grpSpPr>
                <a:xfrm>
                  <a:off x="5869623" y="1647583"/>
                  <a:ext cx="997418" cy="1151609"/>
                  <a:chOff x="2484438" y="3657600"/>
                  <a:chExt cx="985837" cy="1138238"/>
                </a:xfrm>
              </p:grpSpPr>
              <p:sp>
                <p:nvSpPr>
                  <p:cNvPr id="1105" name="AutoShape 7"/>
                  <p:cNvSpPr>
                    <a:spLocks noChangeAspect="1" noChangeArrowheads="1" noTextEdit="1"/>
                  </p:cNvSpPr>
                  <p:nvPr/>
                </p:nvSpPr>
                <p:spPr bwMode="auto">
                  <a:xfrm>
                    <a:off x="2484438" y="3657600"/>
                    <a:ext cx="9858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sp>
                <p:nvSpPr>
                  <p:cNvPr id="1107" name="AutoShape 12"/>
                  <p:cNvSpPr>
                    <a:spLocks noChangeAspect="1" noChangeArrowheads="1" noTextEdit="1"/>
                  </p:cNvSpPr>
                  <p:nvPr/>
                </p:nvSpPr>
                <p:spPr bwMode="auto">
                  <a:xfrm>
                    <a:off x="2586436" y="3955862"/>
                    <a:ext cx="603145" cy="4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sp>
                <p:nvSpPr>
                  <p:cNvPr id="1110" name="Freeform 1109"/>
                  <p:cNvSpPr>
                    <a:spLocks/>
                  </p:cNvSpPr>
                  <p:nvPr/>
                </p:nvSpPr>
                <p:spPr bwMode="auto">
                  <a:xfrm>
                    <a:off x="3172303" y="4424978"/>
                    <a:ext cx="0" cy="3760"/>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0" y="5"/>
                          <a:pt x="1" y="3"/>
                          <a:pt x="1" y="0"/>
                        </a:cubicBezTo>
                        <a:lnTo>
                          <a:pt x="0" y="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grpSp>
            <p:grpSp>
              <p:nvGrpSpPr>
                <p:cNvPr id="2" name="Group 1"/>
                <p:cNvGrpSpPr/>
                <p:nvPr/>
              </p:nvGrpSpPr>
              <p:grpSpPr>
                <a:xfrm>
                  <a:off x="5343666" y="2679606"/>
                  <a:ext cx="2259998" cy="637744"/>
                  <a:chOff x="5445123" y="2883698"/>
                  <a:chExt cx="2259998" cy="637744"/>
                </a:xfrm>
              </p:grpSpPr>
              <p:sp>
                <p:nvSpPr>
                  <p:cNvPr id="1167" name="Rectangle 1166"/>
                  <p:cNvSpPr/>
                  <p:nvPr/>
                </p:nvSpPr>
                <p:spPr>
                  <a:xfrm>
                    <a:off x="5843963" y="3252058"/>
                    <a:ext cx="1390270" cy="269384"/>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600" dirty="0" smtClean="0">
                        <a:ln>
                          <a:solidFill>
                            <a:srgbClr val="FFFFFF">
                              <a:alpha val="0"/>
                            </a:srgbClr>
                          </a:solidFill>
                        </a:ln>
                        <a:solidFill>
                          <a:srgbClr val="0072C6"/>
                        </a:solidFill>
                      </a:rPr>
                      <a:t>File Services</a:t>
                    </a:r>
                    <a:endParaRPr lang="en-US" sz="1600" dirty="0">
                      <a:ln>
                        <a:solidFill>
                          <a:srgbClr val="FFFFFF">
                            <a:alpha val="0"/>
                          </a:srgbClr>
                        </a:solidFill>
                      </a:ln>
                      <a:solidFill>
                        <a:srgbClr val="0072C6"/>
                      </a:solidFill>
                    </a:endParaRPr>
                  </a:p>
                </p:txBody>
              </p:sp>
              <p:pic>
                <p:nvPicPr>
                  <p:cNvPr id="1168" name="Picture 116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45123" y="2883698"/>
                    <a:ext cx="2259998" cy="531221"/>
                  </a:xfrm>
                  <a:prstGeom prst="rect">
                    <a:avLst/>
                  </a:prstGeom>
                </p:spPr>
              </p:pic>
            </p:grpSp>
          </p:grpSp>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68753" y="1192304"/>
                <a:ext cx="743229" cy="1038831"/>
              </a:xfrm>
              <a:prstGeom prst="rect">
                <a:avLst/>
              </a:prstGeom>
            </p:spPr>
          </p:pic>
        </p:grpSp>
      </p:grpSp>
      <p:grpSp>
        <p:nvGrpSpPr>
          <p:cNvPr id="32" name="Group 31"/>
          <p:cNvGrpSpPr/>
          <p:nvPr/>
        </p:nvGrpSpPr>
        <p:grpSpPr>
          <a:xfrm>
            <a:off x="3634203" y="3735924"/>
            <a:ext cx="1624171" cy="1187331"/>
            <a:chOff x="2674938" y="3365619"/>
            <a:chExt cx="1624171" cy="1187331"/>
          </a:xfrm>
        </p:grpSpPr>
        <p:sp>
          <p:nvSpPr>
            <p:cNvPr id="95" name="Freeform 10"/>
            <p:cNvSpPr>
              <a:spLocks noEditPoints="1"/>
            </p:cNvSpPr>
            <p:nvPr/>
          </p:nvSpPr>
          <p:spPr bwMode="auto">
            <a:xfrm>
              <a:off x="3407674" y="3989444"/>
              <a:ext cx="891435" cy="563506"/>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rgbClr val="3D5800"/>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nvGrpSpPr>
            <p:cNvPr id="18" name="Group 17"/>
            <p:cNvGrpSpPr/>
            <p:nvPr/>
          </p:nvGrpSpPr>
          <p:grpSpPr>
            <a:xfrm>
              <a:off x="2674938" y="3365619"/>
              <a:ext cx="1590303" cy="1187331"/>
              <a:chOff x="2674938" y="3365619"/>
              <a:chExt cx="1590303" cy="1187331"/>
            </a:xfrm>
          </p:grpSpPr>
          <p:pic>
            <p:nvPicPr>
              <p:cNvPr id="75" name="Picture 7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3023" y="3365621"/>
                <a:ext cx="312218" cy="576978"/>
              </a:xfrm>
              <a:prstGeom prst="rect">
                <a:avLst/>
              </a:prstGeom>
            </p:spPr>
          </p:pic>
          <p:pic>
            <p:nvPicPr>
              <p:cNvPr id="76" name="Picture 7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24998" y="3365619"/>
                <a:ext cx="402637" cy="602345"/>
              </a:xfrm>
              <a:prstGeom prst="rect">
                <a:avLst/>
              </a:prstGeom>
            </p:spPr>
          </p:pic>
          <p:sp>
            <p:nvSpPr>
              <p:cNvPr id="14" name="AutoShape 7"/>
              <p:cNvSpPr>
                <a:spLocks noChangeAspect="1" noChangeArrowheads="1" noTextEdit="1"/>
              </p:cNvSpPr>
              <p:nvPr/>
            </p:nvSpPr>
            <p:spPr bwMode="auto">
              <a:xfrm>
                <a:off x="2773363" y="3473450"/>
                <a:ext cx="714375" cy="1079500"/>
              </a:xfrm>
              <a:prstGeom prst="rect">
                <a:avLst/>
              </a:prstGeom>
              <a:blipFill dpi="0" rotWithShape="1">
                <a:blip r:embed="rId12" cstate="email">
                  <a:alphaModFix amt="95000"/>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5" name="Freeform 9"/>
              <p:cNvSpPr>
                <a:spLocks noEditPoints="1"/>
              </p:cNvSpPr>
              <p:nvPr/>
            </p:nvSpPr>
            <p:spPr bwMode="auto">
              <a:xfrm>
                <a:off x="2674938" y="3473450"/>
                <a:ext cx="719138" cy="1079500"/>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grpSp>
        <p:nvGrpSpPr>
          <p:cNvPr id="22" name="Group 21"/>
          <p:cNvGrpSpPr/>
          <p:nvPr/>
        </p:nvGrpSpPr>
        <p:grpSpPr>
          <a:xfrm>
            <a:off x="6667204" y="3888619"/>
            <a:ext cx="1633855" cy="1052757"/>
            <a:chOff x="5265564" y="3521075"/>
            <a:chExt cx="1633855" cy="1052757"/>
          </a:xfrm>
        </p:grpSpPr>
        <p:grpSp>
          <p:nvGrpSpPr>
            <p:cNvPr id="4" name="Group 3"/>
            <p:cNvGrpSpPr/>
            <p:nvPr/>
          </p:nvGrpSpPr>
          <p:grpSpPr>
            <a:xfrm>
              <a:off x="5265564" y="4139533"/>
              <a:ext cx="1633855" cy="434299"/>
              <a:chOff x="5229704" y="1728838"/>
              <a:chExt cx="1695153" cy="450593"/>
            </a:xfrm>
          </p:grpSpPr>
          <p:sp>
            <p:nvSpPr>
              <p:cNvPr id="1176" name="Rectangle 1175"/>
              <p:cNvSpPr/>
              <p:nvPr/>
            </p:nvSpPr>
            <p:spPr>
              <a:xfrm>
                <a:off x="5580000" y="1994765"/>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solidFill>
                      <a:srgbClr val="0072C6"/>
                    </a:solidFill>
                  </a:rPr>
                  <a:t>Active Directory</a:t>
                </a:r>
                <a:endParaRPr lang="en-US" sz="1200" dirty="0">
                  <a:ln>
                    <a:solidFill>
                      <a:srgbClr val="FFFFFF">
                        <a:alpha val="0"/>
                      </a:srgbClr>
                    </a:solidFill>
                  </a:ln>
                  <a:solidFill>
                    <a:srgbClr val="0072C6"/>
                  </a:solidFill>
                </a:endParaRPr>
              </a:p>
            </p:txBody>
          </p:sp>
          <p:pic>
            <p:nvPicPr>
              <p:cNvPr id="1177" name="Picture 117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229704" y="1728838"/>
                <a:ext cx="1695153" cy="398452"/>
              </a:xfrm>
              <a:prstGeom prst="rect">
                <a:avLst/>
              </a:prstGeom>
            </p:spPr>
          </p:pic>
        </p:grpSp>
        <p:grpSp>
          <p:nvGrpSpPr>
            <p:cNvPr id="9" name="Group 4"/>
            <p:cNvGrpSpPr>
              <a:grpSpLocks noChangeAspect="1"/>
            </p:cNvGrpSpPr>
            <p:nvPr/>
          </p:nvGrpSpPr>
          <p:grpSpPr bwMode="auto">
            <a:xfrm>
              <a:off x="5588000" y="3521075"/>
              <a:ext cx="1106488" cy="731838"/>
              <a:chOff x="3520" y="2218"/>
              <a:chExt cx="697" cy="461"/>
            </a:xfrm>
          </p:grpSpPr>
          <p:sp>
            <p:nvSpPr>
              <p:cNvPr id="11" name="AutoShape 3"/>
              <p:cNvSpPr>
                <a:spLocks noChangeAspect="1" noChangeArrowheads="1" noTextEdit="1"/>
              </p:cNvSpPr>
              <p:nvPr/>
            </p:nvSpPr>
            <p:spPr bwMode="auto">
              <a:xfrm>
                <a:off x="3520" y="2218"/>
                <a:ext cx="697"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9" name="Freeform 5"/>
              <p:cNvSpPr>
                <a:spLocks noEditPoints="1"/>
              </p:cNvSpPr>
              <p:nvPr/>
            </p:nvSpPr>
            <p:spPr bwMode="auto">
              <a:xfrm>
                <a:off x="3523" y="2222"/>
                <a:ext cx="691" cy="456"/>
              </a:xfrm>
              <a:custGeom>
                <a:avLst/>
                <a:gdLst>
                  <a:gd name="T0" fmla="*/ 345 w 691"/>
                  <a:gd name="T1" fmla="*/ 0 h 456"/>
                  <a:gd name="T2" fmla="*/ 345 w 691"/>
                  <a:gd name="T3" fmla="*/ 0 h 456"/>
                  <a:gd name="T4" fmla="*/ 344 w 691"/>
                  <a:gd name="T5" fmla="*/ 456 h 456"/>
                  <a:gd name="T6" fmla="*/ 0 w 691"/>
                  <a:gd name="T7" fmla="*/ 400 h 456"/>
                  <a:gd name="T8" fmla="*/ 345 w 691"/>
                  <a:gd name="T9" fmla="*/ 0 h 456"/>
                  <a:gd name="T10" fmla="*/ 345 w 691"/>
                  <a:gd name="T11" fmla="*/ 0 h 456"/>
                  <a:gd name="T12" fmla="*/ 348 w 691"/>
                  <a:gd name="T13" fmla="*/ 456 h 456"/>
                  <a:gd name="T14" fmla="*/ 691 w 691"/>
                  <a:gd name="T15" fmla="*/ 400 h 456"/>
                  <a:gd name="T16" fmla="*/ 348 w 691"/>
                  <a:gd name="T17" fmla="*/ 0 h 456"/>
                  <a:gd name="T18" fmla="*/ 348 w 691"/>
                  <a:gd name="T19" fmla="*/ 4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1" h="456">
                    <a:moveTo>
                      <a:pt x="345" y="0"/>
                    </a:moveTo>
                    <a:lnTo>
                      <a:pt x="345" y="0"/>
                    </a:lnTo>
                    <a:lnTo>
                      <a:pt x="344" y="456"/>
                    </a:lnTo>
                    <a:lnTo>
                      <a:pt x="0" y="400"/>
                    </a:lnTo>
                    <a:lnTo>
                      <a:pt x="345" y="0"/>
                    </a:lnTo>
                    <a:lnTo>
                      <a:pt x="345" y="0"/>
                    </a:lnTo>
                    <a:close/>
                    <a:moveTo>
                      <a:pt x="348" y="456"/>
                    </a:moveTo>
                    <a:lnTo>
                      <a:pt x="691" y="400"/>
                    </a:lnTo>
                    <a:lnTo>
                      <a:pt x="348" y="0"/>
                    </a:lnTo>
                    <a:lnTo>
                      <a:pt x="348" y="456"/>
                    </a:lnTo>
                    <a:close/>
                  </a:path>
                </a:pathLst>
              </a:custGeom>
              <a:solidFill>
                <a:srgbClr val="FFFFFF"/>
              </a:solidFill>
              <a:ln w="15875" cap="flat">
                <a:solidFill>
                  <a:srgbClr val="0071BC"/>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0" name="Freeform 6"/>
              <p:cNvSpPr>
                <a:spLocks noEditPoints="1"/>
              </p:cNvSpPr>
              <p:nvPr/>
            </p:nvSpPr>
            <p:spPr bwMode="auto">
              <a:xfrm>
                <a:off x="3605" y="2351"/>
                <a:ext cx="530" cy="278"/>
              </a:xfrm>
              <a:custGeom>
                <a:avLst/>
                <a:gdLst>
                  <a:gd name="T0" fmla="*/ 205 w 610"/>
                  <a:gd name="T1" fmla="*/ 34 h 319"/>
                  <a:gd name="T2" fmla="*/ 242 w 610"/>
                  <a:gd name="T3" fmla="*/ 0 h 319"/>
                  <a:gd name="T4" fmla="*/ 280 w 610"/>
                  <a:gd name="T5" fmla="*/ 34 h 319"/>
                  <a:gd name="T6" fmla="*/ 242 w 610"/>
                  <a:gd name="T7" fmla="*/ 69 h 319"/>
                  <a:gd name="T8" fmla="*/ 205 w 610"/>
                  <a:gd name="T9" fmla="*/ 34 h 319"/>
                  <a:gd name="T10" fmla="*/ 403 w 610"/>
                  <a:gd name="T11" fmla="*/ 34 h 319"/>
                  <a:gd name="T12" fmla="*/ 365 w 610"/>
                  <a:gd name="T13" fmla="*/ 0 h 319"/>
                  <a:gd name="T14" fmla="*/ 327 w 610"/>
                  <a:gd name="T15" fmla="*/ 34 h 319"/>
                  <a:gd name="T16" fmla="*/ 365 w 610"/>
                  <a:gd name="T17" fmla="*/ 69 h 319"/>
                  <a:gd name="T18" fmla="*/ 403 w 610"/>
                  <a:gd name="T19" fmla="*/ 34 h 319"/>
                  <a:gd name="T20" fmla="*/ 205 w 610"/>
                  <a:gd name="T21" fmla="*/ 284 h 319"/>
                  <a:gd name="T22" fmla="*/ 242 w 610"/>
                  <a:gd name="T23" fmla="*/ 319 h 319"/>
                  <a:gd name="T24" fmla="*/ 280 w 610"/>
                  <a:gd name="T25" fmla="*/ 284 h 319"/>
                  <a:gd name="T26" fmla="*/ 242 w 610"/>
                  <a:gd name="T27" fmla="*/ 250 h 319"/>
                  <a:gd name="T28" fmla="*/ 205 w 610"/>
                  <a:gd name="T29" fmla="*/ 284 h 319"/>
                  <a:gd name="T30" fmla="*/ 403 w 610"/>
                  <a:gd name="T31" fmla="*/ 284 h 319"/>
                  <a:gd name="T32" fmla="*/ 365 w 610"/>
                  <a:gd name="T33" fmla="*/ 250 h 319"/>
                  <a:gd name="T34" fmla="*/ 327 w 610"/>
                  <a:gd name="T35" fmla="*/ 284 h 319"/>
                  <a:gd name="T36" fmla="*/ 365 w 610"/>
                  <a:gd name="T37" fmla="*/ 319 h 319"/>
                  <a:gd name="T38" fmla="*/ 403 w 610"/>
                  <a:gd name="T39" fmla="*/ 284 h 319"/>
                  <a:gd name="T40" fmla="*/ 506 w 610"/>
                  <a:gd name="T41" fmla="*/ 266 h 319"/>
                  <a:gd name="T42" fmla="*/ 468 w 610"/>
                  <a:gd name="T43" fmla="*/ 232 h 319"/>
                  <a:gd name="T44" fmla="*/ 430 w 610"/>
                  <a:gd name="T45" fmla="*/ 266 h 319"/>
                  <a:gd name="T46" fmla="*/ 468 w 610"/>
                  <a:gd name="T47" fmla="*/ 301 h 319"/>
                  <a:gd name="T48" fmla="*/ 506 w 610"/>
                  <a:gd name="T49" fmla="*/ 266 h 319"/>
                  <a:gd name="T50" fmla="*/ 104 w 610"/>
                  <a:gd name="T51" fmla="*/ 266 h 319"/>
                  <a:gd name="T52" fmla="*/ 141 w 610"/>
                  <a:gd name="T53" fmla="*/ 301 h 319"/>
                  <a:gd name="T54" fmla="*/ 178 w 610"/>
                  <a:gd name="T55" fmla="*/ 266 h 319"/>
                  <a:gd name="T56" fmla="*/ 141 w 610"/>
                  <a:gd name="T57" fmla="*/ 232 h 319"/>
                  <a:gd name="T58" fmla="*/ 104 w 610"/>
                  <a:gd name="T59" fmla="*/ 266 h 319"/>
                  <a:gd name="T60" fmla="*/ 610 w 610"/>
                  <a:gd name="T61" fmla="*/ 255 h 319"/>
                  <a:gd name="T62" fmla="*/ 572 w 610"/>
                  <a:gd name="T63" fmla="*/ 219 h 319"/>
                  <a:gd name="T64" fmla="*/ 533 w 610"/>
                  <a:gd name="T65" fmla="*/ 255 h 319"/>
                  <a:gd name="T66" fmla="*/ 572 w 610"/>
                  <a:gd name="T67" fmla="*/ 290 h 319"/>
                  <a:gd name="T68" fmla="*/ 610 w 610"/>
                  <a:gd name="T69" fmla="*/ 255 h 319"/>
                  <a:gd name="T70" fmla="*/ 77 w 610"/>
                  <a:gd name="T71" fmla="*/ 255 h 319"/>
                  <a:gd name="T72" fmla="*/ 39 w 610"/>
                  <a:gd name="T73" fmla="*/ 219 h 319"/>
                  <a:gd name="T74" fmla="*/ 0 w 610"/>
                  <a:gd name="T75" fmla="*/ 255 h 319"/>
                  <a:gd name="T76" fmla="*/ 39 w 610"/>
                  <a:gd name="T77" fmla="*/ 290 h 319"/>
                  <a:gd name="T78" fmla="*/ 77 w 610"/>
                  <a:gd name="T79" fmla="*/ 255 h 319"/>
                  <a:gd name="T80" fmla="*/ 205 w 610"/>
                  <a:gd name="T81" fmla="*/ 150 h 319"/>
                  <a:gd name="T82" fmla="*/ 242 w 610"/>
                  <a:gd name="T83" fmla="*/ 185 h 319"/>
                  <a:gd name="T84" fmla="*/ 280 w 610"/>
                  <a:gd name="T85" fmla="*/ 150 h 319"/>
                  <a:gd name="T86" fmla="*/ 242 w 610"/>
                  <a:gd name="T87" fmla="*/ 116 h 319"/>
                  <a:gd name="T88" fmla="*/ 205 w 610"/>
                  <a:gd name="T89" fmla="*/ 150 h 319"/>
                  <a:gd name="T90" fmla="*/ 403 w 610"/>
                  <a:gd name="T91" fmla="*/ 150 h 319"/>
                  <a:gd name="T92" fmla="*/ 365 w 610"/>
                  <a:gd name="T93" fmla="*/ 116 h 319"/>
                  <a:gd name="T94" fmla="*/ 327 w 610"/>
                  <a:gd name="T95" fmla="*/ 150 h 319"/>
                  <a:gd name="T96" fmla="*/ 365 w 610"/>
                  <a:gd name="T97" fmla="*/ 185 h 319"/>
                  <a:gd name="T98" fmla="*/ 403 w 610"/>
                  <a:gd name="T99" fmla="*/ 150 h 319"/>
                  <a:gd name="T100" fmla="*/ 506 w 610"/>
                  <a:gd name="T101" fmla="*/ 145 h 319"/>
                  <a:gd name="T102" fmla="*/ 468 w 610"/>
                  <a:gd name="T103" fmla="*/ 110 h 319"/>
                  <a:gd name="T104" fmla="*/ 430 w 610"/>
                  <a:gd name="T105" fmla="*/ 145 h 319"/>
                  <a:gd name="T106" fmla="*/ 468 w 610"/>
                  <a:gd name="T107" fmla="*/ 179 h 319"/>
                  <a:gd name="T108" fmla="*/ 506 w 610"/>
                  <a:gd name="T109" fmla="*/ 145 h 319"/>
                  <a:gd name="T110" fmla="*/ 99 w 610"/>
                  <a:gd name="T111" fmla="*/ 145 h 319"/>
                  <a:gd name="T112" fmla="*/ 137 w 610"/>
                  <a:gd name="T113" fmla="*/ 179 h 319"/>
                  <a:gd name="T114" fmla="*/ 174 w 610"/>
                  <a:gd name="T115" fmla="*/ 145 h 319"/>
                  <a:gd name="T116" fmla="*/ 137 w 610"/>
                  <a:gd name="T117" fmla="*/ 110 h 319"/>
                  <a:gd name="T118" fmla="*/ 99 w 610"/>
                  <a:gd name="T119" fmla="*/ 14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 h="319">
                    <a:moveTo>
                      <a:pt x="205" y="34"/>
                    </a:moveTo>
                    <a:cubicBezTo>
                      <a:pt x="205" y="15"/>
                      <a:pt x="222" y="0"/>
                      <a:pt x="242" y="0"/>
                    </a:cubicBezTo>
                    <a:cubicBezTo>
                      <a:pt x="263" y="0"/>
                      <a:pt x="280" y="15"/>
                      <a:pt x="280" y="34"/>
                    </a:cubicBezTo>
                    <a:cubicBezTo>
                      <a:pt x="280" y="53"/>
                      <a:pt x="263" y="69"/>
                      <a:pt x="242" y="69"/>
                    </a:cubicBezTo>
                    <a:cubicBezTo>
                      <a:pt x="222" y="69"/>
                      <a:pt x="205" y="53"/>
                      <a:pt x="205" y="34"/>
                    </a:cubicBezTo>
                    <a:close/>
                    <a:moveTo>
                      <a:pt x="403" y="34"/>
                    </a:moveTo>
                    <a:cubicBezTo>
                      <a:pt x="403" y="15"/>
                      <a:pt x="386" y="0"/>
                      <a:pt x="365" y="0"/>
                    </a:cubicBezTo>
                    <a:cubicBezTo>
                      <a:pt x="344" y="0"/>
                      <a:pt x="327" y="15"/>
                      <a:pt x="327" y="34"/>
                    </a:cubicBezTo>
                    <a:cubicBezTo>
                      <a:pt x="327" y="53"/>
                      <a:pt x="344" y="69"/>
                      <a:pt x="365" y="69"/>
                    </a:cubicBezTo>
                    <a:cubicBezTo>
                      <a:pt x="386" y="69"/>
                      <a:pt x="403" y="53"/>
                      <a:pt x="403" y="34"/>
                    </a:cubicBezTo>
                    <a:close/>
                    <a:moveTo>
                      <a:pt x="205" y="284"/>
                    </a:moveTo>
                    <a:cubicBezTo>
                      <a:pt x="205" y="303"/>
                      <a:pt x="222" y="319"/>
                      <a:pt x="242" y="319"/>
                    </a:cubicBezTo>
                    <a:cubicBezTo>
                      <a:pt x="263" y="319"/>
                      <a:pt x="280" y="303"/>
                      <a:pt x="280" y="284"/>
                    </a:cubicBezTo>
                    <a:cubicBezTo>
                      <a:pt x="280" y="265"/>
                      <a:pt x="263" y="250"/>
                      <a:pt x="242" y="250"/>
                    </a:cubicBezTo>
                    <a:cubicBezTo>
                      <a:pt x="222" y="250"/>
                      <a:pt x="205" y="265"/>
                      <a:pt x="205" y="284"/>
                    </a:cubicBezTo>
                    <a:close/>
                    <a:moveTo>
                      <a:pt x="403" y="284"/>
                    </a:moveTo>
                    <a:cubicBezTo>
                      <a:pt x="403" y="265"/>
                      <a:pt x="386" y="250"/>
                      <a:pt x="365" y="250"/>
                    </a:cubicBezTo>
                    <a:cubicBezTo>
                      <a:pt x="344" y="250"/>
                      <a:pt x="327" y="265"/>
                      <a:pt x="327" y="284"/>
                    </a:cubicBezTo>
                    <a:cubicBezTo>
                      <a:pt x="327" y="303"/>
                      <a:pt x="344" y="319"/>
                      <a:pt x="365" y="319"/>
                    </a:cubicBezTo>
                    <a:cubicBezTo>
                      <a:pt x="386" y="319"/>
                      <a:pt x="403" y="303"/>
                      <a:pt x="403" y="284"/>
                    </a:cubicBezTo>
                    <a:close/>
                    <a:moveTo>
                      <a:pt x="506" y="266"/>
                    </a:moveTo>
                    <a:cubicBezTo>
                      <a:pt x="506" y="247"/>
                      <a:pt x="489" y="232"/>
                      <a:pt x="468" y="232"/>
                    </a:cubicBezTo>
                    <a:cubicBezTo>
                      <a:pt x="447" y="232"/>
                      <a:pt x="430" y="247"/>
                      <a:pt x="430" y="266"/>
                    </a:cubicBezTo>
                    <a:cubicBezTo>
                      <a:pt x="430" y="285"/>
                      <a:pt x="447" y="301"/>
                      <a:pt x="468" y="301"/>
                    </a:cubicBezTo>
                    <a:cubicBezTo>
                      <a:pt x="489" y="301"/>
                      <a:pt x="506" y="285"/>
                      <a:pt x="506" y="266"/>
                    </a:cubicBezTo>
                    <a:close/>
                    <a:moveTo>
                      <a:pt x="104" y="266"/>
                    </a:moveTo>
                    <a:cubicBezTo>
                      <a:pt x="104" y="285"/>
                      <a:pt x="120" y="301"/>
                      <a:pt x="141" y="301"/>
                    </a:cubicBezTo>
                    <a:cubicBezTo>
                      <a:pt x="161" y="301"/>
                      <a:pt x="178" y="285"/>
                      <a:pt x="178" y="266"/>
                    </a:cubicBezTo>
                    <a:cubicBezTo>
                      <a:pt x="178" y="247"/>
                      <a:pt x="161" y="232"/>
                      <a:pt x="141" y="232"/>
                    </a:cubicBezTo>
                    <a:cubicBezTo>
                      <a:pt x="120" y="232"/>
                      <a:pt x="104" y="247"/>
                      <a:pt x="104" y="266"/>
                    </a:cubicBezTo>
                    <a:close/>
                    <a:moveTo>
                      <a:pt x="610" y="255"/>
                    </a:moveTo>
                    <a:cubicBezTo>
                      <a:pt x="610" y="235"/>
                      <a:pt x="593" y="219"/>
                      <a:pt x="572" y="219"/>
                    </a:cubicBezTo>
                    <a:cubicBezTo>
                      <a:pt x="551" y="219"/>
                      <a:pt x="533" y="235"/>
                      <a:pt x="533" y="255"/>
                    </a:cubicBezTo>
                    <a:cubicBezTo>
                      <a:pt x="533" y="274"/>
                      <a:pt x="551" y="290"/>
                      <a:pt x="572" y="290"/>
                    </a:cubicBezTo>
                    <a:cubicBezTo>
                      <a:pt x="593" y="290"/>
                      <a:pt x="610" y="274"/>
                      <a:pt x="610" y="255"/>
                    </a:cubicBezTo>
                    <a:close/>
                    <a:moveTo>
                      <a:pt x="77" y="255"/>
                    </a:moveTo>
                    <a:cubicBezTo>
                      <a:pt x="77" y="235"/>
                      <a:pt x="60" y="219"/>
                      <a:pt x="39" y="219"/>
                    </a:cubicBezTo>
                    <a:cubicBezTo>
                      <a:pt x="18" y="219"/>
                      <a:pt x="0" y="235"/>
                      <a:pt x="0" y="255"/>
                    </a:cubicBezTo>
                    <a:cubicBezTo>
                      <a:pt x="0" y="274"/>
                      <a:pt x="18" y="290"/>
                      <a:pt x="39" y="290"/>
                    </a:cubicBezTo>
                    <a:cubicBezTo>
                      <a:pt x="60" y="290"/>
                      <a:pt x="77" y="274"/>
                      <a:pt x="77" y="255"/>
                    </a:cubicBezTo>
                    <a:close/>
                    <a:moveTo>
                      <a:pt x="205" y="150"/>
                    </a:moveTo>
                    <a:cubicBezTo>
                      <a:pt x="205" y="169"/>
                      <a:pt x="222" y="185"/>
                      <a:pt x="242" y="185"/>
                    </a:cubicBezTo>
                    <a:cubicBezTo>
                      <a:pt x="263" y="185"/>
                      <a:pt x="280" y="169"/>
                      <a:pt x="280" y="150"/>
                    </a:cubicBezTo>
                    <a:cubicBezTo>
                      <a:pt x="280" y="131"/>
                      <a:pt x="263" y="116"/>
                      <a:pt x="242" y="116"/>
                    </a:cubicBezTo>
                    <a:cubicBezTo>
                      <a:pt x="222" y="116"/>
                      <a:pt x="205" y="131"/>
                      <a:pt x="205" y="150"/>
                    </a:cubicBezTo>
                    <a:close/>
                    <a:moveTo>
                      <a:pt x="403" y="150"/>
                    </a:moveTo>
                    <a:cubicBezTo>
                      <a:pt x="403" y="131"/>
                      <a:pt x="386" y="116"/>
                      <a:pt x="365" y="116"/>
                    </a:cubicBezTo>
                    <a:cubicBezTo>
                      <a:pt x="344" y="116"/>
                      <a:pt x="327" y="131"/>
                      <a:pt x="327" y="150"/>
                    </a:cubicBezTo>
                    <a:cubicBezTo>
                      <a:pt x="327" y="169"/>
                      <a:pt x="344" y="185"/>
                      <a:pt x="365" y="185"/>
                    </a:cubicBezTo>
                    <a:cubicBezTo>
                      <a:pt x="386" y="185"/>
                      <a:pt x="403" y="169"/>
                      <a:pt x="403" y="150"/>
                    </a:cubicBezTo>
                    <a:close/>
                    <a:moveTo>
                      <a:pt x="506" y="145"/>
                    </a:moveTo>
                    <a:cubicBezTo>
                      <a:pt x="506" y="126"/>
                      <a:pt x="489" y="110"/>
                      <a:pt x="468" y="110"/>
                    </a:cubicBezTo>
                    <a:cubicBezTo>
                      <a:pt x="447" y="110"/>
                      <a:pt x="430" y="126"/>
                      <a:pt x="430" y="145"/>
                    </a:cubicBezTo>
                    <a:cubicBezTo>
                      <a:pt x="430" y="164"/>
                      <a:pt x="447" y="179"/>
                      <a:pt x="468" y="179"/>
                    </a:cubicBezTo>
                    <a:cubicBezTo>
                      <a:pt x="489" y="179"/>
                      <a:pt x="506" y="164"/>
                      <a:pt x="506" y="145"/>
                    </a:cubicBezTo>
                    <a:close/>
                    <a:moveTo>
                      <a:pt x="99" y="145"/>
                    </a:moveTo>
                    <a:cubicBezTo>
                      <a:pt x="99" y="164"/>
                      <a:pt x="116" y="179"/>
                      <a:pt x="137" y="179"/>
                    </a:cubicBezTo>
                    <a:cubicBezTo>
                      <a:pt x="157" y="179"/>
                      <a:pt x="174" y="164"/>
                      <a:pt x="174" y="145"/>
                    </a:cubicBezTo>
                    <a:cubicBezTo>
                      <a:pt x="174" y="126"/>
                      <a:pt x="157" y="110"/>
                      <a:pt x="137" y="110"/>
                    </a:cubicBezTo>
                    <a:cubicBezTo>
                      <a:pt x="116" y="110"/>
                      <a:pt x="99" y="126"/>
                      <a:pt x="99" y="145"/>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21" name="Freeform 7"/>
              <p:cNvSpPr>
                <a:spLocks noEditPoints="1"/>
              </p:cNvSpPr>
              <p:nvPr/>
            </p:nvSpPr>
            <p:spPr bwMode="auto">
              <a:xfrm>
                <a:off x="3662" y="2384"/>
                <a:ext cx="424" cy="204"/>
              </a:xfrm>
              <a:custGeom>
                <a:avLst/>
                <a:gdLst>
                  <a:gd name="T0" fmla="*/ 285 w 487"/>
                  <a:gd name="T1" fmla="*/ 232 h 234"/>
                  <a:gd name="T2" fmla="*/ 265 w 487"/>
                  <a:gd name="T3" fmla="*/ 233 h 234"/>
                  <a:gd name="T4" fmla="*/ 195 w 487"/>
                  <a:gd name="T5" fmla="*/ 140 h 234"/>
                  <a:gd name="T6" fmla="*/ 178 w 487"/>
                  <a:gd name="T7" fmla="*/ 25 h 234"/>
                  <a:gd name="T8" fmla="*/ 178 w 487"/>
                  <a:gd name="T9" fmla="*/ 222 h 234"/>
                  <a:gd name="T10" fmla="*/ 331 w 487"/>
                  <a:gd name="T11" fmla="*/ 14 h 234"/>
                  <a:gd name="T12" fmla="*/ 487 w 487"/>
                  <a:gd name="T13" fmla="*/ 195 h 234"/>
                  <a:gd name="T14" fmla="*/ 153 w 487"/>
                  <a:gd name="T15" fmla="*/ 14 h 234"/>
                  <a:gd name="T16" fmla="*/ 0 w 487"/>
                  <a:gd name="T17" fmla="*/ 195 h 234"/>
                  <a:gd name="T18" fmla="*/ 156 w 487"/>
                  <a:gd name="T19" fmla="*/ 132 h 234"/>
                  <a:gd name="T20" fmla="*/ 103 w 487"/>
                  <a:gd name="T21" fmla="*/ 209 h 234"/>
                  <a:gd name="T22" fmla="*/ 325 w 487"/>
                  <a:gd name="T23" fmla="*/ 132 h 234"/>
                  <a:gd name="T24" fmla="*/ 382 w 487"/>
                  <a:gd name="T25" fmla="*/ 209 h 234"/>
                  <a:gd name="T26" fmla="*/ 191 w 487"/>
                  <a:gd name="T27" fmla="*/ 8 h 234"/>
                  <a:gd name="T28" fmla="*/ 282 w 487"/>
                  <a:gd name="T29" fmla="*/ 0 h 234"/>
                  <a:gd name="T30" fmla="*/ 203 w 487"/>
                  <a:gd name="T31" fmla="*/ 231 h 234"/>
                  <a:gd name="T32" fmla="*/ 222 w 487"/>
                  <a:gd name="T33" fmla="*/ 231 h 234"/>
                  <a:gd name="T34" fmla="*/ 290 w 487"/>
                  <a:gd name="T35" fmla="*/ 138 h 234"/>
                  <a:gd name="T36" fmla="*/ 304 w 487"/>
                  <a:gd name="T37" fmla="*/ 19 h 234"/>
                  <a:gd name="T38" fmla="*/ 304 w 487"/>
                  <a:gd name="T39"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7" h="234">
                    <a:moveTo>
                      <a:pt x="285" y="232"/>
                    </a:moveTo>
                    <a:cubicBezTo>
                      <a:pt x="278" y="233"/>
                      <a:pt x="272" y="234"/>
                      <a:pt x="265" y="233"/>
                    </a:cubicBezTo>
                    <a:cubicBezTo>
                      <a:pt x="221" y="228"/>
                      <a:pt x="190" y="186"/>
                      <a:pt x="195" y="140"/>
                    </a:cubicBezTo>
                    <a:moveTo>
                      <a:pt x="178" y="25"/>
                    </a:moveTo>
                    <a:cubicBezTo>
                      <a:pt x="178" y="222"/>
                      <a:pt x="178" y="222"/>
                      <a:pt x="178" y="222"/>
                    </a:cubicBezTo>
                    <a:moveTo>
                      <a:pt x="331" y="14"/>
                    </a:moveTo>
                    <a:cubicBezTo>
                      <a:pt x="487" y="195"/>
                      <a:pt x="487" y="195"/>
                      <a:pt x="487" y="195"/>
                    </a:cubicBezTo>
                    <a:moveTo>
                      <a:pt x="153" y="14"/>
                    </a:moveTo>
                    <a:cubicBezTo>
                      <a:pt x="0" y="195"/>
                      <a:pt x="0" y="195"/>
                      <a:pt x="0" y="195"/>
                    </a:cubicBezTo>
                    <a:moveTo>
                      <a:pt x="156" y="132"/>
                    </a:moveTo>
                    <a:cubicBezTo>
                      <a:pt x="103" y="209"/>
                      <a:pt x="103" y="209"/>
                      <a:pt x="103" y="209"/>
                    </a:cubicBezTo>
                    <a:moveTo>
                      <a:pt x="325" y="132"/>
                    </a:moveTo>
                    <a:cubicBezTo>
                      <a:pt x="382" y="209"/>
                      <a:pt x="382" y="209"/>
                      <a:pt x="382" y="209"/>
                    </a:cubicBezTo>
                    <a:moveTo>
                      <a:pt x="191" y="8"/>
                    </a:moveTo>
                    <a:cubicBezTo>
                      <a:pt x="224" y="32"/>
                      <a:pt x="264" y="28"/>
                      <a:pt x="282" y="0"/>
                    </a:cubicBezTo>
                    <a:moveTo>
                      <a:pt x="203" y="231"/>
                    </a:moveTo>
                    <a:cubicBezTo>
                      <a:pt x="209" y="232"/>
                      <a:pt x="215" y="232"/>
                      <a:pt x="222" y="231"/>
                    </a:cubicBezTo>
                    <a:cubicBezTo>
                      <a:pt x="264" y="226"/>
                      <a:pt x="295" y="184"/>
                      <a:pt x="290" y="138"/>
                    </a:cubicBezTo>
                    <a:moveTo>
                      <a:pt x="304" y="19"/>
                    </a:moveTo>
                    <a:cubicBezTo>
                      <a:pt x="304" y="228"/>
                      <a:pt x="304" y="228"/>
                      <a:pt x="304" y="228"/>
                    </a:cubicBezTo>
                  </a:path>
                </a:pathLst>
              </a:cu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sp>
        <p:nvSpPr>
          <p:cNvPr id="29" name="Freeform 12"/>
          <p:cNvSpPr>
            <a:spLocks/>
          </p:cNvSpPr>
          <p:nvPr/>
        </p:nvSpPr>
        <p:spPr bwMode="auto">
          <a:xfrm>
            <a:off x="8013710" y="3627713"/>
            <a:ext cx="258763" cy="668338"/>
          </a:xfrm>
          <a:custGeom>
            <a:avLst/>
            <a:gdLst>
              <a:gd name="T0" fmla="*/ 56 w 163"/>
              <a:gd name="T1" fmla="*/ 23 h 421"/>
              <a:gd name="T2" fmla="*/ 163 w 163"/>
              <a:gd name="T3" fmla="*/ 0 h 421"/>
              <a:gd name="T4" fmla="*/ 163 w 163"/>
              <a:gd name="T5" fmla="*/ 421 h 421"/>
              <a:gd name="T6" fmla="*/ 67 w 163"/>
              <a:gd name="T7" fmla="*/ 372 h 421"/>
              <a:gd name="T8" fmla="*/ 27 w 163"/>
              <a:gd name="T9" fmla="*/ 326 h 421"/>
              <a:gd name="T10" fmla="*/ 0 w 163"/>
              <a:gd name="T11" fmla="*/ 266 h 421"/>
              <a:gd name="T12" fmla="*/ 0 w 163"/>
              <a:gd name="T13" fmla="*/ 94 h 421"/>
              <a:gd name="T14" fmla="*/ 3 w 163"/>
              <a:gd name="T15" fmla="*/ 55 h 421"/>
              <a:gd name="T16" fmla="*/ 56 w 163"/>
              <a:gd name="T17" fmla="*/ 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421">
                <a:moveTo>
                  <a:pt x="56" y="23"/>
                </a:moveTo>
                <a:lnTo>
                  <a:pt x="163" y="0"/>
                </a:lnTo>
                <a:lnTo>
                  <a:pt x="163" y="421"/>
                </a:lnTo>
                <a:lnTo>
                  <a:pt x="67" y="372"/>
                </a:lnTo>
                <a:lnTo>
                  <a:pt x="27" y="326"/>
                </a:lnTo>
                <a:lnTo>
                  <a:pt x="0" y="266"/>
                </a:lnTo>
                <a:lnTo>
                  <a:pt x="0" y="94"/>
                </a:lnTo>
                <a:lnTo>
                  <a:pt x="3" y="55"/>
                </a:lnTo>
                <a:lnTo>
                  <a:pt x="5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30" name="Freeform 13"/>
          <p:cNvSpPr>
            <a:spLocks/>
          </p:cNvSpPr>
          <p:nvPr/>
        </p:nvSpPr>
        <p:spPr bwMode="auto">
          <a:xfrm>
            <a:off x="8262948" y="3627713"/>
            <a:ext cx="258763" cy="668338"/>
          </a:xfrm>
          <a:custGeom>
            <a:avLst/>
            <a:gdLst>
              <a:gd name="T0" fmla="*/ 107 w 163"/>
              <a:gd name="T1" fmla="*/ 23 h 421"/>
              <a:gd name="T2" fmla="*/ 0 w 163"/>
              <a:gd name="T3" fmla="*/ 0 h 421"/>
              <a:gd name="T4" fmla="*/ 0 w 163"/>
              <a:gd name="T5" fmla="*/ 421 h 421"/>
              <a:gd name="T6" fmla="*/ 96 w 163"/>
              <a:gd name="T7" fmla="*/ 372 h 421"/>
              <a:gd name="T8" fmla="*/ 137 w 163"/>
              <a:gd name="T9" fmla="*/ 326 h 421"/>
              <a:gd name="T10" fmla="*/ 163 w 163"/>
              <a:gd name="T11" fmla="*/ 266 h 421"/>
              <a:gd name="T12" fmla="*/ 163 w 163"/>
              <a:gd name="T13" fmla="*/ 94 h 421"/>
              <a:gd name="T14" fmla="*/ 160 w 163"/>
              <a:gd name="T15" fmla="*/ 55 h 421"/>
              <a:gd name="T16" fmla="*/ 107 w 163"/>
              <a:gd name="T17" fmla="*/ 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421">
                <a:moveTo>
                  <a:pt x="107" y="23"/>
                </a:moveTo>
                <a:lnTo>
                  <a:pt x="0" y="0"/>
                </a:lnTo>
                <a:lnTo>
                  <a:pt x="0" y="421"/>
                </a:lnTo>
                <a:lnTo>
                  <a:pt x="96" y="372"/>
                </a:lnTo>
                <a:lnTo>
                  <a:pt x="137" y="326"/>
                </a:lnTo>
                <a:lnTo>
                  <a:pt x="163" y="266"/>
                </a:lnTo>
                <a:lnTo>
                  <a:pt x="163" y="94"/>
                </a:lnTo>
                <a:lnTo>
                  <a:pt x="160" y="55"/>
                </a:lnTo>
                <a:lnTo>
                  <a:pt x="10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nvGrpSpPr>
          <p:cNvPr id="69" name="Group 68"/>
          <p:cNvGrpSpPr/>
          <p:nvPr/>
        </p:nvGrpSpPr>
        <p:grpSpPr>
          <a:xfrm>
            <a:off x="9698405" y="3467423"/>
            <a:ext cx="1291490" cy="1445363"/>
            <a:chOff x="750214" y="3969282"/>
            <a:chExt cx="1596751" cy="1786993"/>
          </a:xfrm>
        </p:grpSpPr>
        <p:sp>
          <p:nvSpPr>
            <p:cNvPr id="71" name="Freeform 59"/>
            <p:cNvSpPr>
              <a:spLocks noEditPoints="1"/>
            </p:cNvSpPr>
            <p:nvPr/>
          </p:nvSpPr>
          <p:spPr bwMode="auto">
            <a:xfrm>
              <a:off x="1664806" y="3969282"/>
              <a:ext cx="682159" cy="1307000"/>
            </a:xfrm>
            <a:custGeom>
              <a:avLst/>
              <a:gdLst>
                <a:gd name="T0" fmla="*/ 115 w 1025"/>
                <a:gd name="T1" fmla="*/ 1698 h 1967"/>
                <a:gd name="T2" fmla="*/ 115 w 1025"/>
                <a:gd name="T3" fmla="*/ 1790 h 1967"/>
                <a:gd name="T4" fmla="*/ 909 w 1025"/>
                <a:gd name="T5" fmla="*/ 1790 h 1967"/>
                <a:gd name="T6" fmla="*/ 909 w 1025"/>
                <a:gd name="T7" fmla="*/ 1698 h 1967"/>
                <a:gd name="T8" fmla="*/ 115 w 1025"/>
                <a:gd name="T9" fmla="*/ 1698 h 1967"/>
                <a:gd name="T10" fmla="*/ 115 w 1025"/>
                <a:gd name="T11" fmla="*/ 1548 h 1967"/>
                <a:gd name="T12" fmla="*/ 115 w 1025"/>
                <a:gd name="T13" fmla="*/ 1615 h 1967"/>
                <a:gd name="T14" fmla="*/ 274 w 1025"/>
                <a:gd name="T15" fmla="*/ 1615 h 1967"/>
                <a:gd name="T16" fmla="*/ 274 w 1025"/>
                <a:gd name="T17" fmla="*/ 1548 h 1967"/>
                <a:gd name="T18" fmla="*/ 115 w 1025"/>
                <a:gd name="T19" fmla="*/ 1548 h 1967"/>
                <a:gd name="T20" fmla="*/ 115 w 1025"/>
                <a:gd name="T21" fmla="*/ 1394 h 1967"/>
                <a:gd name="T22" fmla="*/ 115 w 1025"/>
                <a:gd name="T23" fmla="*/ 1465 h 1967"/>
                <a:gd name="T24" fmla="*/ 274 w 1025"/>
                <a:gd name="T25" fmla="*/ 1465 h 1967"/>
                <a:gd name="T26" fmla="*/ 274 w 1025"/>
                <a:gd name="T27" fmla="*/ 1394 h 1967"/>
                <a:gd name="T28" fmla="*/ 115 w 1025"/>
                <a:gd name="T29" fmla="*/ 1394 h 1967"/>
                <a:gd name="T30" fmla="*/ 115 w 1025"/>
                <a:gd name="T31" fmla="*/ 366 h 1967"/>
                <a:gd name="T32" fmla="*/ 115 w 1025"/>
                <a:gd name="T33" fmla="*/ 466 h 1967"/>
                <a:gd name="T34" fmla="*/ 909 w 1025"/>
                <a:gd name="T35" fmla="*/ 466 h 1967"/>
                <a:gd name="T36" fmla="*/ 909 w 1025"/>
                <a:gd name="T37" fmla="*/ 366 h 1967"/>
                <a:gd name="T38" fmla="*/ 115 w 1025"/>
                <a:gd name="T39" fmla="*/ 366 h 1967"/>
                <a:gd name="T40" fmla="*/ 115 w 1025"/>
                <a:gd name="T41" fmla="*/ 201 h 1967"/>
                <a:gd name="T42" fmla="*/ 115 w 1025"/>
                <a:gd name="T43" fmla="*/ 304 h 1967"/>
                <a:gd name="T44" fmla="*/ 909 w 1025"/>
                <a:gd name="T45" fmla="*/ 304 h 1967"/>
                <a:gd name="T46" fmla="*/ 909 w 1025"/>
                <a:gd name="T47" fmla="*/ 201 h 1967"/>
                <a:gd name="T48" fmla="*/ 115 w 1025"/>
                <a:gd name="T49" fmla="*/ 201 h 1967"/>
                <a:gd name="T50" fmla="*/ 135 w 1025"/>
                <a:gd name="T51" fmla="*/ 0 h 1967"/>
                <a:gd name="T52" fmla="*/ 889 w 1025"/>
                <a:gd name="T53" fmla="*/ 0 h 1967"/>
                <a:gd name="T54" fmla="*/ 1025 w 1025"/>
                <a:gd name="T55" fmla="*/ 118 h 1967"/>
                <a:gd name="T56" fmla="*/ 1025 w 1025"/>
                <a:gd name="T57" fmla="*/ 1849 h 1967"/>
                <a:gd name="T58" fmla="*/ 889 w 1025"/>
                <a:gd name="T59" fmla="*/ 1967 h 1967"/>
                <a:gd name="T60" fmla="*/ 135 w 1025"/>
                <a:gd name="T61" fmla="*/ 1967 h 1967"/>
                <a:gd name="T62" fmla="*/ 0 w 1025"/>
                <a:gd name="T63" fmla="*/ 1849 h 1967"/>
                <a:gd name="T64" fmla="*/ 0 w 1025"/>
                <a:gd name="T65" fmla="*/ 118 h 1967"/>
                <a:gd name="T66" fmla="*/ 135 w 1025"/>
                <a:gd name="T67"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5" h="1967">
                  <a:moveTo>
                    <a:pt x="115" y="1698"/>
                  </a:moveTo>
                  <a:cubicBezTo>
                    <a:pt x="115" y="1766"/>
                    <a:pt x="115" y="1790"/>
                    <a:pt x="115" y="1790"/>
                  </a:cubicBezTo>
                  <a:cubicBezTo>
                    <a:pt x="909" y="1790"/>
                    <a:pt x="909" y="1790"/>
                    <a:pt x="909" y="1790"/>
                  </a:cubicBezTo>
                  <a:cubicBezTo>
                    <a:pt x="909" y="1722"/>
                    <a:pt x="909" y="1698"/>
                    <a:pt x="909" y="1698"/>
                  </a:cubicBezTo>
                  <a:cubicBezTo>
                    <a:pt x="115" y="1698"/>
                    <a:pt x="115" y="1698"/>
                    <a:pt x="115" y="1698"/>
                  </a:cubicBezTo>
                  <a:close/>
                  <a:moveTo>
                    <a:pt x="115" y="1548"/>
                  </a:moveTo>
                  <a:cubicBezTo>
                    <a:pt x="115" y="1615"/>
                    <a:pt x="115" y="1615"/>
                    <a:pt x="115" y="1615"/>
                  </a:cubicBezTo>
                  <a:cubicBezTo>
                    <a:pt x="274" y="1615"/>
                    <a:pt x="274" y="1615"/>
                    <a:pt x="274" y="1615"/>
                  </a:cubicBezTo>
                  <a:cubicBezTo>
                    <a:pt x="274" y="1548"/>
                    <a:pt x="274" y="1548"/>
                    <a:pt x="274" y="1548"/>
                  </a:cubicBezTo>
                  <a:cubicBezTo>
                    <a:pt x="115" y="1548"/>
                    <a:pt x="115" y="1548"/>
                    <a:pt x="115" y="1548"/>
                  </a:cubicBezTo>
                  <a:close/>
                  <a:moveTo>
                    <a:pt x="115" y="1394"/>
                  </a:moveTo>
                  <a:cubicBezTo>
                    <a:pt x="115" y="1465"/>
                    <a:pt x="115" y="1465"/>
                    <a:pt x="115" y="1465"/>
                  </a:cubicBezTo>
                  <a:cubicBezTo>
                    <a:pt x="274" y="1465"/>
                    <a:pt x="274" y="1465"/>
                    <a:pt x="274" y="1465"/>
                  </a:cubicBezTo>
                  <a:cubicBezTo>
                    <a:pt x="274" y="1394"/>
                    <a:pt x="274" y="1394"/>
                    <a:pt x="274" y="1394"/>
                  </a:cubicBezTo>
                  <a:cubicBezTo>
                    <a:pt x="115" y="1394"/>
                    <a:pt x="115" y="1394"/>
                    <a:pt x="115" y="1394"/>
                  </a:cubicBezTo>
                  <a:close/>
                  <a:moveTo>
                    <a:pt x="115" y="366"/>
                  </a:moveTo>
                  <a:cubicBezTo>
                    <a:pt x="115" y="466"/>
                    <a:pt x="115" y="466"/>
                    <a:pt x="115" y="466"/>
                  </a:cubicBezTo>
                  <a:cubicBezTo>
                    <a:pt x="909" y="466"/>
                    <a:pt x="909" y="466"/>
                    <a:pt x="909" y="466"/>
                  </a:cubicBezTo>
                  <a:cubicBezTo>
                    <a:pt x="909" y="366"/>
                    <a:pt x="909" y="366"/>
                    <a:pt x="909" y="366"/>
                  </a:cubicBezTo>
                  <a:cubicBezTo>
                    <a:pt x="115" y="366"/>
                    <a:pt x="115" y="366"/>
                    <a:pt x="115" y="366"/>
                  </a:cubicBezTo>
                  <a:close/>
                  <a:moveTo>
                    <a:pt x="115" y="201"/>
                  </a:moveTo>
                  <a:cubicBezTo>
                    <a:pt x="115" y="304"/>
                    <a:pt x="115" y="304"/>
                    <a:pt x="115" y="304"/>
                  </a:cubicBezTo>
                  <a:cubicBezTo>
                    <a:pt x="909" y="304"/>
                    <a:pt x="909" y="304"/>
                    <a:pt x="909" y="304"/>
                  </a:cubicBezTo>
                  <a:cubicBezTo>
                    <a:pt x="909" y="201"/>
                    <a:pt x="909" y="201"/>
                    <a:pt x="909" y="201"/>
                  </a:cubicBezTo>
                  <a:cubicBezTo>
                    <a:pt x="115" y="201"/>
                    <a:pt x="115" y="201"/>
                    <a:pt x="115" y="201"/>
                  </a:cubicBezTo>
                  <a:close/>
                  <a:moveTo>
                    <a:pt x="135" y="0"/>
                  </a:moveTo>
                  <a:cubicBezTo>
                    <a:pt x="889" y="0"/>
                    <a:pt x="889" y="0"/>
                    <a:pt x="889" y="0"/>
                  </a:cubicBezTo>
                  <a:cubicBezTo>
                    <a:pt x="963" y="0"/>
                    <a:pt x="1025" y="53"/>
                    <a:pt x="1025" y="118"/>
                  </a:cubicBezTo>
                  <a:cubicBezTo>
                    <a:pt x="1025" y="1849"/>
                    <a:pt x="1025" y="1849"/>
                    <a:pt x="1025" y="1849"/>
                  </a:cubicBezTo>
                  <a:cubicBezTo>
                    <a:pt x="1025" y="1914"/>
                    <a:pt x="963" y="1967"/>
                    <a:pt x="889" y="1967"/>
                  </a:cubicBezTo>
                  <a:cubicBezTo>
                    <a:pt x="135" y="1967"/>
                    <a:pt x="135" y="1967"/>
                    <a:pt x="135" y="1967"/>
                  </a:cubicBezTo>
                  <a:cubicBezTo>
                    <a:pt x="62" y="1967"/>
                    <a:pt x="0" y="1914"/>
                    <a:pt x="0" y="1849"/>
                  </a:cubicBezTo>
                  <a:cubicBezTo>
                    <a:pt x="0" y="118"/>
                    <a:pt x="0" y="118"/>
                    <a:pt x="0" y="118"/>
                  </a:cubicBezTo>
                  <a:cubicBezTo>
                    <a:pt x="0" y="53"/>
                    <a:pt x="62" y="0"/>
                    <a:pt x="135"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2" name="Freeform 59"/>
            <p:cNvSpPr>
              <a:spLocks noEditPoints="1"/>
            </p:cNvSpPr>
            <p:nvPr/>
          </p:nvSpPr>
          <p:spPr bwMode="auto">
            <a:xfrm>
              <a:off x="1321337" y="4207407"/>
              <a:ext cx="682159" cy="1307000"/>
            </a:xfrm>
            <a:custGeom>
              <a:avLst/>
              <a:gdLst>
                <a:gd name="T0" fmla="*/ 115 w 1025"/>
                <a:gd name="T1" fmla="*/ 1698 h 1967"/>
                <a:gd name="T2" fmla="*/ 115 w 1025"/>
                <a:gd name="T3" fmla="*/ 1790 h 1967"/>
                <a:gd name="T4" fmla="*/ 909 w 1025"/>
                <a:gd name="T5" fmla="*/ 1790 h 1967"/>
                <a:gd name="T6" fmla="*/ 909 w 1025"/>
                <a:gd name="T7" fmla="*/ 1698 h 1967"/>
                <a:gd name="T8" fmla="*/ 115 w 1025"/>
                <a:gd name="T9" fmla="*/ 1698 h 1967"/>
                <a:gd name="T10" fmla="*/ 115 w 1025"/>
                <a:gd name="T11" fmla="*/ 1548 h 1967"/>
                <a:gd name="T12" fmla="*/ 115 w 1025"/>
                <a:gd name="T13" fmla="*/ 1615 h 1967"/>
                <a:gd name="T14" fmla="*/ 274 w 1025"/>
                <a:gd name="T15" fmla="*/ 1615 h 1967"/>
                <a:gd name="T16" fmla="*/ 274 w 1025"/>
                <a:gd name="T17" fmla="*/ 1548 h 1967"/>
                <a:gd name="T18" fmla="*/ 115 w 1025"/>
                <a:gd name="T19" fmla="*/ 1548 h 1967"/>
                <a:gd name="T20" fmla="*/ 115 w 1025"/>
                <a:gd name="T21" fmla="*/ 1394 h 1967"/>
                <a:gd name="T22" fmla="*/ 115 w 1025"/>
                <a:gd name="T23" fmla="*/ 1465 h 1967"/>
                <a:gd name="T24" fmla="*/ 274 w 1025"/>
                <a:gd name="T25" fmla="*/ 1465 h 1967"/>
                <a:gd name="T26" fmla="*/ 274 w 1025"/>
                <a:gd name="T27" fmla="*/ 1394 h 1967"/>
                <a:gd name="T28" fmla="*/ 115 w 1025"/>
                <a:gd name="T29" fmla="*/ 1394 h 1967"/>
                <a:gd name="T30" fmla="*/ 115 w 1025"/>
                <a:gd name="T31" fmla="*/ 366 h 1967"/>
                <a:gd name="T32" fmla="*/ 115 w 1025"/>
                <a:gd name="T33" fmla="*/ 466 h 1967"/>
                <a:gd name="T34" fmla="*/ 909 w 1025"/>
                <a:gd name="T35" fmla="*/ 466 h 1967"/>
                <a:gd name="T36" fmla="*/ 909 w 1025"/>
                <a:gd name="T37" fmla="*/ 366 h 1967"/>
                <a:gd name="T38" fmla="*/ 115 w 1025"/>
                <a:gd name="T39" fmla="*/ 366 h 1967"/>
                <a:gd name="T40" fmla="*/ 115 w 1025"/>
                <a:gd name="T41" fmla="*/ 201 h 1967"/>
                <a:gd name="T42" fmla="*/ 115 w 1025"/>
                <a:gd name="T43" fmla="*/ 304 h 1967"/>
                <a:gd name="T44" fmla="*/ 909 w 1025"/>
                <a:gd name="T45" fmla="*/ 304 h 1967"/>
                <a:gd name="T46" fmla="*/ 909 w 1025"/>
                <a:gd name="T47" fmla="*/ 201 h 1967"/>
                <a:gd name="T48" fmla="*/ 115 w 1025"/>
                <a:gd name="T49" fmla="*/ 201 h 1967"/>
                <a:gd name="T50" fmla="*/ 135 w 1025"/>
                <a:gd name="T51" fmla="*/ 0 h 1967"/>
                <a:gd name="T52" fmla="*/ 889 w 1025"/>
                <a:gd name="T53" fmla="*/ 0 h 1967"/>
                <a:gd name="T54" fmla="*/ 1025 w 1025"/>
                <a:gd name="T55" fmla="*/ 118 h 1967"/>
                <a:gd name="T56" fmla="*/ 1025 w 1025"/>
                <a:gd name="T57" fmla="*/ 1849 h 1967"/>
                <a:gd name="T58" fmla="*/ 889 w 1025"/>
                <a:gd name="T59" fmla="*/ 1967 h 1967"/>
                <a:gd name="T60" fmla="*/ 135 w 1025"/>
                <a:gd name="T61" fmla="*/ 1967 h 1967"/>
                <a:gd name="T62" fmla="*/ 0 w 1025"/>
                <a:gd name="T63" fmla="*/ 1849 h 1967"/>
                <a:gd name="T64" fmla="*/ 0 w 1025"/>
                <a:gd name="T65" fmla="*/ 118 h 1967"/>
                <a:gd name="T66" fmla="*/ 135 w 1025"/>
                <a:gd name="T67"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5" h="1967">
                  <a:moveTo>
                    <a:pt x="115" y="1698"/>
                  </a:moveTo>
                  <a:cubicBezTo>
                    <a:pt x="115" y="1766"/>
                    <a:pt x="115" y="1790"/>
                    <a:pt x="115" y="1790"/>
                  </a:cubicBezTo>
                  <a:cubicBezTo>
                    <a:pt x="909" y="1790"/>
                    <a:pt x="909" y="1790"/>
                    <a:pt x="909" y="1790"/>
                  </a:cubicBezTo>
                  <a:cubicBezTo>
                    <a:pt x="909" y="1722"/>
                    <a:pt x="909" y="1698"/>
                    <a:pt x="909" y="1698"/>
                  </a:cubicBezTo>
                  <a:cubicBezTo>
                    <a:pt x="115" y="1698"/>
                    <a:pt x="115" y="1698"/>
                    <a:pt x="115" y="1698"/>
                  </a:cubicBezTo>
                  <a:close/>
                  <a:moveTo>
                    <a:pt x="115" y="1548"/>
                  </a:moveTo>
                  <a:cubicBezTo>
                    <a:pt x="115" y="1615"/>
                    <a:pt x="115" y="1615"/>
                    <a:pt x="115" y="1615"/>
                  </a:cubicBezTo>
                  <a:cubicBezTo>
                    <a:pt x="274" y="1615"/>
                    <a:pt x="274" y="1615"/>
                    <a:pt x="274" y="1615"/>
                  </a:cubicBezTo>
                  <a:cubicBezTo>
                    <a:pt x="274" y="1548"/>
                    <a:pt x="274" y="1548"/>
                    <a:pt x="274" y="1548"/>
                  </a:cubicBezTo>
                  <a:cubicBezTo>
                    <a:pt x="115" y="1548"/>
                    <a:pt x="115" y="1548"/>
                    <a:pt x="115" y="1548"/>
                  </a:cubicBezTo>
                  <a:close/>
                  <a:moveTo>
                    <a:pt x="115" y="1394"/>
                  </a:moveTo>
                  <a:cubicBezTo>
                    <a:pt x="115" y="1465"/>
                    <a:pt x="115" y="1465"/>
                    <a:pt x="115" y="1465"/>
                  </a:cubicBezTo>
                  <a:cubicBezTo>
                    <a:pt x="274" y="1465"/>
                    <a:pt x="274" y="1465"/>
                    <a:pt x="274" y="1465"/>
                  </a:cubicBezTo>
                  <a:cubicBezTo>
                    <a:pt x="274" y="1394"/>
                    <a:pt x="274" y="1394"/>
                    <a:pt x="274" y="1394"/>
                  </a:cubicBezTo>
                  <a:cubicBezTo>
                    <a:pt x="115" y="1394"/>
                    <a:pt x="115" y="1394"/>
                    <a:pt x="115" y="1394"/>
                  </a:cubicBezTo>
                  <a:close/>
                  <a:moveTo>
                    <a:pt x="115" y="366"/>
                  </a:moveTo>
                  <a:cubicBezTo>
                    <a:pt x="115" y="466"/>
                    <a:pt x="115" y="466"/>
                    <a:pt x="115" y="466"/>
                  </a:cubicBezTo>
                  <a:cubicBezTo>
                    <a:pt x="909" y="466"/>
                    <a:pt x="909" y="466"/>
                    <a:pt x="909" y="466"/>
                  </a:cubicBezTo>
                  <a:cubicBezTo>
                    <a:pt x="909" y="366"/>
                    <a:pt x="909" y="366"/>
                    <a:pt x="909" y="366"/>
                  </a:cubicBezTo>
                  <a:cubicBezTo>
                    <a:pt x="115" y="366"/>
                    <a:pt x="115" y="366"/>
                    <a:pt x="115" y="366"/>
                  </a:cubicBezTo>
                  <a:close/>
                  <a:moveTo>
                    <a:pt x="115" y="201"/>
                  </a:moveTo>
                  <a:cubicBezTo>
                    <a:pt x="115" y="304"/>
                    <a:pt x="115" y="304"/>
                    <a:pt x="115" y="304"/>
                  </a:cubicBezTo>
                  <a:cubicBezTo>
                    <a:pt x="909" y="304"/>
                    <a:pt x="909" y="304"/>
                    <a:pt x="909" y="304"/>
                  </a:cubicBezTo>
                  <a:cubicBezTo>
                    <a:pt x="909" y="201"/>
                    <a:pt x="909" y="201"/>
                    <a:pt x="909" y="201"/>
                  </a:cubicBezTo>
                  <a:cubicBezTo>
                    <a:pt x="115" y="201"/>
                    <a:pt x="115" y="201"/>
                    <a:pt x="115" y="201"/>
                  </a:cubicBezTo>
                  <a:close/>
                  <a:moveTo>
                    <a:pt x="135" y="0"/>
                  </a:moveTo>
                  <a:cubicBezTo>
                    <a:pt x="889" y="0"/>
                    <a:pt x="889" y="0"/>
                    <a:pt x="889" y="0"/>
                  </a:cubicBezTo>
                  <a:cubicBezTo>
                    <a:pt x="963" y="0"/>
                    <a:pt x="1025" y="53"/>
                    <a:pt x="1025" y="118"/>
                  </a:cubicBezTo>
                  <a:cubicBezTo>
                    <a:pt x="1025" y="1849"/>
                    <a:pt x="1025" y="1849"/>
                    <a:pt x="1025" y="1849"/>
                  </a:cubicBezTo>
                  <a:cubicBezTo>
                    <a:pt x="1025" y="1914"/>
                    <a:pt x="963" y="1967"/>
                    <a:pt x="889" y="1967"/>
                  </a:cubicBezTo>
                  <a:cubicBezTo>
                    <a:pt x="135" y="1967"/>
                    <a:pt x="135" y="1967"/>
                    <a:pt x="135" y="1967"/>
                  </a:cubicBezTo>
                  <a:cubicBezTo>
                    <a:pt x="62" y="1967"/>
                    <a:pt x="0" y="1914"/>
                    <a:pt x="0" y="1849"/>
                  </a:cubicBezTo>
                  <a:cubicBezTo>
                    <a:pt x="0" y="118"/>
                    <a:pt x="0" y="118"/>
                    <a:pt x="0" y="118"/>
                  </a:cubicBezTo>
                  <a:cubicBezTo>
                    <a:pt x="0" y="53"/>
                    <a:pt x="62" y="0"/>
                    <a:pt x="135"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3" name="Freeform 59"/>
            <p:cNvSpPr>
              <a:spLocks noEditPoints="1"/>
            </p:cNvSpPr>
            <p:nvPr/>
          </p:nvSpPr>
          <p:spPr bwMode="auto">
            <a:xfrm>
              <a:off x="974249" y="4449275"/>
              <a:ext cx="682159" cy="1307000"/>
            </a:xfrm>
            <a:custGeom>
              <a:avLst/>
              <a:gdLst>
                <a:gd name="T0" fmla="*/ 115 w 1025"/>
                <a:gd name="T1" fmla="*/ 1698 h 1967"/>
                <a:gd name="T2" fmla="*/ 115 w 1025"/>
                <a:gd name="T3" fmla="*/ 1790 h 1967"/>
                <a:gd name="T4" fmla="*/ 909 w 1025"/>
                <a:gd name="T5" fmla="*/ 1790 h 1967"/>
                <a:gd name="T6" fmla="*/ 909 w 1025"/>
                <a:gd name="T7" fmla="*/ 1698 h 1967"/>
                <a:gd name="T8" fmla="*/ 115 w 1025"/>
                <a:gd name="T9" fmla="*/ 1698 h 1967"/>
                <a:gd name="T10" fmla="*/ 115 w 1025"/>
                <a:gd name="T11" fmla="*/ 1548 h 1967"/>
                <a:gd name="T12" fmla="*/ 115 w 1025"/>
                <a:gd name="T13" fmla="*/ 1615 h 1967"/>
                <a:gd name="T14" fmla="*/ 274 w 1025"/>
                <a:gd name="T15" fmla="*/ 1615 h 1967"/>
                <a:gd name="T16" fmla="*/ 274 w 1025"/>
                <a:gd name="T17" fmla="*/ 1548 h 1967"/>
                <a:gd name="T18" fmla="*/ 115 w 1025"/>
                <a:gd name="T19" fmla="*/ 1548 h 1967"/>
                <a:gd name="T20" fmla="*/ 115 w 1025"/>
                <a:gd name="T21" fmla="*/ 1394 h 1967"/>
                <a:gd name="T22" fmla="*/ 115 w 1025"/>
                <a:gd name="T23" fmla="*/ 1465 h 1967"/>
                <a:gd name="T24" fmla="*/ 274 w 1025"/>
                <a:gd name="T25" fmla="*/ 1465 h 1967"/>
                <a:gd name="T26" fmla="*/ 274 w 1025"/>
                <a:gd name="T27" fmla="*/ 1394 h 1967"/>
                <a:gd name="T28" fmla="*/ 115 w 1025"/>
                <a:gd name="T29" fmla="*/ 1394 h 1967"/>
                <a:gd name="T30" fmla="*/ 115 w 1025"/>
                <a:gd name="T31" fmla="*/ 366 h 1967"/>
                <a:gd name="T32" fmla="*/ 115 w 1025"/>
                <a:gd name="T33" fmla="*/ 466 h 1967"/>
                <a:gd name="T34" fmla="*/ 909 w 1025"/>
                <a:gd name="T35" fmla="*/ 466 h 1967"/>
                <a:gd name="T36" fmla="*/ 909 w 1025"/>
                <a:gd name="T37" fmla="*/ 366 h 1967"/>
                <a:gd name="T38" fmla="*/ 115 w 1025"/>
                <a:gd name="T39" fmla="*/ 366 h 1967"/>
                <a:gd name="T40" fmla="*/ 115 w 1025"/>
                <a:gd name="T41" fmla="*/ 201 h 1967"/>
                <a:gd name="T42" fmla="*/ 115 w 1025"/>
                <a:gd name="T43" fmla="*/ 304 h 1967"/>
                <a:gd name="T44" fmla="*/ 909 w 1025"/>
                <a:gd name="T45" fmla="*/ 304 h 1967"/>
                <a:gd name="T46" fmla="*/ 909 w 1025"/>
                <a:gd name="T47" fmla="*/ 201 h 1967"/>
                <a:gd name="T48" fmla="*/ 115 w 1025"/>
                <a:gd name="T49" fmla="*/ 201 h 1967"/>
                <a:gd name="T50" fmla="*/ 135 w 1025"/>
                <a:gd name="T51" fmla="*/ 0 h 1967"/>
                <a:gd name="T52" fmla="*/ 889 w 1025"/>
                <a:gd name="T53" fmla="*/ 0 h 1967"/>
                <a:gd name="T54" fmla="*/ 1025 w 1025"/>
                <a:gd name="T55" fmla="*/ 118 h 1967"/>
                <a:gd name="T56" fmla="*/ 1025 w 1025"/>
                <a:gd name="T57" fmla="*/ 1849 h 1967"/>
                <a:gd name="T58" fmla="*/ 889 w 1025"/>
                <a:gd name="T59" fmla="*/ 1967 h 1967"/>
                <a:gd name="T60" fmla="*/ 135 w 1025"/>
                <a:gd name="T61" fmla="*/ 1967 h 1967"/>
                <a:gd name="T62" fmla="*/ 0 w 1025"/>
                <a:gd name="T63" fmla="*/ 1849 h 1967"/>
                <a:gd name="T64" fmla="*/ 0 w 1025"/>
                <a:gd name="T65" fmla="*/ 118 h 1967"/>
                <a:gd name="T66" fmla="*/ 135 w 1025"/>
                <a:gd name="T67"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5" h="1967">
                  <a:moveTo>
                    <a:pt x="115" y="1698"/>
                  </a:moveTo>
                  <a:cubicBezTo>
                    <a:pt x="115" y="1766"/>
                    <a:pt x="115" y="1790"/>
                    <a:pt x="115" y="1790"/>
                  </a:cubicBezTo>
                  <a:cubicBezTo>
                    <a:pt x="909" y="1790"/>
                    <a:pt x="909" y="1790"/>
                    <a:pt x="909" y="1790"/>
                  </a:cubicBezTo>
                  <a:cubicBezTo>
                    <a:pt x="909" y="1722"/>
                    <a:pt x="909" y="1698"/>
                    <a:pt x="909" y="1698"/>
                  </a:cubicBezTo>
                  <a:cubicBezTo>
                    <a:pt x="115" y="1698"/>
                    <a:pt x="115" y="1698"/>
                    <a:pt x="115" y="1698"/>
                  </a:cubicBezTo>
                  <a:close/>
                  <a:moveTo>
                    <a:pt x="115" y="1548"/>
                  </a:moveTo>
                  <a:cubicBezTo>
                    <a:pt x="115" y="1615"/>
                    <a:pt x="115" y="1615"/>
                    <a:pt x="115" y="1615"/>
                  </a:cubicBezTo>
                  <a:cubicBezTo>
                    <a:pt x="274" y="1615"/>
                    <a:pt x="274" y="1615"/>
                    <a:pt x="274" y="1615"/>
                  </a:cubicBezTo>
                  <a:cubicBezTo>
                    <a:pt x="274" y="1548"/>
                    <a:pt x="274" y="1548"/>
                    <a:pt x="274" y="1548"/>
                  </a:cubicBezTo>
                  <a:cubicBezTo>
                    <a:pt x="115" y="1548"/>
                    <a:pt x="115" y="1548"/>
                    <a:pt x="115" y="1548"/>
                  </a:cubicBezTo>
                  <a:close/>
                  <a:moveTo>
                    <a:pt x="115" y="1394"/>
                  </a:moveTo>
                  <a:cubicBezTo>
                    <a:pt x="115" y="1465"/>
                    <a:pt x="115" y="1465"/>
                    <a:pt x="115" y="1465"/>
                  </a:cubicBezTo>
                  <a:cubicBezTo>
                    <a:pt x="274" y="1465"/>
                    <a:pt x="274" y="1465"/>
                    <a:pt x="274" y="1465"/>
                  </a:cubicBezTo>
                  <a:cubicBezTo>
                    <a:pt x="274" y="1394"/>
                    <a:pt x="274" y="1394"/>
                    <a:pt x="274" y="1394"/>
                  </a:cubicBezTo>
                  <a:cubicBezTo>
                    <a:pt x="115" y="1394"/>
                    <a:pt x="115" y="1394"/>
                    <a:pt x="115" y="1394"/>
                  </a:cubicBezTo>
                  <a:close/>
                  <a:moveTo>
                    <a:pt x="115" y="366"/>
                  </a:moveTo>
                  <a:cubicBezTo>
                    <a:pt x="115" y="466"/>
                    <a:pt x="115" y="466"/>
                    <a:pt x="115" y="466"/>
                  </a:cubicBezTo>
                  <a:cubicBezTo>
                    <a:pt x="909" y="466"/>
                    <a:pt x="909" y="466"/>
                    <a:pt x="909" y="466"/>
                  </a:cubicBezTo>
                  <a:cubicBezTo>
                    <a:pt x="909" y="366"/>
                    <a:pt x="909" y="366"/>
                    <a:pt x="909" y="366"/>
                  </a:cubicBezTo>
                  <a:cubicBezTo>
                    <a:pt x="115" y="366"/>
                    <a:pt x="115" y="366"/>
                    <a:pt x="115" y="366"/>
                  </a:cubicBezTo>
                  <a:close/>
                  <a:moveTo>
                    <a:pt x="115" y="201"/>
                  </a:moveTo>
                  <a:cubicBezTo>
                    <a:pt x="115" y="304"/>
                    <a:pt x="115" y="304"/>
                    <a:pt x="115" y="304"/>
                  </a:cubicBezTo>
                  <a:cubicBezTo>
                    <a:pt x="909" y="304"/>
                    <a:pt x="909" y="304"/>
                    <a:pt x="909" y="304"/>
                  </a:cubicBezTo>
                  <a:cubicBezTo>
                    <a:pt x="909" y="201"/>
                    <a:pt x="909" y="201"/>
                    <a:pt x="909" y="201"/>
                  </a:cubicBezTo>
                  <a:cubicBezTo>
                    <a:pt x="115" y="201"/>
                    <a:pt x="115" y="201"/>
                    <a:pt x="115" y="201"/>
                  </a:cubicBezTo>
                  <a:close/>
                  <a:moveTo>
                    <a:pt x="135" y="0"/>
                  </a:moveTo>
                  <a:cubicBezTo>
                    <a:pt x="889" y="0"/>
                    <a:pt x="889" y="0"/>
                    <a:pt x="889" y="0"/>
                  </a:cubicBezTo>
                  <a:cubicBezTo>
                    <a:pt x="963" y="0"/>
                    <a:pt x="1025" y="53"/>
                    <a:pt x="1025" y="118"/>
                  </a:cubicBezTo>
                  <a:cubicBezTo>
                    <a:pt x="1025" y="1849"/>
                    <a:pt x="1025" y="1849"/>
                    <a:pt x="1025" y="1849"/>
                  </a:cubicBezTo>
                  <a:cubicBezTo>
                    <a:pt x="1025" y="1914"/>
                    <a:pt x="963" y="1967"/>
                    <a:pt x="889" y="1967"/>
                  </a:cubicBezTo>
                  <a:cubicBezTo>
                    <a:pt x="135" y="1967"/>
                    <a:pt x="135" y="1967"/>
                    <a:pt x="135" y="1967"/>
                  </a:cubicBezTo>
                  <a:cubicBezTo>
                    <a:pt x="62" y="1967"/>
                    <a:pt x="0" y="1914"/>
                    <a:pt x="0" y="1849"/>
                  </a:cubicBezTo>
                  <a:cubicBezTo>
                    <a:pt x="0" y="118"/>
                    <a:pt x="0" y="118"/>
                    <a:pt x="0" y="118"/>
                  </a:cubicBezTo>
                  <a:cubicBezTo>
                    <a:pt x="0" y="53"/>
                    <a:pt x="62" y="0"/>
                    <a:pt x="135"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4" name="Freeform 1551"/>
            <p:cNvSpPr>
              <a:spLocks noEditPoints="1"/>
            </p:cNvSpPr>
            <p:nvPr/>
          </p:nvSpPr>
          <p:spPr bwMode="auto">
            <a:xfrm>
              <a:off x="750214" y="4754090"/>
              <a:ext cx="774891" cy="659686"/>
            </a:xfrm>
            <a:custGeom>
              <a:avLst/>
              <a:gdLst>
                <a:gd name="T0" fmla="*/ 11 w 283"/>
                <a:gd name="T1" fmla="*/ 238 h 241"/>
                <a:gd name="T2" fmla="*/ 11 w 283"/>
                <a:gd name="T3" fmla="*/ 241 h 241"/>
                <a:gd name="T4" fmla="*/ 0 w 283"/>
                <a:gd name="T5" fmla="*/ 226 h 241"/>
                <a:gd name="T6" fmla="*/ 0 w 283"/>
                <a:gd name="T7" fmla="*/ 47 h 241"/>
                <a:gd name="T8" fmla="*/ 13 w 283"/>
                <a:gd name="T9" fmla="*/ 32 h 241"/>
                <a:gd name="T10" fmla="*/ 127 w 283"/>
                <a:gd name="T11" fmla="*/ 32 h 241"/>
                <a:gd name="T12" fmla="*/ 140 w 283"/>
                <a:gd name="T13" fmla="*/ 18 h 241"/>
                <a:gd name="T14" fmla="*/ 140 w 283"/>
                <a:gd name="T15" fmla="*/ 15 h 241"/>
                <a:gd name="T16" fmla="*/ 152 w 283"/>
                <a:gd name="T17" fmla="*/ 0 h 241"/>
                <a:gd name="T18" fmla="*/ 256 w 283"/>
                <a:gd name="T19" fmla="*/ 0 h 241"/>
                <a:gd name="T20" fmla="*/ 268 w 283"/>
                <a:gd name="T21" fmla="*/ 15 h 241"/>
                <a:gd name="T22" fmla="*/ 268 w 283"/>
                <a:gd name="T23" fmla="*/ 18 h 241"/>
                <a:gd name="T24" fmla="*/ 275 w 283"/>
                <a:gd name="T25" fmla="*/ 32 h 241"/>
                <a:gd name="T26" fmla="*/ 282 w 283"/>
                <a:gd name="T27" fmla="*/ 47 h 241"/>
                <a:gd name="T28" fmla="*/ 282 w 283"/>
                <a:gd name="T29" fmla="*/ 69 h 241"/>
                <a:gd name="T30" fmla="*/ 34 w 283"/>
                <a:gd name="T31" fmla="*/ 49 h 241"/>
                <a:gd name="T32" fmla="*/ 21 w 283"/>
                <a:gd name="T33" fmla="*/ 59 h 241"/>
                <a:gd name="T34" fmla="*/ 11 w 283"/>
                <a:gd name="T35" fmla="*/ 238 h 241"/>
                <a:gd name="T36" fmla="*/ 265 w 283"/>
                <a:gd name="T37" fmla="*/ 241 h 241"/>
                <a:gd name="T38" fmla="*/ 274 w 283"/>
                <a:gd name="T39" fmla="*/ 230 h 241"/>
                <a:gd name="T40" fmla="*/ 274 w 283"/>
                <a:gd name="T41" fmla="*/ 230 h 241"/>
                <a:gd name="T42" fmla="*/ 274 w 283"/>
                <a:gd name="T43" fmla="*/ 230 h 241"/>
                <a:gd name="T44" fmla="*/ 282 w 283"/>
                <a:gd name="T45" fmla="*/ 79 h 241"/>
                <a:gd name="T46" fmla="*/ 277 w 283"/>
                <a:gd name="T47" fmla="*/ 68 h 241"/>
                <a:gd name="T48" fmla="*/ 29 w 283"/>
                <a:gd name="T49" fmla="*/ 47 h 241"/>
                <a:gd name="T50" fmla="*/ 28 w 283"/>
                <a:gd name="T51" fmla="*/ 47 h 241"/>
                <a:gd name="T52" fmla="*/ 19 w 283"/>
                <a:gd name="T53" fmla="*/ 58 h 241"/>
                <a:gd name="T54" fmla="*/ 9 w 283"/>
                <a:gd name="T55" fmla="*/ 241 h 241"/>
                <a:gd name="T56" fmla="*/ 265 w 283"/>
                <a:gd name="T5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3" h="241">
                  <a:moveTo>
                    <a:pt x="11" y="238"/>
                  </a:moveTo>
                  <a:cubicBezTo>
                    <a:pt x="11" y="239"/>
                    <a:pt x="11" y="240"/>
                    <a:pt x="11" y="241"/>
                  </a:cubicBezTo>
                  <a:cubicBezTo>
                    <a:pt x="5" y="240"/>
                    <a:pt x="0" y="234"/>
                    <a:pt x="0" y="226"/>
                  </a:cubicBezTo>
                  <a:cubicBezTo>
                    <a:pt x="0" y="47"/>
                    <a:pt x="0" y="227"/>
                    <a:pt x="0" y="47"/>
                  </a:cubicBezTo>
                  <a:cubicBezTo>
                    <a:pt x="0" y="39"/>
                    <a:pt x="6" y="32"/>
                    <a:pt x="13" y="32"/>
                  </a:cubicBezTo>
                  <a:cubicBezTo>
                    <a:pt x="13" y="32"/>
                    <a:pt x="13" y="32"/>
                    <a:pt x="127" y="32"/>
                  </a:cubicBezTo>
                  <a:cubicBezTo>
                    <a:pt x="134" y="32"/>
                    <a:pt x="140" y="26"/>
                    <a:pt x="140" y="18"/>
                  </a:cubicBezTo>
                  <a:cubicBezTo>
                    <a:pt x="140" y="18"/>
                    <a:pt x="140" y="18"/>
                    <a:pt x="140" y="15"/>
                  </a:cubicBezTo>
                  <a:cubicBezTo>
                    <a:pt x="140" y="7"/>
                    <a:pt x="145" y="0"/>
                    <a:pt x="152" y="0"/>
                  </a:cubicBezTo>
                  <a:cubicBezTo>
                    <a:pt x="152" y="0"/>
                    <a:pt x="152" y="0"/>
                    <a:pt x="256" y="0"/>
                  </a:cubicBezTo>
                  <a:cubicBezTo>
                    <a:pt x="263" y="0"/>
                    <a:pt x="268" y="7"/>
                    <a:pt x="268" y="15"/>
                  </a:cubicBezTo>
                  <a:cubicBezTo>
                    <a:pt x="268" y="15"/>
                    <a:pt x="268" y="15"/>
                    <a:pt x="268" y="18"/>
                  </a:cubicBezTo>
                  <a:cubicBezTo>
                    <a:pt x="268" y="26"/>
                    <a:pt x="271" y="32"/>
                    <a:pt x="275" y="32"/>
                  </a:cubicBezTo>
                  <a:cubicBezTo>
                    <a:pt x="279" y="32"/>
                    <a:pt x="282" y="39"/>
                    <a:pt x="282" y="47"/>
                  </a:cubicBezTo>
                  <a:cubicBezTo>
                    <a:pt x="282" y="47"/>
                    <a:pt x="282" y="51"/>
                    <a:pt x="282" y="69"/>
                  </a:cubicBezTo>
                  <a:cubicBezTo>
                    <a:pt x="282" y="69"/>
                    <a:pt x="282" y="69"/>
                    <a:pt x="34" y="49"/>
                  </a:cubicBezTo>
                  <a:cubicBezTo>
                    <a:pt x="28" y="48"/>
                    <a:pt x="22" y="51"/>
                    <a:pt x="21" y="59"/>
                  </a:cubicBezTo>
                  <a:cubicBezTo>
                    <a:pt x="21" y="59"/>
                    <a:pt x="21" y="59"/>
                    <a:pt x="11" y="238"/>
                  </a:cubicBezTo>
                  <a:close/>
                  <a:moveTo>
                    <a:pt x="265" y="241"/>
                  </a:moveTo>
                  <a:cubicBezTo>
                    <a:pt x="270" y="241"/>
                    <a:pt x="274" y="236"/>
                    <a:pt x="274" y="230"/>
                  </a:cubicBezTo>
                  <a:cubicBezTo>
                    <a:pt x="274" y="230"/>
                    <a:pt x="274" y="230"/>
                    <a:pt x="274" y="230"/>
                  </a:cubicBezTo>
                  <a:cubicBezTo>
                    <a:pt x="274" y="230"/>
                    <a:pt x="274" y="230"/>
                    <a:pt x="274" y="230"/>
                  </a:cubicBezTo>
                  <a:cubicBezTo>
                    <a:pt x="274" y="230"/>
                    <a:pt x="274" y="230"/>
                    <a:pt x="282" y="79"/>
                  </a:cubicBezTo>
                  <a:cubicBezTo>
                    <a:pt x="283" y="74"/>
                    <a:pt x="280" y="70"/>
                    <a:pt x="277" y="68"/>
                  </a:cubicBezTo>
                  <a:cubicBezTo>
                    <a:pt x="277" y="68"/>
                    <a:pt x="277" y="68"/>
                    <a:pt x="29" y="47"/>
                  </a:cubicBezTo>
                  <a:cubicBezTo>
                    <a:pt x="29" y="47"/>
                    <a:pt x="28" y="47"/>
                    <a:pt x="28" y="47"/>
                  </a:cubicBezTo>
                  <a:cubicBezTo>
                    <a:pt x="24" y="47"/>
                    <a:pt x="19" y="52"/>
                    <a:pt x="19" y="58"/>
                  </a:cubicBezTo>
                  <a:cubicBezTo>
                    <a:pt x="19" y="58"/>
                    <a:pt x="19" y="58"/>
                    <a:pt x="9" y="241"/>
                  </a:cubicBezTo>
                  <a:cubicBezTo>
                    <a:pt x="9" y="241"/>
                    <a:pt x="9" y="241"/>
                    <a:pt x="265" y="241"/>
                  </a:cubicBezTo>
                  <a:close/>
                </a:path>
              </a:pathLst>
            </a:custGeom>
            <a:solidFill>
              <a:srgbClr val="FF8C00"/>
            </a:solidFill>
            <a:ln w="254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64" name="Group 63"/>
          <p:cNvGrpSpPr/>
          <p:nvPr/>
        </p:nvGrpSpPr>
        <p:grpSpPr>
          <a:xfrm>
            <a:off x="730795" y="3797505"/>
            <a:ext cx="925324" cy="1152837"/>
            <a:chOff x="1377925" y="2989419"/>
            <a:chExt cx="925324" cy="1152837"/>
          </a:xfrm>
        </p:grpSpPr>
        <p:pic>
          <p:nvPicPr>
            <p:cNvPr id="65" name="Picture 6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686143" y="2989419"/>
              <a:ext cx="617106" cy="1152837"/>
            </a:xfrm>
            <a:prstGeom prst="rect">
              <a:avLst/>
            </a:prstGeom>
          </p:spPr>
        </p:pic>
        <p:grpSp>
          <p:nvGrpSpPr>
            <p:cNvPr id="66" name="Group 65"/>
            <p:cNvGrpSpPr/>
            <p:nvPr/>
          </p:nvGrpSpPr>
          <p:grpSpPr>
            <a:xfrm>
              <a:off x="1377925" y="3267133"/>
              <a:ext cx="525949" cy="631511"/>
              <a:chOff x="1365251" y="3192463"/>
              <a:chExt cx="603250" cy="723900"/>
            </a:xfrm>
          </p:grpSpPr>
          <p:sp>
            <p:nvSpPr>
              <p:cNvPr id="67" name="Rectangle 33"/>
              <p:cNvSpPr>
                <a:spLocks noChangeArrowheads="1"/>
              </p:cNvSpPr>
              <p:nvPr/>
            </p:nvSpPr>
            <p:spPr bwMode="auto">
              <a:xfrm>
                <a:off x="1390651" y="3217863"/>
                <a:ext cx="541338" cy="687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68" name="Freeform 34"/>
              <p:cNvSpPr>
                <a:spLocks/>
              </p:cNvSpPr>
              <p:nvPr/>
            </p:nvSpPr>
            <p:spPr bwMode="auto">
              <a:xfrm>
                <a:off x="1620838" y="3392488"/>
                <a:ext cx="244475" cy="46038"/>
              </a:xfrm>
              <a:custGeom>
                <a:avLst/>
                <a:gdLst>
                  <a:gd name="T0" fmla="*/ 240 w 265"/>
                  <a:gd name="T1" fmla="*/ 0 h 50"/>
                  <a:gd name="T2" fmla="*/ 25 w 265"/>
                  <a:gd name="T3" fmla="*/ 0 h 50"/>
                  <a:gd name="T4" fmla="*/ 0 w 265"/>
                  <a:gd name="T5" fmla="*/ 24 h 50"/>
                  <a:gd name="T6" fmla="*/ 25 w 265"/>
                  <a:gd name="T7" fmla="*/ 50 h 50"/>
                  <a:gd name="T8" fmla="*/ 240 w 265"/>
                  <a:gd name="T9" fmla="*/ 50 h 50"/>
                  <a:gd name="T10" fmla="*/ 265 w 265"/>
                  <a:gd name="T11" fmla="*/ 24 h 50"/>
                  <a:gd name="T12" fmla="*/ 240 w 26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65" h="50">
                    <a:moveTo>
                      <a:pt x="240" y="0"/>
                    </a:moveTo>
                    <a:cubicBezTo>
                      <a:pt x="25" y="0"/>
                      <a:pt x="25" y="0"/>
                      <a:pt x="25" y="0"/>
                    </a:cubicBezTo>
                    <a:cubicBezTo>
                      <a:pt x="11" y="0"/>
                      <a:pt x="0" y="11"/>
                      <a:pt x="0" y="24"/>
                    </a:cubicBezTo>
                    <a:cubicBezTo>
                      <a:pt x="0" y="38"/>
                      <a:pt x="11" y="50"/>
                      <a:pt x="25" y="50"/>
                    </a:cubicBezTo>
                    <a:cubicBezTo>
                      <a:pt x="240" y="50"/>
                      <a:pt x="240" y="50"/>
                      <a:pt x="240" y="50"/>
                    </a:cubicBezTo>
                    <a:cubicBezTo>
                      <a:pt x="254" y="50"/>
                      <a:pt x="265" y="38"/>
                      <a:pt x="265" y="24"/>
                    </a:cubicBezTo>
                    <a:cubicBezTo>
                      <a:pt x="265" y="11"/>
                      <a:pt x="254" y="0"/>
                      <a:pt x="240" y="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0" name="Freeform 35"/>
              <p:cNvSpPr>
                <a:spLocks/>
              </p:cNvSpPr>
              <p:nvPr/>
            </p:nvSpPr>
            <p:spPr bwMode="auto">
              <a:xfrm>
                <a:off x="1477963" y="3509963"/>
                <a:ext cx="379413" cy="46038"/>
              </a:xfrm>
              <a:custGeom>
                <a:avLst/>
                <a:gdLst>
                  <a:gd name="T0" fmla="*/ 411 w 436"/>
                  <a:gd name="T1" fmla="*/ 0 h 53"/>
                  <a:gd name="T2" fmla="*/ 25 w 436"/>
                  <a:gd name="T3" fmla="*/ 0 h 53"/>
                  <a:gd name="T4" fmla="*/ 0 w 436"/>
                  <a:gd name="T5" fmla="*/ 27 h 53"/>
                  <a:gd name="T6" fmla="*/ 25 w 436"/>
                  <a:gd name="T7" fmla="*/ 53 h 53"/>
                  <a:gd name="T8" fmla="*/ 411 w 436"/>
                  <a:gd name="T9" fmla="*/ 53 h 53"/>
                  <a:gd name="T10" fmla="*/ 436 w 436"/>
                  <a:gd name="T11" fmla="*/ 27 h 53"/>
                  <a:gd name="T12" fmla="*/ 411 w 436"/>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36" h="53">
                    <a:moveTo>
                      <a:pt x="411" y="0"/>
                    </a:moveTo>
                    <a:cubicBezTo>
                      <a:pt x="25" y="0"/>
                      <a:pt x="25" y="0"/>
                      <a:pt x="25" y="0"/>
                    </a:cubicBezTo>
                    <a:cubicBezTo>
                      <a:pt x="11" y="0"/>
                      <a:pt x="0" y="12"/>
                      <a:pt x="0" y="27"/>
                    </a:cubicBezTo>
                    <a:cubicBezTo>
                      <a:pt x="0" y="42"/>
                      <a:pt x="11" y="53"/>
                      <a:pt x="25" y="53"/>
                    </a:cubicBezTo>
                    <a:cubicBezTo>
                      <a:pt x="411" y="53"/>
                      <a:pt x="411" y="53"/>
                      <a:pt x="411" y="53"/>
                    </a:cubicBezTo>
                    <a:cubicBezTo>
                      <a:pt x="425" y="53"/>
                      <a:pt x="436" y="42"/>
                      <a:pt x="436" y="27"/>
                    </a:cubicBezTo>
                    <a:cubicBezTo>
                      <a:pt x="436" y="12"/>
                      <a:pt x="425" y="0"/>
                      <a:pt x="411" y="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7" name="Freeform 36"/>
              <p:cNvSpPr>
                <a:spLocks/>
              </p:cNvSpPr>
              <p:nvPr/>
            </p:nvSpPr>
            <p:spPr bwMode="auto">
              <a:xfrm>
                <a:off x="1477963" y="3638550"/>
                <a:ext cx="373063" cy="46038"/>
              </a:xfrm>
              <a:custGeom>
                <a:avLst/>
                <a:gdLst>
                  <a:gd name="T0" fmla="*/ 411 w 436"/>
                  <a:gd name="T1" fmla="*/ 0 h 54"/>
                  <a:gd name="T2" fmla="*/ 25 w 436"/>
                  <a:gd name="T3" fmla="*/ 0 h 54"/>
                  <a:gd name="T4" fmla="*/ 0 w 436"/>
                  <a:gd name="T5" fmla="*/ 27 h 54"/>
                  <a:gd name="T6" fmla="*/ 25 w 436"/>
                  <a:gd name="T7" fmla="*/ 54 h 54"/>
                  <a:gd name="T8" fmla="*/ 411 w 436"/>
                  <a:gd name="T9" fmla="*/ 54 h 54"/>
                  <a:gd name="T10" fmla="*/ 436 w 436"/>
                  <a:gd name="T11" fmla="*/ 27 h 54"/>
                  <a:gd name="T12" fmla="*/ 411 w 436"/>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436" h="54">
                    <a:moveTo>
                      <a:pt x="411" y="0"/>
                    </a:moveTo>
                    <a:cubicBezTo>
                      <a:pt x="25" y="0"/>
                      <a:pt x="25" y="0"/>
                      <a:pt x="25" y="0"/>
                    </a:cubicBezTo>
                    <a:cubicBezTo>
                      <a:pt x="11" y="0"/>
                      <a:pt x="0" y="12"/>
                      <a:pt x="0" y="27"/>
                    </a:cubicBezTo>
                    <a:cubicBezTo>
                      <a:pt x="0" y="41"/>
                      <a:pt x="11" y="54"/>
                      <a:pt x="25" y="54"/>
                    </a:cubicBezTo>
                    <a:cubicBezTo>
                      <a:pt x="411" y="54"/>
                      <a:pt x="411" y="54"/>
                      <a:pt x="411" y="54"/>
                    </a:cubicBezTo>
                    <a:cubicBezTo>
                      <a:pt x="425" y="54"/>
                      <a:pt x="436" y="41"/>
                      <a:pt x="436" y="27"/>
                    </a:cubicBezTo>
                    <a:cubicBezTo>
                      <a:pt x="436" y="12"/>
                      <a:pt x="425" y="0"/>
                      <a:pt x="411" y="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8" name="Freeform 37"/>
              <p:cNvSpPr>
                <a:spLocks/>
              </p:cNvSpPr>
              <p:nvPr/>
            </p:nvSpPr>
            <p:spPr bwMode="auto">
              <a:xfrm>
                <a:off x="1477963" y="3765550"/>
                <a:ext cx="379413" cy="46038"/>
              </a:xfrm>
              <a:custGeom>
                <a:avLst/>
                <a:gdLst>
                  <a:gd name="T0" fmla="*/ 411 w 436"/>
                  <a:gd name="T1" fmla="*/ 0 h 53"/>
                  <a:gd name="T2" fmla="*/ 25 w 436"/>
                  <a:gd name="T3" fmla="*/ 0 h 53"/>
                  <a:gd name="T4" fmla="*/ 0 w 436"/>
                  <a:gd name="T5" fmla="*/ 27 h 53"/>
                  <a:gd name="T6" fmla="*/ 25 w 436"/>
                  <a:gd name="T7" fmla="*/ 53 h 53"/>
                  <a:gd name="T8" fmla="*/ 411 w 436"/>
                  <a:gd name="T9" fmla="*/ 53 h 53"/>
                  <a:gd name="T10" fmla="*/ 436 w 436"/>
                  <a:gd name="T11" fmla="*/ 27 h 53"/>
                  <a:gd name="T12" fmla="*/ 411 w 436"/>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436" h="53">
                    <a:moveTo>
                      <a:pt x="411" y="0"/>
                    </a:moveTo>
                    <a:cubicBezTo>
                      <a:pt x="25" y="0"/>
                      <a:pt x="25" y="0"/>
                      <a:pt x="25" y="0"/>
                    </a:cubicBezTo>
                    <a:cubicBezTo>
                      <a:pt x="11" y="0"/>
                      <a:pt x="0" y="12"/>
                      <a:pt x="0" y="27"/>
                    </a:cubicBezTo>
                    <a:cubicBezTo>
                      <a:pt x="0" y="41"/>
                      <a:pt x="11" y="53"/>
                      <a:pt x="25" y="53"/>
                    </a:cubicBezTo>
                    <a:cubicBezTo>
                      <a:pt x="411" y="53"/>
                      <a:pt x="411" y="53"/>
                      <a:pt x="411" y="53"/>
                    </a:cubicBezTo>
                    <a:cubicBezTo>
                      <a:pt x="425" y="53"/>
                      <a:pt x="436" y="41"/>
                      <a:pt x="436" y="27"/>
                    </a:cubicBezTo>
                    <a:cubicBezTo>
                      <a:pt x="436" y="12"/>
                      <a:pt x="425" y="0"/>
                      <a:pt x="411" y="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79" name="Freeform 38"/>
              <p:cNvSpPr>
                <a:spLocks noEditPoints="1"/>
              </p:cNvSpPr>
              <p:nvPr/>
            </p:nvSpPr>
            <p:spPr bwMode="auto">
              <a:xfrm>
                <a:off x="1365251" y="3192463"/>
                <a:ext cx="603250" cy="723900"/>
              </a:xfrm>
              <a:custGeom>
                <a:avLst/>
                <a:gdLst>
                  <a:gd name="T0" fmla="*/ 659 w 707"/>
                  <a:gd name="T1" fmla="*/ 847 h 847"/>
                  <a:gd name="T2" fmla="*/ 707 w 707"/>
                  <a:gd name="T3" fmla="*/ 847 h 847"/>
                  <a:gd name="T4" fmla="*/ 707 w 707"/>
                  <a:gd name="T5" fmla="*/ 83 h 847"/>
                  <a:gd name="T6" fmla="*/ 626 w 707"/>
                  <a:gd name="T7" fmla="*/ 0 h 847"/>
                  <a:gd name="T8" fmla="*/ 229 w 707"/>
                  <a:gd name="T9" fmla="*/ 0 h 847"/>
                  <a:gd name="T10" fmla="*/ 0 w 707"/>
                  <a:gd name="T11" fmla="*/ 214 h 847"/>
                  <a:gd name="T12" fmla="*/ 0 w 707"/>
                  <a:gd name="T13" fmla="*/ 765 h 847"/>
                  <a:gd name="T14" fmla="*/ 80 w 707"/>
                  <a:gd name="T15" fmla="*/ 847 h 847"/>
                  <a:gd name="T16" fmla="*/ 659 w 707"/>
                  <a:gd name="T17" fmla="*/ 847 h 847"/>
                  <a:gd name="T18" fmla="*/ 103 w 707"/>
                  <a:gd name="T19" fmla="*/ 800 h 847"/>
                  <a:gd name="T20" fmla="*/ 49 w 707"/>
                  <a:gd name="T21" fmla="*/ 743 h 847"/>
                  <a:gd name="T22" fmla="*/ 49 w 707"/>
                  <a:gd name="T23" fmla="*/ 246 h 847"/>
                  <a:gd name="T24" fmla="*/ 190 w 707"/>
                  <a:gd name="T25" fmla="*/ 246 h 847"/>
                  <a:gd name="T26" fmla="*/ 236 w 707"/>
                  <a:gd name="T27" fmla="*/ 236 h 847"/>
                  <a:gd name="T28" fmla="*/ 254 w 707"/>
                  <a:gd name="T29" fmla="*/ 191 h 847"/>
                  <a:gd name="T30" fmla="*/ 254 w 707"/>
                  <a:gd name="T31" fmla="*/ 53 h 847"/>
                  <a:gd name="T32" fmla="*/ 604 w 707"/>
                  <a:gd name="T33" fmla="*/ 53 h 847"/>
                  <a:gd name="T34" fmla="*/ 659 w 707"/>
                  <a:gd name="T35" fmla="*/ 110 h 847"/>
                  <a:gd name="T36" fmla="*/ 659 w 707"/>
                  <a:gd name="T37" fmla="*/ 800 h 847"/>
                  <a:gd name="T38" fmla="*/ 103 w 707"/>
                  <a:gd name="T39" fmla="*/ 800 h 847"/>
                  <a:gd name="T40" fmla="*/ 103 w 707"/>
                  <a:gd name="T41" fmla="*/ 800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7" h="847">
                    <a:moveTo>
                      <a:pt x="659" y="847"/>
                    </a:moveTo>
                    <a:cubicBezTo>
                      <a:pt x="707" y="847"/>
                      <a:pt x="707" y="847"/>
                      <a:pt x="707" y="847"/>
                    </a:cubicBezTo>
                    <a:cubicBezTo>
                      <a:pt x="707" y="83"/>
                      <a:pt x="707" y="83"/>
                      <a:pt x="707" y="83"/>
                    </a:cubicBezTo>
                    <a:cubicBezTo>
                      <a:pt x="707" y="34"/>
                      <a:pt x="663" y="0"/>
                      <a:pt x="626" y="0"/>
                    </a:cubicBezTo>
                    <a:cubicBezTo>
                      <a:pt x="229" y="0"/>
                      <a:pt x="229" y="0"/>
                      <a:pt x="229" y="0"/>
                    </a:cubicBezTo>
                    <a:cubicBezTo>
                      <a:pt x="169" y="55"/>
                      <a:pt x="93" y="135"/>
                      <a:pt x="0" y="214"/>
                    </a:cubicBezTo>
                    <a:cubicBezTo>
                      <a:pt x="0" y="765"/>
                      <a:pt x="0" y="765"/>
                      <a:pt x="0" y="765"/>
                    </a:cubicBezTo>
                    <a:cubicBezTo>
                      <a:pt x="0" y="816"/>
                      <a:pt x="42" y="847"/>
                      <a:pt x="80" y="847"/>
                    </a:cubicBezTo>
                    <a:cubicBezTo>
                      <a:pt x="659" y="847"/>
                      <a:pt x="659" y="847"/>
                      <a:pt x="659" y="847"/>
                    </a:cubicBezTo>
                    <a:close/>
                    <a:moveTo>
                      <a:pt x="103" y="800"/>
                    </a:moveTo>
                    <a:cubicBezTo>
                      <a:pt x="73" y="800"/>
                      <a:pt x="49" y="774"/>
                      <a:pt x="49" y="743"/>
                    </a:cubicBezTo>
                    <a:cubicBezTo>
                      <a:pt x="49" y="246"/>
                      <a:pt x="49" y="246"/>
                      <a:pt x="49" y="246"/>
                    </a:cubicBezTo>
                    <a:cubicBezTo>
                      <a:pt x="190" y="246"/>
                      <a:pt x="190" y="246"/>
                      <a:pt x="190" y="246"/>
                    </a:cubicBezTo>
                    <a:cubicBezTo>
                      <a:pt x="190" y="246"/>
                      <a:pt x="221" y="245"/>
                      <a:pt x="236" y="236"/>
                    </a:cubicBezTo>
                    <a:cubicBezTo>
                      <a:pt x="256" y="222"/>
                      <a:pt x="254" y="191"/>
                      <a:pt x="254" y="191"/>
                    </a:cubicBezTo>
                    <a:cubicBezTo>
                      <a:pt x="254" y="53"/>
                      <a:pt x="254" y="53"/>
                      <a:pt x="254" y="53"/>
                    </a:cubicBezTo>
                    <a:cubicBezTo>
                      <a:pt x="604" y="53"/>
                      <a:pt x="604" y="53"/>
                      <a:pt x="604" y="53"/>
                    </a:cubicBezTo>
                    <a:cubicBezTo>
                      <a:pt x="635" y="53"/>
                      <a:pt x="659" y="79"/>
                      <a:pt x="659" y="110"/>
                    </a:cubicBezTo>
                    <a:cubicBezTo>
                      <a:pt x="659" y="800"/>
                      <a:pt x="659" y="800"/>
                      <a:pt x="659" y="800"/>
                    </a:cubicBezTo>
                    <a:cubicBezTo>
                      <a:pt x="103" y="800"/>
                      <a:pt x="103" y="800"/>
                      <a:pt x="103" y="800"/>
                    </a:cubicBezTo>
                    <a:cubicBezTo>
                      <a:pt x="103" y="800"/>
                      <a:pt x="103" y="800"/>
                      <a:pt x="103" y="80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spTree>
    <p:extLst>
      <p:ext uri="{BB962C8B-B14F-4D97-AF65-F5344CB8AC3E}">
        <p14:creationId xmlns:p14="http://schemas.microsoft.com/office/powerpoint/2010/main" val="1223801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37"/>
                                        </p:tgtEl>
                                        <p:attrNameLst>
                                          <p:attrName>style.visibility</p:attrName>
                                        </p:attrNameLst>
                                      </p:cBhvr>
                                      <p:to>
                                        <p:strVal val="visible"/>
                                      </p:to>
                                    </p:set>
                                    <p:animEffect transition="in" filter="wipe(up)">
                                      <p:cBhvr>
                                        <p:cTn id="12" dur="500"/>
                                        <p:tgtEl>
                                          <p:spTgt spid="123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1"/>
                                        </p:tgtEl>
                                        <p:attrNameLst>
                                          <p:attrName>style.visibility</p:attrName>
                                        </p:attrNameLst>
                                      </p:cBhvr>
                                      <p:to>
                                        <p:strVal val="visible"/>
                                      </p:to>
                                    </p:set>
                                    <p:animEffect transition="in" filter="fade">
                                      <p:cBhvr>
                                        <p:cTn id="19" dur="500"/>
                                        <p:tgtEl>
                                          <p:spTgt spid="6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234"/>
                                        </p:tgtEl>
                                        <p:attrNameLst>
                                          <p:attrName>style.visibility</p:attrName>
                                        </p:attrNameLst>
                                      </p:cBhvr>
                                      <p:to>
                                        <p:strVal val="visible"/>
                                      </p:to>
                                    </p:set>
                                    <p:animEffect transition="in" filter="wipe(up)">
                                      <p:cBhvr>
                                        <p:cTn id="24" dur="500"/>
                                        <p:tgtEl>
                                          <p:spTgt spid="1234"/>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86"/>
                                        </p:tgtEl>
                                        <p:attrNameLst>
                                          <p:attrName>style.visibility</p:attrName>
                                        </p:attrNameLst>
                                      </p:cBhvr>
                                      <p:to>
                                        <p:strVal val="visible"/>
                                      </p:to>
                                    </p:set>
                                    <p:animEffect transition="in" filter="fade">
                                      <p:cBhvr>
                                        <p:cTn id="31" dur="500"/>
                                        <p:tgtEl>
                                          <p:spTgt spid="68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38"/>
                                        </p:tgtEl>
                                        <p:attrNameLst>
                                          <p:attrName>style.visibility</p:attrName>
                                        </p:attrNameLst>
                                      </p:cBhvr>
                                      <p:to>
                                        <p:strVal val="visible"/>
                                      </p:to>
                                    </p:set>
                                    <p:animEffect transition="in" filter="wipe(up)">
                                      <p:cBhvr>
                                        <p:cTn id="36" dur="500"/>
                                        <p:tgtEl>
                                          <p:spTgt spid="1238"/>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78"/>
                                        </p:tgtEl>
                                        <p:attrNameLst>
                                          <p:attrName>style.visibility</p:attrName>
                                        </p:attrNameLst>
                                      </p:cBhvr>
                                      <p:to>
                                        <p:strVal val="visible"/>
                                      </p:to>
                                    </p:set>
                                    <p:animEffect transition="in" filter="fade">
                                      <p:cBhvr>
                                        <p:cTn id="43" dur="500"/>
                                        <p:tgtEl>
                                          <p:spTgt spid="67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36"/>
                                        </p:tgtEl>
                                        <p:attrNameLst>
                                          <p:attrName>style.visibility</p:attrName>
                                        </p:attrNameLst>
                                      </p:cBhvr>
                                      <p:to>
                                        <p:strVal val="visible"/>
                                      </p:to>
                                    </p:set>
                                    <p:animEffect transition="in" filter="wipe(up)">
                                      <p:cBhvr>
                                        <p:cTn id="48" dur="500"/>
                                        <p:tgtEl>
                                          <p:spTgt spid="123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84"/>
                                        </p:tgtEl>
                                        <p:attrNameLst>
                                          <p:attrName>style.visibility</p:attrName>
                                        </p:attrNameLst>
                                      </p:cBhvr>
                                      <p:to>
                                        <p:strVal val="visible"/>
                                      </p:to>
                                    </p:set>
                                    <p:animEffect transition="in" filter="fade">
                                      <p:cBhvr>
                                        <p:cTn id="55"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 grpId="0"/>
      <p:bldP spid="681" grpId="0"/>
      <p:bldP spid="684" grpId="0"/>
      <p:bldP spid="68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
          <p:cNvSpPr txBox="1">
            <a:spLocks/>
          </p:cNvSpPr>
          <p:nvPr/>
        </p:nvSpPr>
        <p:spPr>
          <a:xfrm>
            <a:off x="486139" y="2787650"/>
            <a:ext cx="6794555"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dirty="0" smtClean="0">
                <a:solidFill>
                  <a:srgbClr val="0072C6">
                    <a:lumMod val="50000"/>
                  </a:srgbClr>
                </a:solidFill>
              </a:rPr>
              <a:t>I need a easy way for users to enroll BYOD devices and access corporate resources</a:t>
            </a:r>
            <a:endParaRPr lang="en-US" sz="4400" dirty="0">
              <a:solidFill>
                <a:srgbClr val="0072C6">
                  <a:lumMod val="50000"/>
                </a:srgbClr>
              </a:solidFill>
            </a:endParaRPr>
          </a:p>
        </p:txBody>
      </p:sp>
      <p:sp>
        <p:nvSpPr>
          <p:cNvPr id="11" name="Oval 10"/>
          <p:cNvSpPr/>
          <p:nvPr/>
        </p:nvSpPr>
        <p:spPr bwMode="auto">
          <a:xfrm>
            <a:off x="504092" y="479425"/>
            <a:ext cx="1828800" cy="1828800"/>
          </a:xfrm>
          <a:prstGeom prst="ellipse">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273890087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Making Information </a:t>
            </a:r>
            <a:r>
              <a:rPr lang="en-US" dirty="0"/>
              <a:t>A</a:t>
            </a:r>
            <a:r>
              <a:rPr lang="en-US" dirty="0" smtClean="0"/>
              <a:t>vailable</a:t>
            </a:r>
            <a:endParaRPr lang="en-US" dirty="0"/>
          </a:p>
        </p:txBody>
      </p:sp>
      <p:sp>
        <p:nvSpPr>
          <p:cNvPr id="459" name="Rectangle 458"/>
          <p:cNvSpPr/>
          <p:nvPr>
            <p:custDataLst>
              <p:tags r:id="rId1"/>
            </p:custDataLst>
          </p:nvPr>
        </p:nvSpPr>
        <p:spPr bwMode="auto">
          <a:xfrm>
            <a:off x="10017274" y="3567784"/>
            <a:ext cx="2173140" cy="1329595"/>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solidFill>
                  <a:srgbClr val="D2D2D2">
                    <a:lumMod val="50000"/>
                  </a:srgbClr>
                </a:solidFill>
              </a:rPr>
              <a:t>IT can </a:t>
            </a:r>
            <a:r>
              <a:rPr lang="en-US" sz="1600" b="1" spc="-31" dirty="0" smtClean="0">
                <a:solidFill>
                  <a:srgbClr val="06796F"/>
                </a:solidFill>
              </a:rPr>
              <a:t>publish access</a:t>
            </a:r>
            <a:r>
              <a:rPr lang="en-US" sz="1600" spc="-31" dirty="0" smtClean="0">
                <a:solidFill>
                  <a:srgbClr val="06796F"/>
                </a:solidFill>
              </a:rPr>
              <a:t> </a:t>
            </a:r>
            <a:r>
              <a:rPr lang="en-US" sz="1600" spc="-31" dirty="0">
                <a:solidFill>
                  <a:srgbClr val="D2D2D2">
                    <a:lumMod val="50000"/>
                  </a:srgbClr>
                </a:solidFill>
              </a:rPr>
              <a:t>to resources </a:t>
            </a:r>
            <a:r>
              <a:rPr lang="en-US" sz="1600" spc="-31" dirty="0" smtClean="0">
                <a:solidFill>
                  <a:srgbClr val="D2D2D2">
                    <a:lumMod val="50000"/>
                  </a:srgbClr>
                </a:solidFill>
              </a:rPr>
              <a:t>with the </a:t>
            </a:r>
            <a:r>
              <a:rPr lang="en-US" sz="1600" b="1" spc="-31" dirty="0" smtClean="0">
                <a:solidFill>
                  <a:srgbClr val="06796F"/>
                </a:solidFill>
              </a:rPr>
              <a:t>Web Application Proxy</a:t>
            </a:r>
            <a:r>
              <a:rPr lang="en-US" sz="1600" spc="-31" dirty="0" smtClean="0">
                <a:solidFill>
                  <a:srgbClr val="06796F"/>
                </a:solidFill>
              </a:rPr>
              <a:t> </a:t>
            </a:r>
            <a:r>
              <a:rPr lang="en-US" sz="1600" spc="-31" dirty="0" smtClean="0">
                <a:solidFill>
                  <a:srgbClr val="D2D2D2">
                    <a:lumMod val="50000"/>
                  </a:srgbClr>
                </a:solidFill>
              </a:rPr>
              <a:t>based </a:t>
            </a:r>
            <a:r>
              <a:rPr lang="en-US" sz="1600" spc="-31" dirty="0">
                <a:solidFill>
                  <a:srgbClr val="D2D2D2">
                    <a:lumMod val="50000"/>
                  </a:srgbClr>
                </a:solidFill>
              </a:rPr>
              <a:t>on </a:t>
            </a:r>
            <a:r>
              <a:rPr lang="en-US" sz="1600" spc="-31" dirty="0" smtClean="0">
                <a:solidFill>
                  <a:srgbClr val="D2D2D2">
                    <a:lumMod val="50000"/>
                  </a:srgbClr>
                </a:solidFill>
              </a:rPr>
              <a:t>device awareness and </a:t>
            </a:r>
            <a:r>
              <a:rPr lang="en-US" sz="1600" spc="-31" dirty="0">
                <a:solidFill>
                  <a:srgbClr val="D2D2D2">
                    <a:lumMod val="50000"/>
                  </a:srgbClr>
                </a:solidFill>
              </a:rPr>
              <a:t>the users identity</a:t>
            </a:r>
          </a:p>
        </p:txBody>
      </p:sp>
      <p:sp>
        <p:nvSpPr>
          <p:cNvPr id="415" name="Rectangle 414"/>
          <p:cNvSpPr/>
          <p:nvPr/>
        </p:nvSpPr>
        <p:spPr>
          <a:xfrm>
            <a:off x="10034206" y="5235075"/>
            <a:ext cx="2118108" cy="1107996"/>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solidFill>
                  <a:srgbClr val="D2D2D2">
                    <a:lumMod val="50000"/>
                  </a:srgbClr>
                </a:solidFill>
              </a:rPr>
              <a:t>IT can provide seamless corporate access with </a:t>
            </a:r>
            <a:r>
              <a:rPr lang="en-US" sz="1600" b="1" spc="-31" dirty="0" smtClean="0">
                <a:solidFill>
                  <a:srgbClr val="06796F"/>
                </a:solidFill>
              </a:rPr>
              <a:t>DirectAccess</a:t>
            </a:r>
            <a:r>
              <a:rPr lang="en-US" sz="1600" spc="-31" dirty="0" smtClean="0">
                <a:solidFill>
                  <a:srgbClr val="D2D2D2">
                    <a:lumMod val="50000"/>
                  </a:srgbClr>
                </a:solidFill>
              </a:rPr>
              <a:t> and </a:t>
            </a:r>
            <a:r>
              <a:rPr lang="en-US" sz="1600" b="1" spc="-31" dirty="0" smtClean="0">
                <a:solidFill>
                  <a:srgbClr val="06796F"/>
                </a:solidFill>
              </a:rPr>
              <a:t>automatic VPN connections.</a:t>
            </a:r>
            <a:endParaRPr lang="en-US" sz="1600" b="1" spc="-31" dirty="0">
              <a:solidFill>
                <a:srgbClr val="06796F"/>
              </a:solidFill>
            </a:endParaRPr>
          </a:p>
        </p:txBody>
      </p:sp>
      <p:sp>
        <p:nvSpPr>
          <p:cNvPr id="618" name="Rectangle 617"/>
          <p:cNvSpPr/>
          <p:nvPr/>
        </p:nvSpPr>
        <p:spPr bwMode="auto">
          <a:xfrm>
            <a:off x="441176" y="2044452"/>
            <a:ext cx="1813419"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rgbClr val="D2D2D2">
                    <a:lumMod val="50000"/>
                  </a:srgbClr>
                </a:solidFill>
              </a:rPr>
              <a:t>Users can </a:t>
            </a:r>
            <a:r>
              <a:rPr lang="en-US" sz="1600" b="1" spc="-30" dirty="0" smtClean="0">
                <a:solidFill>
                  <a:srgbClr val="06796F"/>
                </a:solidFill>
              </a:rPr>
              <a:t>work </a:t>
            </a:r>
            <a:r>
              <a:rPr lang="en-US" sz="1600" b="1" spc="-30" dirty="0">
                <a:solidFill>
                  <a:srgbClr val="06796F"/>
                </a:solidFill>
              </a:rPr>
              <a:t>from </a:t>
            </a:r>
            <a:r>
              <a:rPr lang="en-US" sz="1600" b="1" spc="-30" dirty="0" smtClean="0">
                <a:solidFill>
                  <a:srgbClr val="06796F"/>
                </a:solidFill>
              </a:rPr>
              <a:t>anywhere </a:t>
            </a:r>
            <a:r>
              <a:rPr lang="en-US" sz="1600" spc="-30" dirty="0" smtClean="0">
                <a:solidFill>
                  <a:srgbClr val="D2D2D2">
                    <a:lumMod val="50000"/>
                  </a:srgbClr>
                </a:solidFill>
              </a:rPr>
              <a:t>on their device with access to their corporate resources. </a:t>
            </a:r>
            <a:endParaRPr lang="en-US" sz="1600" b="1" spc="-30" dirty="0">
              <a:solidFill>
                <a:srgbClr val="D2D2D2">
                  <a:lumMod val="50000"/>
                </a:srgbClr>
              </a:solidFill>
            </a:endParaRPr>
          </a:p>
        </p:txBody>
      </p:sp>
      <p:sp>
        <p:nvSpPr>
          <p:cNvPr id="624" name="Rectangle 623"/>
          <p:cNvSpPr/>
          <p:nvPr/>
        </p:nvSpPr>
        <p:spPr bwMode="auto">
          <a:xfrm>
            <a:off x="540289" y="5670774"/>
            <a:ext cx="1916017" cy="1107996"/>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rgbClr val="D2D2D2">
                    <a:lumMod val="50000"/>
                  </a:srgbClr>
                </a:solidFill>
              </a:rPr>
              <a:t>Users can register devices for </a:t>
            </a:r>
            <a:r>
              <a:rPr lang="en-US" sz="1600" b="1" spc="-30" dirty="0" smtClean="0">
                <a:solidFill>
                  <a:srgbClr val="06796F"/>
                </a:solidFill>
              </a:rPr>
              <a:t>single </a:t>
            </a:r>
            <a:r>
              <a:rPr lang="en-US" sz="1600" b="1" spc="-30" dirty="0">
                <a:solidFill>
                  <a:srgbClr val="06796F"/>
                </a:solidFill>
              </a:rPr>
              <a:t>s</a:t>
            </a:r>
            <a:r>
              <a:rPr lang="en-US" sz="1600" b="1" spc="-30" dirty="0" smtClean="0">
                <a:solidFill>
                  <a:srgbClr val="06796F"/>
                </a:solidFill>
              </a:rPr>
              <a:t>ign-on</a:t>
            </a:r>
            <a:r>
              <a:rPr lang="en-US" sz="1600" b="1" spc="-30" dirty="0" smtClean="0">
                <a:solidFill>
                  <a:srgbClr val="D2D2D2">
                    <a:lumMod val="50000"/>
                  </a:srgbClr>
                </a:solidFill>
              </a:rPr>
              <a:t> </a:t>
            </a:r>
            <a:r>
              <a:rPr lang="en-US" sz="1600" spc="-30" dirty="0" smtClean="0">
                <a:solidFill>
                  <a:srgbClr val="D2D2D2">
                    <a:lumMod val="50000"/>
                  </a:srgbClr>
                </a:solidFill>
              </a:rPr>
              <a:t>and access to corporate data with </a:t>
            </a:r>
            <a:r>
              <a:rPr lang="en-US" sz="1600" b="1" spc="-30" dirty="0" smtClean="0">
                <a:solidFill>
                  <a:srgbClr val="06796F"/>
                </a:solidFill>
              </a:rPr>
              <a:t>Workplace Join</a:t>
            </a:r>
          </a:p>
        </p:txBody>
      </p:sp>
      <p:sp>
        <p:nvSpPr>
          <p:cNvPr id="637" name="Rectangle 636"/>
          <p:cNvSpPr/>
          <p:nvPr/>
        </p:nvSpPr>
        <p:spPr bwMode="auto">
          <a:xfrm>
            <a:off x="6384375" y="1164960"/>
            <a:ext cx="2653032" cy="886397"/>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solidFill>
                  <a:srgbClr val="D2D2D2">
                    <a:lumMod val="50000"/>
                  </a:srgbClr>
                </a:solidFill>
              </a:rPr>
              <a:t>Users can </a:t>
            </a:r>
            <a:r>
              <a:rPr lang="en-US" sz="1600" b="1" spc="-30" dirty="0" smtClean="0">
                <a:solidFill>
                  <a:srgbClr val="06796F"/>
                </a:solidFill>
              </a:rPr>
              <a:t>enroll devices </a:t>
            </a:r>
            <a:r>
              <a:rPr lang="en-US" sz="1600" spc="-30" dirty="0" smtClean="0">
                <a:solidFill>
                  <a:srgbClr val="D2D2D2">
                    <a:lumMod val="50000"/>
                  </a:srgbClr>
                </a:solidFill>
              </a:rPr>
              <a:t>for access to the </a:t>
            </a:r>
            <a:r>
              <a:rPr lang="en-US" sz="1600" b="1" spc="-30" dirty="0" smtClean="0">
                <a:solidFill>
                  <a:srgbClr val="06796F"/>
                </a:solidFill>
              </a:rPr>
              <a:t>Company Portal </a:t>
            </a:r>
            <a:r>
              <a:rPr lang="en-US" sz="1600" spc="-30" dirty="0" smtClean="0">
                <a:solidFill>
                  <a:srgbClr val="D2D2D2">
                    <a:lumMod val="50000"/>
                  </a:srgbClr>
                </a:solidFill>
              </a:rPr>
              <a:t>for easy access to corporate applications</a:t>
            </a:r>
            <a:endParaRPr lang="en-US" sz="1600" spc="-30" dirty="0">
              <a:solidFill>
                <a:srgbClr val="D2D2D2">
                  <a:lumMod val="50000"/>
                </a:srgbClr>
              </a:solidFill>
            </a:endParaRPr>
          </a:p>
        </p:txBody>
      </p:sp>
      <p:sp>
        <p:nvSpPr>
          <p:cNvPr id="369" name="Rectangle 368"/>
          <p:cNvSpPr/>
          <p:nvPr/>
        </p:nvSpPr>
        <p:spPr>
          <a:xfrm>
            <a:off x="9844880" y="1164960"/>
            <a:ext cx="2345534" cy="886397"/>
          </a:xfrm>
          <a:prstGeom prst="rect">
            <a:avLst/>
          </a:prstGeom>
          <a:ln>
            <a:noFill/>
          </a:ln>
        </p:spPr>
        <p:txBody>
          <a:bodyPr vert="horz" wrap="square" lIns="0" tIns="0" rIns="0" bIns="0" rtlCol="0">
            <a:spAutoFit/>
          </a:bodyPr>
          <a:lstStyle/>
          <a:p>
            <a:pPr>
              <a:lnSpc>
                <a:spcPct val="90000"/>
              </a:lnSpc>
              <a:spcBef>
                <a:spcPts val="1224"/>
              </a:spcBef>
            </a:pPr>
            <a:r>
              <a:rPr lang="en-US" sz="1600" spc="-31" dirty="0" smtClean="0">
                <a:solidFill>
                  <a:srgbClr val="D2D2D2">
                    <a:lumMod val="50000"/>
                  </a:srgbClr>
                </a:solidFill>
              </a:rPr>
              <a:t>IT can publish </a:t>
            </a:r>
            <a:r>
              <a:rPr lang="en-US" sz="1600" b="1" spc="-31" dirty="0" smtClean="0">
                <a:solidFill>
                  <a:srgbClr val="06796F"/>
                </a:solidFill>
              </a:rPr>
              <a:t>Desktop Virtualization (VDI) </a:t>
            </a:r>
            <a:br>
              <a:rPr lang="en-US" sz="1600" b="1" spc="-31" dirty="0" smtClean="0">
                <a:solidFill>
                  <a:srgbClr val="06796F"/>
                </a:solidFill>
              </a:rPr>
            </a:br>
            <a:r>
              <a:rPr lang="en-US" sz="1600" spc="-31" dirty="0" smtClean="0">
                <a:solidFill>
                  <a:srgbClr val="D2D2D2">
                    <a:lumMod val="50000"/>
                  </a:srgbClr>
                </a:solidFill>
              </a:rPr>
              <a:t>for access to centralized resources</a:t>
            </a:r>
            <a:endParaRPr lang="en-US" sz="1600" b="1" spc="-31" dirty="0">
              <a:solidFill>
                <a:srgbClr val="D2D2D2">
                  <a:lumMod val="50000"/>
                </a:srgbClr>
              </a:solidFill>
            </a:endParaRPr>
          </a:p>
        </p:txBody>
      </p:sp>
      <p:grpSp>
        <p:nvGrpSpPr>
          <p:cNvPr id="26" name="Group 25"/>
          <p:cNvGrpSpPr/>
          <p:nvPr/>
        </p:nvGrpSpPr>
        <p:grpSpPr>
          <a:xfrm>
            <a:off x="5932770" y="5162835"/>
            <a:ext cx="1440560" cy="1218440"/>
            <a:chOff x="5932770" y="4727182"/>
            <a:chExt cx="1440560" cy="1218440"/>
          </a:xfrm>
        </p:grpSpPr>
        <p:grpSp>
          <p:nvGrpSpPr>
            <p:cNvPr id="351" name="Group 350"/>
            <p:cNvGrpSpPr/>
            <p:nvPr/>
          </p:nvGrpSpPr>
          <p:grpSpPr>
            <a:xfrm>
              <a:off x="5932770" y="5494396"/>
              <a:ext cx="1440560" cy="451226"/>
              <a:chOff x="4789049" y="3095489"/>
              <a:chExt cx="1440560" cy="451226"/>
            </a:xfrm>
          </p:grpSpPr>
          <p:pic>
            <p:nvPicPr>
              <p:cNvPr id="367" name="Picture 36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9049" y="3095489"/>
                <a:ext cx="1440560" cy="338609"/>
              </a:xfrm>
              <a:prstGeom prst="rect">
                <a:avLst/>
              </a:prstGeom>
            </p:spPr>
          </p:pic>
          <p:sp>
            <p:nvSpPr>
              <p:cNvPr id="370" name="Rectangle 369"/>
              <p:cNvSpPr/>
              <p:nvPr/>
            </p:nvSpPr>
            <p:spPr>
              <a:xfrm>
                <a:off x="5036598" y="3362049"/>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solidFill>
                      <a:srgbClr val="0072C6"/>
                    </a:solidFill>
                  </a:rPr>
                  <a:t>Remote Access</a:t>
                </a:r>
                <a:endParaRPr lang="en-US" sz="1200" dirty="0">
                  <a:ln>
                    <a:solidFill>
                      <a:srgbClr val="FFFFFF">
                        <a:alpha val="0"/>
                      </a:srgbClr>
                    </a:solidFill>
                  </a:ln>
                  <a:solidFill>
                    <a:srgbClr val="0072C6"/>
                  </a:solidFill>
                </a:endParaRPr>
              </a:p>
            </p:txBody>
          </p:sp>
        </p:grpSp>
        <p:pic>
          <p:nvPicPr>
            <p:cNvPr id="371" name="Picture 37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6294" y="4727182"/>
              <a:ext cx="599629" cy="768275"/>
            </a:xfrm>
            <a:prstGeom prst="rect">
              <a:avLst/>
            </a:prstGeom>
          </p:spPr>
        </p:pic>
      </p:grpSp>
      <p:grpSp>
        <p:nvGrpSpPr>
          <p:cNvPr id="29" name="Group 28"/>
          <p:cNvGrpSpPr/>
          <p:nvPr/>
        </p:nvGrpSpPr>
        <p:grpSpPr>
          <a:xfrm>
            <a:off x="5932770" y="3634980"/>
            <a:ext cx="1984093" cy="1230979"/>
            <a:chOff x="5932770" y="3134989"/>
            <a:chExt cx="1984093" cy="1230979"/>
          </a:xfrm>
        </p:grpSpPr>
        <p:pic>
          <p:nvPicPr>
            <p:cNvPr id="372" name="Picture 37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7307" y="3134989"/>
              <a:ext cx="599629" cy="768275"/>
            </a:xfrm>
            <a:prstGeom prst="rect">
              <a:avLst/>
            </a:prstGeom>
          </p:spPr>
        </p:pic>
        <p:grpSp>
          <p:nvGrpSpPr>
            <p:cNvPr id="5" name="Group 4"/>
            <p:cNvGrpSpPr/>
            <p:nvPr/>
          </p:nvGrpSpPr>
          <p:grpSpPr>
            <a:xfrm>
              <a:off x="5932770" y="3901598"/>
              <a:ext cx="1984093" cy="464370"/>
              <a:chOff x="5990420" y="3901598"/>
              <a:chExt cx="1984093" cy="464370"/>
            </a:xfrm>
          </p:grpSpPr>
          <p:pic>
            <p:nvPicPr>
              <p:cNvPr id="384" name="Picture 38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90420" y="3901598"/>
                <a:ext cx="1440560" cy="338609"/>
              </a:xfrm>
              <a:prstGeom prst="rect">
                <a:avLst/>
              </a:prstGeom>
            </p:spPr>
          </p:pic>
          <p:sp>
            <p:nvSpPr>
              <p:cNvPr id="385" name="Rectangle 384"/>
              <p:cNvSpPr/>
              <p:nvPr/>
            </p:nvSpPr>
            <p:spPr>
              <a:xfrm>
                <a:off x="6161070" y="4181302"/>
                <a:ext cx="1813443"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solidFill>
                      <a:srgbClr val="0072C6"/>
                    </a:solidFill>
                  </a:rPr>
                  <a:t>Web Application Proxy</a:t>
                </a:r>
                <a:endParaRPr lang="en-US" sz="1200" dirty="0">
                  <a:ln>
                    <a:solidFill>
                      <a:srgbClr val="FFFFFF">
                        <a:alpha val="0"/>
                      </a:srgbClr>
                    </a:solidFill>
                  </a:ln>
                  <a:solidFill>
                    <a:srgbClr val="0072C6"/>
                  </a:solidFill>
                </a:endParaRPr>
              </a:p>
            </p:txBody>
          </p:sp>
        </p:grpSp>
      </p:grpSp>
      <p:pic>
        <p:nvPicPr>
          <p:cNvPr id="362" name="Picture 3"/>
          <p:cNvPicPr>
            <a:picLocks noChangeAspect="1" noChangeArrowheads="1"/>
          </p:cNvPicPr>
          <p:nvPr/>
        </p:nvPicPr>
        <p:blipFill>
          <a:blip r:embed="rId8" cstate="email">
            <a:extLst>
              <a:ext uri="{28A0092B-C50C-407E-A947-70E740481C1C}">
                <a14:useLocalDpi xmlns:a14="http://schemas.microsoft.com/office/drawing/2010/main"/>
              </a:ext>
            </a:extLst>
          </a:blip>
          <a:stretch>
            <a:fillRect/>
          </a:stretch>
        </p:blipFill>
        <p:spPr bwMode="auto">
          <a:xfrm>
            <a:off x="459555" y="3178736"/>
            <a:ext cx="941846" cy="1418583"/>
          </a:xfrm>
          <a:prstGeom prst="rect">
            <a:avLst/>
          </a:prstGeom>
          <a:blipFill dpi="0" rotWithShape="1">
            <a:blip r:embed="rId9" cstate="email">
              <a:duotone>
                <a:prstClr val="black"/>
                <a:schemeClr val="tx1">
                  <a:tint val="45000"/>
                  <a:satMod val="400000"/>
                </a:schemeClr>
              </a:duotone>
              <a:alphaModFix amt="95000"/>
              <a:extLst>
                <a:ext uri="{28A0092B-C50C-407E-A947-70E740481C1C}">
                  <a14:useLocalDpi xmlns:a14="http://schemas.microsoft.com/office/drawing/2010/main"/>
                </a:ext>
              </a:extLst>
            </a:blip>
            <a:srcRect/>
            <a:stretch>
              <a:fillRect/>
            </a:stretch>
          </a:blipFill>
          <a:ln w="55000" cap="flat" cmpd="thickThin" algn="ctr">
            <a:noFill/>
            <a:prstDash val="solid"/>
            <a:headEnd type="none" w="med" len="med"/>
            <a:tailEnd type="none" w="med" len="med"/>
          </a:ln>
          <a:effectLst/>
        </p:spPr>
      </p:pic>
      <p:grpSp>
        <p:nvGrpSpPr>
          <p:cNvPr id="412" name="Group 411"/>
          <p:cNvGrpSpPr/>
          <p:nvPr/>
        </p:nvGrpSpPr>
        <p:grpSpPr>
          <a:xfrm>
            <a:off x="2596062" y="5339556"/>
            <a:ext cx="1943660" cy="1477131"/>
            <a:chOff x="3435182" y="5042873"/>
            <a:chExt cx="1943660" cy="1477131"/>
          </a:xfrm>
        </p:grpSpPr>
        <p:sp>
          <p:nvSpPr>
            <p:cNvPr id="413" name="Oval 412"/>
            <p:cNvSpPr/>
            <p:nvPr>
              <p:custDataLst>
                <p:tags r:id="rId3"/>
              </p:custDataLst>
            </p:nvPr>
          </p:nvSpPr>
          <p:spPr bwMode="auto">
            <a:xfrm>
              <a:off x="3435182" y="50428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rgbClr val="0072C6">
                    <a:lumMod val="60000"/>
                    <a:lumOff val="40000"/>
                  </a:srgbClr>
                </a:solidFill>
              </a:endParaRPr>
            </a:p>
          </p:txBody>
        </p:sp>
        <p:pic>
          <p:nvPicPr>
            <p:cNvPr id="416" name="Picture 4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76338" y="5795665"/>
              <a:ext cx="1740759" cy="446655"/>
            </a:xfrm>
            <a:prstGeom prst="rect">
              <a:avLst/>
            </a:prstGeom>
          </p:spPr>
        </p:pic>
        <p:sp>
          <p:nvSpPr>
            <p:cNvPr id="414" name="Rectangle 413"/>
            <p:cNvSpPr/>
            <p:nvPr/>
          </p:nvSpPr>
          <p:spPr>
            <a:xfrm>
              <a:off x="3937499" y="6076294"/>
              <a:ext cx="1029997" cy="196284"/>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latin typeface="Segoe"/>
                </a:rPr>
                <a:t>Active Directory</a:t>
              </a:r>
            </a:p>
          </p:txBody>
        </p:sp>
        <p:pic>
          <p:nvPicPr>
            <p:cNvPr id="417" name="Picture 4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20288" y="5203147"/>
              <a:ext cx="967012" cy="646270"/>
            </a:xfrm>
            <a:prstGeom prst="rect">
              <a:avLst/>
            </a:prstGeom>
          </p:spPr>
        </p:pic>
      </p:grpSp>
      <p:grpSp>
        <p:nvGrpSpPr>
          <p:cNvPr id="418" name="Group 417"/>
          <p:cNvGrpSpPr/>
          <p:nvPr/>
        </p:nvGrpSpPr>
        <p:grpSpPr>
          <a:xfrm>
            <a:off x="2564089" y="1084211"/>
            <a:ext cx="3237106" cy="1660727"/>
            <a:chOff x="2711279" y="830956"/>
            <a:chExt cx="3237106" cy="1660727"/>
          </a:xfrm>
        </p:grpSpPr>
        <p:grpSp>
          <p:nvGrpSpPr>
            <p:cNvPr id="419" name="Group 418"/>
            <p:cNvGrpSpPr/>
            <p:nvPr/>
          </p:nvGrpSpPr>
          <p:grpSpPr>
            <a:xfrm>
              <a:off x="2711279" y="955944"/>
              <a:ext cx="2115204" cy="1535739"/>
              <a:chOff x="2711279" y="955944"/>
              <a:chExt cx="2115204" cy="1535739"/>
            </a:xfrm>
          </p:grpSpPr>
          <p:grpSp>
            <p:nvGrpSpPr>
              <p:cNvPr id="469" name="Group 468"/>
              <p:cNvGrpSpPr/>
              <p:nvPr/>
            </p:nvGrpSpPr>
            <p:grpSpPr>
              <a:xfrm>
                <a:off x="2711279" y="955944"/>
                <a:ext cx="2115204" cy="1535739"/>
                <a:chOff x="7292775" y="5113197"/>
                <a:chExt cx="1764250" cy="1382158"/>
              </a:xfrm>
            </p:grpSpPr>
            <p:sp>
              <p:nvSpPr>
                <p:cNvPr id="471" name="Oval 470"/>
                <p:cNvSpPr/>
                <p:nvPr>
                  <p:custDataLst>
                    <p:tags r:id="rId2"/>
                  </p:custDataLst>
                </p:nvPr>
              </p:nvSpPr>
              <p:spPr bwMode="auto">
                <a:xfrm>
                  <a:off x="7292775" y="5113197"/>
                  <a:ext cx="1764250" cy="1382158"/>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1915" tIns="55957" rIns="111915" bIns="55957" numCol="1" rtlCol="0" anchor="ctr" anchorCtr="0" compatLnSpc="1">
                  <a:prstTxWarp prst="textNoShape">
                    <a:avLst/>
                  </a:prstTxWarp>
                </a:bodyPr>
                <a:lstStyle/>
                <a:p>
                  <a:pPr algn="ctr" defTabSz="1118920" fontAlgn="base">
                    <a:spcBef>
                      <a:spcPct val="0"/>
                    </a:spcBef>
                    <a:spcAft>
                      <a:spcPct val="0"/>
                    </a:spcAft>
                    <a:defRPr/>
                  </a:pPr>
                  <a:endParaRPr lang="en-US" sz="2754" kern="0" dirty="0">
                    <a:solidFill>
                      <a:srgbClr val="505050"/>
                    </a:solidFill>
                  </a:endParaRPr>
                </a:p>
              </p:txBody>
            </p:sp>
            <p:sp>
              <p:nvSpPr>
                <p:cNvPr id="472" name="Rounded Rectangle 2058"/>
                <p:cNvSpPr>
                  <a:spLocks noChangeAspect="1"/>
                </p:cNvSpPr>
                <p:nvPr/>
              </p:nvSpPr>
              <p:spPr bwMode="auto">
                <a:xfrm>
                  <a:off x="8032894" y="5248824"/>
                  <a:ext cx="284007" cy="559483"/>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93264" tIns="46632" rIns="46632" bIns="93264" numCol="1" spcCol="0" rtlCol="0" fromWordArt="0" anchor="b" anchorCtr="0" forceAA="0" compatLnSpc="1">
                  <a:prstTxWarp prst="textNoShape">
                    <a:avLst/>
                  </a:prstTxWarp>
                  <a:noAutofit/>
                </a:bodyPr>
                <a:lstStyle/>
                <a:p>
                  <a:pPr algn="ctr" defTabSz="932391" fontAlgn="base">
                    <a:spcBef>
                      <a:spcPct val="0"/>
                    </a:spcBef>
                    <a:spcAft>
                      <a:spcPct val="0"/>
                    </a:spcAft>
                    <a:defRPr/>
                  </a:pP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470" name="Freeform 21"/>
              <p:cNvSpPr>
                <a:spLocks noChangeAspect="1" noEditPoints="1"/>
              </p:cNvSpPr>
              <p:nvPr/>
            </p:nvSpPr>
            <p:spPr bwMode="auto">
              <a:xfrm>
                <a:off x="2934162" y="1878289"/>
                <a:ext cx="1824016" cy="280662"/>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bg1"/>
              </a:solidFill>
              <a:ln>
                <a:noFill/>
              </a:ln>
            </p:spPr>
            <p:txBody>
              <a:bodyPr vert="horz" wrap="square" lIns="89619" tIns="44810" rIns="89619" bIns="44810" numCol="1" anchor="t" anchorCtr="0" compatLnSpc="1">
                <a:prstTxWarp prst="textNoShape">
                  <a:avLst/>
                </a:prstTxWarp>
              </a:bodyPr>
              <a:lstStyle/>
              <a:p>
                <a:pPr defTabSz="914180"/>
                <a:endParaRPr lang="en-US" sz="1764" dirty="0">
                  <a:solidFill>
                    <a:srgbClr val="505050"/>
                  </a:solidFill>
                </a:endParaRPr>
              </a:p>
            </p:txBody>
          </p:sp>
        </p:grpSp>
        <p:grpSp>
          <p:nvGrpSpPr>
            <p:cNvPr id="420" name="Group 419"/>
            <p:cNvGrpSpPr/>
            <p:nvPr/>
          </p:nvGrpSpPr>
          <p:grpSpPr>
            <a:xfrm>
              <a:off x="4092541" y="830956"/>
              <a:ext cx="1855844" cy="951272"/>
              <a:chOff x="6975298" y="1331295"/>
              <a:chExt cx="1855844" cy="951272"/>
            </a:xfrm>
          </p:grpSpPr>
          <p:sp>
            <p:nvSpPr>
              <p:cNvPr id="467" name="Freeform 466"/>
              <p:cNvSpPr>
                <a:spLocks/>
              </p:cNvSpPr>
              <p:nvPr/>
            </p:nvSpPr>
            <p:spPr bwMode="auto">
              <a:xfrm>
                <a:off x="6975298" y="1331295"/>
                <a:ext cx="1855844" cy="951272"/>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468" name="Freeform 10"/>
              <p:cNvSpPr>
                <a:spLocks noChangeAspect="1" noEditPoints="1"/>
              </p:cNvSpPr>
              <p:nvPr/>
            </p:nvSpPr>
            <p:spPr bwMode="auto">
              <a:xfrm>
                <a:off x="7200682" y="1892133"/>
                <a:ext cx="1484461" cy="153633"/>
              </a:xfrm>
              <a:custGeom>
                <a:avLst/>
                <a:gdLst>
                  <a:gd name="T0" fmla="*/ 215 w 954"/>
                  <a:gd name="T1" fmla="*/ 82 h 96"/>
                  <a:gd name="T2" fmla="*/ 165 w 954"/>
                  <a:gd name="T3" fmla="*/ 73 h 96"/>
                  <a:gd name="T4" fmla="*/ 131 w 954"/>
                  <a:gd name="T5" fmla="*/ 5 h 96"/>
                  <a:gd name="T6" fmla="*/ 189 w 954"/>
                  <a:gd name="T7" fmla="*/ 20 h 96"/>
                  <a:gd name="T8" fmla="*/ 266 w 954"/>
                  <a:gd name="T9" fmla="*/ 7 h 96"/>
                  <a:gd name="T10" fmla="*/ 254 w 954"/>
                  <a:gd name="T11" fmla="*/ 12 h 96"/>
                  <a:gd name="T12" fmla="*/ 264 w 954"/>
                  <a:gd name="T13" fmla="*/ 94 h 96"/>
                  <a:gd name="T14" fmla="*/ 332 w 954"/>
                  <a:gd name="T15" fmla="*/ 94 h 96"/>
                  <a:gd name="T16" fmla="*/ 289 w 954"/>
                  <a:gd name="T17" fmla="*/ 41 h 96"/>
                  <a:gd name="T18" fmla="*/ 289 w 954"/>
                  <a:gd name="T19" fmla="*/ 94 h 96"/>
                  <a:gd name="T20" fmla="*/ 322 w 954"/>
                  <a:gd name="T21" fmla="*/ 94 h 96"/>
                  <a:gd name="T22" fmla="*/ 390 w 954"/>
                  <a:gd name="T23" fmla="*/ 0 h 96"/>
                  <a:gd name="T24" fmla="*/ 341 w 954"/>
                  <a:gd name="T25" fmla="*/ 63 h 96"/>
                  <a:gd name="T26" fmla="*/ 390 w 954"/>
                  <a:gd name="T27" fmla="*/ 94 h 96"/>
                  <a:gd name="T28" fmla="*/ 357 w 954"/>
                  <a:gd name="T29" fmla="*/ 81 h 96"/>
                  <a:gd name="T30" fmla="*/ 390 w 954"/>
                  <a:gd name="T31" fmla="*/ 56 h 96"/>
                  <a:gd name="T32" fmla="*/ 420 w 954"/>
                  <a:gd name="T33" fmla="*/ 37 h 96"/>
                  <a:gd name="T34" fmla="*/ 474 w 954"/>
                  <a:gd name="T35" fmla="*/ 62 h 96"/>
                  <a:gd name="T36" fmla="*/ 421 w 954"/>
                  <a:gd name="T37" fmla="*/ 63 h 96"/>
                  <a:gd name="T38" fmla="*/ 565 w 954"/>
                  <a:gd name="T39" fmla="*/ 30 h 96"/>
                  <a:gd name="T40" fmla="*/ 540 w 954"/>
                  <a:gd name="T41" fmla="*/ 84 h 96"/>
                  <a:gd name="T42" fmla="*/ 500 w 954"/>
                  <a:gd name="T43" fmla="*/ 84 h 96"/>
                  <a:gd name="T44" fmla="*/ 495 w 954"/>
                  <a:gd name="T45" fmla="*/ 94 h 96"/>
                  <a:gd name="T46" fmla="*/ 522 w 954"/>
                  <a:gd name="T47" fmla="*/ 49 h 96"/>
                  <a:gd name="T48" fmla="*/ 602 w 954"/>
                  <a:gd name="T49" fmla="*/ 65 h 96"/>
                  <a:gd name="T50" fmla="*/ 589 w 954"/>
                  <a:gd name="T51" fmla="*/ 37 h 96"/>
                  <a:gd name="T52" fmla="*/ 567 w 954"/>
                  <a:gd name="T53" fmla="*/ 47 h 96"/>
                  <a:gd name="T54" fmla="*/ 584 w 954"/>
                  <a:gd name="T55" fmla="*/ 87 h 96"/>
                  <a:gd name="T56" fmla="*/ 606 w 954"/>
                  <a:gd name="T57" fmla="*/ 77 h 96"/>
                  <a:gd name="T58" fmla="*/ 636 w 954"/>
                  <a:gd name="T59" fmla="*/ 5 h 96"/>
                  <a:gd name="T60" fmla="*/ 695 w 954"/>
                  <a:gd name="T61" fmla="*/ 29 h 96"/>
                  <a:gd name="T62" fmla="*/ 664 w 954"/>
                  <a:gd name="T63" fmla="*/ 94 h 96"/>
                  <a:gd name="T64" fmla="*/ 706 w 954"/>
                  <a:gd name="T65" fmla="*/ 58 h 96"/>
                  <a:gd name="T66" fmla="*/ 760 w 954"/>
                  <a:gd name="T67" fmla="*/ 85 h 96"/>
                  <a:gd name="T68" fmla="*/ 760 w 954"/>
                  <a:gd name="T69" fmla="*/ 39 h 96"/>
                  <a:gd name="T70" fmla="*/ 734 w 954"/>
                  <a:gd name="T71" fmla="*/ 30 h 96"/>
                  <a:gd name="T72" fmla="*/ 751 w 954"/>
                  <a:gd name="T73" fmla="*/ 95 h 96"/>
                  <a:gd name="T74" fmla="*/ 810 w 954"/>
                  <a:gd name="T75" fmla="*/ 30 h 96"/>
                  <a:gd name="T76" fmla="*/ 778 w 954"/>
                  <a:gd name="T77" fmla="*/ 30 h 96"/>
                  <a:gd name="T78" fmla="*/ 810 w 954"/>
                  <a:gd name="T79" fmla="*/ 84 h 96"/>
                  <a:gd name="T80" fmla="*/ 889 w 954"/>
                  <a:gd name="T81" fmla="*/ 55 h 96"/>
                  <a:gd name="T82" fmla="*/ 846 w 954"/>
                  <a:gd name="T83" fmla="*/ 30 h 96"/>
                  <a:gd name="T84" fmla="*/ 851 w 954"/>
                  <a:gd name="T85" fmla="*/ 43 h 96"/>
                  <a:gd name="T86" fmla="*/ 954 w 954"/>
                  <a:gd name="T87" fmla="*/ 65 h 96"/>
                  <a:gd name="T88" fmla="*/ 907 w 954"/>
                  <a:gd name="T89" fmla="*/ 37 h 96"/>
                  <a:gd name="T90" fmla="*/ 949 w 954"/>
                  <a:gd name="T91" fmla="*/ 80 h 96"/>
                  <a:gd name="T92" fmla="*/ 943 w 954"/>
                  <a:gd name="T93" fmla="*/ 56 h 96"/>
                  <a:gd name="T94" fmla="*/ 939 w 954"/>
                  <a:gd name="T95" fmla="*/ 42 h 96"/>
                  <a:gd name="T96" fmla="*/ 95 w 954"/>
                  <a:gd name="T97" fmla="*/ 46 h 96"/>
                  <a:gd name="T98" fmla="*/ 0 w 954"/>
                  <a:gd name="T99" fmla="*/ 46 h 96"/>
                  <a:gd name="T100" fmla="*/ 0 w 954"/>
                  <a:gd name="T101" fmla="*/ 82 h 96"/>
                  <a:gd name="T102" fmla="*/ 43 w 954"/>
                  <a:gd name="T103" fmla="*/ 88 h 96"/>
                  <a:gd name="T104" fmla="*/ 43 w 954"/>
                  <a:gd name="T105"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4" h="96">
                    <a:moveTo>
                      <a:pt x="246" y="5"/>
                    </a:moveTo>
                    <a:cubicBezTo>
                      <a:pt x="246" y="5"/>
                      <a:pt x="246" y="5"/>
                      <a:pt x="246" y="5"/>
                    </a:cubicBezTo>
                    <a:cubicBezTo>
                      <a:pt x="235" y="5"/>
                      <a:pt x="235" y="5"/>
                      <a:pt x="235" y="5"/>
                    </a:cubicBezTo>
                    <a:cubicBezTo>
                      <a:pt x="235" y="5"/>
                      <a:pt x="235" y="5"/>
                      <a:pt x="217" y="73"/>
                    </a:cubicBezTo>
                    <a:cubicBezTo>
                      <a:pt x="216" y="77"/>
                      <a:pt x="215" y="80"/>
                      <a:pt x="215" y="82"/>
                    </a:cubicBezTo>
                    <a:cubicBezTo>
                      <a:pt x="215" y="82"/>
                      <a:pt x="215" y="82"/>
                      <a:pt x="215" y="82"/>
                    </a:cubicBezTo>
                    <a:cubicBezTo>
                      <a:pt x="215" y="79"/>
                      <a:pt x="214" y="76"/>
                      <a:pt x="214" y="74"/>
                    </a:cubicBezTo>
                    <a:cubicBezTo>
                      <a:pt x="214" y="74"/>
                      <a:pt x="214" y="74"/>
                      <a:pt x="195" y="5"/>
                    </a:cubicBezTo>
                    <a:cubicBezTo>
                      <a:pt x="195" y="5"/>
                      <a:pt x="195" y="5"/>
                      <a:pt x="185" y="5"/>
                    </a:cubicBezTo>
                    <a:cubicBezTo>
                      <a:pt x="185" y="5"/>
                      <a:pt x="185" y="5"/>
                      <a:pt x="165" y="73"/>
                    </a:cubicBezTo>
                    <a:cubicBezTo>
                      <a:pt x="164" y="77"/>
                      <a:pt x="163" y="80"/>
                      <a:pt x="163" y="82"/>
                    </a:cubicBezTo>
                    <a:cubicBezTo>
                      <a:pt x="163" y="82"/>
                      <a:pt x="163" y="82"/>
                      <a:pt x="163" y="82"/>
                    </a:cubicBezTo>
                    <a:cubicBezTo>
                      <a:pt x="162" y="79"/>
                      <a:pt x="162" y="76"/>
                      <a:pt x="161" y="73"/>
                    </a:cubicBezTo>
                    <a:cubicBezTo>
                      <a:pt x="161" y="73"/>
                      <a:pt x="161" y="73"/>
                      <a:pt x="142" y="5"/>
                    </a:cubicBezTo>
                    <a:cubicBezTo>
                      <a:pt x="142" y="5"/>
                      <a:pt x="142" y="5"/>
                      <a:pt x="131" y="5"/>
                    </a:cubicBezTo>
                    <a:cubicBezTo>
                      <a:pt x="131" y="5"/>
                      <a:pt x="131" y="5"/>
                      <a:pt x="157" y="94"/>
                    </a:cubicBezTo>
                    <a:cubicBezTo>
                      <a:pt x="157" y="94"/>
                      <a:pt x="157" y="94"/>
                      <a:pt x="169" y="94"/>
                    </a:cubicBezTo>
                    <a:cubicBezTo>
                      <a:pt x="169" y="94"/>
                      <a:pt x="169" y="94"/>
                      <a:pt x="188" y="29"/>
                    </a:cubicBezTo>
                    <a:cubicBezTo>
                      <a:pt x="188" y="26"/>
                      <a:pt x="189" y="23"/>
                      <a:pt x="189" y="20"/>
                    </a:cubicBezTo>
                    <a:cubicBezTo>
                      <a:pt x="189" y="20"/>
                      <a:pt x="189" y="20"/>
                      <a:pt x="189" y="20"/>
                    </a:cubicBezTo>
                    <a:cubicBezTo>
                      <a:pt x="189" y="23"/>
                      <a:pt x="190" y="26"/>
                      <a:pt x="191" y="29"/>
                    </a:cubicBezTo>
                    <a:cubicBezTo>
                      <a:pt x="191" y="29"/>
                      <a:pt x="191" y="29"/>
                      <a:pt x="209" y="94"/>
                    </a:cubicBezTo>
                    <a:cubicBezTo>
                      <a:pt x="209" y="94"/>
                      <a:pt x="209" y="94"/>
                      <a:pt x="221" y="94"/>
                    </a:cubicBezTo>
                    <a:cubicBezTo>
                      <a:pt x="221" y="94"/>
                      <a:pt x="221" y="94"/>
                      <a:pt x="246" y="5"/>
                    </a:cubicBezTo>
                    <a:close/>
                    <a:moveTo>
                      <a:pt x="266" y="7"/>
                    </a:moveTo>
                    <a:cubicBezTo>
                      <a:pt x="266" y="6"/>
                      <a:pt x="265" y="4"/>
                      <a:pt x="263" y="3"/>
                    </a:cubicBezTo>
                    <a:cubicBezTo>
                      <a:pt x="262" y="2"/>
                      <a:pt x="261" y="1"/>
                      <a:pt x="258" y="1"/>
                    </a:cubicBezTo>
                    <a:cubicBezTo>
                      <a:pt x="257" y="1"/>
                      <a:pt x="255" y="2"/>
                      <a:pt x="254" y="3"/>
                    </a:cubicBezTo>
                    <a:cubicBezTo>
                      <a:pt x="253" y="4"/>
                      <a:pt x="252" y="6"/>
                      <a:pt x="252" y="7"/>
                    </a:cubicBezTo>
                    <a:cubicBezTo>
                      <a:pt x="252" y="10"/>
                      <a:pt x="253" y="11"/>
                      <a:pt x="254" y="12"/>
                    </a:cubicBezTo>
                    <a:cubicBezTo>
                      <a:pt x="255" y="14"/>
                      <a:pt x="257" y="14"/>
                      <a:pt x="258" y="14"/>
                    </a:cubicBezTo>
                    <a:cubicBezTo>
                      <a:pt x="261" y="14"/>
                      <a:pt x="262" y="14"/>
                      <a:pt x="263" y="12"/>
                    </a:cubicBezTo>
                    <a:cubicBezTo>
                      <a:pt x="265" y="11"/>
                      <a:pt x="266" y="9"/>
                      <a:pt x="266" y="7"/>
                    </a:cubicBezTo>
                    <a:close/>
                    <a:moveTo>
                      <a:pt x="264" y="94"/>
                    </a:moveTo>
                    <a:cubicBezTo>
                      <a:pt x="264" y="94"/>
                      <a:pt x="264" y="94"/>
                      <a:pt x="264" y="94"/>
                    </a:cubicBezTo>
                    <a:cubicBezTo>
                      <a:pt x="264" y="30"/>
                      <a:pt x="264" y="30"/>
                      <a:pt x="264" y="30"/>
                    </a:cubicBezTo>
                    <a:cubicBezTo>
                      <a:pt x="264" y="30"/>
                      <a:pt x="264" y="30"/>
                      <a:pt x="253" y="30"/>
                    </a:cubicBezTo>
                    <a:cubicBezTo>
                      <a:pt x="253" y="30"/>
                      <a:pt x="253" y="30"/>
                      <a:pt x="253" y="94"/>
                    </a:cubicBezTo>
                    <a:cubicBezTo>
                      <a:pt x="253" y="94"/>
                      <a:pt x="253" y="94"/>
                      <a:pt x="264" y="94"/>
                    </a:cubicBezTo>
                    <a:close/>
                    <a:moveTo>
                      <a:pt x="332" y="94"/>
                    </a:moveTo>
                    <a:cubicBezTo>
                      <a:pt x="332" y="94"/>
                      <a:pt x="332" y="94"/>
                      <a:pt x="332" y="94"/>
                    </a:cubicBezTo>
                    <a:cubicBezTo>
                      <a:pt x="332" y="55"/>
                      <a:pt x="332" y="55"/>
                      <a:pt x="332" y="55"/>
                    </a:cubicBezTo>
                    <a:cubicBezTo>
                      <a:pt x="332" y="47"/>
                      <a:pt x="330" y="40"/>
                      <a:pt x="327" y="36"/>
                    </a:cubicBezTo>
                    <a:cubicBezTo>
                      <a:pt x="323" y="31"/>
                      <a:pt x="318" y="29"/>
                      <a:pt x="311" y="29"/>
                    </a:cubicBezTo>
                    <a:cubicBezTo>
                      <a:pt x="301" y="29"/>
                      <a:pt x="294" y="33"/>
                      <a:pt x="289" y="41"/>
                    </a:cubicBezTo>
                    <a:cubicBezTo>
                      <a:pt x="289" y="41"/>
                      <a:pt x="289" y="41"/>
                      <a:pt x="289" y="41"/>
                    </a:cubicBezTo>
                    <a:cubicBezTo>
                      <a:pt x="289" y="41"/>
                      <a:pt x="289" y="41"/>
                      <a:pt x="289" y="30"/>
                    </a:cubicBezTo>
                    <a:cubicBezTo>
                      <a:pt x="289" y="30"/>
                      <a:pt x="289" y="30"/>
                      <a:pt x="279" y="30"/>
                    </a:cubicBezTo>
                    <a:cubicBezTo>
                      <a:pt x="279" y="30"/>
                      <a:pt x="279" y="30"/>
                      <a:pt x="279" y="94"/>
                    </a:cubicBezTo>
                    <a:cubicBezTo>
                      <a:pt x="279" y="94"/>
                      <a:pt x="279" y="94"/>
                      <a:pt x="289" y="94"/>
                    </a:cubicBezTo>
                    <a:cubicBezTo>
                      <a:pt x="289" y="94"/>
                      <a:pt x="289" y="94"/>
                      <a:pt x="289" y="58"/>
                    </a:cubicBezTo>
                    <a:cubicBezTo>
                      <a:pt x="289" y="52"/>
                      <a:pt x="291" y="47"/>
                      <a:pt x="294" y="43"/>
                    </a:cubicBezTo>
                    <a:cubicBezTo>
                      <a:pt x="298" y="39"/>
                      <a:pt x="302" y="37"/>
                      <a:pt x="307" y="37"/>
                    </a:cubicBezTo>
                    <a:cubicBezTo>
                      <a:pt x="317" y="37"/>
                      <a:pt x="322" y="44"/>
                      <a:pt x="322" y="58"/>
                    </a:cubicBezTo>
                    <a:cubicBezTo>
                      <a:pt x="322" y="58"/>
                      <a:pt x="322" y="58"/>
                      <a:pt x="322" y="94"/>
                    </a:cubicBezTo>
                    <a:cubicBezTo>
                      <a:pt x="322" y="94"/>
                      <a:pt x="322" y="94"/>
                      <a:pt x="332" y="94"/>
                    </a:cubicBezTo>
                    <a:close/>
                    <a:moveTo>
                      <a:pt x="400" y="94"/>
                    </a:moveTo>
                    <a:cubicBezTo>
                      <a:pt x="400" y="94"/>
                      <a:pt x="400" y="94"/>
                      <a:pt x="400" y="94"/>
                    </a:cubicBezTo>
                    <a:cubicBezTo>
                      <a:pt x="400" y="0"/>
                      <a:pt x="400" y="0"/>
                      <a:pt x="400" y="0"/>
                    </a:cubicBezTo>
                    <a:cubicBezTo>
                      <a:pt x="400" y="0"/>
                      <a:pt x="400" y="0"/>
                      <a:pt x="390" y="0"/>
                    </a:cubicBezTo>
                    <a:cubicBezTo>
                      <a:pt x="390" y="0"/>
                      <a:pt x="390" y="0"/>
                      <a:pt x="390" y="39"/>
                    </a:cubicBezTo>
                    <a:cubicBezTo>
                      <a:pt x="390" y="39"/>
                      <a:pt x="390" y="39"/>
                      <a:pt x="389" y="39"/>
                    </a:cubicBezTo>
                    <a:cubicBezTo>
                      <a:pt x="385" y="32"/>
                      <a:pt x="379" y="29"/>
                      <a:pt x="370" y="29"/>
                    </a:cubicBezTo>
                    <a:cubicBezTo>
                      <a:pt x="361" y="29"/>
                      <a:pt x="354" y="32"/>
                      <a:pt x="349" y="38"/>
                    </a:cubicBezTo>
                    <a:cubicBezTo>
                      <a:pt x="344" y="44"/>
                      <a:pt x="341" y="53"/>
                      <a:pt x="341" y="63"/>
                    </a:cubicBezTo>
                    <a:cubicBezTo>
                      <a:pt x="341" y="74"/>
                      <a:pt x="344" y="82"/>
                      <a:pt x="349" y="87"/>
                    </a:cubicBezTo>
                    <a:cubicBezTo>
                      <a:pt x="353" y="93"/>
                      <a:pt x="360" y="95"/>
                      <a:pt x="368" y="95"/>
                    </a:cubicBezTo>
                    <a:cubicBezTo>
                      <a:pt x="377" y="95"/>
                      <a:pt x="385" y="91"/>
                      <a:pt x="389" y="83"/>
                    </a:cubicBezTo>
                    <a:cubicBezTo>
                      <a:pt x="389" y="83"/>
                      <a:pt x="389" y="83"/>
                      <a:pt x="390" y="83"/>
                    </a:cubicBezTo>
                    <a:cubicBezTo>
                      <a:pt x="390" y="83"/>
                      <a:pt x="390" y="83"/>
                      <a:pt x="390" y="94"/>
                    </a:cubicBezTo>
                    <a:cubicBezTo>
                      <a:pt x="390" y="94"/>
                      <a:pt x="390" y="94"/>
                      <a:pt x="400" y="94"/>
                    </a:cubicBezTo>
                    <a:close/>
                    <a:moveTo>
                      <a:pt x="390" y="65"/>
                    </a:moveTo>
                    <a:cubicBezTo>
                      <a:pt x="390" y="71"/>
                      <a:pt x="388" y="76"/>
                      <a:pt x="385" y="80"/>
                    </a:cubicBezTo>
                    <a:cubicBezTo>
                      <a:pt x="381" y="85"/>
                      <a:pt x="377" y="87"/>
                      <a:pt x="371" y="87"/>
                    </a:cubicBezTo>
                    <a:cubicBezTo>
                      <a:pt x="365" y="87"/>
                      <a:pt x="361" y="85"/>
                      <a:pt x="357" y="81"/>
                    </a:cubicBezTo>
                    <a:cubicBezTo>
                      <a:pt x="353" y="77"/>
                      <a:pt x="352" y="70"/>
                      <a:pt x="352" y="63"/>
                    </a:cubicBezTo>
                    <a:cubicBezTo>
                      <a:pt x="352" y="55"/>
                      <a:pt x="353" y="49"/>
                      <a:pt x="357" y="44"/>
                    </a:cubicBezTo>
                    <a:cubicBezTo>
                      <a:pt x="361" y="40"/>
                      <a:pt x="365" y="37"/>
                      <a:pt x="372" y="37"/>
                    </a:cubicBezTo>
                    <a:cubicBezTo>
                      <a:pt x="377" y="37"/>
                      <a:pt x="381" y="39"/>
                      <a:pt x="385" y="43"/>
                    </a:cubicBezTo>
                    <a:cubicBezTo>
                      <a:pt x="388" y="46"/>
                      <a:pt x="390" y="51"/>
                      <a:pt x="390" y="56"/>
                    </a:cubicBezTo>
                    <a:cubicBezTo>
                      <a:pt x="390" y="56"/>
                      <a:pt x="390" y="56"/>
                      <a:pt x="390" y="65"/>
                    </a:cubicBezTo>
                    <a:close/>
                    <a:moveTo>
                      <a:pt x="474" y="62"/>
                    </a:moveTo>
                    <a:cubicBezTo>
                      <a:pt x="474" y="52"/>
                      <a:pt x="471" y="44"/>
                      <a:pt x="466" y="37"/>
                    </a:cubicBezTo>
                    <a:cubicBezTo>
                      <a:pt x="460" y="32"/>
                      <a:pt x="453" y="29"/>
                      <a:pt x="443" y="29"/>
                    </a:cubicBezTo>
                    <a:cubicBezTo>
                      <a:pt x="434" y="29"/>
                      <a:pt x="426" y="32"/>
                      <a:pt x="420" y="37"/>
                    </a:cubicBezTo>
                    <a:cubicBezTo>
                      <a:pt x="414" y="43"/>
                      <a:pt x="411" y="52"/>
                      <a:pt x="411" y="63"/>
                    </a:cubicBezTo>
                    <a:cubicBezTo>
                      <a:pt x="411" y="72"/>
                      <a:pt x="413" y="80"/>
                      <a:pt x="419" y="86"/>
                    </a:cubicBezTo>
                    <a:cubicBezTo>
                      <a:pt x="424" y="92"/>
                      <a:pt x="432" y="95"/>
                      <a:pt x="442" y="95"/>
                    </a:cubicBezTo>
                    <a:cubicBezTo>
                      <a:pt x="452" y="95"/>
                      <a:pt x="459" y="92"/>
                      <a:pt x="465" y="86"/>
                    </a:cubicBezTo>
                    <a:cubicBezTo>
                      <a:pt x="471" y="80"/>
                      <a:pt x="474" y="72"/>
                      <a:pt x="474" y="62"/>
                    </a:cubicBezTo>
                    <a:close/>
                    <a:moveTo>
                      <a:pt x="463" y="62"/>
                    </a:moveTo>
                    <a:cubicBezTo>
                      <a:pt x="463" y="70"/>
                      <a:pt x="461" y="76"/>
                      <a:pt x="458" y="80"/>
                    </a:cubicBezTo>
                    <a:cubicBezTo>
                      <a:pt x="455" y="85"/>
                      <a:pt x="449" y="87"/>
                      <a:pt x="443" y="87"/>
                    </a:cubicBezTo>
                    <a:cubicBezTo>
                      <a:pt x="436" y="87"/>
                      <a:pt x="431" y="85"/>
                      <a:pt x="427" y="80"/>
                    </a:cubicBezTo>
                    <a:cubicBezTo>
                      <a:pt x="423" y="76"/>
                      <a:pt x="421" y="70"/>
                      <a:pt x="421" y="63"/>
                    </a:cubicBezTo>
                    <a:cubicBezTo>
                      <a:pt x="421" y="54"/>
                      <a:pt x="423" y="48"/>
                      <a:pt x="427" y="44"/>
                    </a:cubicBezTo>
                    <a:cubicBezTo>
                      <a:pt x="431" y="40"/>
                      <a:pt x="436" y="37"/>
                      <a:pt x="443" y="37"/>
                    </a:cubicBezTo>
                    <a:cubicBezTo>
                      <a:pt x="449" y="37"/>
                      <a:pt x="454" y="40"/>
                      <a:pt x="458" y="44"/>
                    </a:cubicBezTo>
                    <a:cubicBezTo>
                      <a:pt x="461" y="48"/>
                      <a:pt x="463" y="54"/>
                      <a:pt x="463" y="62"/>
                    </a:cubicBezTo>
                    <a:close/>
                    <a:moveTo>
                      <a:pt x="565" y="30"/>
                    </a:moveTo>
                    <a:cubicBezTo>
                      <a:pt x="565" y="30"/>
                      <a:pt x="565" y="30"/>
                      <a:pt x="565" y="30"/>
                    </a:cubicBezTo>
                    <a:cubicBezTo>
                      <a:pt x="554" y="30"/>
                      <a:pt x="554" y="30"/>
                      <a:pt x="554" y="30"/>
                    </a:cubicBezTo>
                    <a:cubicBezTo>
                      <a:pt x="554" y="30"/>
                      <a:pt x="554" y="30"/>
                      <a:pt x="541" y="78"/>
                    </a:cubicBezTo>
                    <a:cubicBezTo>
                      <a:pt x="541" y="80"/>
                      <a:pt x="540" y="83"/>
                      <a:pt x="540" y="84"/>
                    </a:cubicBezTo>
                    <a:cubicBezTo>
                      <a:pt x="540" y="84"/>
                      <a:pt x="540" y="84"/>
                      <a:pt x="540" y="84"/>
                    </a:cubicBezTo>
                    <a:cubicBezTo>
                      <a:pt x="540" y="82"/>
                      <a:pt x="539" y="80"/>
                      <a:pt x="539" y="78"/>
                    </a:cubicBezTo>
                    <a:cubicBezTo>
                      <a:pt x="539" y="78"/>
                      <a:pt x="539" y="78"/>
                      <a:pt x="526" y="30"/>
                    </a:cubicBezTo>
                    <a:cubicBezTo>
                      <a:pt x="526" y="30"/>
                      <a:pt x="526" y="30"/>
                      <a:pt x="516" y="30"/>
                    </a:cubicBezTo>
                    <a:cubicBezTo>
                      <a:pt x="516" y="30"/>
                      <a:pt x="516" y="30"/>
                      <a:pt x="502" y="78"/>
                    </a:cubicBezTo>
                    <a:cubicBezTo>
                      <a:pt x="501" y="80"/>
                      <a:pt x="501" y="82"/>
                      <a:pt x="500" y="84"/>
                    </a:cubicBezTo>
                    <a:cubicBezTo>
                      <a:pt x="500" y="84"/>
                      <a:pt x="500" y="84"/>
                      <a:pt x="500" y="84"/>
                    </a:cubicBezTo>
                    <a:cubicBezTo>
                      <a:pt x="500" y="82"/>
                      <a:pt x="500" y="80"/>
                      <a:pt x="499" y="78"/>
                    </a:cubicBezTo>
                    <a:cubicBezTo>
                      <a:pt x="499" y="78"/>
                      <a:pt x="499" y="78"/>
                      <a:pt x="486" y="30"/>
                    </a:cubicBezTo>
                    <a:cubicBezTo>
                      <a:pt x="486" y="30"/>
                      <a:pt x="486" y="30"/>
                      <a:pt x="475" y="30"/>
                    </a:cubicBezTo>
                    <a:cubicBezTo>
                      <a:pt x="475" y="30"/>
                      <a:pt x="475" y="30"/>
                      <a:pt x="495" y="94"/>
                    </a:cubicBezTo>
                    <a:cubicBezTo>
                      <a:pt x="495" y="94"/>
                      <a:pt x="495" y="94"/>
                      <a:pt x="505" y="94"/>
                    </a:cubicBezTo>
                    <a:cubicBezTo>
                      <a:pt x="505" y="94"/>
                      <a:pt x="505" y="94"/>
                      <a:pt x="519" y="48"/>
                    </a:cubicBezTo>
                    <a:cubicBezTo>
                      <a:pt x="520" y="46"/>
                      <a:pt x="520" y="44"/>
                      <a:pt x="520" y="43"/>
                    </a:cubicBezTo>
                    <a:cubicBezTo>
                      <a:pt x="520" y="43"/>
                      <a:pt x="520" y="43"/>
                      <a:pt x="521" y="43"/>
                    </a:cubicBezTo>
                    <a:cubicBezTo>
                      <a:pt x="521" y="45"/>
                      <a:pt x="521" y="47"/>
                      <a:pt x="522" y="49"/>
                    </a:cubicBezTo>
                    <a:cubicBezTo>
                      <a:pt x="522" y="49"/>
                      <a:pt x="522" y="49"/>
                      <a:pt x="535" y="94"/>
                    </a:cubicBezTo>
                    <a:cubicBezTo>
                      <a:pt x="535" y="94"/>
                      <a:pt x="535" y="94"/>
                      <a:pt x="545" y="94"/>
                    </a:cubicBezTo>
                    <a:cubicBezTo>
                      <a:pt x="545" y="94"/>
                      <a:pt x="545" y="94"/>
                      <a:pt x="565" y="30"/>
                    </a:cubicBezTo>
                    <a:close/>
                    <a:moveTo>
                      <a:pt x="606" y="77"/>
                    </a:moveTo>
                    <a:cubicBezTo>
                      <a:pt x="606" y="72"/>
                      <a:pt x="605" y="68"/>
                      <a:pt x="602" y="65"/>
                    </a:cubicBezTo>
                    <a:cubicBezTo>
                      <a:pt x="599" y="63"/>
                      <a:pt x="595" y="60"/>
                      <a:pt x="590" y="58"/>
                    </a:cubicBezTo>
                    <a:cubicBezTo>
                      <a:pt x="585" y="56"/>
                      <a:pt x="582" y="54"/>
                      <a:pt x="580" y="53"/>
                    </a:cubicBezTo>
                    <a:cubicBezTo>
                      <a:pt x="579" y="51"/>
                      <a:pt x="578" y="49"/>
                      <a:pt x="578" y="46"/>
                    </a:cubicBezTo>
                    <a:cubicBezTo>
                      <a:pt x="578" y="44"/>
                      <a:pt x="579" y="41"/>
                      <a:pt x="581" y="40"/>
                    </a:cubicBezTo>
                    <a:cubicBezTo>
                      <a:pt x="583" y="38"/>
                      <a:pt x="586" y="37"/>
                      <a:pt x="589" y="37"/>
                    </a:cubicBezTo>
                    <a:cubicBezTo>
                      <a:pt x="594" y="37"/>
                      <a:pt x="599" y="39"/>
                      <a:pt x="603" y="42"/>
                    </a:cubicBezTo>
                    <a:cubicBezTo>
                      <a:pt x="603" y="42"/>
                      <a:pt x="603" y="42"/>
                      <a:pt x="603" y="32"/>
                    </a:cubicBezTo>
                    <a:cubicBezTo>
                      <a:pt x="599" y="30"/>
                      <a:pt x="595" y="29"/>
                      <a:pt x="590" y="29"/>
                    </a:cubicBezTo>
                    <a:cubicBezTo>
                      <a:pt x="583" y="29"/>
                      <a:pt x="578" y="30"/>
                      <a:pt x="574" y="34"/>
                    </a:cubicBezTo>
                    <a:cubicBezTo>
                      <a:pt x="569" y="37"/>
                      <a:pt x="567" y="42"/>
                      <a:pt x="567" y="47"/>
                    </a:cubicBezTo>
                    <a:cubicBezTo>
                      <a:pt x="567" y="52"/>
                      <a:pt x="568" y="56"/>
                      <a:pt x="572" y="59"/>
                    </a:cubicBezTo>
                    <a:cubicBezTo>
                      <a:pt x="574" y="61"/>
                      <a:pt x="577" y="63"/>
                      <a:pt x="583" y="66"/>
                    </a:cubicBezTo>
                    <a:cubicBezTo>
                      <a:pt x="588" y="68"/>
                      <a:pt x="591" y="70"/>
                      <a:pt x="593" y="72"/>
                    </a:cubicBezTo>
                    <a:cubicBezTo>
                      <a:pt x="595" y="73"/>
                      <a:pt x="596" y="75"/>
                      <a:pt x="596" y="78"/>
                    </a:cubicBezTo>
                    <a:cubicBezTo>
                      <a:pt x="596" y="84"/>
                      <a:pt x="592" y="87"/>
                      <a:pt x="584" y="87"/>
                    </a:cubicBezTo>
                    <a:cubicBezTo>
                      <a:pt x="578" y="87"/>
                      <a:pt x="572" y="85"/>
                      <a:pt x="567" y="81"/>
                    </a:cubicBezTo>
                    <a:cubicBezTo>
                      <a:pt x="567" y="81"/>
                      <a:pt x="567" y="81"/>
                      <a:pt x="567" y="92"/>
                    </a:cubicBezTo>
                    <a:cubicBezTo>
                      <a:pt x="572" y="94"/>
                      <a:pt x="577" y="95"/>
                      <a:pt x="583" y="95"/>
                    </a:cubicBezTo>
                    <a:cubicBezTo>
                      <a:pt x="590" y="95"/>
                      <a:pt x="596" y="94"/>
                      <a:pt x="600" y="90"/>
                    </a:cubicBezTo>
                    <a:cubicBezTo>
                      <a:pt x="604" y="86"/>
                      <a:pt x="606" y="82"/>
                      <a:pt x="606" y="77"/>
                    </a:cubicBezTo>
                    <a:close/>
                    <a:moveTo>
                      <a:pt x="636" y="5"/>
                    </a:moveTo>
                    <a:cubicBezTo>
                      <a:pt x="636" y="94"/>
                      <a:pt x="636" y="94"/>
                      <a:pt x="636" y="94"/>
                    </a:cubicBezTo>
                    <a:cubicBezTo>
                      <a:pt x="647" y="94"/>
                      <a:pt x="647" y="94"/>
                      <a:pt x="647" y="94"/>
                    </a:cubicBezTo>
                    <a:cubicBezTo>
                      <a:pt x="647" y="5"/>
                      <a:pt x="647" y="5"/>
                      <a:pt x="647" y="5"/>
                    </a:cubicBezTo>
                    <a:cubicBezTo>
                      <a:pt x="636" y="5"/>
                      <a:pt x="636" y="5"/>
                      <a:pt x="636" y="5"/>
                    </a:cubicBezTo>
                    <a:close/>
                    <a:moveTo>
                      <a:pt x="716" y="94"/>
                    </a:moveTo>
                    <a:cubicBezTo>
                      <a:pt x="716" y="94"/>
                      <a:pt x="716" y="94"/>
                      <a:pt x="716" y="94"/>
                    </a:cubicBezTo>
                    <a:cubicBezTo>
                      <a:pt x="716" y="55"/>
                      <a:pt x="716" y="55"/>
                      <a:pt x="716" y="55"/>
                    </a:cubicBezTo>
                    <a:cubicBezTo>
                      <a:pt x="716" y="47"/>
                      <a:pt x="715" y="40"/>
                      <a:pt x="711" y="36"/>
                    </a:cubicBezTo>
                    <a:cubicBezTo>
                      <a:pt x="708" y="31"/>
                      <a:pt x="702" y="29"/>
                      <a:pt x="695" y="29"/>
                    </a:cubicBezTo>
                    <a:cubicBezTo>
                      <a:pt x="686" y="29"/>
                      <a:pt x="679" y="33"/>
                      <a:pt x="674" y="41"/>
                    </a:cubicBezTo>
                    <a:cubicBezTo>
                      <a:pt x="674" y="41"/>
                      <a:pt x="674" y="41"/>
                      <a:pt x="674" y="41"/>
                    </a:cubicBezTo>
                    <a:cubicBezTo>
                      <a:pt x="674" y="41"/>
                      <a:pt x="674" y="41"/>
                      <a:pt x="674" y="30"/>
                    </a:cubicBezTo>
                    <a:cubicBezTo>
                      <a:pt x="674" y="30"/>
                      <a:pt x="674" y="30"/>
                      <a:pt x="664" y="30"/>
                    </a:cubicBezTo>
                    <a:cubicBezTo>
                      <a:pt x="664" y="30"/>
                      <a:pt x="664" y="30"/>
                      <a:pt x="664" y="94"/>
                    </a:cubicBezTo>
                    <a:cubicBezTo>
                      <a:pt x="664" y="94"/>
                      <a:pt x="664" y="94"/>
                      <a:pt x="674" y="94"/>
                    </a:cubicBezTo>
                    <a:cubicBezTo>
                      <a:pt x="674" y="94"/>
                      <a:pt x="674" y="94"/>
                      <a:pt x="674" y="58"/>
                    </a:cubicBezTo>
                    <a:cubicBezTo>
                      <a:pt x="674" y="52"/>
                      <a:pt x="676" y="47"/>
                      <a:pt x="679" y="43"/>
                    </a:cubicBezTo>
                    <a:cubicBezTo>
                      <a:pt x="682" y="39"/>
                      <a:pt x="686" y="37"/>
                      <a:pt x="692" y="37"/>
                    </a:cubicBezTo>
                    <a:cubicBezTo>
                      <a:pt x="701" y="37"/>
                      <a:pt x="706" y="44"/>
                      <a:pt x="706" y="58"/>
                    </a:cubicBezTo>
                    <a:cubicBezTo>
                      <a:pt x="706" y="58"/>
                      <a:pt x="706" y="58"/>
                      <a:pt x="706" y="94"/>
                    </a:cubicBezTo>
                    <a:cubicBezTo>
                      <a:pt x="706" y="94"/>
                      <a:pt x="706" y="94"/>
                      <a:pt x="716" y="94"/>
                    </a:cubicBezTo>
                    <a:close/>
                    <a:moveTo>
                      <a:pt x="760" y="93"/>
                    </a:moveTo>
                    <a:cubicBezTo>
                      <a:pt x="760" y="93"/>
                      <a:pt x="760" y="93"/>
                      <a:pt x="760" y="93"/>
                    </a:cubicBezTo>
                    <a:cubicBezTo>
                      <a:pt x="760" y="85"/>
                      <a:pt x="760" y="85"/>
                      <a:pt x="760" y="85"/>
                    </a:cubicBezTo>
                    <a:cubicBezTo>
                      <a:pt x="759" y="86"/>
                      <a:pt x="756" y="86"/>
                      <a:pt x="754" y="86"/>
                    </a:cubicBezTo>
                    <a:cubicBezTo>
                      <a:pt x="750" y="86"/>
                      <a:pt x="748" y="86"/>
                      <a:pt x="747" y="84"/>
                    </a:cubicBezTo>
                    <a:cubicBezTo>
                      <a:pt x="745" y="82"/>
                      <a:pt x="745" y="79"/>
                      <a:pt x="745" y="75"/>
                    </a:cubicBezTo>
                    <a:cubicBezTo>
                      <a:pt x="745" y="75"/>
                      <a:pt x="745" y="75"/>
                      <a:pt x="745" y="39"/>
                    </a:cubicBezTo>
                    <a:cubicBezTo>
                      <a:pt x="745" y="39"/>
                      <a:pt x="745" y="39"/>
                      <a:pt x="760" y="39"/>
                    </a:cubicBezTo>
                    <a:cubicBezTo>
                      <a:pt x="760" y="39"/>
                      <a:pt x="760" y="39"/>
                      <a:pt x="760" y="30"/>
                    </a:cubicBezTo>
                    <a:cubicBezTo>
                      <a:pt x="760" y="30"/>
                      <a:pt x="760" y="30"/>
                      <a:pt x="745" y="30"/>
                    </a:cubicBezTo>
                    <a:cubicBezTo>
                      <a:pt x="745" y="30"/>
                      <a:pt x="745" y="30"/>
                      <a:pt x="745" y="11"/>
                    </a:cubicBezTo>
                    <a:cubicBezTo>
                      <a:pt x="741" y="12"/>
                      <a:pt x="737" y="13"/>
                      <a:pt x="734" y="15"/>
                    </a:cubicBezTo>
                    <a:cubicBezTo>
                      <a:pt x="734" y="15"/>
                      <a:pt x="734" y="15"/>
                      <a:pt x="734" y="30"/>
                    </a:cubicBezTo>
                    <a:cubicBezTo>
                      <a:pt x="734" y="30"/>
                      <a:pt x="734" y="30"/>
                      <a:pt x="723" y="30"/>
                    </a:cubicBezTo>
                    <a:cubicBezTo>
                      <a:pt x="723" y="30"/>
                      <a:pt x="723" y="30"/>
                      <a:pt x="723" y="39"/>
                    </a:cubicBezTo>
                    <a:cubicBezTo>
                      <a:pt x="723" y="39"/>
                      <a:pt x="723" y="39"/>
                      <a:pt x="734" y="39"/>
                    </a:cubicBezTo>
                    <a:cubicBezTo>
                      <a:pt x="734" y="39"/>
                      <a:pt x="734" y="39"/>
                      <a:pt x="734" y="77"/>
                    </a:cubicBezTo>
                    <a:cubicBezTo>
                      <a:pt x="734" y="89"/>
                      <a:pt x="740" y="95"/>
                      <a:pt x="751" y="95"/>
                    </a:cubicBezTo>
                    <a:cubicBezTo>
                      <a:pt x="755" y="95"/>
                      <a:pt x="758" y="95"/>
                      <a:pt x="760" y="93"/>
                    </a:cubicBezTo>
                    <a:close/>
                    <a:moveTo>
                      <a:pt x="820" y="94"/>
                    </a:moveTo>
                    <a:cubicBezTo>
                      <a:pt x="820" y="94"/>
                      <a:pt x="820" y="94"/>
                      <a:pt x="820" y="94"/>
                    </a:cubicBezTo>
                    <a:cubicBezTo>
                      <a:pt x="820" y="30"/>
                      <a:pt x="820" y="30"/>
                      <a:pt x="820" y="30"/>
                    </a:cubicBezTo>
                    <a:cubicBezTo>
                      <a:pt x="820" y="30"/>
                      <a:pt x="820" y="30"/>
                      <a:pt x="810" y="30"/>
                    </a:cubicBezTo>
                    <a:cubicBezTo>
                      <a:pt x="810" y="30"/>
                      <a:pt x="810" y="30"/>
                      <a:pt x="810" y="67"/>
                    </a:cubicBezTo>
                    <a:cubicBezTo>
                      <a:pt x="810" y="73"/>
                      <a:pt x="809" y="78"/>
                      <a:pt x="805" y="81"/>
                    </a:cubicBezTo>
                    <a:cubicBezTo>
                      <a:pt x="802" y="85"/>
                      <a:pt x="798" y="87"/>
                      <a:pt x="793" y="87"/>
                    </a:cubicBezTo>
                    <a:cubicBezTo>
                      <a:pt x="783" y="87"/>
                      <a:pt x="778" y="80"/>
                      <a:pt x="778" y="67"/>
                    </a:cubicBezTo>
                    <a:cubicBezTo>
                      <a:pt x="778" y="67"/>
                      <a:pt x="778" y="67"/>
                      <a:pt x="778" y="30"/>
                    </a:cubicBezTo>
                    <a:cubicBezTo>
                      <a:pt x="778" y="30"/>
                      <a:pt x="778" y="30"/>
                      <a:pt x="768" y="30"/>
                    </a:cubicBezTo>
                    <a:cubicBezTo>
                      <a:pt x="768" y="30"/>
                      <a:pt x="768" y="30"/>
                      <a:pt x="768" y="68"/>
                    </a:cubicBezTo>
                    <a:cubicBezTo>
                      <a:pt x="768" y="86"/>
                      <a:pt x="775" y="95"/>
                      <a:pt x="790" y="95"/>
                    </a:cubicBezTo>
                    <a:cubicBezTo>
                      <a:pt x="799" y="95"/>
                      <a:pt x="805" y="92"/>
                      <a:pt x="810" y="84"/>
                    </a:cubicBezTo>
                    <a:cubicBezTo>
                      <a:pt x="810" y="84"/>
                      <a:pt x="810" y="84"/>
                      <a:pt x="810" y="84"/>
                    </a:cubicBezTo>
                    <a:cubicBezTo>
                      <a:pt x="810" y="84"/>
                      <a:pt x="810" y="84"/>
                      <a:pt x="810" y="94"/>
                    </a:cubicBezTo>
                    <a:cubicBezTo>
                      <a:pt x="810" y="94"/>
                      <a:pt x="810" y="94"/>
                      <a:pt x="820" y="94"/>
                    </a:cubicBezTo>
                    <a:close/>
                    <a:moveTo>
                      <a:pt x="889" y="94"/>
                    </a:moveTo>
                    <a:cubicBezTo>
                      <a:pt x="889" y="94"/>
                      <a:pt x="889" y="94"/>
                      <a:pt x="889" y="94"/>
                    </a:cubicBezTo>
                    <a:cubicBezTo>
                      <a:pt x="889" y="55"/>
                      <a:pt x="889" y="55"/>
                      <a:pt x="889" y="55"/>
                    </a:cubicBezTo>
                    <a:cubicBezTo>
                      <a:pt x="889" y="47"/>
                      <a:pt x="887" y="40"/>
                      <a:pt x="883" y="36"/>
                    </a:cubicBezTo>
                    <a:cubicBezTo>
                      <a:pt x="880" y="31"/>
                      <a:pt x="875" y="29"/>
                      <a:pt x="868" y="29"/>
                    </a:cubicBezTo>
                    <a:cubicBezTo>
                      <a:pt x="858" y="29"/>
                      <a:pt x="851" y="33"/>
                      <a:pt x="846" y="41"/>
                    </a:cubicBezTo>
                    <a:cubicBezTo>
                      <a:pt x="846" y="41"/>
                      <a:pt x="846" y="41"/>
                      <a:pt x="846" y="41"/>
                    </a:cubicBezTo>
                    <a:cubicBezTo>
                      <a:pt x="846" y="41"/>
                      <a:pt x="846" y="41"/>
                      <a:pt x="846" y="30"/>
                    </a:cubicBezTo>
                    <a:cubicBezTo>
                      <a:pt x="846" y="30"/>
                      <a:pt x="846" y="30"/>
                      <a:pt x="836" y="30"/>
                    </a:cubicBezTo>
                    <a:cubicBezTo>
                      <a:pt x="836" y="30"/>
                      <a:pt x="836" y="30"/>
                      <a:pt x="836" y="94"/>
                    </a:cubicBezTo>
                    <a:cubicBezTo>
                      <a:pt x="836" y="94"/>
                      <a:pt x="836" y="94"/>
                      <a:pt x="846" y="94"/>
                    </a:cubicBezTo>
                    <a:cubicBezTo>
                      <a:pt x="846" y="94"/>
                      <a:pt x="846" y="94"/>
                      <a:pt x="846" y="58"/>
                    </a:cubicBezTo>
                    <a:cubicBezTo>
                      <a:pt x="846" y="52"/>
                      <a:pt x="848" y="47"/>
                      <a:pt x="851" y="43"/>
                    </a:cubicBezTo>
                    <a:cubicBezTo>
                      <a:pt x="855" y="39"/>
                      <a:pt x="859" y="37"/>
                      <a:pt x="864" y="37"/>
                    </a:cubicBezTo>
                    <a:cubicBezTo>
                      <a:pt x="874" y="37"/>
                      <a:pt x="879" y="44"/>
                      <a:pt x="879" y="58"/>
                    </a:cubicBezTo>
                    <a:cubicBezTo>
                      <a:pt x="879" y="58"/>
                      <a:pt x="879" y="58"/>
                      <a:pt x="879" y="94"/>
                    </a:cubicBezTo>
                    <a:cubicBezTo>
                      <a:pt x="879" y="94"/>
                      <a:pt x="879" y="94"/>
                      <a:pt x="889" y="94"/>
                    </a:cubicBezTo>
                    <a:close/>
                    <a:moveTo>
                      <a:pt x="954" y="65"/>
                    </a:moveTo>
                    <a:cubicBezTo>
                      <a:pt x="954" y="65"/>
                      <a:pt x="954" y="65"/>
                      <a:pt x="954" y="65"/>
                    </a:cubicBezTo>
                    <a:cubicBezTo>
                      <a:pt x="954" y="59"/>
                      <a:pt x="954" y="59"/>
                      <a:pt x="954" y="59"/>
                    </a:cubicBezTo>
                    <a:cubicBezTo>
                      <a:pt x="954" y="50"/>
                      <a:pt x="951" y="43"/>
                      <a:pt x="947" y="37"/>
                    </a:cubicBezTo>
                    <a:cubicBezTo>
                      <a:pt x="943" y="32"/>
                      <a:pt x="936" y="29"/>
                      <a:pt x="928" y="29"/>
                    </a:cubicBezTo>
                    <a:cubicBezTo>
                      <a:pt x="919" y="29"/>
                      <a:pt x="913" y="32"/>
                      <a:pt x="907" y="37"/>
                    </a:cubicBezTo>
                    <a:cubicBezTo>
                      <a:pt x="901" y="44"/>
                      <a:pt x="898" y="52"/>
                      <a:pt x="898" y="62"/>
                    </a:cubicBezTo>
                    <a:cubicBezTo>
                      <a:pt x="898" y="73"/>
                      <a:pt x="901" y="82"/>
                      <a:pt x="906" y="87"/>
                    </a:cubicBezTo>
                    <a:cubicBezTo>
                      <a:pt x="911" y="93"/>
                      <a:pt x="918" y="95"/>
                      <a:pt x="927" y="95"/>
                    </a:cubicBezTo>
                    <a:cubicBezTo>
                      <a:pt x="936" y="95"/>
                      <a:pt x="944" y="94"/>
                      <a:pt x="949" y="89"/>
                    </a:cubicBezTo>
                    <a:cubicBezTo>
                      <a:pt x="949" y="89"/>
                      <a:pt x="949" y="89"/>
                      <a:pt x="949" y="80"/>
                    </a:cubicBezTo>
                    <a:cubicBezTo>
                      <a:pt x="943" y="84"/>
                      <a:pt x="936" y="87"/>
                      <a:pt x="929" y="87"/>
                    </a:cubicBezTo>
                    <a:cubicBezTo>
                      <a:pt x="923" y="87"/>
                      <a:pt x="918" y="85"/>
                      <a:pt x="914" y="81"/>
                    </a:cubicBezTo>
                    <a:cubicBezTo>
                      <a:pt x="911" y="77"/>
                      <a:pt x="909" y="72"/>
                      <a:pt x="909" y="65"/>
                    </a:cubicBezTo>
                    <a:cubicBezTo>
                      <a:pt x="909" y="65"/>
                      <a:pt x="909" y="65"/>
                      <a:pt x="954" y="65"/>
                    </a:cubicBezTo>
                    <a:close/>
                    <a:moveTo>
                      <a:pt x="943" y="56"/>
                    </a:moveTo>
                    <a:cubicBezTo>
                      <a:pt x="943" y="56"/>
                      <a:pt x="943" y="56"/>
                      <a:pt x="943" y="56"/>
                    </a:cubicBezTo>
                    <a:cubicBezTo>
                      <a:pt x="909" y="56"/>
                      <a:pt x="909" y="56"/>
                      <a:pt x="909" y="56"/>
                    </a:cubicBezTo>
                    <a:cubicBezTo>
                      <a:pt x="910" y="50"/>
                      <a:pt x="912" y="46"/>
                      <a:pt x="915" y="43"/>
                    </a:cubicBezTo>
                    <a:cubicBezTo>
                      <a:pt x="918" y="39"/>
                      <a:pt x="922" y="37"/>
                      <a:pt x="927" y="37"/>
                    </a:cubicBezTo>
                    <a:cubicBezTo>
                      <a:pt x="933" y="37"/>
                      <a:pt x="936" y="39"/>
                      <a:pt x="939" y="42"/>
                    </a:cubicBezTo>
                    <a:cubicBezTo>
                      <a:pt x="942" y="46"/>
                      <a:pt x="943" y="50"/>
                      <a:pt x="943" y="56"/>
                    </a:cubicBezTo>
                    <a:close/>
                    <a:moveTo>
                      <a:pt x="43" y="46"/>
                    </a:moveTo>
                    <a:cubicBezTo>
                      <a:pt x="43" y="7"/>
                      <a:pt x="43" y="7"/>
                      <a:pt x="43" y="7"/>
                    </a:cubicBezTo>
                    <a:cubicBezTo>
                      <a:pt x="95" y="0"/>
                      <a:pt x="95" y="0"/>
                      <a:pt x="95" y="0"/>
                    </a:cubicBezTo>
                    <a:cubicBezTo>
                      <a:pt x="95" y="46"/>
                      <a:pt x="95" y="46"/>
                      <a:pt x="95" y="46"/>
                    </a:cubicBezTo>
                    <a:cubicBezTo>
                      <a:pt x="43" y="46"/>
                      <a:pt x="43" y="46"/>
                      <a:pt x="43" y="46"/>
                    </a:cubicBezTo>
                    <a:cubicBezTo>
                      <a:pt x="43" y="46"/>
                      <a:pt x="43" y="46"/>
                      <a:pt x="43" y="46"/>
                    </a:cubicBezTo>
                    <a:close/>
                    <a:moveTo>
                      <a:pt x="39" y="8"/>
                    </a:moveTo>
                    <a:cubicBezTo>
                      <a:pt x="0" y="14"/>
                      <a:pt x="0" y="14"/>
                      <a:pt x="0" y="14"/>
                    </a:cubicBezTo>
                    <a:cubicBezTo>
                      <a:pt x="0" y="46"/>
                      <a:pt x="0" y="46"/>
                      <a:pt x="0" y="46"/>
                    </a:cubicBezTo>
                    <a:cubicBezTo>
                      <a:pt x="39" y="46"/>
                      <a:pt x="39" y="46"/>
                      <a:pt x="39" y="46"/>
                    </a:cubicBezTo>
                    <a:cubicBezTo>
                      <a:pt x="39" y="8"/>
                      <a:pt x="39" y="8"/>
                      <a:pt x="39" y="8"/>
                    </a:cubicBezTo>
                    <a:cubicBezTo>
                      <a:pt x="39" y="8"/>
                      <a:pt x="39" y="8"/>
                      <a:pt x="39" y="8"/>
                    </a:cubicBezTo>
                    <a:close/>
                    <a:moveTo>
                      <a:pt x="0" y="49"/>
                    </a:moveTo>
                    <a:cubicBezTo>
                      <a:pt x="0" y="82"/>
                      <a:pt x="0" y="82"/>
                      <a:pt x="0" y="82"/>
                    </a:cubicBezTo>
                    <a:cubicBezTo>
                      <a:pt x="39" y="88"/>
                      <a:pt x="39" y="88"/>
                      <a:pt x="39" y="88"/>
                    </a:cubicBezTo>
                    <a:cubicBezTo>
                      <a:pt x="39" y="49"/>
                      <a:pt x="39" y="49"/>
                      <a:pt x="39" y="49"/>
                    </a:cubicBezTo>
                    <a:cubicBezTo>
                      <a:pt x="0" y="49"/>
                      <a:pt x="0" y="49"/>
                      <a:pt x="0" y="49"/>
                    </a:cubicBezTo>
                    <a:cubicBezTo>
                      <a:pt x="0" y="49"/>
                      <a:pt x="0" y="49"/>
                      <a:pt x="0" y="49"/>
                    </a:cubicBezTo>
                    <a:close/>
                    <a:moveTo>
                      <a:pt x="43" y="88"/>
                    </a:moveTo>
                    <a:cubicBezTo>
                      <a:pt x="95" y="96"/>
                      <a:pt x="95" y="96"/>
                      <a:pt x="95" y="96"/>
                    </a:cubicBezTo>
                    <a:cubicBezTo>
                      <a:pt x="95" y="49"/>
                      <a:pt x="95" y="49"/>
                      <a:pt x="95" y="49"/>
                    </a:cubicBezTo>
                    <a:cubicBezTo>
                      <a:pt x="43" y="49"/>
                      <a:pt x="43" y="49"/>
                      <a:pt x="43" y="49"/>
                    </a:cubicBezTo>
                    <a:cubicBezTo>
                      <a:pt x="43" y="88"/>
                      <a:pt x="43" y="88"/>
                      <a:pt x="43" y="88"/>
                    </a:cubicBezTo>
                    <a:cubicBezTo>
                      <a:pt x="43" y="88"/>
                      <a:pt x="43" y="88"/>
                      <a:pt x="43"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grpSp>
        <p:nvGrpSpPr>
          <p:cNvPr id="11" name="Group 10"/>
          <p:cNvGrpSpPr/>
          <p:nvPr/>
        </p:nvGrpSpPr>
        <p:grpSpPr>
          <a:xfrm>
            <a:off x="5932770" y="2107279"/>
            <a:ext cx="1440560" cy="1201134"/>
            <a:chOff x="5932770" y="1477816"/>
            <a:chExt cx="1440560" cy="1201134"/>
          </a:xfrm>
        </p:grpSpPr>
        <p:grpSp>
          <p:nvGrpSpPr>
            <p:cNvPr id="386" name="Group 385"/>
            <p:cNvGrpSpPr/>
            <p:nvPr/>
          </p:nvGrpSpPr>
          <p:grpSpPr>
            <a:xfrm>
              <a:off x="5932770" y="2248008"/>
              <a:ext cx="1440560" cy="430942"/>
              <a:chOff x="4789049" y="3095489"/>
              <a:chExt cx="1440560" cy="430942"/>
            </a:xfrm>
          </p:grpSpPr>
          <p:pic>
            <p:nvPicPr>
              <p:cNvPr id="396" name="Picture 39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9049" y="3095489"/>
                <a:ext cx="1440560" cy="338609"/>
              </a:xfrm>
              <a:prstGeom prst="rect">
                <a:avLst/>
              </a:prstGeom>
            </p:spPr>
          </p:pic>
          <p:sp>
            <p:nvSpPr>
              <p:cNvPr id="409" name="Rectangle 408"/>
              <p:cNvSpPr/>
              <p:nvPr/>
            </p:nvSpPr>
            <p:spPr>
              <a:xfrm>
                <a:off x="4989021" y="3341765"/>
                <a:ext cx="1156250" cy="184666"/>
              </a:xfrm>
              <a:prstGeom prst="rect">
                <a:avLst/>
              </a:prstGeom>
              <a:ln>
                <a:noFill/>
              </a:ln>
            </p:spPr>
            <p:txBody>
              <a:bodyPr wrap="square" lIns="0" tIns="0" rIns="0" bIns="0" anchor="ctr">
                <a:spAutoFit/>
              </a:bodyPr>
              <a:lstStyle/>
              <a:p>
                <a:pPr algn="ctr" defTabSz="1096691" fontAlgn="base">
                  <a:spcBef>
                    <a:spcPts val="1440"/>
                  </a:spcBef>
                  <a:spcAft>
                    <a:spcPct val="0"/>
                  </a:spcAft>
                </a:pPr>
                <a:r>
                  <a:rPr lang="en-US" sz="1200" dirty="0" smtClean="0">
                    <a:ln>
                      <a:solidFill>
                        <a:srgbClr val="FFFFFF">
                          <a:alpha val="0"/>
                        </a:srgbClr>
                      </a:solidFill>
                    </a:ln>
                    <a:solidFill>
                      <a:srgbClr val="0072C6"/>
                    </a:solidFill>
                  </a:rPr>
                  <a:t>RD Gateway</a:t>
                </a:r>
                <a:endParaRPr lang="en-US" sz="1200" dirty="0">
                  <a:ln>
                    <a:solidFill>
                      <a:srgbClr val="FFFFFF">
                        <a:alpha val="0"/>
                      </a:srgbClr>
                    </a:solidFill>
                  </a:ln>
                  <a:solidFill>
                    <a:srgbClr val="0072C6"/>
                  </a:solidFill>
                </a:endParaRPr>
              </a:p>
            </p:txBody>
          </p:sp>
        </p:grpSp>
        <p:grpSp>
          <p:nvGrpSpPr>
            <p:cNvPr id="354" name="Group 353"/>
            <p:cNvGrpSpPr/>
            <p:nvPr/>
          </p:nvGrpSpPr>
          <p:grpSpPr>
            <a:xfrm>
              <a:off x="6369044" y="1477816"/>
              <a:ext cx="557892" cy="792971"/>
              <a:chOff x="6546987" y="2236373"/>
              <a:chExt cx="689335" cy="1010968"/>
            </a:xfrm>
          </p:grpSpPr>
          <p:pic>
            <p:nvPicPr>
              <p:cNvPr id="356" name="Picture 35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11993" y="2236373"/>
                <a:ext cx="524329" cy="1010968"/>
              </a:xfrm>
              <a:prstGeom prst="rect">
                <a:avLst/>
              </a:prstGeom>
            </p:spPr>
          </p:pic>
          <p:sp>
            <p:nvSpPr>
              <p:cNvPr id="358" name="Freeform 357"/>
              <p:cNvSpPr>
                <a:spLocks noEditPoints="1"/>
              </p:cNvSpPr>
              <p:nvPr/>
            </p:nvSpPr>
            <p:spPr bwMode="auto">
              <a:xfrm rot="935770">
                <a:off x="6546987" y="2554400"/>
                <a:ext cx="290954" cy="383134"/>
              </a:xfrm>
              <a:custGeom>
                <a:avLst/>
                <a:gdLst>
                  <a:gd name="T0" fmla="*/ 306 w 334"/>
                  <a:gd name="T1" fmla="*/ 195 h 466"/>
                  <a:gd name="T2" fmla="*/ 306 w 334"/>
                  <a:gd name="T3" fmla="*/ 174 h 466"/>
                  <a:gd name="T4" fmla="*/ 306 w 334"/>
                  <a:gd name="T5" fmla="*/ 160 h 466"/>
                  <a:gd name="T6" fmla="*/ 278 w 334"/>
                  <a:gd name="T7" fmla="*/ 35 h 466"/>
                  <a:gd name="T8" fmla="*/ 174 w 334"/>
                  <a:gd name="T9" fmla="*/ 0 h 466"/>
                  <a:gd name="T10" fmla="*/ 62 w 334"/>
                  <a:gd name="T11" fmla="*/ 35 h 466"/>
                  <a:gd name="T12" fmla="*/ 34 w 334"/>
                  <a:gd name="T13" fmla="*/ 160 h 466"/>
                  <a:gd name="T14" fmla="*/ 34 w 334"/>
                  <a:gd name="T15" fmla="*/ 174 h 466"/>
                  <a:gd name="T16" fmla="*/ 34 w 334"/>
                  <a:gd name="T17" fmla="*/ 188 h 466"/>
                  <a:gd name="T18" fmla="*/ 0 w 334"/>
                  <a:gd name="T19" fmla="*/ 223 h 466"/>
                  <a:gd name="T20" fmla="*/ 0 w 334"/>
                  <a:gd name="T21" fmla="*/ 431 h 466"/>
                  <a:gd name="T22" fmla="*/ 41 w 334"/>
                  <a:gd name="T23" fmla="*/ 466 h 466"/>
                  <a:gd name="T24" fmla="*/ 299 w 334"/>
                  <a:gd name="T25" fmla="*/ 466 h 466"/>
                  <a:gd name="T26" fmla="*/ 334 w 334"/>
                  <a:gd name="T27" fmla="*/ 431 h 466"/>
                  <a:gd name="T28" fmla="*/ 334 w 334"/>
                  <a:gd name="T29" fmla="*/ 223 h 466"/>
                  <a:gd name="T30" fmla="*/ 306 w 334"/>
                  <a:gd name="T31" fmla="*/ 195 h 466"/>
                  <a:gd name="T32" fmla="*/ 243 w 334"/>
                  <a:gd name="T33" fmla="*/ 174 h 466"/>
                  <a:gd name="T34" fmla="*/ 243 w 334"/>
                  <a:gd name="T35" fmla="*/ 188 h 466"/>
                  <a:gd name="T36" fmla="*/ 97 w 334"/>
                  <a:gd name="T37" fmla="*/ 188 h 466"/>
                  <a:gd name="T38" fmla="*/ 97 w 334"/>
                  <a:gd name="T39" fmla="*/ 174 h 466"/>
                  <a:gd name="T40" fmla="*/ 97 w 334"/>
                  <a:gd name="T41" fmla="*/ 153 h 466"/>
                  <a:gd name="T42" fmla="*/ 111 w 334"/>
                  <a:gd name="T43" fmla="*/ 84 h 466"/>
                  <a:gd name="T44" fmla="*/ 174 w 334"/>
                  <a:gd name="T45" fmla="*/ 70 h 466"/>
                  <a:gd name="T46" fmla="*/ 229 w 334"/>
                  <a:gd name="T47" fmla="*/ 84 h 466"/>
                  <a:gd name="T48" fmla="*/ 243 w 334"/>
                  <a:gd name="T49" fmla="*/ 160 h 466"/>
                  <a:gd name="T50" fmla="*/ 243 w 334"/>
                  <a:gd name="T51" fmla="*/ 17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4" h="466">
                    <a:moveTo>
                      <a:pt x="306" y="195"/>
                    </a:moveTo>
                    <a:cubicBezTo>
                      <a:pt x="306" y="188"/>
                      <a:pt x="306" y="181"/>
                      <a:pt x="306" y="174"/>
                    </a:cubicBezTo>
                    <a:cubicBezTo>
                      <a:pt x="306" y="160"/>
                      <a:pt x="306" y="160"/>
                      <a:pt x="306" y="160"/>
                    </a:cubicBezTo>
                    <a:cubicBezTo>
                      <a:pt x="306" y="112"/>
                      <a:pt x="306" y="70"/>
                      <a:pt x="278" y="35"/>
                    </a:cubicBezTo>
                    <a:cubicBezTo>
                      <a:pt x="257" y="14"/>
                      <a:pt x="222" y="0"/>
                      <a:pt x="174" y="0"/>
                    </a:cubicBezTo>
                    <a:cubicBezTo>
                      <a:pt x="118" y="0"/>
                      <a:pt x="83" y="14"/>
                      <a:pt x="62" y="35"/>
                    </a:cubicBezTo>
                    <a:cubicBezTo>
                      <a:pt x="34" y="70"/>
                      <a:pt x="34" y="112"/>
                      <a:pt x="34" y="160"/>
                    </a:cubicBezTo>
                    <a:cubicBezTo>
                      <a:pt x="34" y="174"/>
                      <a:pt x="34" y="174"/>
                      <a:pt x="34" y="174"/>
                    </a:cubicBezTo>
                    <a:cubicBezTo>
                      <a:pt x="34" y="181"/>
                      <a:pt x="34" y="188"/>
                      <a:pt x="34" y="188"/>
                    </a:cubicBezTo>
                    <a:cubicBezTo>
                      <a:pt x="13" y="195"/>
                      <a:pt x="0" y="209"/>
                      <a:pt x="0" y="223"/>
                    </a:cubicBezTo>
                    <a:cubicBezTo>
                      <a:pt x="0" y="431"/>
                      <a:pt x="0" y="431"/>
                      <a:pt x="0" y="431"/>
                    </a:cubicBezTo>
                    <a:cubicBezTo>
                      <a:pt x="0" y="452"/>
                      <a:pt x="20" y="466"/>
                      <a:pt x="41" y="466"/>
                    </a:cubicBezTo>
                    <a:cubicBezTo>
                      <a:pt x="299" y="466"/>
                      <a:pt x="299" y="466"/>
                      <a:pt x="299" y="466"/>
                    </a:cubicBezTo>
                    <a:cubicBezTo>
                      <a:pt x="320" y="466"/>
                      <a:pt x="334" y="452"/>
                      <a:pt x="334" y="431"/>
                    </a:cubicBezTo>
                    <a:cubicBezTo>
                      <a:pt x="334" y="223"/>
                      <a:pt x="334" y="223"/>
                      <a:pt x="334" y="223"/>
                    </a:cubicBezTo>
                    <a:cubicBezTo>
                      <a:pt x="334" y="209"/>
                      <a:pt x="320" y="195"/>
                      <a:pt x="306" y="195"/>
                    </a:cubicBezTo>
                    <a:close/>
                    <a:moveTo>
                      <a:pt x="243" y="174"/>
                    </a:moveTo>
                    <a:cubicBezTo>
                      <a:pt x="243" y="181"/>
                      <a:pt x="243" y="188"/>
                      <a:pt x="243" y="188"/>
                    </a:cubicBezTo>
                    <a:cubicBezTo>
                      <a:pt x="97" y="188"/>
                      <a:pt x="97" y="188"/>
                      <a:pt x="97" y="188"/>
                    </a:cubicBezTo>
                    <a:cubicBezTo>
                      <a:pt x="97" y="188"/>
                      <a:pt x="97" y="181"/>
                      <a:pt x="97" y="174"/>
                    </a:cubicBezTo>
                    <a:cubicBezTo>
                      <a:pt x="97" y="153"/>
                      <a:pt x="97" y="153"/>
                      <a:pt x="97" y="153"/>
                    </a:cubicBezTo>
                    <a:cubicBezTo>
                      <a:pt x="97" y="118"/>
                      <a:pt x="97" y="91"/>
                      <a:pt x="111" y="84"/>
                    </a:cubicBezTo>
                    <a:cubicBezTo>
                      <a:pt x="118" y="70"/>
                      <a:pt x="139" y="70"/>
                      <a:pt x="174" y="70"/>
                    </a:cubicBezTo>
                    <a:cubicBezTo>
                      <a:pt x="201" y="70"/>
                      <a:pt x="222" y="70"/>
                      <a:pt x="229" y="84"/>
                    </a:cubicBezTo>
                    <a:cubicBezTo>
                      <a:pt x="243" y="91"/>
                      <a:pt x="243" y="125"/>
                      <a:pt x="243" y="160"/>
                    </a:cubicBezTo>
                    <a:cubicBezTo>
                      <a:pt x="243" y="174"/>
                      <a:pt x="243" y="174"/>
                      <a:pt x="243" y="174"/>
                    </a:cubicBezTo>
                    <a:close/>
                  </a:path>
                </a:pathLst>
              </a:custGeom>
              <a:solidFill>
                <a:srgbClr val="FF8C00"/>
              </a:solidFill>
              <a:ln>
                <a:noFill/>
              </a:ln>
            </p:spPr>
            <p:txBody>
              <a:bodyPr vert="horz" wrap="square" lIns="89619" tIns="44810" rIns="89619" bIns="44810" numCol="1" anchor="t" anchorCtr="0" compatLnSpc="1">
                <a:prstTxWarp prst="textNoShape">
                  <a:avLst/>
                </a:prstTxWarp>
              </a:bodyPr>
              <a:lstStyle/>
              <a:p>
                <a:pPr defTabSz="914180"/>
                <a:endParaRPr lang="en-US" sz="1764" dirty="0">
                  <a:solidFill>
                    <a:srgbClr val="505050"/>
                  </a:solidFill>
                </a:endParaRPr>
              </a:p>
            </p:txBody>
          </p:sp>
        </p:grpSp>
      </p:grpSp>
      <p:grpSp>
        <p:nvGrpSpPr>
          <p:cNvPr id="366" name="Group 365"/>
          <p:cNvGrpSpPr>
            <a:grpSpLocks noChangeAspect="1"/>
          </p:cNvGrpSpPr>
          <p:nvPr/>
        </p:nvGrpSpPr>
        <p:grpSpPr>
          <a:xfrm>
            <a:off x="8938130" y="3648252"/>
            <a:ext cx="833840" cy="887624"/>
            <a:chOff x="8956177" y="3970370"/>
            <a:chExt cx="1215849" cy="1294273"/>
          </a:xfrm>
          <a:solidFill>
            <a:srgbClr val="FF8C00"/>
          </a:solidFill>
        </p:grpSpPr>
        <p:sp>
          <p:nvSpPr>
            <p:cNvPr id="374" name="Rectangle 373"/>
            <p:cNvSpPr>
              <a:spLocks noChangeAspect="1"/>
            </p:cNvSpPr>
            <p:nvPr/>
          </p:nvSpPr>
          <p:spPr>
            <a:xfrm>
              <a:off x="8956177" y="4983196"/>
              <a:ext cx="1215849" cy="281447"/>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solidFill>
                    <a:srgbClr val="FF8C00"/>
                  </a:solidFill>
                  <a:latin typeface="Segoe"/>
                </a:rPr>
                <a:t>Web Apps</a:t>
              </a:r>
            </a:p>
          </p:txBody>
        </p:sp>
        <p:sp>
          <p:nvSpPr>
            <p:cNvPr id="375" name="Freeform 31"/>
            <p:cNvSpPr>
              <a:spLocks noEditPoints="1"/>
            </p:cNvSpPr>
            <p:nvPr/>
          </p:nvSpPr>
          <p:spPr bwMode="auto">
            <a:xfrm>
              <a:off x="9086850" y="3970370"/>
              <a:ext cx="966755" cy="966756"/>
            </a:xfrm>
            <a:custGeom>
              <a:avLst/>
              <a:gdLst>
                <a:gd name="T0" fmla="*/ 168 w 474"/>
                <a:gd name="T1" fmla="*/ 27 h 474"/>
                <a:gd name="T2" fmla="*/ 210 w 474"/>
                <a:gd name="T3" fmla="*/ 158 h 474"/>
                <a:gd name="T4" fmla="*/ 207 w 474"/>
                <a:gd name="T5" fmla="*/ 112 h 474"/>
                <a:gd name="T6" fmla="*/ 160 w 474"/>
                <a:gd name="T7" fmla="*/ 98 h 474"/>
                <a:gd name="T8" fmla="*/ 173 w 474"/>
                <a:gd name="T9" fmla="*/ 82 h 474"/>
                <a:gd name="T10" fmla="*/ 195 w 474"/>
                <a:gd name="T11" fmla="*/ 73 h 474"/>
                <a:gd name="T12" fmla="*/ 228 w 474"/>
                <a:gd name="T13" fmla="*/ 62 h 474"/>
                <a:gd name="T14" fmla="*/ 202 w 474"/>
                <a:gd name="T15" fmla="*/ 101 h 474"/>
                <a:gd name="T16" fmla="*/ 193 w 474"/>
                <a:gd name="T17" fmla="*/ 100 h 474"/>
                <a:gd name="T18" fmla="*/ 161 w 474"/>
                <a:gd name="T19" fmla="*/ 107 h 474"/>
                <a:gd name="T20" fmla="*/ 279 w 474"/>
                <a:gd name="T21" fmla="*/ 68 h 474"/>
                <a:gd name="T22" fmla="*/ 311 w 474"/>
                <a:gd name="T23" fmla="*/ 92 h 474"/>
                <a:gd name="T24" fmla="*/ 326 w 474"/>
                <a:gd name="T25" fmla="*/ 121 h 474"/>
                <a:gd name="T26" fmla="*/ 323 w 474"/>
                <a:gd name="T27" fmla="*/ 172 h 474"/>
                <a:gd name="T28" fmla="*/ 281 w 474"/>
                <a:gd name="T29" fmla="*/ 158 h 474"/>
                <a:gd name="T30" fmla="*/ 222 w 474"/>
                <a:gd name="T31" fmla="*/ 94 h 474"/>
                <a:gd name="T32" fmla="*/ 34 w 474"/>
                <a:gd name="T33" fmla="*/ 199 h 474"/>
                <a:gd name="T34" fmla="*/ 265 w 474"/>
                <a:gd name="T35" fmla="*/ 267 h 474"/>
                <a:gd name="T36" fmla="*/ 214 w 474"/>
                <a:gd name="T37" fmla="*/ 195 h 474"/>
                <a:gd name="T38" fmla="*/ 203 w 474"/>
                <a:gd name="T39" fmla="*/ 156 h 474"/>
                <a:gd name="T40" fmla="*/ 118 w 474"/>
                <a:gd name="T41" fmla="*/ 167 h 474"/>
                <a:gd name="T42" fmla="*/ 40 w 474"/>
                <a:gd name="T43" fmla="*/ 191 h 474"/>
                <a:gd name="T44" fmla="*/ 100 w 474"/>
                <a:gd name="T45" fmla="*/ 181 h 474"/>
                <a:gd name="T46" fmla="*/ 251 w 474"/>
                <a:gd name="T47" fmla="*/ 191 h 474"/>
                <a:gd name="T48" fmla="*/ 185 w 474"/>
                <a:gd name="T49" fmla="*/ 128 h 474"/>
                <a:gd name="T50" fmla="*/ 243 w 474"/>
                <a:gd name="T51" fmla="*/ 163 h 474"/>
                <a:gd name="T52" fmla="*/ 340 w 474"/>
                <a:gd name="T53" fmla="*/ 191 h 474"/>
                <a:gd name="T54" fmla="*/ 400 w 474"/>
                <a:gd name="T55" fmla="*/ 124 h 474"/>
                <a:gd name="T56" fmla="*/ 397 w 474"/>
                <a:gd name="T57" fmla="*/ 122 h 474"/>
                <a:gd name="T58" fmla="*/ 412 w 474"/>
                <a:gd name="T59" fmla="*/ 165 h 474"/>
                <a:gd name="T60" fmla="*/ 132 w 474"/>
                <a:gd name="T61" fmla="*/ 105 h 474"/>
                <a:gd name="T62" fmla="*/ 151 w 474"/>
                <a:gd name="T63" fmla="*/ 154 h 474"/>
                <a:gd name="T64" fmla="*/ 145 w 474"/>
                <a:gd name="T65" fmla="*/ 139 h 474"/>
                <a:gd name="T66" fmla="*/ 369 w 474"/>
                <a:gd name="T67" fmla="*/ 229 h 474"/>
                <a:gd name="T68" fmla="*/ 360 w 474"/>
                <a:gd name="T69" fmla="*/ 243 h 474"/>
                <a:gd name="T70" fmla="*/ 429 w 474"/>
                <a:gd name="T71" fmla="*/ 192 h 474"/>
                <a:gd name="T72" fmla="*/ 414 w 474"/>
                <a:gd name="T73" fmla="*/ 195 h 474"/>
                <a:gd name="T74" fmla="*/ 394 w 474"/>
                <a:gd name="T75" fmla="*/ 176 h 474"/>
                <a:gd name="T76" fmla="*/ 386 w 474"/>
                <a:gd name="T77" fmla="*/ 227 h 474"/>
                <a:gd name="T78" fmla="*/ 396 w 474"/>
                <a:gd name="T79" fmla="*/ 225 h 474"/>
                <a:gd name="T80" fmla="*/ 372 w 474"/>
                <a:gd name="T81" fmla="*/ 272 h 474"/>
                <a:gd name="T82" fmla="*/ 405 w 474"/>
                <a:gd name="T83" fmla="*/ 216 h 474"/>
                <a:gd name="T84" fmla="*/ 181 w 474"/>
                <a:gd name="T85" fmla="*/ 390 h 474"/>
                <a:gd name="T86" fmla="*/ 226 w 474"/>
                <a:gd name="T87" fmla="*/ 354 h 474"/>
                <a:gd name="T88" fmla="*/ 227 w 474"/>
                <a:gd name="T89" fmla="*/ 436 h 474"/>
                <a:gd name="T90" fmla="*/ 192 w 474"/>
                <a:gd name="T91" fmla="*/ 370 h 474"/>
                <a:gd name="T92" fmla="*/ 86 w 474"/>
                <a:gd name="T93" fmla="*/ 248 h 474"/>
                <a:gd name="T94" fmla="*/ 41 w 474"/>
                <a:gd name="T95" fmla="*/ 223 h 474"/>
                <a:gd name="T96" fmla="*/ 211 w 474"/>
                <a:gd name="T97" fmla="*/ 288 h 474"/>
                <a:gd name="T98" fmla="*/ 179 w 474"/>
                <a:gd name="T99" fmla="*/ 356 h 474"/>
                <a:gd name="T100" fmla="*/ 272 w 474"/>
                <a:gd name="T101" fmla="*/ 385 h 474"/>
                <a:gd name="T102" fmla="*/ 254 w 474"/>
                <a:gd name="T103" fmla="*/ 433 h 474"/>
                <a:gd name="T104" fmla="*/ 28 w 474"/>
                <a:gd name="T105" fmla="*/ 232 h 474"/>
                <a:gd name="T106" fmla="*/ 50 w 474"/>
                <a:gd name="T107" fmla="*/ 229 h 474"/>
                <a:gd name="T108" fmla="*/ 369 w 474"/>
                <a:gd name="T109" fmla="*/ 289 h 474"/>
                <a:gd name="T110" fmla="*/ 385 w 474"/>
                <a:gd name="T111" fmla="*/ 301 h 474"/>
                <a:gd name="T112" fmla="*/ 364 w 474"/>
                <a:gd name="T113" fmla="*/ 358 h 474"/>
                <a:gd name="T114" fmla="*/ 405 w 474"/>
                <a:gd name="T115" fmla="*/ 327 h 474"/>
                <a:gd name="T116" fmla="*/ 422 w 474"/>
                <a:gd name="T117" fmla="*/ 300 h 474"/>
                <a:gd name="T118" fmla="*/ 390 w 474"/>
                <a:gd name="T119" fmla="*/ 347 h 474"/>
                <a:gd name="T120" fmla="*/ 394 w 474"/>
                <a:gd name="T121" fmla="*/ 290 h 474"/>
                <a:gd name="T122" fmla="*/ 389 w 474"/>
                <a:gd name="T123" fmla="*/ 281 h 474"/>
                <a:gd name="T124" fmla="*/ 252 w 474"/>
                <a:gd name="T125" fmla="*/ 4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4" h="474">
                  <a:moveTo>
                    <a:pt x="237" y="0"/>
                  </a:moveTo>
                  <a:cubicBezTo>
                    <a:pt x="106" y="0"/>
                    <a:pt x="0" y="106"/>
                    <a:pt x="0" y="237"/>
                  </a:cubicBezTo>
                  <a:cubicBezTo>
                    <a:pt x="0" y="368"/>
                    <a:pt x="106" y="474"/>
                    <a:pt x="237" y="474"/>
                  </a:cubicBezTo>
                  <a:cubicBezTo>
                    <a:pt x="368" y="474"/>
                    <a:pt x="474" y="368"/>
                    <a:pt x="474" y="237"/>
                  </a:cubicBezTo>
                  <a:cubicBezTo>
                    <a:pt x="474" y="106"/>
                    <a:pt x="368" y="0"/>
                    <a:pt x="237" y="0"/>
                  </a:cubicBezTo>
                  <a:close/>
                  <a:moveTo>
                    <a:pt x="453" y="281"/>
                  </a:moveTo>
                  <a:cubicBezTo>
                    <a:pt x="447" y="311"/>
                    <a:pt x="434" y="340"/>
                    <a:pt x="417" y="364"/>
                  </a:cubicBezTo>
                  <a:cubicBezTo>
                    <a:pt x="413" y="370"/>
                    <a:pt x="408" y="376"/>
                    <a:pt x="404" y="381"/>
                  </a:cubicBezTo>
                  <a:cubicBezTo>
                    <a:pt x="404" y="381"/>
                    <a:pt x="404" y="381"/>
                    <a:pt x="404" y="381"/>
                  </a:cubicBezTo>
                  <a:cubicBezTo>
                    <a:pt x="404" y="381"/>
                    <a:pt x="404" y="381"/>
                    <a:pt x="404" y="381"/>
                  </a:cubicBezTo>
                  <a:cubicBezTo>
                    <a:pt x="399" y="386"/>
                    <a:pt x="394" y="391"/>
                    <a:pt x="389" y="396"/>
                  </a:cubicBezTo>
                  <a:cubicBezTo>
                    <a:pt x="389" y="396"/>
                    <a:pt x="389" y="396"/>
                    <a:pt x="389" y="396"/>
                  </a:cubicBezTo>
                  <a:cubicBezTo>
                    <a:pt x="389" y="396"/>
                    <a:pt x="389" y="396"/>
                    <a:pt x="389" y="396"/>
                  </a:cubicBezTo>
                  <a:cubicBezTo>
                    <a:pt x="389" y="396"/>
                    <a:pt x="389" y="396"/>
                    <a:pt x="389" y="396"/>
                  </a:cubicBezTo>
                  <a:cubicBezTo>
                    <a:pt x="379" y="406"/>
                    <a:pt x="368" y="414"/>
                    <a:pt x="357" y="422"/>
                  </a:cubicBezTo>
                  <a:cubicBezTo>
                    <a:pt x="355" y="423"/>
                    <a:pt x="355" y="423"/>
                    <a:pt x="355" y="423"/>
                  </a:cubicBezTo>
                  <a:cubicBezTo>
                    <a:pt x="355" y="423"/>
                    <a:pt x="355" y="423"/>
                    <a:pt x="355" y="423"/>
                  </a:cubicBezTo>
                  <a:cubicBezTo>
                    <a:pt x="340" y="432"/>
                    <a:pt x="325" y="440"/>
                    <a:pt x="308" y="446"/>
                  </a:cubicBezTo>
                  <a:cubicBezTo>
                    <a:pt x="308" y="446"/>
                    <a:pt x="308" y="446"/>
                    <a:pt x="308" y="446"/>
                  </a:cubicBezTo>
                  <a:cubicBezTo>
                    <a:pt x="308" y="446"/>
                    <a:pt x="308" y="446"/>
                    <a:pt x="308" y="446"/>
                  </a:cubicBezTo>
                  <a:cubicBezTo>
                    <a:pt x="308" y="446"/>
                    <a:pt x="308" y="446"/>
                    <a:pt x="308" y="446"/>
                  </a:cubicBezTo>
                  <a:cubicBezTo>
                    <a:pt x="295" y="450"/>
                    <a:pt x="282" y="453"/>
                    <a:pt x="268" y="455"/>
                  </a:cubicBezTo>
                  <a:cubicBezTo>
                    <a:pt x="268" y="455"/>
                    <a:pt x="268" y="455"/>
                    <a:pt x="268" y="455"/>
                  </a:cubicBezTo>
                  <a:cubicBezTo>
                    <a:pt x="266" y="455"/>
                    <a:pt x="264" y="456"/>
                    <a:pt x="262" y="456"/>
                  </a:cubicBezTo>
                  <a:cubicBezTo>
                    <a:pt x="262" y="456"/>
                    <a:pt x="262" y="456"/>
                    <a:pt x="262" y="456"/>
                  </a:cubicBezTo>
                  <a:cubicBezTo>
                    <a:pt x="261" y="456"/>
                    <a:pt x="261" y="456"/>
                    <a:pt x="261" y="456"/>
                  </a:cubicBezTo>
                  <a:cubicBezTo>
                    <a:pt x="261" y="456"/>
                    <a:pt x="261" y="456"/>
                    <a:pt x="261" y="456"/>
                  </a:cubicBezTo>
                  <a:cubicBezTo>
                    <a:pt x="253" y="457"/>
                    <a:pt x="245" y="457"/>
                    <a:pt x="237" y="457"/>
                  </a:cubicBezTo>
                  <a:cubicBezTo>
                    <a:pt x="229" y="457"/>
                    <a:pt x="221" y="457"/>
                    <a:pt x="214" y="456"/>
                  </a:cubicBezTo>
                  <a:cubicBezTo>
                    <a:pt x="213" y="456"/>
                    <a:pt x="213" y="456"/>
                    <a:pt x="213" y="456"/>
                  </a:cubicBezTo>
                  <a:cubicBezTo>
                    <a:pt x="197" y="454"/>
                    <a:pt x="181" y="451"/>
                    <a:pt x="167" y="446"/>
                  </a:cubicBezTo>
                  <a:cubicBezTo>
                    <a:pt x="166" y="446"/>
                    <a:pt x="166" y="446"/>
                    <a:pt x="166" y="446"/>
                  </a:cubicBezTo>
                  <a:cubicBezTo>
                    <a:pt x="166" y="446"/>
                    <a:pt x="166" y="446"/>
                    <a:pt x="166" y="446"/>
                  </a:cubicBezTo>
                  <a:cubicBezTo>
                    <a:pt x="149" y="440"/>
                    <a:pt x="134" y="432"/>
                    <a:pt x="119" y="423"/>
                  </a:cubicBezTo>
                  <a:cubicBezTo>
                    <a:pt x="119" y="423"/>
                    <a:pt x="119" y="423"/>
                    <a:pt x="119" y="423"/>
                  </a:cubicBezTo>
                  <a:cubicBezTo>
                    <a:pt x="117" y="422"/>
                    <a:pt x="117" y="422"/>
                    <a:pt x="117" y="422"/>
                  </a:cubicBezTo>
                  <a:cubicBezTo>
                    <a:pt x="117" y="422"/>
                    <a:pt x="117" y="422"/>
                    <a:pt x="117" y="421"/>
                  </a:cubicBezTo>
                  <a:cubicBezTo>
                    <a:pt x="114" y="420"/>
                    <a:pt x="111" y="418"/>
                    <a:pt x="108" y="416"/>
                  </a:cubicBezTo>
                  <a:cubicBezTo>
                    <a:pt x="108" y="416"/>
                    <a:pt x="108" y="416"/>
                    <a:pt x="108" y="416"/>
                  </a:cubicBezTo>
                  <a:cubicBezTo>
                    <a:pt x="105" y="414"/>
                    <a:pt x="103" y="412"/>
                    <a:pt x="100" y="410"/>
                  </a:cubicBezTo>
                  <a:cubicBezTo>
                    <a:pt x="100" y="410"/>
                    <a:pt x="100" y="410"/>
                    <a:pt x="100" y="410"/>
                  </a:cubicBezTo>
                  <a:cubicBezTo>
                    <a:pt x="97" y="407"/>
                    <a:pt x="95" y="405"/>
                    <a:pt x="92" y="403"/>
                  </a:cubicBezTo>
                  <a:cubicBezTo>
                    <a:pt x="92" y="403"/>
                    <a:pt x="92" y="403"/>
                    <a:pt x="92" y="403"/>
                  </a:cubicBezTo>
                  <a:cubicBezTo>
                    <a:pt x="90" y="401"/>
                    <a:pt x="87" y="399"/>
                    <a:pt x="85" y="396"/>
                  </a:cubicBezTo>
                  <a:cubicBezTo>
                    <a:pt x="85" y="396"/>
                    <a:pt x="85" y="396"/>
                    <a:pt x="85" y="396"/>
                  </a:cubicBezTo>
                  <a:cubicBezTo>
                    <a:pt x="85" y="396"/>
                    <a:pt x="85" y="396"/>
                    <a:pt x="85" y="396"/>
                  </a:cubicBezTo>
                  <a:cubicBezTo>
                    <a:pt x="85" y="396"/>
                    <a:pt x="85" y="396"/>
                    <a:pt x="85" y="396"/>
                  </a:cubicBezTo>
                  <a:cubicBezTo>
                    <a:pt x="45" y="358"/>
                    <a:pt x="19" y="305"/>
                    <a:pt x="17" y="246"/>
                  </a:cubicBezTo>
                  <a:cubicBezTo>
                    <a:pt x="17" y="246"/>
                    <a:pt x="17" y="246"/>
                    <a:pt x="17" y="246"/>
                  </a:cubicBezTo>
                  <a:cubicBezTo>
                    <a:pt x="17" y="243"/>
                    <a:pt x="17" y="240"/>
                    <a:pt x="17" y="237"/>
                  </a:cubicBezTo>
                  <a:cubicBezTo>
                    <a:pt x="17" y="205"/>
                    <a:pt x="23" y="176"/>
                    <a:pt x="35" y="148"/>
                  </a:cubicBezTo>
                  <a:cubicBezTo>
                    <a:pt x="35" y="148"/>
                    <a:pt x="35" y="148"/>
                    <a:pt x="35" y="148"/>
                  </a:cubicBezTo>
                  <a:cubicBezTo>
                    <a:pt x="35" y="148"/>
                    <a:pt x="35" y="148"/>
                    <a:pt x="35" y="148"/>
                  </a:cubicBezTo>
                  <a:cubicBezTo>
                    <a:pt x="35" y="148"/>
                    <a:pt x="35" y="148"/>
                    <a:pt x="35" y="148"/>
                  </a:cubicBezTo>
                  <a:cubicBezTo>
                    <a:pt x="38" y="141"/>
                    <a:pt x="42" y="134"/>
                    <a:pt x="46" y="127"/>
                  </a:cubicBezTo>
                  <a:cubicBezTo>
                    <a:pt x="57" y="108"/>
                    <a:pt x="70" y="91"/>
                    <a:pt x="86" y="77"/>
                  </a:cubicBezTo>
                  <a:cubicBezTo>
                    <a:pt x="86" y="77"/>
                    <a:pt x="86" y="77"/>
                    <a:pt x="86" y="77"/>
                  </a:cubicBezTo>
                  <a:cubicBezTo>
                    <a:pt x="86" y="76"/>
                    <a:pt x="86" y="76"/>
                    <a:pt x="86" y="76"/>
                  </a:cubicBezTo>
                  <a:cubicBezTo>
                    <a:pt x="89" y="74"/>
                    <a:pt x="91" y="71"/>
                    <a:pt x="94" y="69"/>
                  </a:cubicBezTo>
                  <a:cubicBezTo>
                    <a:pt x="94" y="69"/>
                    <a:pt x="94" y="69"/>
                    <a:pt x="95" y="69"/>
                  </a:cubicBezTo>
                  <a:cubicBezTo>
                    <a:pt x="97" y="67"/>
                    <a:pt x="100" y="64"/>
                    <a:pt x="103" y="62"/>
                  </a:cubicBezTo>
                  <a:cubicBezTo>
                    <a:pt x="103" y="62"/>
                    <a:pt x="103" y="62"/>
                    <a:pt x="103" y="62"/>
                  </a:cubicBezTo>
                  <a:cubicBezTo>
                    <a:pt x="106" y="60"/>
                    <a:pt x="109" y="58"/>
                    <a:pt x="112" y="56"/>
                  </a:cubicBezTo>
                  <a:cubicBezTo>
                    <a:pt x="112" y="56"/>
                    <a:pt x="112" y="56"/>
                    <a:pt x="112" y="56"/>
                  </a:cubicBezTo>
                  <a:cubicBezTo>
                    <a:pt x="115" y="53"/>
                    <a:pt x="118" y="51"/>
                    <a:pt x="121" y="50"/>
                  </a:cubicBezTo>
                  <a:cubicBezTo>
                    <a:pt x="121" y="50"/>
                    <a:pt x="121" y="50"/>
                    <a:pt x="121" y="50"/>
                  </a:cubicBezTo>
                  <a:cubicBezTo>
                    <a:pt x="121" y="50"/>
                    <a:pt x="121" y="50"/>
                    <a:pt x="121" y="50"/>
                  </a:cubicBezTo>
                  <a:cubicBezTo>
                    <a:pt x="133" y="43"/>
                    <a:pt x="144" y="36"/>
                    <a:pt x="157" y="32"/>
                  </a:cubicBezTo>
                  <a:cubicBezTo>
                    <a:pt x="157" y="32"/>
                    <a:pt x="157" y="32"/>
                    <a:pt x="157" y="32"/>
                  </a:cubicBezTo>
                  <a:cubicBezTo>
                    <a:pt x="157" y="32"/>
                    <a:pt x="157" y="32"/>
                    <a:pt x="157" y="32"/>
                  </a:cubicBezTo>
                  <a:cubicBezTo>
                    <a:pt x="157" y="32"/>
                    <a:pt x="157" y="32"/>
                    <a:pt x="157" y="32"/>
                  </a:cubicBezTo>
                  <a:cubicBezTo>
                    <a:pt x="161" y="30"/>
                    <a:pt x="165" y="29"/>
                    <a:pt x="168" y="27"/>
                  </a:cubicBezTo>
                  <a:cubicBezTo>
                    <a:pt x="171" y="26"/>
                    <a:pt x="174" y="26"/>
                    <a:pt x="177" y="25"/>
                  </a:cubicBezTo>
                  <a:cubicBezTo>
                    <a:pt x="178" y="25"/>
                    <a:pt x="178" y="25"/>
                    <a:pt x="178" y="25"/>
                  </a:cubicBezTo>
                  <a:cubicBezTo>
                    <a:pt x="180" y="24"/>
                    <a:pt x="181" y="24"/>
                    <a:pt x="183" y="23"/>
                  </a:cubicBezTo>
                  <a:cubicBezTo>
                    <a:pt x="184" y="23"/>
                    <a:pt x="184" y="23"/>
                    <a:pt x="184" y="23"/>
                  </a:cubicBezTo>
                  <a:cubicBezTo>
                    <a:pt x="188" y="22"/>
                    <a:pt x="193" y="21"/>
                    <a:pt x="197" y="20"/>
                  </a:cubicBezTo>
                  <a:cubicBezTo>
                    <a:pt x="197" y="20"/>
                    <a:pt x="197" y="20"/>
                    <a:pt x="197" y="20"/>
                  </a:cubicBezTo>
                  <a:cubicBezTo>
                    <a:pt x="202" y="19"/>
                    <a:pt x="207" y="19"/>
                    <a:pt x="212" y="18"/>
                  </a:cubicBezTo>
                  <a:cubicBezTo>
                    <a:pt x="212" y="18"/>
                    <a:pt x="212" y="18"/>
                    <a:pt x="212" y="18"/>
                  </a:cubicBezTo>
                  <a:cubicBezTo>
                    <a:pt x="214" y="18"/>
                    <a:pt x="214" y="18"/>
                    <a:pt x="214" y="18"/>
                  </a:cubicBezTo>
                  <a:cubicBezTo>
                    <a:pt x="218" y="17"/>
                    <a:pt x="222" y="17"/>
                    <a:pt x="227" y="17"/>
                  </a:cubicBezTo>
                  <a:cubicBezTo>
                    <a:pt x="228" y="17"/>
                    <a:pt x="228" y="17"/>
                    <a:pt x="228" y="17"/>
                  </a:cubicBezTo>
                  <a:cubicBezTo>
                    <a:pt x="228" y="17"/>
                    <a:pt x="228" y="17"/>
                    <a:pt x="228" y="17"/>
                  </a:cubicBezTo>
                  <a:cubicBezTo>
                    <a:pt x="231" y="17"/>
                    <a:pt x="234" y="17"/>
                    <a:pt x="237" y="17"/>
                  </a:cubicBezTo>
                  <a:cubicBezTo>
                    <a:pt x="237" y="17"/>
                    <a:pt x="237" y="17"/>
                    <a:pt x="237" y="17"/>
                  </a:cubicBezTo>
                  <a:cubicBezTo>
                    <a:pt x="238" y="17"/>
                    <a:pt x="238" y="17"/>
                    <a:pt x="238" y="17"/>
                  </a:cubicBezTo>
                  <a:cubicBezTo>
                    <a:pt x="238" y="17"/>
                    <a:pt x="238" y="17"/>
                    <a:pt x="238" y="17"/>
                  </a:cubicBezTo>
                  <a:cubicBezTo>
                    <a:pt x="241" y="17"/>
                    <a:pt x="244" y="17"/>
                    <a:pt x="246" y="17"/>
                  </a:cubicBezTo>
                  <a:cubicBezTo>
                    <a:pt x="246" y="17"/>
                    <a:pt x="246" y="17"/>
                    <a:pt x="246" y="17"/>
                  </a:cubicBezTo>
                  <a:cubicBezTo>
                    <a:pt x="247" y="17"/>
                    <a:pt x="247" y="17"/>
                    <a:pt x="247" y="17"/>
                  </a:cubicBezTo>
                  <a:cubicBezTo>
                    <a:pt x="252" y="17"/>
                    <a:pt x="256" y="17"/>
                    <a:pt x="260" y="18"/>
                  </a:cubicBezTo>
                  <a:cubicBezTo>
                    <a:pt x="262" y="18"/>
                    <a:pt x="262" y="18"/>
                    <a:pt x="262" y="18"/>
                  </a:cubicBezTo>
                  <a:cubicBezTo>
                    <a:pt x="262" y="18"/>
                    <a:pt x="262" y="18"/>
                    <a:pt x="262" y="18"/>
                  </a:cubicBezTo>
                  <a:cubicBezTo>
                    <a:pt x="267" y="19"/>
                    <a:pt x="272" y="19"/>
                    <a:pt x="277" y="20"/>
                  </a:cubicBezTo>
                  <a:cubicBezTo>
                    <a:pt x="277" y="20"/>
                    <a:pt x="277" y="20"/>
                    <a:pt x="277" y="20"/>
                  </a:cubicBezTo>
                  <a:cubicBezTo>
                    <a:pt x="277" y="20"/>
                    <a:pt x="277" y="20"/>
                    <a:pt x="277" y="20"/>
                  </a:cubicBezTo>
                  <a:cubicBezTo>
                    <a:pt x="281" y="21"/>
                    <a:pt x="286" y="22"/>
                    <a:pt x="290" y="23"/>
                  </a:cubicBezTo>
                  <a:cubicBezTo>
                    <a:pt x="290" y="23"/>
                    <a:pt x="290" y="23"/>
                    <a:pt x="291" y="23"/>
                  </a:cubicBezTo>
                  <a:cubicBezTo>
                    <a:pt x="293" y="24"/>
                    <a:pt x="294" y="24"/>
                    <a:pt x="296" y="25"/>
                  </a:cubicBezTo>
                  <a:cubicBezTo>
                    <a:pt x="296" y="25"/>
                    <a:pt x="296" y="25"/>
                    <a:pt x="297" y="25"/>
                  </a:cubicBezTo>
                  <a:cubicBezTo>
                    <a:pt x="304" y="27"/>
                    <a:pt x="310" y="29"/>
                    <a:pt x="317" y="32"/>
                  </a:cubicBezTo>
                  <a:cubicBezTo>
                    <a:pt x="330" y="36"/>
                    <a:pt x="341" y="43"/>
                    <a:pt x="353" y="50"/>
                  </a:cubicBezTo>
                  <a:cubicBezTo>
                    <a:pt x="353" y="50"/>
                    <a:pt x="353" y="50"/>
                    <a:pt x="353" y="50"/>
                  </a:cubicBezTo>
                  <a:cubicBezTo>
                    <a:pt x="353" y="50"/>
                    <a:pt x="353" y="50"/>
                    <a:pt x="353" y="50"/>
                  </a:cubicBezTo>
                  <a:cubicBezTo>
                    <a:pt x="356" y="51"/>
                    <a:pt x="359" y="53"/>
                    <a:pt x="362" y="56"/>
                  </a:cubicBezTo>
                  <a:cubicBezTo>
                    <a:pt x="362" y="56"/>
                    <a:pt x="362" y="56"/>
                    <a:pt x="362" y="56"/>
                  </a:cubicBezTo>
                  <a:cubicBezTo>
                    <a:pt x="365" y="58"/>
                    <a:pt x="368" y="60"/>
                    <a:pt x="371" y="62"/>
                  </a:cubicBezTo>
                  <a:cubicBezTo>
                    <a:pt x="371" y="62"/>
                    <a:pt x="371" y="62"/>
                    <a:pt x="371" y="62"/>
                  </a:cubicBezTo>
                  <a:cubicBezTo>
                    <a:pt x="374" y="64"/>
                    <a:pt x="377" y="67"/>
                    <a:pt x="380" y="69"/>
                  </a:cubicBezTo>
                  <a:cubicBezTo>
                    <a:pt x="380" y="69"/>
                    <a:pt x="380" y="69"/>
                    <a:pt x="380" y="69"/>
                  </a:cubicBezTo>
                  <a:cubicBezTo>
                    <a:pt x="383" y="71"/>
                    <a:pt x="385" y="74"/>
                    <a:pt x="388" y="76"/>
                  </a:cubicBezTo>
                  <a:cubicBezTo>
                    <a:pt x="388" y="77"/>
                    <a:pt x="388" y="77"/>
                    <a:pt x="388" y="77"/>
                  </a:cubicBezTo>
                  <a:cubicBezTo>
                    <a:pt x="388" y="77"/>
                    <a:pt x="388" y="77"/>
                    <a:pt x="388" y="77"/>
                  </a:cubicBezTo>
                  <a:cubicBezTo>
                    <a:pt x="390" y="78"/>
                    <a:pt x="391" y="80"/>
                    <a:pt x="393" y="81"/>
                  </a:cubicBezTo>
                  <a:cubicBezTo>
                    <a:pt x="393" y="81"/>
                    <a:pt x="393" y="81"/>
                    <a:pt x="393" y="81"/>
                  </a:cubicBezTo>
                  <a:cubicBezTo>
                    <a:pt x="394" y="83"/>
                    <a:pt x="396" y="84"/>
                    <a:pt x="397" y="86"/>
                  </a:cubicBezTo>
                  <a:cubicBezTo>
                    <a:pt x="406" y="95"/>
                    <a:pt x="413" y="104"/>
                    <a:pt x="420" y="114"/>
                  </a:cubicBezTo>
                  <a:cubicBezTo>
                    <a:pt x="427" y="125"/>
                    <a:pt x="434" y="136"/>
                    <a:pt x="439" y="148"/>
                  </a:cubicBezTo>
                  <a:cubicBezTo>
                    <a:pt x="439" y="148"/>
                    <a:pt x="439" y="148"/>
                    <a:pt x="439" y="148"/>
                  </a:cubicBezTo>
                  <a:cubicBezTo>
                    <a:pt x="439" y="148"/>
                    <a:pt x="439" y="148"/>
                    <a:pt x="439" y="148"/>
                  </a:cubicBezTo>
                  <a:cubicBezTo>
                    <a:pt x="439" y="148"/>
                    <a:pt x="439" y="148"/>
                    <a:pt x="439" y="148"/>
                  </a:cubicBezTo>
                  <a:cubicBezTo>
                    <a:pt x="451" y="176"/>
                    <a:pt x="458" y="205"/>
                    <a:pt x="458" y="237"/>
                  </a:cubicBezTo>
                  <a:cubicBezTo>
                    <a:pt x="458" y="240"/>
                    <a:pt x="457" y="243"/>
                    <a:pt x="457" y="246"/>
                  </a:cubicBezTo>
                  <a:cubicBezTo>
                    <a:pt x="457" y="258"/>
                    <a:pt x="455" y="269"/>
                    <a:pt x="453" y="281"/>
                  </a:cubicBezTo>
                  <a:close/>
                  <a:moveTo>
                    <a:pt x="209" y="161"/>
                  </a:moveTo>
                  <a:cubicBezTo>
                    <a:pt x="209" y="161"/>
                    <a:pt x="210" y="161"/>
                    <a:pt x="211" y="161"/>
                  </a:cubicBezTo>
                  <a:cubicBezTo>
                    <a:pt x="211" y="162"/>
                    <a:pt x="209" y="162"/>
                    <a:pt x="209" y="161"/>
                  </a:cubicBezTo>
                  <a:close/>
                  <a:moveTo>
                    <a:pt x="201" y="194"/>
                  </a:moveTo>
                  <a:cubicBezTo>
                    <a:pt x="201" y="194"/>
                    <a:pt x="202" y="194"/>
                    <a:pt x="202" y="194"/>
                  </a:cubicBezTo>
                  <a:cubicBezTo>
                    <a:pt x="203" y="196"/>
                    <a:pt x="200" y="197"/>
                    <a:pt x="199" y="197"/>
                  </a:cubicBezTo>
                  <a:cubicBezTo>
                    <a:pt x="199" y="198"/>
                    <a:pt x="198" y="199"/>
                    <a:pt x="198" y="199"/>
                  </a:cubicBezTo>
                  <a:cubicBezTo>
                    <a:pt x="197" y="199"/>
                    <a:pt x="197" y="198"/>
                    <a:pt x="197" y="197"/>
                  </a:cubicBezTo>
                  <a:cubicBezTo>
                    <a:pt x="197" y="196"/>
                    <a:pt x="197" y="196"/>
                    <a:pt x="197" y="195"/>
                  </a:cubicBezTo>
                  <a:cubicBezTo>
                    <a:pt x="198" y="195"/>
                    <a:pt x="198" y="194"/>
                    <a:pt x="198" y="194"/>
                  </a:cubicBezTo>
                  <a:cubicBezTo>
                    <a:pt x="199" y="194"/>
                    <a:pt x="200" y="194"/>
                    <a:pt x="201" y="194"/>
                  </a:cubicBezTo>
                  <a:close/>
                  <a:moveTo>
                    <a:pt x="205" y="217"/>
                  </a:moveTo>
                  <a:cubicBezTo>
                    <a:pt x="204" y="217"/>
                    <a:pt x="206" y="214"/>
                    <a:pt x="206" y="213"/>
                  </a:cubicBezTo>
                  <a:cubicBezTo>
                    <a:pt x="206" y="213"/>
                    <a:pt x="207" y="213"/>
                    <a:pt x="207" y="212"/>
                  </a:cubicBezTo>
                  <a:cubicBezTo>
                    <a:pt x="208" y="211"/>
                    <a:pt x="206" y="211"/>
                    <a:pt x="208" y="211"/>
                  </a:cubicBezTo>
                  <a:cubicBezTo>
                    <a:pt x="209" y="211"/>
                    <a:pt x="208" y="213"/>
                    <a:pt x="207" y="213"/>
                  </a:cubicBezTo>
                  <a:cubicBezTo>
                    <a:pt x="206" y="214"/>
                    <a:pt x="205" y="215"/>
                    <a:pt x="205" y="217"/>
                  </a:cubicBezTo>
                  <a:close/>
                  <a:moveTo>
                    <a:pt x="210" y="159"/>
                  </a:moveTo>
                  <a:cubicBezTo>
                    <a:pt x="210" y="159"/>
                    <a:pt x="209" y="158"/>
                    <a:pt x="210" y="158"/>
                  </a:cubicBezTo>
                  <a:cubicBezTo>
                    <a:pt x="210" y="158"/>
                    <a:pt x="210" y="158"/>
                    <a:pt x="211" y="158"/>
                  </a:cubicBezTo>
                  <a:cubicBezTo>
                    <a:pt x="211" y="158"/>
                    <a:pt x="211" y="159"/>
                    <a:pt x="210" y="159"/>
                  </a:cubicBezTo>
                  <a:close/>
                  <a:moveTo>
                    <a:pt x="211" y="152"/>
                  </a:moveTo>
                  <a:cubicBezTo>
                    <a:pt x="211" y="152"/>
                    <a:pt x="212" y="152"/>
                    <a:pt x="212" y="152"/>
                  </a:cubicBezTo>
                  <a:cubicBezTo>
                    <a:pt x="211" y="153"/>
                    <a:pt x="211" y="153"/>
                    <a:pt x="211" y="153"/>
                  </a:cubicBezTo>
                  <a:cubicBezTo>
                    <a:pt x="212" y="154"/>
                    <a:pt x="211" y="156"/>
                    <a:pt x="210" y="156"/>
                  </a:cubicBezTo>
                  <a:cubicBezTo>
                    <a:pt x="209" y="157"/>
                    <a:pt x="208" y="156"/>
                    <a:pt x="209" y="155"/>
                  </a:cubicBezTo>
                  <a:cubicBezTo>
                    <a:pt x="209" y="155"/>
                    <a:pt x="211" y="155"/>
                    <a:pt x="211" y="154"/>
                  </a:cubicBezTo>
                  <a:cubicBezTo>
                    <a:pt x="211" y="153"/>
                    <a:pt x="210" y="152"/>
                    <a:pt x="211" y="152"/>
                  </a:cubicBezTo>
                  <a:close/>
                  <a:moveTo>
                    <a:pt x="217" y="168"/>
                  </a:moveTo>
                  <a:cubicBezTo>
                    <a:pt x="216" y="167"/>
                    <a:pt x="215" y="167"/>
                    <a:pt x="215" y="166"/>
                  </a:cubicBezTo>
                  <a:cubicBezTo>
                    <a:pt x="215" y="165"/>
                    <a:pt x="215" y="164"/>
                    <a:pt x="216" y="163"/>
                  </a:cubicBezTo>
                  <a:cubicBezTo>
                    <a:pt x="216" y="161"/>
                    <a:pt x="218" y="161"/>
                    <a:pt x="221" y="162"/>
                  </a:cubicBezTo>
                  <a:cubicBezTo>
                    <a:pt x="222" y="162"/>
                    <a:pt x="222" y="165"/>
                    <a:pt x="222" y="166"/>
                  </a:cubicBezTo>
                  <a:cubicBezTo>
                    <a:pt x="221" y="168"/>
                    <a:pt x="219" y="168"/>
                    <a:pt x="217" y="168"/>
                  </a:cubicBezTo>
                  <a:close/>
                  <a:moveTo>
                    <a:pt x="202" y="189"/>
                  </a:moveTo>
                  <a:cubicBezTo>
                    <a:pt x="202" y="189"/>
                    <a:pt x="202" y="189"/>
                    <a:pt x="201" y="189"/>
                  </a:cubicBezTo>
                  <a:cubicBezTo>
                    <a:pt x="201" y="189"/>
                    <a:pt x="201" y="189"/>
                    <a:pt x="200" y="189"/>
                  </a:cubicBezTo>
                  <a:cubicBezTo>
                    <a:pt x="200" y="188"/>
                    <a:pt x="200" y="187"/>
                    <a:pt x="199" y="187"/>
                  </a:cubicBezTo>
                  <a:cubicBezTo>
                    <a:pt x="198" y="186"/>
                    <a:pt x="197" y="188"/>
                    <a:pt x="197" y="189"/>
                  </a:cubicBezTo>
                  <a:cubicBezTo>
                    <a:pt x="198" y="190"/>
                    <a:pt x="195" y="189"/>
                    <a:pt x="195" y="190"/>
                  </a:cubicBezTo>
                  <a:cubicBezTo>
                    <a:pt x="194" y="191"/>
                    <a:pt x="193" y="193"/>
                    <a:pt x="191" y="192"/>
                  </a:cubicBezTo>
                  <a:cubicBezTo>
                    <a:pt x="191" y="192"/>
                    <a:pt x="191" y="192"/>
                    <a:pt x="191" y="191"/>
                  </a:cubicBezTo>
                  <a:cubicBezTo>
                    <a:pt x="191" y="190"/>
                    <a:pt x="190" y="190"/>
                    <a:pt x="190" y="190"/>
                  </a:cubicBezTo>
                  <a:cubicBezTo>
                    <a:pt x="189" y="190"/>
                    <a:pt x="186" y="190"/>
                    <a:pt x="187" y="188"/>
                  </a:cubicBezTo>
                  <a:cubicBezTo>
                    <a:pt x="187" y="188"/>
                    <a:pt x="189" y="188"/>
                    <a:pt x="189" y="187"/>
                  </a:cubicBezTo>
                  <a:cubicBezTo>
                    <a:pt x="190" y="186"/>
                    <a:pt x="190" y="186"/>
                    <a:pt x="190" y="185"/>
                  </a:cubicBezTo>
                  <a:cubicBezTo>
                    <a:pt x="192" y="184"/>
                    <a:pt x="192" y="184"/>
                    <a:pt x="191" y="183"/>
                  </a:cubicBezTo>
                  <a:cubicBezTo>
                    <a:pt x="190" y="183"/>
                    <a:pt x="189" y="183"/>
                    <a:pt x="190" y="182"/>
                  </a:cubicBezTo>
                  <a:cubicBezTo>
                    <a:pt x="190" y="181"/>
                    <a:pt x="190" y="180"/>
                    <a:pt x="190" y="180"/>
                  </a:cubicBezTo>
                  <a:cubicBezTo>
                    <a:pt x="190" y="179"/>
                    <a:pt x="190" y="176"/>
                    <a:pt x="192" y="176"/>
                  </a:cubicBezTo>
                  <a:cubicBezTo>
                    <a:pt x="193" y="177"/>
                    <a:pt x="193" y="178"/>
                    <a:pt x="194" y="179"/>
                  </a:cubicBezTo>
                  <a:cubicBezTo>
                    <a:pt x="194" y="180"/>
                    <a:pt x="195" y="179"/>
                    <a:pt x="196" y="180"/>
                  </a:cubicBezTo>
                  <a:cubicBezTo>
                    <a:pt x="196" y="180"/>
                    <a:pt x="197" y="180"/>
                    <a:pt x="197" y="181"/>
                  </a:cubicBezTo>
                  <a:cubicBezTo>
                    <a:pt x="197" y="182"/>
                    <a:pt x="199" y="182"/>
                    <a:pt x="200" y="182"/>
                  </a:cubicBezTo>
                  <a:cubicBezTo>
                    <a:pt x="201" y="183"/>
                    <a:pt x="202" y="184"/>
                    <a:pt x="203" y="185"/>
                  </a:cubicBezTo>
                  <a:cubicBezTo>
                    <a:pt x="205" y="186"/>
                    <a:pt x="206" y="188"/>
                    <a:pt x="205" y="189"/>
                  </a:cubicBezTo>
                  <a:cubicBezTo>
                    <a:pt x="205" y="191"/>
                    <a:pt x="203" y="190"/>
                    <a:pt x="202" y="189"/>
                  </a:cubicBezTo>
                  <a:close/>
                  <a:moveTo>
                    <a:pt x="212" y="192"/>
                  </a:moveTo>
                  <a:cubicBezTo>
                    <a:pt x="212" y="192"/>
                    <a:pt x="212" y="190"/>
                    <a:pt x="213" y="191"/>
                  </a:cubicBezTo>
                  <a:cubicBezTo>
                    <a:pt x="213" y="191"/>
                    <a:pt x="213" y="190"/>
                    <a:pt x="214" y="191"/>
                  </a:cubicBezTo>
                  <a:cubicBezTo>
                    <a:pt x="216" y="192"/>
                    <a:pt x="213" y="194"/>
                    <a:pt x="212" y="192"/>
                  </a:cubicBezTo>
                  <a:close/>
                  <a:moveTo>
                    <a:pt x="224" y="162"/>
                  </a:moveTo>
                  <a:cubicBezTo>
                    <a:pt x="226" y="163"/>
                    <a:pt x="225" y="164"/>
                    <a:pt x="223" y="163"/>
                  </a:cubicBezTo>
                  <a:cubicBezTo>
                    <a:pt x="222" y="163"/>
                    <a:pt x="223" y="162"/>
                    <a:pt x="224" y="162"/>
                  </a:cubicBezTo>
                  <a:close/>
                  <a:moveTo>
                    <a:pt x="184" y="101"/>
                  </a:moveTo>
                  <a:cubicBezTo>
                    <a:pt x="185" y="101"/>
                    <a:pt x="183" y="103"/>
                    <a:pt x="182" y="103"/>
                  </a:cubicBezTo>
                  <a:cubicBezTo>
                    <a:pt x="181" y="102"/>
                    <a:pt x="181" y="102"/>
                    <a:pt x="182" y="101"/>
                  </a:cubicBezTo>
                  <a:cubicBezTo>
                    <a:pt x="182" y="101"/>
                    <a:pt x="183" y="101"/>
                    <a:pt x="183" y="101"/>
                  </a:cubicBezTo>
                  <a:cubicBezTo>
                    <a:pt x="183" y="100"/>
                    <a:pt x="184" y="100"/>
                    <a:pt x="184" y="101"/>
                  </a:cubicBezTo>
                  <a:close/>
                  <a:moveTo>
                    <a:pt x="207" y="196"/>
                  </a:moveTo>
                  <a:cubicBezTo>
                    <a:pt x="209" y="195"/>
                    <a:pt x="211" y="198"/>
                    <a:pt x="210" y="198"/>
                  </a:cubicBezTo>
                  <a:cubicBezTo>
                    <a:pt x="210" y="199"/>
                    <a:pt x="209" y="202"/>
                    <a:pt x="208" y="202"/>
                  </a:cubicBezTo>
                  <a:cubicBezTo>
                    <a:pt x="206" y="201"/>
                    <a:pt x="206" y="197"/>
                    <a:pt x="207" y="196"/>
                  </a:cubicBezTo>
                  <a:close/>
                  <a:moveTo>
                    <a:pt x="170" y="100"/>
                  </a:moveTo>
                  <a:cubicBezTo>
                    <a:pt x="171" y="99"/>
                    <a:pt x="171" y="100"/>
                    <a:pt x="172" y="99"/>
                  </a:cubicBezTo>
                  <a:cubicBezTo>
                    <a:pt x="172" y="99"/>
                    <a:pt x="172" y="99"/>
                    <a:pt x="172" y="99"/>
                  </a:cubicBezTo>
                  <a:cubicBezTo>
                    <a:pt x="172" y="99"/>
                    <a:pt x="172" y="99"/>
                    <a:pt x="172" y="99"/>
                  </a:cubicBezTo>
                  <a:cubicBezTo>
                    <a:pt x="173" y="99"/>
                    <a:pt x="175" y="99"/>
                    <a:pt x="176" y="99"/>
                  </a:cubicBezTo>
                  <a:cubicBezTo>
                    <a:pt x="177" y="99"/>
                    <a:pt x="176" y="101"/>
                    <a:pt x="175" y="101"/>
                  </a:cubicBezTo>
                  <a:cubicBezTo>
                    <a:pt x="174" y="102"/>
                    <a:pt x="173" y="101"/>
                    <a:pt x="172" y="101"/>
                  </a:cubicBezTo>
                  <a:cubicBezTo>
                    <a:pt x="172" y="102"/>
                    <a:pt x="171" y="102"/>
                    <a:pt x="170" y="101"/>
                  </a:cubicBezTo>
                  <a:cubicBezTo>
                    <a:pt x="170" y="101"/>
                    <a:pt x="170" y="100"/>
                    <a:pt x="170" y="100"/>
                  </a:cubicBezTo>
                  <a:close/>
                  <a:moveTo>
                    <a:pt x="167" y="84"/>
                  </a:moveTo>
                  <a:cubicBezTo>
                    <a:pt x="169" y="84"/>
                    <a:pt x="170" y="85"/>
                    <a:pt x="169" y="85"/>
                  </a:cubicBezTo>
                  <a:cubicBezTo>
                    <a:pt x="168" y="86"/>
                    <a:pt x="167" y="86"/>
                    <a:pt x="167" y="86"/>
                  </a:cubicBezTo>
                  <a:cubicBezTo>
                    <a:pt x="166" y="85"/>
                    <a:pt x="166" y="85"/>
                    <a:pt x="166" y="85"/>
                  </a:cubicBezTo>
                  <a:cubicBezTo>
                    <a:pt x="166" y="85"/>
                    <a:pt x="165" y="85"/>
                    <a:pt x="165" y="85"/>
                  </a:cubicBezTo>
                  <a:cubicBezTo>
                    <a:pt x="163" y="85"/>
                    <a:pt x="166" y="84"/>
                    <a:pt x="167" y="84"/>
                  </a:cubicBezTo>
                  <a:close/>
                  <a:moveTo>
                    <a:pt x="207" y="110"/>
                  </a:moveTo>
                  <a:cubicBezTo>
                    <a:pt x="207" y="110"/>
                    <a:pt x="208" y="110"/>
                    <a:pt x="208" y="110"/>
                  </a:cubicBezTo>
                  <a:cubicBezTo>
                    <a:pt x="209" y="109"/>
                    <a:pt x="209" y="112"/>
                    <a:pt x="207" y="112"/>
                  </a:cubicBezTo>
                  <a:cubicBezTo>
                    <a:pt x="206" y="112"/>
                    <a:pt x="206" y="111"/>
                    <a:pt x="207" y="110"/>
                  </a:cubicBezTo>
                  <a:close/>
                  <a:moveTo>
                    <a:pt x="171" y="93"/>
                  </a:moveTo>
                  <a:cubicBezTo>
                    <a:pt x="172" y="93"/>
                    <a:pt x="172" y="93"/>
                    <a:pt x="173" y="93"/>
                  </a:cubicBezTo>
                  <a:cubicBezTo>
                    <a:pt x="173" y="94"/>
                    <a:pt x="173" y="95"/>
                    <a:pt x="173" y="95"/>
                  </a:cubicBezTo>
                  <a:cubicBezTo>
                    <a:pt x="174" y="95"/>
                    <a:pt x="175" y="96"/>
                    <a:pt x="174" y="96"/>
                  </a:cubicBezTo>
                  <a:cubicBezTo>
                    <a:pt x="174" y="96"/>
                    <a:pt x="173" y="96"/>
                    <a:pt x="173" y="96"/>
                  </a:cubicBezTo>
                  <a:cubicBezTo>
                    <a:pt x="173" y="96"/>
                    <a:pt x="173" y="97"/>
                    <a:pt x="173" y="97"/>
                  </a:cubicBezTo>
                  <a:cubicBezTo>
                    <a:pt x="173" y="98"/>
                    <a:pt x="172" y="98"/>
                    <a:pt x="172" y="98"/>
                  </a:cubicBezTo>
                  <a:cubicBezTo>
                    <a:pt x="171" y="98"/>
                    <a:pt x="170" y="99"/>
                    <a:pt x="169" y="99"/>
                  </a:cubicBezTo>
                  <a:cubicBezTo>
                    <a:pt x="168" y="99"/>
                    <a:pt x="168" y="99"/>
                    <a:pt x="167" y="98"/>
                  </a:cubicBezTo>
                  <a:cubicBezTo>
                    <a:pt x="167" y="98"/>
                    <a:pt x="166" y="97"/>
                    <a:pt x="166" y="97"/>
                  </a:cubicBezTo>
                  <a:cubicBezTo>
                    <a:pt x="167" y="97"/>
                    <a:pt x="168" y="97"/>
                    <a:pt x="168" y="97"/>
                  </a:cubicBezTo>
                  <a:cubicBezTo>
                    <a:pt x="169" y="97"/>
                    <a:pt x="169" y="96"/>
                    <a:pt x="168" y="96"/>
                  </a:cubicBezTo>
                  <a:cubicBezTo>
                    <a:pt x="168" y="96"/>
                    <a:pt x="167" y="96"/>
                    <a:pt x="167" y="96"/>
                  </a:cubicBezTo>
                  <a:cubicBezTo>
                    <a:pt x="167" y="95"/>
                    <a:pt x="167" y="95"/>
                    <a:pt x="167" y="95"/>
                  </a:cubicBezTo>
                  <a:cubicBezTo>
                    <a:pt x="167" y="95"/>
                    <a:pt x="167" y="94"/>
                    <a:pt x="166" y="94"/>
                  </a:cubicBezTo>
                  <a:cubicBezTo>
                    <a:pt x="166" y="94"/>
                    <a:pt x="167" y="93"/>
                    <a:pt x="167" y="93"/>
                  </a:cubicBezTo>
                  <a:cubicBezTo>
                    <a:pt x="167" y="92"/>
                    <a:pt x="166" y="92"/>
                    <a:pt x="167" y="92"/>
                  </a:cubicBezTo>
                  <a:cubicBezTo>
                    <a:pt x="168" y="91"/>
                    <a:pt x="169" y="92"/>
                    <a:pt x="170" y="92"/>
                  </a:cubicBezTo>
                  <a:cubicBezTo>
                    <a:pt x="170" y="92"/>
                    <a:pt x="170" y="93"/>
                    <a:pt x="171" y="93"/>
                  </a:cubicBezTo>
                  <a:close/>
                  <a:moveTo>
                    <a:pt x="171" y="104"/>
                  </a:moveTo>
                  <a:cubicBezTo>
                    <a:pt x="171" y="103"/>
                    <a:pt x="172" y="103"/>
                    <a:pt x="172" y="103"/>
                  </a:cubicBezTo>
                  <a:cubicBezTo>
                    <a:pt x="172" y="103"/>
                    <a:pt x="172" y="104"/>
                    <a:pt x="172" y="104"/>
                  </a:cubicBezTo>
                  <a:cubicBezTo>
                    <a:pt x="171" y="104"/>
                    <a:pt x="171" y="104"/>
                    <a:pt x="171" y="104"/>
                  </a:cubicBezTo>
                  <a:close/>
                  <a:moveTo>
                    <a:pt x="173" y="112"/>
                  </a:moveTo>
                  <a:cubicBezTo>
                    <a:pt x="173" y="113"/>
                    <a:pt x="171" y="113"/>
                    <a:pt x="171" y="112"/>
                  </a:cubicBezTo>
                  <a:cubicBezTo>
                    <a:pt x="171" y="112"/>
                    <a:pt x="173" y="112"/>
                    <a:pt x="173" y="112"/>
                  </a:cubicBezTo>
                  <a:close/>
                  <a:moveTo>
                    <a:pt x="209" y="225"/>
                  </a:moveTo>
                  <a:cubicBezTo>
                    <a:pt x="208" y="224"/>
                    <a:pt x="208" y="224"/>
                    <a:pt x="209" y="224"/>
                  </a:cubicBezTo>
                  <a:cubicBezTo>
                    <a:pt x="209" y="224"/>
                    <a:pt x="209" y="224"/>
                    <a:pt x="209" y="224"/>
                  </a:cubicBezTo>
                  <a:cubicBezTo>
                    <a:pt x="209" y="225"/>
                    <a:pt x="209" y="225"/>
                    <a:pt x="209" y="225"/>
                  </a:cubicBezTo>
                  <a:close/>
                  <a:moveTo>
                    <a:pt x="208" y="234"/>
                  </a:moveTo>
                  <a:cubicBezTo>
                    <a:pt x="207" y="233"/>
                    <a:pt x="209" y="230"/>
                    <a:pt x="209" y="229"/>
                  </a:cubicBezTo>
                  <a:cubicBezTo>
                    <a:pt x="209" y="229"/>
                    <a:pt x="208" y="228"/>
                    <a:pt x="209" y="228"/>
                  </a:cubicBezTo>
                  <a:cubicBezTo>
                    <a:pt x="210" y="227"/>
                    <a:pt x="210" y="228"/>
                    <a:pt x="210" y="228"/>
                  </a:cubicBezTo>
                  <a:cubicBezTo>
                    <a:pt x="210" y="230"/>
                    <a:pt x="212" y="231"/>
                    <a:pt x="212" y="232"/>
                  </a:cubicBezTo>
                  <a:cubicBezTo>
                    <a:pt x="212" y="233"/>
                    <a:pt x="209" y="234"/>
                    <a:pt x="208" y="234"/>
                  </a:cubicBezTo>
                  <a:close/>
                  <a:moveTo>
                    <a:pt x="180" y="127"/>
                  </a:moveTo>
                  <a:cubicBezTo>
                    <a:pt x="179" y="127"/>
                    <a:pt x="179" y="127"/>
                    <a:pt x="179" y="128"/>
                  </a:cubicBezTo>
                  <a:cubicBezTo>
                    <a:pt x="179" y="128"/>
                    <a:pt x="179" y="129"/>
                    <a:pt x="179" y="129"/>
                  </a:cubicBezTo>
                  <a:cubicBezTo>
                    <a:pt x="178" y="130"/>
                    <a:pt x="177" y="130"/>
                    <a:pt x="177" y="131"/>
                  </a:cubicBezTo>
                  <a:cubicBezTo>
                    <a:pt x="177" y="131"/>
                    <a:pt x="177" y="132"/>
                    <a:pt x="177" y="132"/>
                  </a:cubicBezTo>
                  <a:cubicBezTo>
                    <a:pt x="176" y="134"/>
                    <a:pt x="174" y="132"/>
                    <a:pt x="173" y="132"/>
                  </a:cubicBezTo>
                  <a:cubicBezTo>
                    <a:pt x="171" y="132"/>
                    <a:pt x="173" y="133"/>
                    <a:pt x="173" y="133"/>
                  </a:cubicBezTo>
                  <a:cubicBezTo>
                    <a:pt x="173" y="134"/>
                    <a:pt x="173" y="135"/>
                    <a:pt x="172" y="136"/>
                  </a:cubicBezTo>
                  <a:cubicBezTo>
                    <a:pt x="172" y="136"/>
                    <a:pt x="170" y="137"/>
                    <a:pt x="169" y="137"/>
                  </a:cubicBezTo>
                  <a:cubicBezTo>
                    <a:pt x="168" y="137"/>
                    <a:pt x="168" y="136"/>
                    <a:pt x="167" y="135"/>
                  </a:cubicBezTo>
                  <a:cubicBezTo>
                    <a:pt x="167" y="134"/>
                    <a:pt x="168" y="132"/>
                    <a:pt x="168" y="131"/>
                  </a:cubicBezTo>
                  <a:cubicBezTo>
                    <a:pt x="168" y="130"/>
                    <a:pt x="168" y="128"/>
                    <a:pt x="169" y="128"/>
                  </a:cubicBezTo>
                  <a:cubicBezTo>
                    <a:pt x="171" y="127"/>
                    <a:pt x="169" y="127"/>
                    <a:pt x="169" y="126"/>
                  </a:cubicBezTo>
                  <a:cubicBezTo>
                    <a:pt x="169" y="125"/>
                    <a:pt x="170" y="125"/>
                    <a:pt x="171" y="125"/>
                  </a:cubicBezTo>
                  <a:cubicBezTo>
                    <a:pt x="172" y="124"/>
                    <a:pt x="174" y="123"/>
                    <a:pt x="175" y="124"/>
                  </a:cubicBezTo>
                  <a:cubicBezTo>
                    <a:pt x="176" y="124"/>
                    <a:pt x="177" y="124"/>
                    <a:pt x="177" y="124"/>
                  </a:cubicBezTo>
                  <a:cubicBezTo>
                    <a:pt x="178" y="124"/>
                    <a:pt x="179" y="124"/>
                    <a:pt x="180" y="124"/>
                  </a:cubicBezTo>
                  <a:cubicBezTo>
                    <a:pt x="181" y="124"/>
                    <a:pt x="182" y="124"/>
                    <a:pt x="182" y="125"/>
                  </a:cubicBezTo>
                  <a:cubicBezTo>
                    <a:pt x="182" y="126"/>
                    <a:pt x="181" y="127"/>
                    <a:pt x="180" y="127"/>
                  </a:cubicBezTo>
                  <a:close/>
                  <a:moveTo>
                    <a:pt x="169" y="116"/>
                  </a:moveTo>
                  <a:cubicBezTo>
                    <a:pt x="169" y="114"/>
                    <a:pt x="172" y="115"/>
                    <a:pt x="173" y="116"/>
                  </a:cubicBezTo>
                  <a:cubicBezTo>
                    <a:pt x="174" y="117"/>
                    <a:pt x="176" y="118"/>
                    <a:pt x="174" y="120"/>
                  </a:cubicBezTo>
                  <a:cubicBezTo>
                    <a:pt x="173" y="122"/>
                    <a:pt x="170" y="121"/>
                    <a:pt x="168" y="121"/>
                  </a:cubicBezTo>
                  <a:cubicBezTo>
                    <a:pt x="166" y="120"/>
                    <a:pt x="168" y="117"/>
                    <a:pt x="169" y="116"/>
                  </a:cubicBezTo>
                  <a:close/>
                  <a:moveTo>
                    <a:pt x="330" y="118"/>
                  </a:moveTo>
                  <a:cubicBezTo>
                    <a:pt x="330" y="118"/>
                    <a:pt x="329" y="118"/>
                    <a:pt x="329" y="118"/>
                  </a:cubicBezTo>
                  <a:cubicBezTo>
                    <a:pt x="329" y="117"/>
                    <a:pt x="329" y="116"/>
                    <a:pt x="329" y="116"/>
                  </a:cubicBezTo>
                  <a:cubicBezTo>
                    <a:pt x="329" y="116"/>
                    <a:pt x="330" y="116"/>
                    <a:pt x="330" y="117"/>
                  </a:cubicBezTo>
                  <a:cubicBezTo>
                    <a:pt x="330" y="117"/>
                    <a:pt x="330" y="118"/>
                    <a:pt x="330" y="118"/>
                  </a:cubicBezTo>
                  <a:close/>
                  <a:moveTo>
                    <a:pt x="160" y="94"/>
                  </a:moveTo>
                  <a:cubicBezTo>
                    <a:pt x="161" y="94"/>
                    <a:pt x="162" y="95"/>
                    <a:pt x="162" y="96"/>
                  </a:cubicBezTo>
                  <a:cubicBezTo>
                    <a:pt x="162" y="96"/>
                    <a:pt x="161" y="97"/>
                    <a:pt x="162" y="98"/>
                  </a:cubicBezTo>
                  <a:cubicBezTo>
                    <a:pt x="162" y="98"/>
                    <a:pt x="162" y="98"/>
                    <a:pt x="163" y="98"/>
                  </a:cubicBezTo>
                  <a:cubicBezTo>
                    <a:pt x="163" y="99"/>
                    <a:pt x="163" y="100"/>
                    <a:pt x="161" y="100"/>
                  </a:cubicBezTo>
                  <a:cubicBezTo>
                    <a:pt x="160" y="100"/>
                    <a:pt x="160" y="99"/>
                    <a:pt x="160" y="98"/>
                  </a:cubicBezTo>
                  <a:cubicBezTo>
                    <a:pt x="160" y="98"/>
                    <a:pt x="159" y="98"/>
                    <a:pt x="159" y="98"/>
                  </a:cubicBezTo>
                  <a:cubicBezTo>
                    <a:pt x="158" y="98"/>
                    <a:pt x="158" y="98"/>
                    <a:pt x="158" y="98"/>
                  </a:cubicBezTo>
                  <a:cubicBezTo>
                    <a:pt x="157" y="97"/>
                    <a:pt x="157" y="97"/>
                    <a:pt x="157" y="98"/>
                  </a:cubicBezTo>
                  <a:cubicBezTo>
                    <a:pt x="156" y="98"/>
                    <a:pt x="156" y="98"/>
                    <a:pt x="156" y="98"/>
                  </a:cubicBezTo>
                  <a:cubicBezTo>
                    <a:pt x="155" y="99"/>
                    <a:pt x="152" y="98"/>
                    <a:pt x="152" y="97"/>
                  </a:cubicBezTo>
                  <a:cubicBezTo>
                    <a:pt x="152" y="97"/>
                    <a:pt x="152" y="96"/>
                    <a:pt x="153" y="96"/>
                  </a:cubicBezTo>
                  <a:cubicBezTo>
                    <a:pt x="153" y="96"/>
                    <a:pt x="154" y="96"/>
                    <a:pt x="154" y="96"/>
                  </a:cubicBezTo>
                  <a:cubicBezTo>
                    <a:pt x="156" y="95"/>
                    <a:pt x="154" y="94"/>
                    <a:pt x="153" y="94"/>
                  </a:cubicBezTo>
                  <a:cubicBezTo>
                    <a:pt x="152" y="93"/>
                    <a:pt x="152" y="94"/>
                    <a:pt x="152" y="93"/>
                  </a:cubicBezTo>
                  <a:cubicBezTo>
                    <a:pt x="152" y="92"/>
                    <a:pt x="152" y="91"/>
                    <a:pt x="153" y="91"/>
                  </a:cubicBezTo>
                  <a:cubicBezTo>
                    <a:pt x="154" y="90"/>
                    <a:pt x="155" y="90"/>
                    <a:pt x="155" y="90"/>
                  </a:cubicBezTo>
                  <a:cubicBezTo>
                    <a:pt x="156" y="90"/>
                    <a:pt x="156" y="91"/>
                    <a:pt x="156" y="91"/>
                  </a:cubicBezTo>
                  <a:cubicBezTo>
                    <a:pt x="157" y="91"/>
                    <a:pt x="157" y="92"/>
                    <a:pt x="157" y="92"/>
                  </a:cubicBezTo>
                  <a:cubicBezTo>
                    <a:pt x="157" y="93"/>
                    <a:pt x="158" y="93"/>
                    <a:pt x="158" y="92"/>
                  </a:cubicBezTo>
                  <a:cubicBezTo>
                    <a:pt x="158" y="92"/>
                    <a:pt x="159" y="92"/>
                    <a:pt x="159" y="92"/>
                  </a:cubicBezTo>
                  <a:cubicBezTo>
                    <a:pt x="160" y="92"/>
                    <a:pt x="159" y="93"/>
                    <a:pt x="160" y="94"/>
                  </a:cubicBezTo>
                  <a:close/>
                  <a:moveTo>
                    <a:pt x="132" y="114"/>
                  </a:moveTo>
                  <a:cubicBezTo>
                    <a:pt x="132" y="114"/>
                    <a:pt x="133" y="114"/>
                    <a:pt x="134" y="115"/>
                  </a:cubicBezTo>
                  <a:cubicBezTo>
                    <a:pt x="134" y="115"/>
                    <a:pt x="134" y="116"/>
                    <a:pt x="134" y="116"/>
                  </a:cubicBezTo>
                  <a:cubicBezTo>
                    <a:pt x="134" y="117"/>
                    <a:pt x="135" y="116"/>
                    <a:pt x="135" y="117"/>
                  </a:cubicBezTo>
                  <a:cubicBezTo>
                    <a:pt x="135" y="117"/>
                    <a:pt x="134" y="118"/>
                    <a:pt x="135" y="118"/>
                  </a:cubicBezTo>
                  <a:cubicBezTo>
                    <a:pt x="135" y="118"/>
                    <a:pt x="136" y="118"/>
                    <a:pt x="136" y="118"/>
                  </a:cubicBezTo>
                  <a:cubicBezTo>
                    <a:pt x="137" y="118"/>
                    <a:pt x="139" y="119"/>
                    <a:pt x="139" y="118"/>
                  </a:cubicBezTo>
                  <a:cubicBezTo>
                    <a:pt x="140" y="117"/>
                    <a:pt x="139" y="116"/>
                    <a:pt x="138" y="115"/>
                  </a:cubicBezTo>
                  <a:cubicBezTo>
                    <a:pt x="138" y="115"/>
                    <a:pt x="139" y="114"/>
                    <a:pt x="138" y="114"/>
                  </a:cubicBezTo>
                  <a:cubicBezTo>
                    <a:pt x="138" y="114"/>
                    <a:pt x="138" y="114"/>
                    <a:pt x="137" y="114"/>
                  </a:cubicBezTo>
                  <a:cubicBezTo>
                    <a:pt x="136" y="113"/>
                    <a:pt x="137" y="112"/>
                    <a:pt x="138" y="111"/>
                  </a:cubicBezTo>
                  <a:cubicBezTo>
                    <a:pt x="139" y="111"/>
                    <a:pt x="139" y="110"/>
                    <a:pt x="140" y="109"/>
                  </a:cubicBezTo>
                  <a:cubicBezTo>
                    <a:pt x="140" y="109"/>
                    <a:pt x="141" y="108"/>
                    <a:pt x="141" y="109"/>
                  </a:cubicBezTo>
                  <a:cubicBezTo>
                    <a:pt x="142" y="109"/>
                    <a:pt x="141" y="110"/>
                    <a:pt x="141" y="111"/>
                  </a:cubicBezTo>
                  <a:cubicBezTo>
                    <a:pt x="141" y="112"/>
                    <a:pt x="141" y="112"/>
                    <a:pt x="141" y="113"/>
                  </a:cubicBezTo>
                  <a:cubicBezTo>
                    <a:pt x="141" y="114"/>
                    <a:pt x="141" y="114"/>
                    <a:pt x="142" y="114"/>
                  </a:cubicBezTo>
                  <a:cubicBezTo>
                    <a:pt x="143" y="114"/>
                    <a:pt x="143" y="115"/>
                    <a:pt x="143" y="115"/>
                  </a:cubicBezTo>
                  <a:cubicBezTo>
                    <a:pt x="144" y="115"/>
                    <a:pt x="144" y="114"/>
                    <a:pt x="145" y="114"/>
                  </a:cubicBezTo>
                  <a:cubicBezTo>
                    <a:pt x="149" y="113"/>
                    <a:pt x="146" y="118"/>
                    <a:pt x="145" y="120"/>
                  </a:cubicBezTo>
                  <a:cubicBezTo>
                    <a:pt x="144" y="121"/>
                    <a:pt x="143" y="122"/>
                    <a:pt x="141" y="122"/>
                  </a:cubicBezTo>
                  <a:cubicBezTo>
                    <a:pt x="140" y="121"/>
                    <a:pt x="140" y="123"/>
                    <a:pt x="139" y="123"/>
                  </a:cubicBezTo>
                  <a:cubicBezTo>
                    <a:pt x="138" y="122"/>
                    <a:pt x="137" y="122"/>
                    <a:pt x="136" y="123"/>
                  </a:cubicBezTo>
                  <a:cubicBezTo>
                    <a:pt x="135" y="124"/>
                    <a:pt x="135" y="124"/>
                    <a:pt x="135" y="124"/>
                  </a:cubicBezTo>
                  <a:cubicBezTo>
                    <a:pt x="134" y="125"/>
                    <a:pt x="133" y="125"/>
                    <a:pt x="132" y="126"/>
                  </a:cubicBezTo>
                  <a:cubicBezTo>
                    <a:pt x="132" y="127"/>
                    <a:pt x="132" y="127"/>
                    <a:pt x="131" y="128"/>
                  </a:cubicBezTo>
                  <a:cubicBezTo>
                    <a:pt x="130" y="128"/>
                    <a:pt x="129" y="128"/>
                    <a:pt x="129" y="128"/>
                  </a:cubicBezTo>
                  <a:cubicBezTo>
                    <a:pt x="127" y="128"/>
                    <a:pt x="126" y="128"/>
                    <a:pt x="126" y="127"/>
                  </a:cubicBezTo>
                  <a:cubicBezTo>
                    <a:pt x="126" y="125"/>
                    <a:pt x="128" y="125"/>
                    <a:pt x="128" y="124"/>
                  </a:cubicBezTo>
                  <a:cubicBezTo>
                    <a:pt x="129" y="123"/>
                    <a:pt x="131" y="124"/>
                    <a:pt x="132" y="123"/>
                  </a:cubicBezTo>
                  <a:cubicBezTo>
                    <a:pt x="132" y="122"/>
                    <a:pt x="130" y="123"/>
                    <a:pt x="130" y="123"/>
                  </a:cubicBezTo>
                  <a:cubicBezTo>
                    <a:pt x="129" y="123"/>
                    <a:pt x="129" y="123"/>
                    <a:pt x="128" y="123"/>
                  </a:cubicBezTo>
                  <a:cubicBezTo>
                    <a:pt x="128" y="123"/>
                    <a:pt x="127" y="123"/>
                    <a:pt x="127" y="123"/>
                  </a:cubicBezTo>
                  <a:cubicBezTo>
                    <a:pt x="126" y="123"/>
                    <a:pt x="126" y="123"/>
                    <a:pt x="126" y="124"/>
                  </a:cubicBezTo>
                  <a:cubicBezTo>
                    <a:pt x="125" y="124"/>
                    <a:pt x="124" y="125"/>
                    <a:pt x="123" y="125"/>
                  </a:cubicBezTo>
                  <a:cubicBezTo>
                    <a:pt x="123" y="125"/>
                    <a:pt x="123" y="124"/>
                    <a:pt x="123" y="124"/>
                  </a:cubicBezTo>
                  <a:cubicBezTo>
                    <a:pt x="123" y="124"/>
                    <a:pt x="122" y="124"/>
                    <a:pt x="122" y="124"/>
                  </a:cubicBezTo>
                  <a:cubicBezTo>
                    <a:pt x="121" y="124"/>
                    <a:pt x="120" y="123"/>
                    <a:pt x="121" y="122"/>
                  </a:cubicBezTo>
                  <a:cubicBezTo>
                    <a:pt x="122" y="121"/>
                    <a:pt x="123" y="121"/>
                    <a:pt x="125" y="121"/>
                  </a:cubicBezTo>
                  <a:cubicBezTo>
                    <a:pt x="126" y="120"/>
                    <a:pt x="123" y="120"/>
                    <a:pt x="123" y="120"/>
                  </a:cubicBezTo>
                  <a:cubicBezTo>
                    <a:pt x="123" y="119"/>
                    <a:pt x="125" y="119"/>
                    <a:pt x="125" y="119"/>
                  </a:cubicBezTo>
                  <a:cubicBezTo>
                    <a:pt x="125" y="118"/>
                    <a:pt x="123" y="119"/>
                    <a:pt x="123" y="118"/>
                  </a:cubicBezTo>
                  <a:cubicBezTo>
                    <a:pt x="123" y="117"/>
                    <a:pt x="125" y="116"/>
                    <a:pt x="126" y="116"/>
                  </a:cubicBezTo>
                  <a:cubicBezTo>
                    <a:pt x="127" y="115"/>
                    <a:pt x="127" y="114"/>
                    <a:pt x="128" y="114"/>
                  </a:cubicBezTo>
                  <a:cubicBezTo>
                    <a:pt x="129" y="113"/>
                    <a:pt x="129" y="114"/>
                    <a:pt x="129" y="114"/>
                  </a:cubicBezTo>
                  <a:cubicBezTo>
                    <a:pt x="129" y="115"/>
                    <a:pt x="131" y="115"/>
                    <a:pt x="132" y="114"/>
                  </a:cubicBezTo>
                  <a:close/>
                  <a:moveTo>
                    <a:pt x="148" y="106"/>
                  </a:moveTo>
                  <a:cubicBezTo>
                    <a:pt x="148" y="105"/>
                    <a:pt x="148" y="104"/>
                    <a:pt x="148" y="104"/>
                  </a:cubicBezTo>
                  <a:cubicBezTo>
                    <a:pt x="148" y="103"/>
                    <a:pt x="148" y="103"/>
                    <a:pt x="148" y="103"/>
                  </a:cubicBezTo>
                  <a:cubicBezTo>
                    <a:pt x="148" y="102"/>
                    <a:pt x="150" y="102"/>
                    <a:pt x="150" y="103"/>
                  </a:cubicBezTo>
                  <a:cubicBezTo>
                    <a:pt x="150" y="103"/>
                    <a:pt x="151" y="104"/>
                    <a:pt x="151" y="104"/>
                  </a:cubicBezTo>
                  <a:cubicBezTo>
                    <a:pt x="151" y="104"/>
                    <a:pt x="152" y="105"/>
                    <a:pt x="151" y="105"/>
                  </a:cubicBezTo>
                  <a:cubicBezTo>
                    <a:pt x="151" y="107"/>
                    <a:pt x="149" y="106"/>
                    <a:pt x="148" y="106"/>
                  </a:cubicBezTo>
                  <a:close/>
                  <a:moveTo>
                    <a:pt x="173" y="85"/>
                  </a:moveTo>
                  <a:cubicBezTo>
                    <a:pt x="172" y="85"/>
                    <a:pt x="172" y="85"/>
                    <a:pt x="172" y="84"/>
                  </a:cubicBezTo>
                  <a:cubicBezTo>
                    <a:pt x="171" y="84"/>
                    <a:pt x="172" y="84"/>
                    <a:pt x="172" y="83"/>
                  </a:cubicBezTo>
                  <a:cubicBezTo>
                    <a:pt x="172" y="83"/>
                    <a:pt x="172" y="82"/>
                    <a:pt x="173" y="82"/>
                  </a:cubicBezTo>
                  <a:cubicBezTo>
                    <a:pt x="173" y="82"/>
                    <a:pt x="174" y="82"/>
                    <a:pt x="174" y="81"/>
                  </a:cubicBezTo>
                  <a:cubicBezTo>
                    <a:pt x="175" y="81"/>
                    <a:pt x="174" y="81"/>
                    <a:pt x="173" y="81"/>
                  </a:cubicBezTo>
                  <a:cubicBezTo>
                    <a:pt x="172" y="80"/>
                    <a:pt x="173" y="80"/>
                    <a:pt x="173" y="80"/>
                  </a:cubicBezTo>
                  <a:cubicBezTo>
                    <a:pt x="173" y="79"/>
                    <a:pt x="173" y="78"/>
                    <a:pt x="174" y="78"/>
                  </a:cubicBezTo>
                  <a:cubicBezTo>
                    <a:pt x="174" y="78"/>
                    <a:pt x="175" y="79"/>
                    <a:pt x="175" y="78"/>
                  </a:cubicBezTo>
                  <a:cubicBezTo>
                    <a:pt x="176" y="78"/>
                    <a:pt x="175" y="78"/>
                    <a:pt x="175" y="78"/>
                  </a:cubicBezTo>
                  <a:cubicBezTo>
                    <a:pt x="174" y="77"/>
                    <a:pt x="175" y="75"/>
                    <a:pt x="177" y="76"/>
                  </a:cubicBezTo>
                  <a:cubicBezTo>
                    <a:pt x="178" y="76"/>
                    <a:pt x="178" y="75"/>
                    <a:pt x="178" y="75"/>
                  </a:cubicBezTo>
                  <a:cubicBezTo>
                    <a:pt x="178" y="75"/>
                    <a:pt x="179" y="75"/>
                    <a:pt x="179" y="75"/>
                  </a:cubicBezTo>
                  <a:cubicBezTo>
                    <a:pt x="180" y="74"/>
                    <a:pt x="176" y="74"/>
                    <a:pt x="176" y="74"/>
                  </a:cubicBezTo>
                  <a:cubicBezTo>
                    <a:pt x="175" y="74"/>
                    <a:pt x="175" y="73"/>
                    <a:pt x="176" y="73"/>
                  </a:cubicBezTo>
                  <a:cubicBezTo>
                    <a:pt x="176" y="73"/>
                    <a:pt x="177" y="73"/>
                    <a:pt x="178" y="73"/>
                  </a:cubicBezTo>
                  <a:cubicBezTo>
                    <a:pt x="179" y="73"/>
                    <a:pt x="180" y="73"/>
                    <a:pt x="181" y="73"/>
                  </a:cubicBezTo>
                  <a:cubicBezTo>
                    <a:pt x="182" y="74"/>
                    <a:pt x="181" y="74"/>
                    <a:pt x="181" y="75"/>
                  </a:cubicBezTo>
                  <a:cubicBezTo>
                    <a:pt x="182" y="76"/>
                    <a:pt x="182" y="76"/>
                    <a:pt x="183" y="77"/>
                  </a:cubicBezTo>
                  <a:cubicBezTo>
                    <a:pt x="183" y="77"/>
                    <a:pt x="183" y="78"/>
                    <a:pt x="184" y="78"/>
                  </a:cubicBezTo>
                  <a:cubicBezTo>
                    <a:pt x="184" y="78"/>
                    <a:pt x="185" y="78"/>
                    <a:pt x="185" y="78"/>
                  </a:cubicBezTo>
                  <a:cubicBezTo>
                    <a:pt x="186" y="78"/>
                    <a:pt x="186" y="78"/>
                    <a:pt x="186" y="78"/>
                  </a:cubicBezTo>
                  <a:cubicBezTo>
                    <a:pt x="187" y="78"/>
                    <a:pt x="187" y="79"/>
                    <a:pt x="187" y="79"/>
                  </a:cubicBezTo>
                  <a:cubicBezTo>
                    <a:pt x="187" y="80"/>
                    <a:pt x="186" y="80"/>
                    <a:pt x="186" y="80"/>
                  </a:cubicBezTo>
                  <a:cubicBezTo>
                    <a:pt x="186" y="81"/>
                    <a:pt x="187" y="81"/>
                    <a:pt x="187" y="81"/>
                  </a:cubicBezTo>
                  <a:cubicBezTo>
                    <a:pt x="188" y="82"/>
                    <a:pt x="189" y="81"/>
                    <a:pt x="188" y="81"/>
                  </a:cubicBezTo>
                  <a:cubicBezTo>
                    <a:pt x="188" y="80"/>
                    <a:pt x="187" y="80"/>
                    <a:pt x="188" y="79"/>
                  </a:cubicBezTo>
                  <a:cubicBezTo>
                    <a:pt x="189" y="78"/>
                    <a:pt x="190" y="79"/>
                    <a:pt x="190" y="80"/>
                  </a:cubicBezTo>
                  <a:cubicBezTo>
                    <a:pt x="190" y="80"/>
                    <a:pt x="190" y="80"/>
                    <a:pt x="190" y="81"/>
                  </a:cubicBezTo>
                  <a:cubicBezTo>
                    <a:pt x="189" y="81"/>
                    <a:pt x="190" y="81"/>
                    <a:pt x="190" y="82"/>
                  </a:cubicBezTo>
                  <a:cubicBezTo>
                    <a:pt x="190" y="82"/>
                    <a:pt x="189" y="84"/>
                    <a:pt x="190" y="84"/>
                  </a:cubicBezTo>
                  <a:cubicBezTo>
                    <a:pt x="191" y="85"/>
                    <a:pt x="192" y="84"/>
                    <a:pt x="193" y="85"/>
                  </a:cubicBezTo>
                  <a:cubicBezTo>
                    <a:pt x="194" y="85"/>
                    <a:pt x="196" y="86"/>
                    <a:pt x="195" y="85"/>
                  </a:cubicBezTo>
                  <a:cubicBezTo>
                    <a:pt x="194" y="85"/>
                    <a:pt x="194" y="84"/>
                    <a:pt x="194" y="84"/>
                  </a:cubicBezTo>
                  <a:cubicBezTo>
                    <a:pt x="193" y="84"/>
                    <a:pt x="193" y="83"/>
                    <a:pt x="192" y="83"/>
                  </a:cubicBezTo>
                  <a:cubicBezTo>
                    <a:pt x="191" y="83"/>
                    <a:pt x="192" y="82"/>
                    <a:pt x="192" y="81"/>
                  </a:cubicBezTo>
                  <a:cubicBezTo>
                    <a:pt x="192" y="81"/>
                    <a:pt x="191" y="79"/>
                    <a:pt x="192" y="80"/>
                  </a:cubicBezTo>
                  <a:cubicBezTo>
                    <a:pt x="194" y="80"/>
                    <a:pt x="196" y="80"/>
                    <a:pt x="197" y="80"/>
                  </a:cubicBezTo>
                  <a:cubicBezTo>
                    <a:pt x="199" y="81"/>
                    <a:pt x="199" y="82"/>
                    <a:pt x="200" y="82"/>
                  </a:cubicBezTo>
                  <a:cubicBezTo>
                    <a:pt x="200" y="83"/>
                    <a:pt x="200" y="83"/>
                    <a:pt x="201" y="84"/>
                  </a:cubicBezTo>
                  <a:cubicBezTo>
                    <a:pt x="202" y="84"/>
                    <a:pt x="202" y="84"/>
                    <a:pt x="202" y="84"/>
                  </a:cubicBezTo>
                  <a:cubicBezTo>
                    <a:pt x="204" y="85"/>
                    <a:pt x="203" y="84"/>
                    <a:pt x="202" y="84"/>
                  </a:cubicBezTo>
                  <a:cubicBezTo>
                    <a:pt x="202" y="84"/>
                    <a:pt x="202" y="83"/>
                    <a:pt x="201" y="83"/>
                  </a:cubicBezTo>
                  <a:cubicBezTo>
                    <a:pt x="201" y="82"/>
                    <a:pt x="200" y="82"/>
                    <a:pt x="200" y="81"/>
                  </a:cubicBezTo>
                  <a:cubicBezTo>
                    <a:pt x="199" y="80"/>
                    <a:pt x="198" y="80"/>
                    <a:pt x="200" y="79"/>
                  </a:cubicBezTo>
                  <a:cubicBezTo>
                    <a:pt x="201" y="79"/>
                    <a:pt x="201" y="79"/>
                    <a:pt x="202" y="78"/>
                  </a:cubicBezTo>
                  <a:cubicBezTo>
                    <a:pt x="203" y="78"/>
                    <a:pt x="204" y="78"/>
                    <a:pt x="204" y="78"/>
                  </a:cubicBezTo>
                  <a:cubicBezTo>
                    <a:pt x="205" y="78"/>
                    <a:pt x="205" y="77"/>
                    <a:pt x="206" y="77"/>
                  </a:cubicBezTo>
                  <a:cubicBezTo>
                    <a:pt x="206" y="77"/>
                    <a:pt x="206" y="77"/>
                    <a:pt x="207" y="76"/>
                  </a:cubicBezTo>
                  <a:cubicBezTo>
                    <a:pt x="208" y="76"/>
                    <a:pt x="209" y="76"/>
                    <a:pt x="211" y="76"/>
                  </a:cubicBezTo>
                  <a:cubicBezTo>
                    <a:pt x="211" y="76"/>
                    <a:pt x="213" y="76"/>
                    <a:pt x="212" y="75"/>
                  </a:cubicBezTo>
                  <a:cubicBezTo>
                    <a:pt x="212" y="75"/>
                    <a:pt x="210" y="75"/>
                    <a:pt x="209" y="75"/>
                  </a:cubicBezTo>
                  <a:cubicBezTo>
                    <a:pt x="209" y="75"/>
                    <a:pt x="208" y="75"/>
                    <a:pt x="207" y="75"/>
                  </a:cubicBezTo>
                  <a:cubicBezTo>
                    <a:pt x="206" y="75"/>
                    <a:pt x="208" y="73"/>
                    <a:pt x="209" y="72"/>
                  </a:cubicBezTo>
                  <a:cubicBezTo>
                    <a:pt x="209" y="72"/>
                    <a:pt x="210" y="72"/>
                    <a:pt x="210" y="71"/>
                  </a:cubicBezTo>
                  <a:cubicBezTo>
                    <a:pt x="210" y="71"/>
                    <a:pt x="210" y="71"/>
                    <a:pt x="210" y="71"/>
                  </a:cubicBezTo>
                  <a:cubicBezTo>
                    <a:pt x="209" y="71"/>
                    <a:pt x="208" y="72"/>
                    <a:pt x="207" y="72"/>
                  </a:cubicBezTo>
                  <a:cubicBezTo>
                    <a:pt x="206" y="73"/>
                    <a:pt x="206" y="73"/>
                    <a:pt x="206" y="74"/>
                  </a:cubicBezTo>
                  <a:cubicBezTo>
                    <a:pt x="206" y="75"/>
                    <a:pt x="206" y="75"/>
                    <a:pt x="206" y="75"/>
                  </a:cubicBezTo>
                  <a:cubicBezTo>
                    <a:pt x="205" y="76"/>
                    <a:pt x="205" y="76"/>
                    <a:pt x="205" y="76"/>
                  </a:cubicBezTo>
                  <a:cubicBezTo>
                    <a:pt x="204" y="77"/>
                    <a:pt x="202" y="77"/>
                    <a:pt x="201" y="77"/>
                  </a:cubicBezTo>
                  <a:cubicBezTo>
                    <a:pt x="200" y="78"/>
                    <a:pt x="199" y="78"/>
                    <a:pt x="199" y="78"/>
                  </a:cubicBezTo>
                  <a:cubicBezTo>
                    <a:pt x="198" y="78"/>
                    <a:pt x="199" y="77"/>
                    <a:pt x="198" y="77"/>
                  </a:cubicBezTo>
                  <a:cubicBezTo>
                    <a:pt x="198" y="76"/>
                    <a:pt x="196" y="78"/>
                    <a:pt x="196" y="78"/>
                  </a:cubicBezTo>
                  <a:cubicBezTo>
                    <a:pt x="196" y="78"/>
                    <a:pt x="193" y="79"/>
                    <a:pt x="193" y="78"/>
                  </a:cubicBezTo>
                  <a:cubicBezTo>
                    <a:pt x="192" y="78"/>
                    <a:pt x="193" y="77"/>
                    <a:pt x="193" y="77"/>
                  </a:cubicBezTo>
                  <a:cubicBezTo>
                    <a:pt x="193" y="76"/>
                    <a:pt x="193" y="76"/>
                    <a:pt x="194" y="76"/>
                  </a:cubicBezTo>
                  <a:cubicBezTo>
                    <a:pt x="195" y="75"/>
                    <a:pt x="197" y="75"/>
                    <a:pt x="198" y="74"/>
                  </a:cubicBezTo>
                  <a:cubicBezTo>
                    <a:pt x="200" y="74"/>
                    <a:pt x="198" y="74"/>
                    <a:pt x="197" y="74"/>
                  </a:cubicBezTo>
                  <a:cubicBezTo>
                    <a:pt x="195" y="74"/>
                    <a:pt x="194" y="75"/>
                    <a:pt x="192" y="75"/>
                  </a:cubicBezTo>
                  <a:cubicBezTo>
                    <a:pt x="192" y="76"/>
                    <a:pt x="191" y="76"/>
                    <a:pt x="191" y="77"/>
                  </a:cubicBezTo>
                  <a:cubicBezTo>
                    <a:pt x="190" y="77"/>
                    <a:pt x="188" y="76"/>
                    <a:pt x="187" y="76"/>
                  </a:cubicBezTo>
                  <a:cubicBezTo>
                    <a:pt x="186" y="76"/>
                    <a:pt x="186" y="76"/>
                    <a:pt x="188" y="75"/>
                  </a:cubicBezTo>
                  <a:cubicBezTo>
                    <a:pt x="189" y="75"/>
                    <a:pt x="191" y="75"/>
                    <a:pt x="192" y="75"/>
                  </a:cubicBezTo>
                  <a:cubicBezTo>
                    <a:pt x="193" y="74"/>
                    <a:pt x="194" y="73"/>
                    <a:pt x="195" y="73"/>
                  </a:cubicBezTo>
                  <a:cubicBezTo>
                    <a:pt x="196" y="73"/>
                    <a:pt x="196" y="73"/>
                    <a:pt x="195" y="73"/>
                  </a:cubicBezTo>
                  <a:cubicBezTo>
                    <a:pt x="195" y="73"/>
                    <a:pt x="194" y="73"/>
                    <a:pt x="194" y="73"/>
                  </a:cubicBezTo>
                  <a:cubicBezTo>
                    <a:pt x="193" y="73"/>
                    <a:pt x="192" y="74"/>
                    <a:pt x="192" y="74"/>
                  </a:cubicBezTo>
                  <a:cubicBezTo>
                    <a:pt x="191" y="74"/>
                    <a:pt x="190" y="74"/>
                    <a:pt x="189" y="75"/>
                  </a:cubicBezTo>
                  <a:cubicBezTo>
                    <a:pt x="188" y="75"/>
                    <a:pt x="187" y="75"/>
                    <a:pt x="186" y="75"/>
                  </a:cubicBezTo>
                  <a:cubicBezTo>
                    <a:pt x="185" y="75"/>
                    <a:pt x="184" y="75"/>
                    <a:pt x="185" y="74"/>
                  </a:cubicBezTo>
                  <a:cubicBezTo>
                    <a:pt x="185" y="74"/>
                    <a:pt x="185" y="74"/>
                    <a:pt x="186" y="73"/>
                  </a:cubicBezTo>
                  <a:cubicBezTo>
                    <a:pt x="186" y="73"/>
                    <a:pt x="186" y="73"/>
                    <a:pt x="186" y="73"/>
                  </a:cubicBezTo>
                  <a:cubicBezTo>
                    <a:pt x="186" y="73"/>
                    <a:pt x="186" y="73"/>
                    <a:pt x="186" y="73"/>
                  </a:cubicBezTo>
                  <a:cubicBezTo>
                    <a:pt x="186" y="72"/>
                    <a:pt x="186" y="72"/>
                    <a:pt x="186" y="72"/>
                  </a:cubicBezTo>
                  <a:cubicBezTo>
                    <a:pt x="187" y="72"/>
                    <a:pt x="188" y="71"/>
                    <a:pt x="189" y="71"/>
                  </a:cubicBezTo>
                  <a:cubicBezTo>
                    <a:pt x="188" y="71"/>
                    <a:pt x="187" y="71"/>
                    <a:pt x="186" y="71"/>
                  </a:cubicBezTo>
                  <a:cubicBezTo>
                    <a:pt x="186" y="72"/>
                    <a:pt x="185" y="72"/>
                    <a:pt x="185" y="72"/>
                  </a:cubicBezTo>
                  <a:cubicBezTo>
                    <a:pt x="184" y="72"/>
                    <a:pt x="184" y="71"/>
                    <a:pt x="184" y="71"/>
                  </a:cubicBezTo>
                  <a:cubicBezTo>
                    <a:pt x="185" y="71"/>
                    <a:pt x="186" y="70"/>
                    <a:pt x="185" y="70"/>
                  </a:cubicBezTo>
                  <a:cubicBezTo>
                    <a:pt x="184" y="70"/>
                    <a:pt x="183" y="71"/>
                    <a:pt x="182" y="71"/>
                  </a:cubicBezTo>
                  <a:cubicBezTo>
                    <a:pt x="182" y="71"/>
                    <a:pt x="182" y="70"/>
                    <a:pt x="182" y="70"/>
                  </a:cubicBezTo>
                  <a:cubicBezTo>
                    <a:pt x="182" y="70"/>
                    <a:pt x="183" y="69"/>
                    <a:pt x="183" y="69"/>
                  </a:cubicBezTo>
                  <a:cubicBezTo>
                    <a:pt x="183" y="69"/>
                    <a:pt x="184" y="68"/>
                    <a:pt x="185" y="68"/>
                  </a:cubicBezTo>
                  <a:cubicBezTo>
                    <a:pt x="186" y="69"/>
                    <a:pt x="186" y="68"/>
                    <a:pt x="186" y="68"/>
                  </a:cubicBezTo>
                  <a:cubicBezTo>
                    <a:pt x="186" y="67"/>
                    <a:pt x="187" y="67"/>
                    <a:pt x="188" y="67"/>
                  </a:cubicBezTo>
                  <a:cubicBezTo>
                    <a:pt x="188" y="67"/>
                    <a:pt x="189" y="66"/>
                    <a:pt x="189" y="66"/>
                  </a:cubicBezTo>
                  <a:cubicBezTo>
                    <a:pt x="190" y="66"/>
                    <a:pt x="190" y="67"/>
                    <a:pt x="190" y="67"/>
                  </a:cubicBezTo>
                  <a:cubicBezTo>
                    <a:pt x="191" y="67"/>
                    <a:pt x="191" y="67"/>
                    <a:pt x="192" y="67"/>
                  </a:cubicBezTo>
                  <a:cubicBezTo>
                    <a:pt x="192" y="67"/>
                    <a:pt x="192" y="67"/>
                    <a:pt x="192" y="67"/>
                  </a:cubicBezTo>
                  <a:cubicBezTo>
                    <a:pt x="193" y="67"/>
                    <a:pt x="194" y="67"/>
                    <a:pt x="193" y="67"/>
                  </a:cubicBezTo>
                  <a:cubicBezTo>
                    <a:pt x="193" y="66"/>
                    <a:pt x="191" y="66"/>
                    <a:pt x="192" y="65"/>
                  </a:cubicBezTo>
                  <a:cubicBezTo>
                    <a:pt x="192" y="65"/>
                    <a:pt x="192" y="65"/>
                    <a:pt x="192" y="65"/>
                  </a:cubicBezTo>
                  <a:cubicBezTo>
                    <a:pt x="193" y="65"/>
                    <a:pt x="193" y="65"/>
                    <a:pt x="193" y="65"/>
                  </a:cubicBezTo>
                  <a:cubicBezTo>
                    <a:pt x="192" y="64"/>
                    <a:pt x="191" y="64"/>
                    <a:pt x="193" y="63"/>
                  </a:cubicBezTo>
                  <a:cubicBezTo>
                    <a:pt x="193" y="63"/>
                    <a:pt x="194" y="63"/>
                    <a:pt x="195" y="64"/>
                  </a:cubicBezTo>
                  <a:cubicBezTo>
                    <a:pt x="195" y="64"/>
                    <a:pt x="196" y="64"/>
                    <a:pt x="196" y="64"/>
                  </a:cubicBezTo>
                  <a:cubicBezTo>
                    <a:pt x="196" y="65"/>
                    <a:pt x="197" y="65"/>
                    <a:pt x="197" y="65"/>
                  </a:cubicBezTo>
                  <a:cubicBezTo>
                    <a:pt x="198" y="65"/>
                    <a:pt x="198" y="65"/>
                    <a:pt x="198" y="65"/>
                  </a:cubicBezTo>
                  <a:cubicBezTo>
                    <a:pt x="199" y="65"/>
                    <a:pt x="199" y="65"/>
                    <a:pt x="199" y="66"/>
                  </a:cubicBezTo>
                  <a:cubicBezTo>
                    <a:pt x="200" y="66"/>
                    <a:pt x="201" y="66"/>
                    <a:pt x="202" y="66"/>
                  </a:cubicBezTo>
                  <a:cubicBezTo>
                    <a:pt x="203" y="66"/>
                    <a:pt x="202" y="66"/>
                    <a:pt x="201" y="66"/>
                  </a:cubicBezTo>
                  <a:cubicBezTo>
                    <a:pt x="201" y="65"/>
                    <a:pt x="200" y="65"/>
                    <a:pt x="200" y="65"/>
                  </a:cubicBezTo>
                  <a:cubicBezTo>
                    <a:pt x="199" y="65"/>
                    <a:pt x="199" y="64"/>
                    <a:pt x="199" y="63"/>
                  </a:cubicBezTo>
                  <a:cubicBezTo>
                    <a:pt x="199" y="63"/>
                    <a:pt x="199" y="63"/>
                    <a:pt x="199" y="63"/>
                  </a:cubicBezTo>
                  <a:cubicBezTo>
                    <a:pt x="199" y="62"/>
                    <a:pt x="199" y="62"/>
                    <a:pt x="199" y="62"/>
                  </a:cubicBezTo>
                  <a:cubicBezTo>
                    <a:pt x="199" y="62"/>
                    <a:pt x="199" y="62"/>
                    <a:pt x="200" y="62"/>
                  </a:cubicBezTo>
                  <a:cubicBezTo>
                    <a:pt x="200" y="62"/>
                    <a:pt x="201" y="63"/>
                    <a:pt x="202" y="63"/>
                  </a:cubicBezTo>
                  <a:cubicBezTo>
                    <a:pt x="202" y="63"/>
                    <a:pt x="201" y="61"/>
                    <a:pt x="201" y="61"/>
                  </a:cubicBezTo>
                  <a:cubicBezTo>
                    <a:pt x="201" y="61"/>
                    <a:pt x="200" y="60"/>
                    <a:pt x="202" y="60"/>
                  </a:cubicBezTo>
                  <a:cubicBezTo>
                    <a:pt x="202" y="60"/>
                    <a:pt x="203" y="61"/>
                    <a:pt x="203" y="61"/>
                  </a:cubicBezTo>
                  <a:cubicBezTo>
                    <a:pt x="203" y="60"/>
                    <a:pt x="202" y="60"/>
                    <a:pt x="203" y="60"/>
                  </a:cubicBezTo>
                  <a:cubicBezTo>
                    <a:pt x="203" y="59"/>
                    <a:pt x="204" y="59"/>
                    <a:pt x="205" y="59"/>
                  </a:cubicBezTo>
                  <a:cubicBezTo>
                    <a:pt x="206" y="60"/>
                    <a:pt x="206" y="60"/>
                    <a:pt x="207" y="60"/>
                  </a:cubicBezTo>
                  <a:cubicBezTo>
                    <a:pt x="207" y="60"/>
                    <a:pt x="207" y="60"/>
                    <a:pt x="208" y="60"/>
                  </a:cubicBezTo>
                  <a:cubicBezTo>
                    <a:pt x="208" y="60"/>
                    <a:pt x="208" y="60"/>
                    <a:pt x="208" y="60"/>
                  </a:cubicBezTo>
                  <a:cubicBezTo>
                    <a:pt x="209" y="60"/>
                    <a:pt x="209" y="60"/>
                    <a:pt x="209" y="60"/>
                  </a:cubicBezTo>
                  <a:cubicBezTo>
                    <a:pt x="210" y="61"/>
                    <a:pt x="211" y="62"/>
                    <a:pt x="211" y="62"/>
                  </a:cubicBezTo>
                  <a:cubicBezTo>
                    <a:pt x="212" y="63"/>
                    <a:pt x="212" y="63"/>
                    <a:pt x="212" y="63"/>
                  </a:cubicBezTo>
                  <a:cubicBezTo>
                    <a:pt x="213" y="63"/>
                    <a:pt x="212" y="63"/>
                    <a:pt x="212" y="62"/>
                  </a:cubicBezTo>
                  <a:cubicBezTo>
                    <a:pt x="212" y="62"/>
                    <a:pt x="212" y="62"/>
                    <a:pt x="212" y="61"/>
                  </a:cubicBezTo>
                  <a:cubicBezTo>
                    <a:pt x="211" y="61"/>
                    <a:pt x="211" y="61"/>
                    <a:pt x="210" y="61"/>
                  </a:cubicBezTo>
                  <a:cubicBezTo>
                    <a:pt x="209" y="60"/>
                    <a:pt x="209" y="60"/>
                    <a:pt x="209" y="60"/>
                  </a:cubicBezTo>
                  <a:cubicBezTo>
                    <a:pt x="209" y="60"/>
                    <a:pt x="208" y="59"/>
                    <a:pt x="208" y="59"/>
                  </a:cubicBezTo>
                  <a:cubicBezTo>
                    <a:pt x="209" y="59"/>
                    <a:pt x="209" y="59"/>
                    <a:pt x="210" y="59"/>
                  </a:cubicBezTo>
                  <a:cubicBezTo>
                    <a:pt x="210" y="59"/>
                    <a:pt x="211" y="59"/>
                    <a:pt x="212" y="59"/>
                  </a:cubicBezTo>
                  <a:cubicBezTo>
                    <a:pt x="213" y="59"/>
                    <a:pt x="214" y="59"/>
                    <a:pt x="215" y="60"/>
                  </a:cubicBezTo>
                  <a:cubicBezTo>
                    <a:pt x="215" y="60"/>
                    <a:pt x="217" y="61"/>
                    <a:pt x="217" y="61"/>
                  </a:cubicBezTo>
                  <a:cubicBezTo>
                    <a:pt x="216" y="60"/>
                    <a:pt x="216" y="60"/>
                    <a:pt x="216" y="60"/>
                  </a:cubicBezTo>
                  <a:cubicBezTo>
                    <a:pt x="216" y="59"/>
                    <a:pt x="216" y="59"/>
                    <a:pt x="217" y="59"/>
                  </a:cubicBezTo>
                  <a:cubicBezTo>
                    <a:pt x="218" y="58"/>
                    <a:pt x="219" y="58"/>
                    <a:pt x="219" y="59"/>
                  </a:cubicBezTo>
                  <a:cubicBezTo>
                    <a:pt x="219" y="59"/>
                    <a:pt x="220" y="59"/>
                    <a:pt x="220" y="59"/>
                  </a:cubicBezTo>
                  <a:cubicBezTo>
                    <a:pt x="220" y="59"/>
                    <a:pt x="220" y="58"/>
                    <a:pt x="220" y="58"/>
                  </a:cubicBezTo>
                  <a:cubicBezTo>
                    <a:pt x="220" y="58"/>
                    <a:pt x="222" y="59"/>
                    <a:pt x="223" y="59"/>
                  </a:cubicBezTo>
                  <a:cubicBezTo>
                    <a:pt x="223" y="59"/>
                    <a:pt x="224" y="59"/>
                    <a:pt x="225" y="59"/>
                  </a:cubicBezTo>
                  <a:cubicBezTo>
                    <a:pt x="226" y="59"/>
                    <a:pt x="226" y="60"/>
                    <a:pt x="227" y="60"/>
                  </a:cubicBezTo>
                  <a:cubicBezTo>
                    <a:pt x="228" y="60"/>
                    <a:pt x="229" y="60"/>
                    <a:pt x="229" y="60"/>
                  </a:cubicBezTo>
                  <a:cubicBezTo>
                    <a:pt x="230" y="61"/>
                    <a:pt x="229" y="61"/>
                    <a:pt x="228" y="62"/>
                  </a:cubicBezTo>
                  <a:cubicBezTo>
                    <a:pt x="228" y="62"/>
                    <a:pt x="228" y="62"/>
                    <a:pt x="227" y="62"/>
                  </a:cubicBezTo>
                  <a:cubicBezTo>
                    <a:pt x="227" y="62"/>
                    <a:pt x="227" y="62"/>
                    <a:pt x="227" y="62"/>
                  </a:cubicBezTo>
                  <a:cubicBezTo>
                    <a:pt x="227" y="63"/>
                    <a:pt x="228" y="62"/>
                    <a:pt x="228" y="62"/>
                  </a:cubicBezTo>
                  <a:cubicBezTo>
                    <a:pt x="229" y="62"/>
                    <a:pt x="228" y="62"/>
                    <a:pt x="229" y="62"/>
                  </a:cubicBezTo>
                  <a:cubicBezTo>
                    <a:pt x="229" y="62"/>
                    <a:pt x="230" y="62"/>
                    <a:pt x="230" y="62"/>
                  </a:cubicBezTo>
                  <a:cubicBezTo>
                    <a:pt x="231" y="61"/>
                    <a:pt x="231" y="61"/>
                    <a:pt x="232" y="62"/>
                  </a:cubicBezTo>
                  <a:cubicBezTo>
                    <a:pt x="233" y="62"/>
                    <a:pt x="232" y="61"/>
                    <a:pt x="232" y="61"/>
                  </a:cubicBezTo>
                  <a:cubicBezTo>
                    <a:pt x="232" y="60"/>
                    <a:pt x="234" y="61"/>
                    <a:pt x="234" y="61"/>
                  </a:cubicBezTo>
                  <a:cubicBezTo>
                    <a:pt x="234" y="61"/>
                    <a:pt x="234" y="62"/>
                    <a:pt x="235" y="62"/>
                  </a:cubicBezTo>
                  <a:cubicBezTo>
                    <a:pt x="235" y="61"/>
                    <a:pt x="235" y="61"/>
                    <a:pt x="236" y="61"/>
                  </a:cubicBezTo>
                  <a:cubicBezTo>
                    <a:pt x="237" y="62"/>
                    <a:pt x="235" y="62"/>
                    <a:pt x="236" y="62"/>
                  </a:cubicBezTo>
                  <a:cubicBezTo>
                    <a:pt x="237" y="63"/>
                    <a:pt x="237" y="63"/>
                    <a:pt x="237" y="64"/>
                  </a:cubicBezTo>
                  <a:cubicBezTo>
                    <a:pt x="237" y="64"/>
                    <a:pt x="237" y="64"/>
                    <a:pt x="238" y="64"/>
                  </a:cubicBezTo>
                  <a:cubicBezTo>
                    <a:pt x="238" y="65"/>
                    <a:pt x="239" y="65"/>
                    <a:pt x="239" y="65"/>
                  </a:cubicBezTo>
                  <a:cubicBezTo>
                    <a:pt x="240" y="65"/>
                    <a:pt x="240" y="65"/>
                    <a:pt x="241" y="65"/>
                  </a:cubicBezTo>
                  <a:cubicBezTo>
                    <a:pt x="241" y="65"/>
                    <a:pt x="242" y="65"/>
                    <a:pt x="242" y="66"/>
                  </a:cubicBezTo>
                  <a:cubicBezTo>
                    <a:pt x="242" y="66"/>
                    <a:pt x="243" y="67"/>
                    <a:pt x="242" y="67"/>
                  </a:cubicBezTo>
                  <a:cubicBezTo>
                    <a:pt x="242" y="67"/>
                    <a:pt x="242" y="67"/>
                    <a:pt x="241" y="68"/>
                  </a:cubicBezTo>
                  <a:cubicBezTo>
                    <a:pt x="241" y="68"/>
                    <a:pt x="241" y="68"/>
                    <a:pt x="241" y="68"/>
                  </a:cubicBezTo>
                  <a:cubicBezTo>
                    <a:pt x="240" y="68"/>
                    <a:pt x="240" y="68"/>
                    <a:pt x="240" y="68"/>
                  </a:cubicBezTo>
                  <a:cubicBezTo>
                    <a:pt x="240" y="68"/>
                    <a:pt x="239" y="69"/>
                    <a:pt x="239" y="69"/>
                  </a:cubicBezTo>
                  <a:cubicBezTo>
                    <a:pt x="239" y="69"/>
                    <a:pt x="238" y="69"/>
                    <a:pt x="238" y="69"/>
                  </a:cubicBezTo>
                  <a:cubicBezTo>
                    <a:pt x="237" y="69"/>
                    <a:pt x="237" y="70"/>
                    <a:pt x="236" y="70"/>
                  </a:cubicBezTo>
                  <a:cubicBezTo>
                    <a:pt x="236" y="70"/>
                    <a:pt x="235" y="70"/>
                    <a:pt x="235" y="70"/>
                  </a:cubicBezTo>
                  <a:cubicBezTo>
                    <a:pt x="235" y="70"/>
                    <a:pt x="235" y="70"/>
                    <a:pt x="235" y="71"/>
                  </a:cubicBezTo>
                  <a:cubicBezTo>
                    <a:pt x="234" y="71"/>
                    <a:pt x="233" y="71"/>
                    <a:pt x="233" y="71"/>
                  </a:cubicBezTo>
                  <a:cubicBezTo>
                    <a:pt x="232" y="71"/>
                    <a:pt x="231" y="71"/>
                    <a:pt x="230" y="71"/>
                  </a:cubicBezTo>
                  <a:cubicBezTo>
                    <a:pt x="230" y="71"/>
                    <a:pt x="228" y="71"/>
                    <a:pt x="228" y="71"/>
                  </a:cubicBezTo>
                  <a:cubicBezTo>
                    <a:pt x="229" y="71"/>
                    <a:pt x="229" y="71"/>
                    <a:pt x="229" y="71"/>
                  </a:cubicBezTo>
                  <a:cubicBezTo>
                    <a:pt x="230" y="71"/>
                    <a:pt x="231" y="71"/>
                    <a:pt x="231" y="72"/>
                  </a:cubicBezTo>
                  <a:cubicBezTo>
                    <a:pt x="231" y="72"/>
                    <a:pt x="230" y="72"/>
                    <a:pt x="230" y="72"/>
                  </a:cubicBezTo>
                  <a:cubicBezTo>
                    <a:pt x="230" y="73"/>
                    <a:pt x="230" y="73"/>
                    <a:pt x="230" y="73"/>
                  </a:cubicBezTo>
                  <a:cubicBezTo>
                    <a:pt x="232" y="73"/>
                    <a:pt x="233" y="73"/>
                    <a:pt x="234" y="72"/>
                  </a:cubicBezTo>
                  <a:cubicBezTo>
                    <a:pt x="234" y="72"/>
                    <a:pt x="235" y="71"/>
                    <a:pt x="236" y="71"/>
                  </a:cubicBezTo>
                  <a:cubicBezTo>
                    <a:pt x="237" y="72"/>
                    <a:pt x="237" y="72"/>
                    <a:pt x="237" y="72"/>
                  </a:cubicBezTo>
                  <a:cubicBezTo>
                    <a:pt x="236" y="73"/>
                    <a:pt x="236" y="73"/>
                    <a:pt x="235" y="73"/>
                  </a:cubicBezTo>
                  <a:cubicBezTo>
                    <a:pt x="233" y="74"/>
                    <a:pt x="232" y="75"/>
                    <a:pt x="232" y="76"/>
                  </a:cubicBezTo>
                  <a:cubicBezTo>
                    <a:pt x="231" y="76"/>
                    <a:pt x="229" y="77"/>
                    <a:pt x="228" y="77"/>
                  </a:cubicBezTo>
                  <a:cubicBezTo>
                    <a:pt x="228" y="78"/>
                    <a:pt x="227" y="78"/>
                    <a:pt x="227" y="79"/>
                  </a:cubicBezTo>
                  <a:cubicBezTo>
                    <a:pt x="227" y="79"/>
                    <a:pt x="227" y="80"/>
                    <a:pt x="227" y="80"/>
                  </a:cubicBezTo>
                  <a:cubicBezTo>
                    <a:pt x="226" y="80"/>
                    <a:pt x="226" y="79"/>
                    <a:pt x="226" y="79"/>
                  </a:cubicBezTo>
                  <a:cubicBezTo>
                    <a:pt x="226" y="79"/>
                    <a:pt x="225" y="79"/>
                    <a:pt x="225" y="80"/>
                  </a:cubicBezTo>
                  <a:cubicBezTo>
                    <a:pt x="225" y="80"/>
                    <a:pt x="226" y="80"/>
                    <a:pt x="226" y="80"/>
                  </a:cubicBezTo>
                  <a:cubicBezTo>
                    <a:pt x="227" y="81"/>
                    <a:pt x="226" y="81"/>
                    <a:pt x="226" y="81"/>
                  </a:cubicBezTo>
                  <a:cubicBezTo>
                    <a:pt x="225" y="82"/>
                    <a:pt x="226" y="82"/>
                    <a:pt x="225" y="82"/>
                  </a:cubicBezTo>
                  <a:cubicBezTo>
                    <a:pt x="225" y="82"/>
                    <a:pt x="224" y="83"/>
                    <a:pt x="224" y="83"/>
                  </a:cubicBezTo>
                  <a:cubicBezTo>
                    <a:pt x="223" y="83"/>
                    <a:pt x="223" y="83"/>
                    <a:pt x="223" y="84"/>
                  </a:cubicBezTo>
                  <a:cubicBezTo>
                    <a:pt x="223" y="84"/>
                    <a:pt x="223" y="84"/>
                    <a:pt x="223" y="84"/>
                  </a:cubicBezTo>
                  <a:cubicBezTo>
                    <a:pt x="222" y="84"/>
                    <a:pt x="222" y="84"/>
                    <a:pt x="221" y="84"/>
                  </a:cubicBezTo>
                  <a:cubicBezTo>
                    <a:pt x="221" y="85"/>
                    <a:pt x="220" y="85"/>
                    <a:pt x="220" y="85"/>
                  </a:cubicBezTo>
                  <a:cubicBezTo>
                    <a:pt x="219" y="85"/>
                    <a:pt x="218" y="86"/>
                    <a:pt x="217" y="86"/>
                  </a:cubicBezTo>
                  <a:cubicBezTo>
                    <a:pt x="215" y="85"/>
                    <a:pt x="216" y="87"/>
                    <a:pt x="214" y="87"/>
                  </a:cubicBezTo>
                  <a:cubicBezTo>
                    <a:pt x="213" y="87"/>
                    <a:pt x="213" y="86"/>
                    <a:pt x="212" y="87"/>
                  </a:cubicBezTo>
                  <a:cubicBezTo>
                    <a:pt x="212" y="87"/>
                    <a:pt x="212" y="87"/>
                    <a:pt x="213" y="87"/>
                  </a:cubicBezTo>
                  <a:cubicBezTo>
                    <a:pt x="214" y="87"/>
                    <a:pt x="215" y="87"/>
                    <a:pt x="216" y="87"/>
                  </a:cubicBezTo>
                  <a:cubicBezTo>
                    <a:pt x="218" y="87"/>
                    <a:pt x="218" y="89"/>
                    <a:pt x="216" y="89"/>
                  </a:cubicBezTo>
                  <a:cubicBezTo>
                    <a:pt x="216" y="89"/>
                    <a:pt x="215" y="88"/>
                    <a:pt x="215" y="88"/>
                  </a:cubicBezTo>
                  <a:cubicBezTo>
                    <a:pt x="214" y="88"/>
                    <a:pt x="214" y="89"/>
                    <a:pt x="215" y="89"/>
                  </a:cubicBezTo>
                  <a:cubicBezTo>
                    <a:pt x="216" y="89"/>
                    <a:pt x="216" y="89"/>
                    <a:pt x="216" y="90"/>
                  </a:cubicBezTo>
                  <a:cubicBezTo>
                    <a:pt x="217" y="90"/>
                    <a:pt x="217" y="90"/>
                    <a:pt x="217" y="91"/>
                  </a:cubicBezTo>
                  <a:cubicBezTo>
                    <a:pt x="217" y="91"/>
                    <a:pt x="217" y="93"/>
                    <a:pt x="216" y="93"/>
                  </a:cubicBezTo>
                  <a:cubicBezTo>
                    <a:pt x="216" y="93"/>
                    <a:pt x="218" y="93"/>
                    <a:pt x="217" y="94"/>
                  </a:cubicBezTo>
                  <a:cubicBezTo>
                    <a:pt x="217" y="94"/>
                    <a:pt x="216" y="94"/>
                    <a:pt x="216" y="95"/>
                  </a:cubicBezTo>
                  <a:cubicBezTo>
                    <a:pt x="216" y="95"/>
                    <a:pt x="216" y="95"/>
                    <a:pt x="216" y="95"/>
                  </a:cubicBezTo>
                  <a:cubicBezTo>
                    <a:pt x="215" y="96"/>
                    <a:pt x="214" y="96"/>
                    <a:pt x="213" y="96"/>
                  </a:cubicBezTo>
                  <a:cubicBezTo>
                    <a:pt x="213" y="96"/>
                    <a:pt x="212" y="96"/>
                    <a:pt x="211" y="96"/>
                  </a:cubicBezTo>
                  <a:cubicBezTo>
                    <a:pt x="211" y="96"/>
                    <a:pt x="210" y="96"/>
                    <a:pt x="209" y="96"/>
                  </a:cubicBezTo>
                  <a:cubicBezTo>
                    <a:pt x="209" y="97"/>
                    <a:pt x="209" y="97"/>
                    <a:pt x="210" y="98"/>
                  </a:cubicBezTo>
                  <a:cubicBezTo>
                    <a:pt x="211" y="98"/>
                    <a:pt x="211" y="99"/>
                    <a:pt x="210" y="100"/>
                  </a:cubicBezTo>
                  <a:cubicBezTo>
                    <a:pt x="209" y="101"/>
                    <a:pt x="208" y="101"/>
                    <a:pt x="206" y="101"/>
                  </a:cubicBezTo>
                  <a:cubicBezTo>
                    <a:pt x="205" y="101"/>
                    <a:pt x="204" y="101"/>
                    <a:pt x="203" y="101"/>
                  </a:cubicBezTo>
                  <a:cubicBezTo>
                    <a:pt x="202" y="101"/>
                    <a:pt x="202" y="101"/>
                    <a:pt x="202" y="101"/>
                  </a:cubicBezTo>
                  <a:cubicBezTo>
                    <a:pt x="202" y="102"/>
                    <a:pt x="203" y="102"/>
                    <a:pt x="203" y="101"/>
                  </a:cubicBezTo>
                  <a:cubicBezTo>
                    <a:pt x="205" y="101"/>
                    <a:pt x="207" y="101"/>
                    <a:pt x="208" y="102"/>
                  </a:cubicBezTo>
                  <a:cubicBezTo>
                    <a:pt x="209" y="102"/>
                    <a:pt x="208" y="104"/>
                    <a:pt x="209" y="104"/>
                  </a:cubicBezTo>
                  <a:cubicBezTo>
                    <a:pt x="209" y="105"/>
                    <a:pt x="209" y="103"/>
                    <a:pt x="209" y="103"/>
                  </a:cubicBezTo>
                  <a:cubicBezTo>
                    <a:pt x="210" y="103"/>
                    <a:pt x="210" y="103"/>
                    <a:pt x="211" y="103"/>
                  </a:cubicBezTo>
                  <a:cubicBezTo>
                    <a:pt x="212" y="103"/>
                    <a:pt x="212" y="105"/>
                    <a:pt x="212" y="106"/>
                  </a:cubicBezTo>
                  <a:cubicBezTo>
                    <a:pt x="211" y="106"/>
                    <a:pt x="208" y="106"/>
                    <a:pt x="207" y="107"/>
                  </a:cubicBezTo>
                  <a:cubicBezTo>
                    <a:pt x="207" y="108"/>
                    <a:pt x="205" y="109"/>
                    <a:pt x="204" y="109"/>
                  </a:cubicBezTo>
                  <a:cubicBezTo>
                    <a:pt x="203" y="109"/>
                    <a:pt x="205" y="107"/>
                    <a:pt x="204" y="107"/>
                  </a:cubicBezTo>
                  <a:cubicBezTo>
                    <a:pt x="203" y="107"/>
                    <a:pt x="202" y="107"/>
                    <a:pt x="202" y="106"/>
                  </a:cubicBezTo>
                  <a:cubicBezTo>
                    <a:pt x="202" y="106"/>
                    <a:pt x="201" y="106"/>
                    <a:pt x="201" y="106"/>
                  </a:cubicBezTo>
                  <a:cubicBezTo>
                    <a:pt x="200" y="107"/>
                    <a:pt x="199" y="106"/>
                    <a:pt x="198" y="107"/>
                  </a:cubicBezTo>
                  <a:cubicBezTo>
                    <a:pt x="198" y="108"/>
                    <a:pt x="196" y="107"/>
                    <a:pt x="197" y="106"/>
                  </a:cubicBezTo>
                  <a:cubicBezTo>
                    <a:pt x="196" y="106"/>
                    <a:pt x="196" y="106"/>
                    <a:pt x="196" y="106"/>
                  </a:cubicBezTo>
                  <a:cubicBezTo>
                    <a:pt x="195" y="107"/>
                    <a:pt x="195" y="107"/>
                    <a:pt x="195" y="108"/>
                  </a:cubicBezTo>
                  <a:cubicBezTo>
                    <a:pt x="195" y="109"/>
                    <a:pt x="193" y="108"/>
                    <a:pt x="192" y="108"/>
                  </a:cubicBezTo>
                  <a:cubicBezTo>
                    <a:pt x="192" y="108"/>
                    <a:pt x="191" y="107"/>
                    <a:pt x="190" y="107"/>
                  </a:cubicBezTo>
                  <a:cubicBezTo>
                    <a:pt x="189" y="107"/>
                    <a:pt x="189" y="108"/>
                    <a:pt x="188" y="108"/>
                  </a:cubicBezTo>
                  <a:cubicBezTo>
                    <a:pt x="187" y="108"/>
                    <a:pt x="187" y="106"/>
                    <a:pt x="185" y="107"/>
                  </a:cubicBezTo>
                  <a:cubicBezTo>
                    <a:pt x="184" y="108"/>
                    <a:pt x="184" y="109"/>
                    <a:pt x="183" y="109"/>
                  </a:cubicBezTo>
                  <a:cubicBezTo>
                    <a:pt x="182" y="110"/>
                    <a:pt x="182" y="109"/>
                    <a:pt x="181" y="110"/>
                  </a:cubicBezTo>
                  <a:cubicBezTo>
                    <a:pt x="180" y="111"/>
                    <a:pt x="180" y="111"/>
                    <a:pt x="182" y="111"/>
                  </a:cubicBezTo>
                  <a:cubicBezTo>
                    <a:pt x="182" y="112"/>
                    <a:pt x="185" y="112"/>
                    <a:pt x="184" y="113"/>
                  </a:cubicBezTo>
                  <a:cubicBezTo>
                    <a:pt x="183" y="113"/>
                    <a:pt x="183" y="113"/>
                    <a:pt x="184" y="113"/>
                  </a:cubicBezTo>
                  <a:cubicBezTo>
                    <a:pt x="185" y="113"/>
                    <a:pt x="185" y="114"/>
                    <a:pt x="186" y="114"/>
                  </a:cubicBezTo>
                  <a:cubicBezTo>
                    <a:pt x="186" y="114"/>
                    <a:pt x="187" y="113"/>
                    <a:pt x="188" y="113"/>
                  </a:cubicBezTo>
                  <a:cubicBezTo>
                    <a:pt x="188" y="113"/>
                    <a:pt x="189" y="113"/>
                    <a:pt x="189" y="113"/>
                  </a:cubicBezTo>
                  <a:cubicBezTo>
                    <a:pt x="190" y="114"/>
                    <a:pt x="190" y="114"/>
                    <a:pt x="191" y="114"/>
                  </a:cubicBezTo>
                  <a:cubicBezTo>
                    <a:pt x="192" y="114"/>
                    <a:pt x="192" y="114"/>
                    <a:pt x="193" y="113"/>
                  </a:cubicBezTo>
                  <a:cubicBezTo>
                    <a:pt x="194" y="113"/>
                    <a:pt x="196" y="112"/>
                    <a:pt x="197" y="111"/>
                  </a:cubicBezTo>
                  <a:cubicBezTo>
                    <a:pt x="199" y="111"/>
                    <a:pt x="200" y="111"/>
                    <a:pt x="202" y="112"/>
                  </a:cubicBezTo>
                  <a:cubicBezTo>
                    <a:pt x="203" y="112"/>
                    <a:pt x="205" y="112"/>
                    <a:pt x="206" y="112"/>
                  </a:cubicBezTo>
                  <a:cubicBezTo>
                    <a:pt x="206" y="113"/>
                    <a:pt x="207" y="114"/>
                    <a:pt x="207" y="114"/>
                  </a:cubicBezTo>
                  <a:cubicBezTo>
                    <a:pt x="206" y="115"/>
                    <a:pt x="206" y="115"/>
                    <a:pt x="206" y="116"/>
                  </a:cubicBezTo>
                  <a:cubicBezTo>
                    <a:pt x="206" y="116"/>
                    <a:pt x="207" y="116"/>
                    <a:pt x="207" y="116"/>
                  </a:cubicBezTo>
                  <a:cubicBezTo>
                    <a:pt x="207" y="117"/>
                    <a:pt x="208" y="117"/>
                    <a:pt x="208" y="117"/>
                  </a:cubicBezTo>
                  <a:cubicBezTo>
                    <a:pt x="208" y="119"/>
                    <a:pt x="206" y="119"/>
                    <a:pt x="204" y="119"/>
                  </a:cubicBezTo>
                  <a:cubicBezTo>
                    <a:pt x="203" y="120"/>
                    <a:pt x="201" y="120"/>
                    <a:pt x="199" y="119"/>
                  </a:cubicBezTo>
                  <a:cubicBezTo>
                    <a:pt x="199" y="119"/>
                    <a:pt x="199" y="118"/>
                    <a:pt x="199" y="119"/>
                  </a:cubicBezTo>
                  <a:cubicBezTo>
                    <a:pt x="199" y="120"/>
                    <a:pt x="197" y="120"/>
                    <a:pt x="196" y="120"/>
                  </a:cubicBezTo>
                  <a:cubicBezTo>
                    <a:pt x="194" y="120"/>
                    <a:pt x="193" y="120"/>
                    <a:pt x="192" y="120"/>
                  </a:cubicBezTo>
                  <a:cubicBezTo>
                    <a:pt x="189" y="120"/>
                    <a:pt x="188" y="121"/>
                    <a:pt x="186" y="120"/>
                  </a:cubicBezTo>
                  <a:cubicBezTo>
                    <a:pt x="184" y="120"/>
                    <a:pt x="186" y="120"/>
                    <a:pt x="185" y="119"/>
                  </a:cubicBezTo>
                  <a:cubicBezTo>
                    <a:pt x="184" y="119"/>
                    <a:pt x="184" y="119"/>
                    <a:pt x="183" y="119"/>
                  </a:cubicBezTo>
                  <a:cubicBezTo>
                    <a:pt x="182" y="119"/>
                    <a:pt x="182" y="120"/>
                    <a:pt x="181" y="120"/>
                  </a:cubicBezTo>
                  <a:cubicBezTo>
                    <a:pt x="181" y="121"/>
                    <a:pt x="180" y="120"/>
                    <a:pt x="180" y="120"/>
                  </a:cubicBezTo>
                  <a:cubicBezTo>
                    <a:pt x="179" y="120"/>
                    <a:pt x="179" y="120"/>
                    <a:pt x="178" y="120"/>
                  </a:cubicBezTo>
                  <a:cubicBezTo>
                    <a:pt x="178" y="119"/>
                    <a:pt x="178" y="119"/>
                    <a:pt x="177" y="118"/>
                  </a:cubicBezTo>
                  <a:cubicBezTo>
                    <a:pt x="177" y="117"/>
                    <a:pt x="177" y="116"/>
                    <a:pt x="177" y="115"/>
                  </a:cubicBezTo>
                  <a:cubicBezTo>
                    <a:pt x="177" y="113"/>
                    <a:pt x="178" y="112"/>
                    <a:pt x="177" y="111"/>
                  </a:cubicBezTo>
                  <a:cubicBezTo>
                    <a:pt x="176" y="111"/>
                    <a:pt x="176" y="110"/>
                    <a:pt x="176" y="109"/>
                  </a:cubicBezTo>
                  <a:cubicBezTo>
                    <a:pt x="175" y="108"/>
                    <a:pt x="174" y="109"/>
                    <a:pt x="173" y="110"/>
                  </a:cubicBezTo>
                  <a:cubicBezTo>
                    <a:pt x="172" y="110"/>
                    <a:pt x="171" y="110"/>
                    <a:pt x="171" y="109"/>
                  </a:cubicBezTo>
                  <a:cubicBezTo>
                    <a:pt x="170" y="109"/>
                    <a:pt x="170" y="109"/>
                    <a:pt x="169" y="109"/>
                  </a:cubicBezTo>
                  <a:cubicBezTo>
                    <a:pt x="169" y="108"/>
                    <a:pt x="169" y="107"/>
                    <a:pt x="168" y="107"/>
                  </a:cubicBezTo>
                  <a:cubicBezTo>
                    <a:pt x="168" y="106"/>
                    <a:pt x="168" y="106"/>
                    <a:pt x="167" y="106"/>
                  </a:cubicBezTo>
                  <a:cubicBezTo>
                    <a:pt x="167" y="105"/>
                    <a:pt x="168" y="104"/>
                    <a:pt x="169" y="104"/>
                  </a:cubicBezTo>
                  <a:cubicBezTo>
                    <a:pt x="170" y="104"/>
                    <a:pt x="171" y="105"/>
                    <a:pt x="172" y="104"/>
                  </a:cubicBezTo>
                  <a:cubicBezTo>
                    <a:pt x="172" y="104"/>
                    <a:pt x="173" y="104"/>
                    <a:pt x="173" y="104"/>
                  </a:cubicBezTo>
                  <a:cubicBezTo>
                    <a:pt x="175" y="105"/>
                    <a:pt x="175" y="106"/>
                    <a:pt x="175" y="106"/>
                  </a:cubicBezTo>
                  <a:cubicBezTo>
                    <a:pt x="174" y="107"/>
                    <a:pt x="175" y="107"/>
                    <a:pt x="176" y="107"/>
                  </a:cubicBezTo>
                  <a:cubicBezTo>
                    <a:pt x="177" y="106"/>
                    <a:pt x="178" y="106"/>
                    <a:pt x="178" y="106"/>
                  </a:cubicBezTo>
                  <a:cubicBezTo>
                    <a:pt x="179" y="106"/>
                    <a:pt x="180" y="105"/>
                    <a:pt x="181" y="106"/>
                  </a:cubicBezTo>
                  <a:cubicBezTo>
                    <a:pt x="181" y="106"/>
                    <a:pt x="182" y="106"/>
                    <a:pt x="182" y="106"/>
                  </a:cubicBezTo>
                  <a:cubicBezTo>
                    <a:pt x="183" y="106"/>
                    <a:pt x="183" y="106"/>
                    <a:pt x="184" y="106"/>
                  </a:cubicBezTo>
                  <a:cubicBezTo>
                    <a:pt x="184" y="105"/>
                    <a:pt x="184" y="105"/>
                    <a:pt x="184" y="104"/>
                  </a:cubicBezTo>
                  <a:cubicBezTo>
                    <a:pt x="185" y="104"/>
                    <a:pt x="186" y="104"/>
                    <a:pt x="186" y="103"/>
                  </a:cubicBezTo>
                  <a:cubicBezTo>
                    <a:pt x="186" y="103"/>
                    <a:pt x="186" y="103"/>
                    <a:pt x="187" y="102"/>
                  </a:cubicBezTo>
                  <a:cubicBezTo>
                    <a:pt x="188" y="102"/>
                    <a:pt x="189" y="101"/>
                    <a:pt x="188" y="100"/>
                  </a:cubicBezTo>
                  <a:cubicBezTo>
                    <a:pt x="187" y="100"/>
                    <a:pt x="186" y="99"/>
                    <a:pt x="187" y="98"/>
                  </a:cubicBezTo>
                  <a:cubicBezTo>
                    <a:pt x="188" y="98"/>
                    <a:pt x="190" y="97"/>
                    <a:pt x="191" y="98"/>
                  </a:cubicBezTo>
                  <a:cubicBezTo>
                    <a:pt x="192" y="98"/>
                    <a:pt x="192" y="99"/>
                    <a:pt x="193" y="100"/>
                  </a:cubicBezTo>
                  <a:cubicBezTo>
                    <a:pt x="193" y="101"/>
                    <a:pt x="195" y="102"/>
                    <a:pt x="196" y="101"/>
                  </a:cubicBezTo>
                  <a:cubicBezTo>
                    <a:pt x="197" y="101"/>
                    <a:pt x="199" y="100"/>
                    <a:pt x="197" y="99"/>
                  </a:cubicBezTo>
                  <a:cubicBezTo>
                    <a:pt x="196" y="99"/>
                    <a:pt x="196" y="99"/>
                    <a:pt x="195" y="99"/>
                  </a:cubicBezTo>
                  <a:cubicBezTo>
                    <a:pt x="195" y="98"/>
                    <a:pt x="195" y="98"/>
                    <a:pt x="194" y="98"/>
                  </a:cubicBezTo>
                  <a:cubicBezTo>
                    <a:pt x="193" y="97"/>
                    <a:pt x="195" y="96"/>
                    <a:pt x="195" y="95"/>
                  </a:cubicBezTo>
                  <a:cubicBezTo>
                    <a:pt x="196" y="95"/>
                    <a:pt x="195" y="95"/>
                    <a:pt x="193" y="95"/>
                  </a:cubicBezTo>
                  <a:cubicBezTo>
                    <a:pt x="193" y="95"/>
                    <a:pt x="192" y="95"/>
                    <a:pt x="192" y="95"/>
                  </a:cubicBezTo>
                  <a:cubicBezTo>
                    <a:pt x="192" y="95"/>
                    <a:pt x="191" y="95"/>
                    <a:pt x="191" y="95"/>
                  </a:cubicBezTo>
                  <a:cubicBezTo>
                    <a:pt x="190" y="95"/>
                    <a:pt x="189" y="95"/>
                    <a:pt x="189" y="94"/>
                  </a:cubicBezTo>
                  <a:cubicBezTo>
                    <a:pt x="189" y="94"/>
                    <a:pt x="189" y="93"/>
                    <a:pt x="189" y="93"/>
                  </a:cubicBezTo>
                  <a:cubicBezTo>
                    <a:pt x="189" y="92"/>
                    <a:pt x="189" y="92"/>
                    <a:pt x="189" y="91"/>
                  </a:cubicBezTo>
                  <a:cubicBezTo>
                    <a:pt x="189" y="91"/>
                    <a:pt x="190" y="91"/>
                    <a:pt x="191" y="91"/>
                  </a:cubicBezTo>
                  <a:cubicBezTo>
                    <a:pt x="192" y="91"/>
                    <a:pt x="191" y="90"/>
                    <a:pt x="191" y="90"/>
                  </a:cubicBezTo>
                  <a:cubicBezTo>
                    <a:pt x="192" y="89"/>
                    <a:pt x="192" y="89"/>
                    <a:pt x="193" y="90"/>
                  </a:cubicBezTo>
                  <a:cubicBezTo>
                    <a:pt x="193" y="90"/>
                    <a:pt x="193" y="90"/>
                    <a:pt x="194" y="90"/>
                  </a:cubicBezTo>
                  <a:cubicBezTo>
                    <a:pt x="195" y="91"/>
                    <a:pt x="196" y="91"/>
                    <a:pt x="196" y="91"/>
                  </a:cubicBezTo>
                  <a:cubicBezTo>
                    <a:pt x="197" y="91"/>
                    <a:pt x="198" y="91"/>
                    <a:pt x="199" y="91"/>
                  </a:cubicBezTo>
                  <a:cubicBezTo>
                    <a:pt x="200" y="91"/>
                    <a:pt x="200" y="90"/>
                    <a:pt x="199" y="90"/>
                  </a:cubicBezTo>
                  <a:cubicBezTo>
                    <a:pt x="198" y="89"/>
                    <a:pt x="196" y="90"/>
                    <a:pt x="195" y="90"/>
                  </a:cubicBezTo>
                  <a:cubicBezTo>
                    <a:pt x="195" y="90"/>
                    <a:pt x="194" y="90"/>
                    <a:pt x="194" y="90"/>
                  </a:cubicBezTo>
                  <a:cubicBezTo>
                    <a:pt x="195" y="89"/>
                    <a:pt x="195" y="89"/>
                    <a:pt x="195" y="88"/>
                  </a:cubicBezTo>
                  <a:cubicBezTo>
                    <a:pt x="194" y="88"/>
                    <a:pt x="194" y="88"/>
                    <a:pt x="193" y="89"/>
                  </a:cubicBezTo>
                  <a:cubicBezTo>
                    <a:pt x="193" y="89"/>
                    <a:pt x="192" y="89"/>
                    <a:pt x="192" y="89"/>
                  </a:cubicBezTo>
                  <a:cubicBezTo>
                    <a:pt x="190" y="89"/>
                    <a:pt x="190" y="90"/>
                    <a:pt x="190" y="91"/>
                  </a:cubicBezTo>
                  <a:cubicBezTo>
                    <a:pt x="189" y="90"/>
                    <a:pt x="190" y="90"/>
                    <a:pt x="189" y="89"/>
                  </a:cubicBezTo>
                  <a:cubicBezTo>
                    <a:pt x="188" y="89"/>
                    <a:pt x="188" y="91"/>
                    <a:pt x="188" y="92"/>
                  </a:cubicBezTo>
                  <a:cubicBezTo>
                    <a:pt x="189" y="92"/>
                    <a:pt x="189" y="93"/>
                    <a:pt x="188" y="93"/>
                  </a:cubicBezTo>
                  <a:cubicBezTo>
                    <a:pt x="188" y="94"/>
                    <a:pt x="187" y="94"/>
                    <a:pt x="186" y="94"/>
                  </a:cubicBezTo>
                  <a:cubicBezTo>
                    <a:pt x="186" y="95"/>
                    <a:pt x="186" y="93"/>
                    <a:pt x="185" y="93"/>
                  </a:cubicBezTo>
                  <a:cubicBezTo>
                    <a:pt x="185" y="94"/>
                    <a:pt x="185" y="94"/>
                    <a:pt x="185" y="95"/>
                  </a:cubicBezTo>
                  <a:cubicBezTo>
                    <a:pt x="184" y="95"/>
                    <a:pt x="183" y="94"/>
                    <a:pt x="183" y="94"/>
                  </a:cubicBezTo>
                  <a:cubicBezTo>
                    <a:pt x="183" y="93"/>
                    <a:pt x="182" y="94"/>
                    <a:pt x="182" y="95"/>
                  </a:cubicBezTo>
                  <a:cubicBezTo>
                    <a:pt x="182" y="95"/>
                    <a:pt x="182" y="95"/>
                    <a:pt x="181" y="95"/>
                  </a:cubicBezTo>
                  <a:cubicBezTo>
                    <a:pt x="180" y="95"/>
                    <a:pt x="176" y="95"/>
                    <a:pt x="177" y="94"/>
                  </a:cubicBezTo>
                  <a:cubicBezTo>
                    <a:pt x="177" y="94"/>
                    <a:pt x="179" y="93"/>
                    <a:pt x="179" y="92"/>
                  </a:cubicBezTo>
                  <a:cubicBezTo>
                    <a:pt x="179" y="92"/>
                    <a:pt x="179" y="93"/>
                    <a:pt x="178" y="93"/>
                  </a:cubicBezTo>
                  <a:cubicBezTo>
                    <a:pt x="178" y="93"/>
                    <a:pt x="178" y="93"/>
                    <a:pt x="177" y="92"/>
                  </a:cubicBezTo>
                  <a:cubicBezTo>
                    <a:pt x="177" y="92"/>
                    <a:pt x="176" y="92"/>
                    <a:pt x="176" y="92"/>
                  </a:cubicBezTo>
                  <a:cubicBezTo>
                    <a:pt x="175" y="92"/>
                    <a:pt x="177" y="91"/>
                    <a:pt x="176" y="90"/>
                  </a:cubicBezTo>
                  <a:cubicBezTo>
                    <a:pt x="175" y="90"/>
                    <a:pt x="176" y="89"/>
                    <a:pt x="176" y="89"/>
                  </a:cubicBezTo>
                  <a:cubicBezTo>
                    <a:pt x="177" y="88"/>
                    <a:pt x="178" y="88"/>
                    <a:pt x="179" y="88"/>
                  </a:cubicBezTo>
                  <a:cubicBezTo>
                    <a:pt x="181" y="87"/>
                    <a:pt x="180" y="87"/>
                    <a:pt x="179" y="86"/>
                  </a:cubicBezTo>
                  <a:cubicBezTo>
                    <a:pt x="178" y="86"/>
                    <a:pt x="177" y="86"/>
                    <a:pt x="175" y="87"/>
                  </a:cubicBezTo>
                  <a:cubicBezTo>
                    <a:pt x="174" y="87"/>
                    <a:pt x="174" y="87"/>
                    <a:pt x="173" y="87"/>
                  </a:cubicBezTo>
                  <a:cubicBezTo>
                    <a:pt x="173" y="87"/>
                    <a:pt x="172" y="87"/>
                    <a:pt x="173" y="86"/>
                  </a:cubicBezTo>
                  <a:cubicBezTo>
                    <a:pt x="173" y="86"/>
                    <a:pt x="174" y="86"/>
                    <a:pt x="175" y="86"/>
                  </a:cubicBezTo>
                  <a:cubicBezTo>
                    <a:pt x="175" y="85"/>
                    <a:pt x="175" y="85"/>
                    <a:pt x="175" y="85"/>
                  </a:cubicBezTo>
                  <a:cubicBezTo>
                    <a:pt x="175" y="85"/>
                    <a:pt x="174" y="85"/>
                    <a:pt x="173" y="85"/>
                  </a:cubicBezTo>
                  <a:close/>
                  <a:moveTo>
                    <a:pt x="325" y="106"/>
                  </a:moveTo>
                  <a:cubicBezTo>
                    <a:pt x="325" y="105"/>
                    <a:pt x="326" y="106"/>
                    <a:pt x="326" y="106"/>
                  </a:cubicBezTo>
                  <a:cubicBezTo>
                    <a:pt x="327" y="107"/>
                    <a:pt x="328" y="109"/>
                    <a:pt x="326" y="108"/>
                  </a:cubicBezTo>
                  <a:cubicBezTo>
                    <a:pt x="325" y="107"/>
                    <a:pt x="325" y="107"/>
                    <a:pt x="325" y="106"/>
                  </a:cubicBezTo>
                  <a:close/>
                  <a:moveTo>
                    <a:pt x="161" y="107"/>
                  </a:moveTo>
                  <a:cubicBezTo>
                    <a:pt x="162" y="107"/>
                    <a:pt x="163" y="107"/>
                    <a:pt x="163" y="107"/>
                  </a:cubicBezTo>
                  <a:cubicBezTo>
                    <a:pt x="164" y="108"/>
                    <a:pt x="165" y="108"/>
                    <a:pt x="165" y="108"/>
                  </a:cubicBezTo>
                  <a:cubicBezTo>
                    <a:pt x="166" y="109"/>
                    <a:pt x="165" y="110"/>
                    <a:pt x="165" y="111"/>
                  </a:cubicBezTo>
                  <a:cubicBezTo>
                    <a:pt x="165" y="112"/>
                    <a:pt x="166" y="113"/>
                    <a:pt x="167" y="114"/>
                  </a:cubicBezTo>
                  <a:cubicBezTo>
                    <a:pt x="167" y="115"/>
                    <a:pt x="165" y="115"/>
                    <a:pt x="165" y="115"/>
                  </a:cubicBezTo>
                  <a:cubicBezTo>
                    <a:pt x="164" y="116"/>
                    <a:pt x="164" y="116"/>
                    <a:pt x="164" y="117"/>
                  </a:cubicBezTo>
                  <a:cubicBezTo>
                    <a:pt x="164" y="117"/>
                    <a:pt x="163" y="118"/>
                    <a:pt x="163" y="118"/>
                  </a:cubicBezTo>
                  <a:cubicBezTo>
                    <a:pt x="162" y="119"/>
                    <a:pt x="160" y="119"/>
                    <a:pt x="159" y="119"/>
                  </a:cubicBezTo>
                  <a:cubicBezTo>
                    <a:pt x="158" y="119"/>
                    <a:pt x="158" y="118"/>
                    <a:pt x="157" y="118"/>
                  </a:cubicBezTo>
                  <a:cubicBezTo>
                    <a:pt x="157" y="117"/>
                    <a:pt x="157" y="117"/>
                    <a:pt x="157" y="116"/>
                  </a:cubicBezTo>
                  <a:cubicBezTo>
                    <a:pt x="158" y="116"/>
                    <a:pt x="160" y="115"/>
                    <a:pt x="160" y="114"/>
                  </a:cubicBezTo>
                  <a:cubicBezTo>
                    <a:pt x="159" y="114"/>
                    <a:pt x="158" y="115"/>
                    <a:pt x="157" y="115"/>
                  </a:cubicBezTo>
                  <a:cubicBezTo>
                    <a:pt x="156" y="116"/>
                    <a:pt x="154" y="116"/>
                    <a:pt x="154" y="116"/>
                  </a:cubicBezTo>
                  <a:cubicBezTo>
                    <a:pt x="154" y="115"/>
                    <a:pt x="154" y="114"/>
                    <a:pt x="155" y="113"/>
                  </a:cubicBezTo>
                  <a:cubicBezTo>
                    <a:pt x="155" y="112"/>
                    <a:pt x="157" y="112"/>
                    <a:pt x="157" y="111"/>
                  </a:cubicBezTo>
                  <a:cubicBezTo>
                    <a:pt x="157" y="111"/>
                    <a:pt x="155" y="111"/>
                    <a:pt x="156" y="110"/>
                  </a:cubicBezTo>
                  <a:cubicBezTo>
                    <a:pt x="156" y="110"/>
                    <a:pt x="160" y="109"/>
                    <a:pt x="159" y="108"/>
                  </a:cubicBezTo>
                  <a:cubicBezTo>
                    <a:pt x="158" y="108"/>
                    <a:pt x="156" y="108"/>
                    <a:pt x="157" y="108"/>
                  </a:cubicBezTo>
                  <a:cubicBezTo>
                    <a:pt x="159" y="107"/>
                    <a:pt x="160" y="107"/>
                    <a:pt x="161" y="107"/>
                  </a:cubicBezTo>
                  <a:close/>
                  <a:moveTo>
                    <a:pt x="250" y="74"/>
                  </a:moveTo>
                  <a:cubicBezTo>
                    <a:pt x="250" y="74"/>
                    <a:pt x="251" y="75"/>
                    <a:pt x="251" y="74"/>
                  </a:cubicBezTo>
                  <a:cubicBezTo>
                    <a:pt x="250" y="73"/>
                    <a:pt x="250" y="73"/>
                    <a:pt x="249" y="73"/>
                  </a:cubicBezTo>
                  <a:cubicBezTo>
                    <a:pt x="248" y="72"/>
                    <a:pt x="247" y="71"/>
                    <a:pt x="246" y="71"/>
                  </a:cubicBezTo>
                  <a:cubicBezTo>
                    <a:pt x="246" y="70"/>
                    <a:pt x="245" y="70"/>
                    <a:pt x="245" y="69"/>
                  </a:cubicBezTo>
                  <a:cubicBezTo>
                    <a:pt x="245" y="69"/>
                    <a:pt x="246" y="69"/>
                    <a:pt x="247" y="69"/>
                  </a:cubicBezTo>
                  <a:cubicBezTo>
                    <a:pt x="247" y="69"/>
                    <a:pt x="248" y="69"/>
                    <a:pt x="249" y="69"/>
                  </a:cubicBezTo>
                  <a:cubicBezTo>
                    <a:pt x="249" y="69"/>
                    <a:pt x="250" y="69"/>
                    <a:pt x="250" y="69"/>
                  </a:cubicBezTo>
                  <a:cubicBezTo>
                    <a:pt x="251" y="69"/>
                    <a:pt x="251" y="69"/>
                    <a:pt x="252" y="68"/>
                  </a:cubicBezTo>
                  <a:cubicBezTo>
                    <a:pt x="252" y="68"/>
                    <a:pt x="252" y="68"/>
                    <a:pt x="253" y="68"/>
                  </a:cubicBezTo>
                  <a:cubicBezTo>
                    <a:pt x="254" y="68"/>
                    <a:pt x="254" y="69"/>
                    <a:pt x="255" y="69"/>
                  </a:cubicBezTo>
                  <a:cubicBezTo>
                    <a:pt x="255" y="70"/>
                    <a:pt x="256" y="70"/>
                    <a:pt x="256" y="70"/>
                  </a:cubicBezTo>
                  <a:cubicBezTo>
                    <a:pt x="256" y="70"/>
                    <a:pt x="256" y="71"/>
                    <a:pt x="256" y="71"/>
                  </a:cubicBezTo>
                  <a:cubicBezTo>
                    <a:pt x="256" y="72"/>
                    <a:pt x="256" y="72"/>
                    <a:pt x="256" y="73"/>
                  </a:cubicBezTo>
                  <a:cubicBezTo>
                    <a:pt x="256" y="73"/>
                    <a:pt x="256" y="74"/>
                    <a:pt x="257" y="74"/>
                  </a:cubicBezTo>
                  <a:cubicBezTo>
                    <a:pt x="257" y="74"/>
                    <a:pt x="257" y="74"/>
                    <a:pt x="257" y="74"/>
                  </a:cubicBezTo>
                  <a:cubicBezTo>
                    <a:pt x="257" y="73"/>
                    <a:pt x="257" y="72"/>
                    <a:pt x="257" y="71"/>
                  </a:cubicBezTo>
                  <a:cubicBezTo>
                    <a:pt x="257" y="71"/>
                    <a:pt x="257" y="71"/>
                    <a:pt x="257" y="70"/>
                  </a:cubicBezTo>
                  <a:cubicBezTo>
                    <a:pt x="257" y="70"/>
                    <a:pt x="256" y="70"/>
                    <a:pt x="256" y="69"/>
                  </a:cubicBezTo>
                  <a:cubicBezTo>
                    <a:pt x="256" y="68"/>
                    <a:pt x="257" y="69"/>
                    <a:pt x="257" y="70"/>
                  </a:cubicBezTo>
                  <a:cubicBezTo>
                    <a:pt x="258" y="70"/>
                    <a:pt x="258" y="71"/>
                    <a:pt x="259" y="71"/>
                  </a:cubicBezTo>
                  <a:cubicBezTo>
                    <a:pt x="259" y="71"/>
                    <a:pt x="259" y="71"/>
                    <a:pt x="259" y="71"/>
                  </a:cubicBezTo>
                  <a:cubicBezTo>
                    <a:pt x="259" y="72"/>
                    <a:pt x="260" y="73"/>
                    <a:pt x="260" y="73"/>
                  </a:cubicBezTo>
                  <a:cubicBezTo>
                    <a:pt x="261" y="73"/>
                    <a:pt x="261" y="74"/>
                    <a:pt x="261" y="74"/>
                  </a:cubicBezTo>
                  <a:cubicBezTo>
                    <a:pt x="262" y="74"/>
                    <a:pt x="261" y="73"/>
                    <a:pt x="261" y="73"/>
                  </a:cubicBezTo>
                  <a:cubicBezTo>
                    <a:pt x="260" y="72"/>
                    <a:pt x="262" y="72"/>
                    <a:pt x="263" y="73"/>
                  </a:cubicBezTo>
                  <a:cubicBezTo>
                    <a:pt x="263" y="73"/>
                    <a:pt x="264" y="73"/>
                    <a:pt x="264" y="73"/>
                  </a:cubicBezTo>
                  <a:cubicBezTo>
                    <a:pt x="264" y="72"/>
                    <a:pt x="263" y="72"/>
                    <a:pt x="262" y="72"/>
                  </a:cubicBezTo>
                  <a:cubicBezTo>
                    <a:pt x="261" y="71"/>
                    <a:pt x="261" y="70"/>
                    <a:pt x="260" y="69"/>
                  </a:cubicBezTo>
                  <a:cubicBezTo>
                    <a:pt x="260" y="69"/>
                    <a:pt x="258" y="68"/>
                    <a:pt x="260" y="68"/>
                  </a:cubicBezTo>
                  <a:cubicBezTo>
                    <a:pt x="260" y="68"/>
                    <a:pt x="262" y="68"/>
                    <a:pt x="262" y="68"/>
                  </a:cubicBezTo>
                  <a:cubicBezTo>
                    <a:pt x="263" y="69"/>
                    <a:pt x="263" y="69"/>
                    <a:pt x="264" y="70"/>
                  </a:cubicBezTo>
                  <a:cubicBezTo>
                    <a:pt x="264" y="70"/>
                    <a:pt x="265" y="70"/>
                    <a:pt x="266" y="71"/>
                  </a:cubicBezTo>
                  <a:cubicBezTo>
                    <a:pt x="267" y="71"/>
                    <a:pt x="268" y="72"/>
                    <a:pt x="269" y="73"/>
                  </a:cubicBezTo>
                  <a:cubicBezTo>
                    <a:pt x="270" y="73"/>
                    <a:pt x="270" y="74"/>
                    <a:pt x="271" y="74"/>
                  </a:cubicBezTo>
                  <a:cubicBezTo>
                    <a:pt x="271" y="75"/>
                    <a:pt x="271" y="75"/>
                    <a:pt x="272" y="75"/>
                  </a:cubicBezTo>
                  <a:cubicBezTo>
                    <a:pt x="273" y="75"/>
                    <a:pt x="272" y="75"/>
                    <a:pt x="272" y="75"/>
                  </a:cubicBezTo>
                  <a:cubicBezTo>
                    <a:pt x="272" y="75"/>
                    <a:pt x="272" y="74"/>
                    <a:pt x="271" y="74"/>
                  </a:cubicBezTo>
                  <a:cubicBezTo>
                    <a:pt x="271" y="74"/>
                    <a:pt x="271" y="73"/>
                    <a:pt x="271" y="73"/>
                  </a:cubicBezTo>
                  <a:cubicBezTo>
                    <a:pt x="271" y="72"/>
                    <a:pt x="271" y="72"/>
                    <a:pt x="271" y="71"/>
                  </a:cubicBezTo>
                  <a:cubicBezTo>
                    <a:pt x="270" y="71"/>
                    <a:pt x="271" y="71"/>
                    <a:pt x="271" y="71"/>
                  </a:cubicBezTo>
                  <a:cubicBezTo>
                    <a:pt x="271" y="71"/>
                    <a:pt x="272" y="71"/>
                    <a:pt x="272" y="71"/>
                  </a:cubicBezTo>
                  <a:cubicBezTo>
                    <a:pt x="272" y="70"/>
                    <a:pt x="271" y="70"/>
                    <a:pt x="270" y="69"/>
                  </a:cubicBezTo>
                  <a:cubicBezTo>
                    <a:pt x="269" y="68"/>
                    <a:pt x="268" y="68"/>
                    <a:pt x="268" y="67"/>
                  </a:cubicBezTo>
                  <a:cubicBezTo>
                    <a:pt x="269" y="67"/>
                    <a:pt x="270" y="68"/>
                    <a:pt x="271" y="68"/>
                  </a:cubicBezTo>
                  <a:cubicBezTo>
                    <a:pt x="272" y="68"/>
                    <a:pt x="273" y="68"/>
                    <a:pt x="274" y="69"/>
                  </a:cubicBezTo>
                  <a:cubicBezTo>
                    <a:pt x="275" y="69"/>
                    <a:pt x="276" y="69"/>
                    <a:pt x="276" y="70"/>
                  </a:cubicBezTo>
                  <a:cubicBezTo>
                    <a:pt x="277" y="70"/>
                    <a:pt x="278" y="71"/>
                    <a:pt x="278" y="71"/>
                  </a:cubicBezTo>
                  <a:cubicBezTo>
                    <a:pt x="278" y="70"/>
                    <a:pt x="278" y="70"/>
                    <a:pt x="277" y="69"/>
                  </a:cubicBezTo>
                  <a:cubicBezTo>
                    <a:pt x="276" y="69"/>
                    <a:pt x="275" y="68"/>
                    <a:pt x="274" y="68"/>
                  </a:cubicBezTo>
                  <a:cubicBezTo>
                    <a:pt x="274" y="68"/>
                    <a:pt x="273" y="68"/>
                    <a:pt x="272" y="67"/>
                  </a:cubicBezTo>
                  <a:cubicBezTo>
                    <a:pt x="271" y="67"/>
                    <a:pt x="270" y="67"/>
                    <a:pt x="269" y="67"/>
                  </a:cubicBezTo>
                  <a:cubicBezTo>
                    <a:pt x="268" y="67"/>
                    <a:pt x="268" y="66"/>
                    <a:pt x="267" y="66"/>
                  </a:cubicBezTo>
                  <a:cubicBezTo>
                    <a:pt x="267" y="66"/>
                    <a:pt x="266" y="67"/>
                    <a:pt x="266" y="66"/>
                  </a:cubicBezTo>
                  <a:cubicBezTo>
                    <a:pt x="266" y="66"/>
                    <a:pt x="266" y="66"/>
                    <a:pt x="266" y="65"/>
                  </a:cubicBezTo>
                  <a:cubicBezTo>
                    <a:pt x="266" y="65"/>
                    <a:pt x="265" y="65"/>
                    <a:pt x="265" y="65"/>
                  </a:cubicBezTo>
                  <a:cubicBezTo>
                    <a:pt x="265" y="64"/>
                    <a:pt x="266" y="64"/>
                    <a:pt x="266" y="65"/>
                  </a:cubicBezTo>
                  <a:cubicBezTo>
                    <a:pt x="267" y="65"/>
                    <a:pt x="267" y="65"/>
                    <a:pt x="267" y="65"/>
                  </a:cubicBezTo>
                  <a:cubicBezTo>
                    <a:pt x="268" y="65"/>
                    <a:pt x="268" y="65"/>
                    <a:pt x="267" y="65"/>
                  </a:cubicBezTo>
                  <a:cubicBezTo>
                    <a:pt x="266" y="64"/>
                    <a:pt x="270" y="65"/>
                    <a:pt x="270" y="65"/>
                  </a:cubicBezTo>
                  <a:cubicBezTo>
                    <a:pt x="270" y="65"/>
                    <a:pt x="271" y="65"/>
                    <a:pt x="271" y="65"/>
                  </a:cubicBezTo>
                  <a:cubicBezTo>
                    <a:pt x="271" y="65"/>
                    <a:pt x="271" y="65"/>
                    <a:pt x="270" y="65"/>
                  </a:cubicBezTo>
                  <a:cubicBezTo>
                    <a:pt x="270" y="64"/>
                    <a:pt x="270" y="64"/>
                    <a:pt x="270" y="64"/>
                  </a:cubicBezTo>
                  <a:cubicBezTo>
                    <a:pt x="270" y="64"/>
                    <a:pt x="271" y="65"/>
                    <a:pt x="271" y="65"/>
                  </a:cubicBezTo>
                  <a:cubicBezTo>
                    <a:pt x="271" y="65"/>
                    <a:pt x="271" y="64"/>
                    <a:pt x="271" y="64"/>
                  </a:cubicBezTo>
                  <a:cubicBezTo>
                    <a:pt x="271" y="64"/>
                    <a:pt x="271" y="64"/>
                    <a:pt x="272" y="64"/>
                  </a:cubicBezTo>
                  <a:cubicBezTo>
                    <a:pt x="272" y="64"/>
                    <a:pt x="273" y="64"/>
                    <a:pt x="273" y="65"/>
                  </a:cubicBezTo>
                  <a:cubicBezTo>
                    <a:pt x="273" y="65"/>
                    <a:pt x="273" y="65"/>
                    <a:pt x="274" y="66"/>
                  </a:cubicBezTo>
                  <a:cubicBezTo>
                    <a:pt x="274" y="66"/>
                    <a:pt x="275" y="66"/>
                    <a:pt x="276" y="67"/>
                  </a:cubicBezTo>
                  <a:cubicBezTo>
                    <a:pt x="277" y="67"/>
                    <a:pt x="278" y="67"/>
                    <a:pt x="278" y="68"/>
                  </a:cubicBezTo>
                  <a:cubicBezTo>
                    <a:pt x="279" y="68"/>
                    <a:pt x="279" y="68"/>
                    <a:pt x="279" y="69"/>
                  </a:cubicBezTo>
                  <a:cubicBezTo>
                    <a:pt x="280" y="69"/>
                    <a:pt x="279" y="68"/>
                    <a:pt x="279" y="68"/>
                  </a:cubicBezTo>
                  <a:cubicBezTo>
                    <a:pt x="279" y="68"/>
                    <a:pt x="278" y="68"/>
                    <a:pt x="278" y="67"/>
                  </a:cubicBezTo>
                  <a:cubicBezTo>
                    <a:pt x="279" y="67"/>
                    <a:pt x="281" y="68"/>
                    <a:pt x="279" y="67"/>
                  </a:cubicBezTo>
                  <a:cubicBezTo>
                    <a:pt x="278" y="66"/>
                    <a:pt x="281" y="67"/>
                    <a:pt x="280" y="66"/>
                  </a:cubicBezTo>
                  <a:cubicBezTo>
                    <a:pt x="280" y="65"/>
                    <a:pt x="279" y="65"/>
                    <a:pt x="278" y="65"/>
                  </a:cubicBezTo>
                  <a:cubicBezTo>
                    <a:pt x="278" y="65"/>
                    <a:pt x="278" y="65"/>
                    <a:pt x="278" y="64"/>
                  </a:cubicBezTo>
                  <a:cubicBezTo>
                    <a:pt x="277" y="63"/>
                    <a:pt x="278" y="64"/>
                    <a:pt x="278" y="63"/>
                  </a:cubicBezTo>
                  <a:cubicBezTo>
                    <a:pt x="279" y="63"/>
                    <a:pt x="279" y="63"/>
                    <a:pt x="280" y="64"/>
                  </a:cubicBezTo>
                  <a:cubicBezTo>
                    <a:pt x="280" y="64"/>
                    <a:pt x="281" y="65"/>
                    <a:pt x="281" y="65"/>
                  </a:cubicBezTo>
                  <a:cubicBezTo>
                    <a:pt x="281" y="64"/>
                    <a:pt x="281" y="63"/>
                    <a:pt x="281" y="63"/>
                  </a:cubicBezTo>
                  <a:cubicBezTo>
                    <a:pt x="281" y="63"/>
                    <a:pt x="282" y="64"/>
                    <a:pt x="282" y="64"/>
                  </a:cubicBezTo>
                  <a:cubicBezTo>
                    <a:pt x="283" y="64"/>
                    <a:pt x="283" y="63"/>
                    <a:pt x="283" y="63"/>
                  </a:cubicBezTo>
                  <a:cubicBezTo>
                    <a:pt x="284" y="64"/>
                    <a:pt x="285" y="64"/>
                    <a:pt x="286" y="64"/>
                  </a:cubicBezTo>
                  <a:cubicBezTo>
                    <a:pt x="286" y="64"/>
                    <a:pt x="286" y="64"/>
                    <a:pt x="287" y="64"/>
                  </a:cubicBezTo>
                  <a:cubicBezTo>
                    <a:pt x="288" y="65"/>
                    <a:pt x="288" y="65"/>
                    <a:pt x="289" y="65"/>
                  </a:cubicBezTo>
                  <a:cubicBezTo>
                    <a:pt x="290" y="65"/>
                    <a:pt x="291" y="65"/>
                    <a:pt x="293" y="66"/>
                  </a:cubicBezTo>
                  <a:cubicBezTo>
                    <a:pt x="293" y="66"/>
                    <a:pt x="293" y="67"/>
                    <a:pt x="294" y="67"/>
                  </a:cubicBezTo>
                  <a:cubicBezTo>
                    <a:pt x="295" y="67"/>
                    <a:pt x="295" y="67"/>
                    <a:pt x="295" y="67"/>
                  </a:cubicBezTo>
                  <a:cubicBezTo>
                    <a:pt x="296" y="68"/>
                    <a:pt x="297" y="68"/>
                    <a:pt x="298" y="68"/>
                  </a:cubicBezTo>
                  <a:cubicBezTo>
                    <a:pt x="299" y="69"/>
                    <a:pt x="299" y="70"/>
                    <a:pt x="298" y="70"/>
                  </a:cubicBezTo>
                  <a:cubicBezTo>
                    <a:pt x="298" y="70"/>
                    <a:pt x="298" y="70"/>
                    <a:pt x="298" y="70"/>
                  </a:cubicBezTo>
                  <a:cubicBezTo>
                    <a:pt x="297" y="70"/>
                    <a:pt x="297" y="70"/>
                    <a:pt x="296" y="70"/>
                  </a:cubicBezTo>
                  <a:cubicBezTo>
                    <a:pt x="295" y="70"/>
                    <a:pt x="293" y="69"/>
                    <a:pt x="292" y="69"/>
                  </a:cubicBezTo>
                  <a:cubicBezTo>
                    <a:pt x="291" y="69"/>
                    <a:pt x="291" y="69"/>
                    <a:pt x="291" y="69"/>
                  </a:cubicBezTo>
                  <a:cubicBezTo>
                    <a:pt x="290" y="69"/>
                    <a:pt x="290" y="69"/>
                    <a:pt x="289" y="69"/>
                  </a:cubicBezTo>
                  <a:cubicBezTo>
                    <a:pt x="289" y="69"/>
                    <a:pt x="288" y="69"/>
                    <a:pt x="288" y="69"/>
                  </a:cubicBezTo>
                  <a:cubicBezTo>
                    <a:pt x="287" y="69"/>
                    <a:pt x="287" y="69"/>
                    <a:pt x="286" y="69"/>
                  </a:cubicBezTo>
                  <a:cubicBezTo>
                    <a:pt x="286" y="69"/>
                    <a:pt x="285" y="69"/>
                    <a:pt x="285" y="69"/>
                  </a:cubicBezTo>
                  <a:cubicBezTo>
                    <a:pt x="285" y="70"/>
                    <a:pt x="286" y="69"/>
                    <a:pt x="286" y="69"/>
                  </a:cubicBezTo>
                  <a:cubicBezTo>
                    <a:pt x="287" y="69"/>
                    <a:pt x="288" y="70"/>
                    <a:pt x="289" y="70"/>
                  </a:cubicBezTo>
                  <a:cubicBezTo>
                    <a:pt x="290" y="70"/>
                    <a:pt x="291" y="70"/>
                    <a:pt x="292" y="70"/>
                  </a:cubicBezTo>
                  <a:cubicBezTo>
                    <a:pt x="293" y="69"/>
                    <a:pt x="294" y="70"/>
                    <a:pt x="295" y="70"/>
                  </a:cubicBezTo>
                  <a:cubicBezTo>
                    <a:pt x="296" y="71"/>
                    <a:pt x="297" y="71"/>
                    <a:pt x="298" y="71"/>
                  </a:cubicBezTo>
                  <a:cubicBezTo>
                    <a:pt x="298" y="71"/>
                    <a:pt x="298" y="71"/>
                    <a:pt x="299" y="71"/>
                  </a:cubicBezTo>
                  <a:cubicBezTo>
                    <a:pt x="299" y="71"/>
                    <a:pt x="300" y="71"/>
                    <a:pt x="300" y="71"/>
                  </a:cubicBezTo>
                  <a:cubicBezTo>
                    <a:pt x="301" y="71"/>
                    <a:pt x="301" y="72"/>
                    <a:pt x="302" y="72"/>
                  </a:cubicBezTo>
                  <a:cubicBezTo>
                    <a:pt x="302" y="73"/>
                    <a:pt x="301" y="73"/>
                    <a:pt x="302" y="74"/>
                  </a:cubicBezTo>
                  <a:cubicBezTo>
                    <a:pt x="302" y="74"/>
                    <a:pt x="303" y="74"/>
                    <a:pt x="303" y="74"/>
                  </a:cubicBezTo>
                  <a:cubicBezTo>
                    <a:pt x="303" y="74"/>
                    <a:pt x="303" y="74"/>
                    <a:pt x="304" y="74"/>
                  </a:cubicBezTo>
                  <a:cubicBezTo>
                    <a:pt x="305" y="75"/>
                    <a:pt x="305" y="75"/>
                    <a:pt x="306" y="75"/>
                  </a:cubicBezTo>
                  <a:cubicBezTo>
                    <a:pt x="306" y="75"/>
                    <a:pt x="307" y="76"/>
                    <a:pt x="307" y="76"/>
                  </a:cubicBezTo>
                  <a:cubicBezTo>
                    <a:pt x="308" y="77"/>
                    <a:pt x="309" y="78"/>
                    <a:pt x="309" y="78"/>
                  </a:cubicBezTo>
                  <a:cubicBezTo>
                    <a:pt x="309" y="78"/>
                    <a:pt x="308" y="78"/>
                    <a:pt x="308" y="78"/>
                  </a:cubicBezTo>
                  <a:cubicBezTo>
                    <a:pt x="308" y="78"/>
                    <a:pt x="308" y="79"/>
                    <a:pt x="308" y="79"/>
                  </a:cubicBezTo>
                  <a:cubicBezTo>
                    <a:pt x="307" y="79"/>
                    <a:pt x="307" y="79"/>
                    <a:pt x="307" y="79"/>
                  </a:cubicBezTo>
                  <a:cubicBezTo>
                    <a:pt x="307" y="79"/>
                    <a:pt x="306" y="79"/>
                    <a:pt x="306" y="79"/>
                  </a:cubicBezTo>
                  <a:cubicBezTo>
                    <a:pt x="305" y="79"/>
                    <a:pt x="305" y="80"/>
                    <a:pt x="305" y="80"/>
                  </a:cubicBezTo>
                  <a:cubicBezTo>
                    <a:pt x="303" y="80"/>
                    <a:pt x="303" y="80"/>
                    <a:pt x="301" y="79"/>
                  </a:cubicBezTo>
                  <a:cubicBezTo>
                    <a:pt x="301" y="79"/>
                    <a:pt x="300" y="79"/>
                    <a:pt x="299" y="78"/>
                  </a:cubicBezTo>
                  <a:cubicBezTo>
                    <a:pt x="298" y="78"/>
                    <a:pt x="298" y="78"/>
                    <a:pt x="298" y="78"/>
                  </a:cubicBezTo>
                  <a:cubicBezTo>
                    <a:pt x="296" y="78"/>
                    <a:pt x="296" y="79"/>
                    <a:pt x="295" y="78"/>
                  </a:cubicBezTo>
                  <a:cubicBezTo>
                    <a:pt x="294" y="78"/>
                    <a:pt x="294" y="78"/>
                    <a:pt x="293" y="78"/>
                  </a:cubicBezTo>
                  <a:cubicBezTo>
                    <a:pt x="293" y="78"/>
                    <a:pt x="292" y="78"/>
                    <a:pt x="292" y="79"/>
                  </a:cubicBezTo>
                  <a:cubicBezTo>
                    <a:pt x="292" y="79"/>
                    <a:pt x="292" y="80"/>
                    <a:pt x="293" y="80"/>
                  </a:cubicBezTo>
                  <a:cubicBezTo>
                    <a:pt x="294" y="81"/>
                    <a:pt x="294" y="80"/>
                    <a:pt x="294" y="80"/>
                  </a:cubicBezTo>
                  <a:cubicBezTo>
                    <a:pt x="294" y="79"/>
                    <a:pt x="295" y="80"/>
                    <a:pt x="296" y="80"/>
                  </a:cubicBezTo>
                  <a:cubicBezTo>
                    <a:pt x="296" y="80"/>
                    <a:pt x="297" y="80"/>
                    <a:pt x="297" y="80"/>
                  </a:cubicBezTo>
                  <a:cubicBezTo>
                    <a:pt x="298" y="79"/>
                    <a:pt x="299" y="79"/>
                    <a:pt x="300" y="80"/>
                  </a:cubicBezTo>
                  <a:cubicBezTo>
                    <a:pt x="302" y="80"/>
                    <a:pt x="302" y="81"/>
                    <a:pt x="304" y="81"/>
                  </a:cubicBezTo>
                  <a:cubicBezTo>
                    <a:pt x="305" y="81"/>
                    <a:pt x="305" y="81"/>
                    <a:pt x="305" y="82"/>
                  </a:cubicBezTo>
                  <a:cubicBezTo>
                    <a:pt x="305" y="83"/>
                    <a:pt x="305" y="83"/>
                    <a:pt x="304" y="83"/>
                  </a:cubicBezTo>
                  <a:cubicBezTo>
                    <a:pt x="303" y="83"/>
                    <a:pt x="302" y="84"/>
                    <a:pt x="303" y="85"/>
                  </a:cubicBezTo>
                  <a:cubicBezTo>
                    <a:pt x="303" y="85"/>
                    <a:pt x="305" y="84"/>
                    <a:pt x="305" y="84"/>
                  </a:cubicBezTo>
                  <a:cubicBezTo>
                    <a:pt x="305" y="84"/>
                    <a:pt x="306" y="84"/>
                    <a:pt x="307" y="84"/>
                  </a:cubicBezTo>
                  <a:cubicBezTo>
                    <a:pt x="308" y="84"/>
                    <a:pt x="307" y="83"/>
                    <a:pt x="307" y="82"/>
                  </a:cubicBezTo>
                  <a:cubicBezTo>
                    <a:pt x="307" y="81"/>
                    <a:pt x="309" y="81"/>
                    <a:pt x="309" y="82"/>
                  </a:cubicBezTo>
                  <a:cubicBezTo>
                    <a:pt x="310" y="83"/>
                    <a:pt x="310" y="84"/>
                    <a:pt x="310" y="84"/>
                  </a:cubicBezTo>
                  <a:cubicBezTo>
                    <a:pt x="311" y="85"/>
                    <a:pt x="311" y="86"/>
                    <a:pt x="312" y="87"/>
                  </a:cubicBezTo>
                  <a:cubicBezTo>
                    <a:pt x="312" y="88"/>
                    <a:pt x="312" y="88"/>
                    <a:pt x="312" y="88"/>
                  </a:cubicBezTo>
                  <a:cubicBezTo>
                    <a:pt x="311" y="88"/>
                    <a:pt x="312" y="89"/>
                    <a:pt x="312" y="89"/>
                  </a:cubicBezTo>
                  <a:cubicBezTo>
                    <a:pt x="312" y="90"/>
                    <a:pt x="312" y="90"/>
                    <a:pt x="311" y="90"/>
                  </a:cubicBezTo>
                  <a:cubicBezTo>
                    <a:pt x="311" y="91"/>
                    <a:pt x="311" y="91"/>
                    <a:pt x="311" y="91"/>
                  </a:cubicBezTo>
                  <a:cubicBezTo>
                    <a:pt x="311" y="92"/>
                    <a:pt x="311" y="92"/>
                    <a:pt x="311" y="92"/>
                  </a:cubicBezTo>
                  <a:cubicBezTo>
                    <a:pt x="312" y="92"/>
                    <a:pt x="312" y="91"/>
                    <a:pt x="312" y="91"/>
                  </a:cubicBezTo>
                  <a:cubicBezTo>
                    <a:pt x="312" y="91"/>
                    <a:pt x="312" y="91"/>
                    <a:pt x="312" y="91"/>
                  </a:cubicBezTo>
                  <a:cubicBezTo>
                    <a:pt x="313" y="90"/>
                    <a:pt x="313" y="90"/>
                    <a:pt x="313" y="90"/>
                  </a:cubicBezTo>
                  <a:cubicBezTo>
                    <a:pt x="313" y="89"/>
                    <a:pt x="313" y="89"/>
                    <a:pt x="313" y="89"/>
                  </a:cubicBezTo>
                  <a:cubicBezTo>
                    <a:pt x="313" y="88"/>
                    <a:pt x="313" y="88"/>
                    <a:pt x="313" y="88"/>
                  </a:cubicBezTo>
                  <a:cubicBezTo>
                    <a:pt x="314" y="87"/>
                    <a:pt x="314" y="87"/>
                    <a:pt x="313" y="86"/>
                  </a:cubicBezTo>
                  <a:cubicBezTo>
                    <a:pt x="312" y="85"/>
                    <a:pt x="313" y="85"/>
                    <a:pt x="314" y="86"/>
                  </a:cubicBezTo>
                  <a:cubicBezTo>
                    <a:pt x="314" y="86"/>
                    <a:pt x="314" y="86"/>
                    <a:pt x="315" y="87"/>
                  </a:cubicBezTo>
                  <a:cubicBezTo>
                    <a:pt x="315" y="87"/>
                    <a:pt x="315" y="87"/>
                    <a:pt x="316" y="87"/>
                  </a:cubicBezTo>
                  <a:cubicBezTo>
                    <a:pt x="316" y="87"/>
                    <a:pt x="316" y="88"/>
                    <a:pt x="317" y="88"/>
                  </a:cubicBezTo>
                  <a:cubicBezTo>
                    <a:pt x="318" y="89"/>
                    <a:pt x="319" y="89"/>
                    <a:pt x="318" y="88"/>
                  </a:cubicBezTo>
                  <a:cubicBezTo>
                    <a:pt x="318" y="88"/>
                    <a:pt x="317" y="87"/>
                    <a:pt x="317" y="87"/>
                  </a:cubicBezTo>
                  <a:cubicBezTo>
                    <a:pt x="316" y="86"/>
                    <a:pt x="316" y="86"/>
                    <a:pt x="315" y="86"/>
                  </a:cubicBezTo>
                  <a:cubicBezTo>
                    <a:pt x="315" y="85"/>
                    <a:pt x="314" y="85"/>
                    <a:pt x="315" y="85"/>
                  </a:cubicBezTo>
                  <a:cubicBezTo>
                    <a:pt x="315" y="85"/>
                    <a:pt x="315" y="85"/>
                    <a:pt x="316" y="85"/>
                  </a:cubicBezTo>
                  <a:cubicBezTo>
                    <a:pt x="316" y="86"/>
                    <a:pt x="318" y="88"/>
                    <a:pt x="318" y="87"/>
                  </a:cubicBezTo>
                  <a:cubicBezTo>
                    <a:pt x="318" y="87"/>
                    <a:pt x="318" y="87"/>
                    <a:pt x="318" y="86"/>
                  </a:cubicBezTo>
                  <a:cubicBezTo>
                    <a:pt x="318" y="86"/>
                    <a:pt x="318" y="86"/>
                    <a:pt x="318" y="86"/>
                  </a:cubicBezTo>
                  <a:cubicBezTo>
                    <a:pt x="319" y="86"/>
                    <a:pt x="319" y="86"/>
                    <a:pt x="319" y="86"/>
                  </a:cubicBezTo>
                  <a:cubicBezTo>
                    <a:pt x="319" y="86"/>
                    <a:pt x="319" y="86"/>
                    <a:pt x="319" y="86"/>
                  </a:cubicBezTo>
                  <a:cubicBezTo>
                    <a:pt x="320" y="86"/>
                    <a:pt x="320" y="86"/>
                    <a:pt x="321" y="86"/>
                  </a:cubicBezTo>
                  <a:cubicBezTo>
                    <a:pt x="321" y="86"/>
                    <a:pt x="322" y="87"/>
                    <a:pt x="322" y="87"/>
                  </a:cubicBezTo>
                  <a:cubicBezTo>
                    <a:pt x="323" y="88"/>
                    <a:pt x="323" y="88"/>
                    <a:pt x="324" y="89"/>
                  </a:cubicBezTo>
                  <a:cubicBezTo>
                    <a:pt x="325" y="89"/>
                    <a:pt x="327" y="91"/>
                    <a:pt x="326" y="91"/>
                  </a:cubicBezTo>
                  <a:cubicBezTo>
                    <a:pt x="326" y="92"/>
                    <a:pt x="325" y="92"/>
                    <a:pt x="325" y="93"/>
                  </a:cubicBezTo>
                  <a:cubicBezTo>
                    <a:pt x="325" y="93"/>
                    <a:pt x="325" y="93"/>
                    <a:pt x="325" y="93"/>
                  </a:cubicBezTo>
                  <a:cubicBezTo>
                    <a:pt x="324" y="93"/>
                    <a:pt x="324" y="93"/>
                    <a:pt x="324" y="93"/>
                  </a:cubicBezTo>
                  <a:cubicBezTo>
                    <a:pt x="324" y="94"/>
                    <a:pt x="325" y="94"/>
                    <a:pt x="325" y="95"/>
                  </a:cubicBezTo>
                  <a:cubicBezTo>
                    <a:pt x="324" y="95"/>
                    <a:pt x="324" y="95"/>
                    <a:pt x="324" y="95"/>
                  </a:cubicBezTo>
                  <a:cubicBezTo>
                    <a:pt x="324" y="95"/>
                    <a:pt x="324" y="95"/>
                    <a:pt x="324" y="95"/>
                  </a:cubicBezTo>
                  <a:cubicBezTo>
                    <a:pt x="323" y="96"/>
                    <a:pt x="323" y="95"/>
                    <a:pt x="322" y="95"/>
                  </a:cubicBezTo>
                  <a:cubicBezTo>
                    <a:pt x="322" y="95"/>
                    <a:pt x="322" y="95"/>
                    <a:pt x="321" y="95"/>
                  </a:cubicBezTo>
                  <a:cubicBezTo>
                    <a:pt x="321" y="94"/>
                    <a:pt x="320" y="94"/>
                    <a:pt x="320" y="94"/>
                  </a:cubicBezTo>
                  <a:cubicBezTo>
                    <a:pt x="319" y="94"/>
                    <a:pt x="320" y="95"/>
                    <a:pt x="320" y="95"/>
                  </a:cubicBezTo>
                  <a:cubicBezTo>
                    <a:pt x="319" y="95"/>
                    <a:pt x="318" y="94"/>
                    <a:pt x="319" y="95"/>
                  </a:cubicBezTo>
                  <a:cubicBezTo>
                    <a:pt x="319" y="95"/>
                    <a:pt x="319" y="95"/>
                    <a:pt x="320" y="96"/>
                  </a:cubicBezTo>
                  <a:cubicBezTo>
                    <a:pt x="320" y="96"/>
                    <a:pt x="320" y="95"/>
                    <a:pt x="321" y="95"/>
                  </a:cubicBezTo>
                  <a:cubicBezTo>
                    <a:pt x="322" y="96"/>
                    <a:pt x="323" y="96"/>
                    <a:pt x="324" y="98"/>
                  </a:cubicBezTo>
                  <a:cubicBezTo>
                    <a:pt x="324" y="98"/>
                    <a:pt x="324" y="99"/>
                    <a:pt x="323" y="99"/>
                  </a:cubicBezTo>
                  <a:cubicBezTo>
                    <a:pt x="323" y="99"/>
                    <a:pt x="321" y="98"/>
                    <a:pt x="320" y="98"/>
                  </a:cubicBezTo>
                  <a:cubicBezTo>
                    <a:pt x="319" y="97"/>
                    <a:pt x="319" y="98"/>
                    <a:pt x="319" y="98"/>
                  </a:cubicBezTo>
                  <a:cubicBezTo>
                    <a:pt x="319" y="99"/>
                    <a:pt x="319" y="100"/>
                    <a:pt x="320" y="101"/>
                  </a:cubicBezTo>
                  <a:cubicBezTo>
                    <a:pt x="321" y="101"/>
                    <a:pt x="320" y="99"/>
                    <a:pt x="320" y="99"/>
                  </a:cubicBezTo>
                  <a:cubicBezTo>
                    <a:pt x="320" y="99"/>
                    <a:pt x="321" y="99"/>
                    <a:pt x="321" y="99"/>
                  </a:cubicBezTo>
                  <a:cubicBezTo>
                    <a:pt x="322" y="99"/>
                    <a:pt x="322" y="99"/>
                    <a:pt x="323" y="99"/>
                  </a:cubicBezTo>
                  <a:cubicBezTo>
                    <a:pt x="324" y="100"/>
                    <a:pt x="323" y="101"/>
                    <a:pt x="323" y="101"/>
                  </a:cubicBezTo>
                  <a:cubicBezTo>
                    <a:pt x="323" y="101"/>
                    <a:pt x="323" y="102"/>
                    <a:pt x="323" y="102"/>
                  </a:cubicBezTo>
                  <a:cubicBezTo>
                    <a:pt x="322" y="102"/>
                    <a:pt x="322" y="102"/>
                    <a:pt x="322" y="102"/>
                  </a:cubicBezTo>
                  <a:cubicBezTo>
                    <a:pt x="321" y="101"/>
                    <a:pt x="322" y="103"/>
                    <a:pt x="322" y="104"/>
                  </a:cubicBezTo>
                  <a:cubicBezTo>
                    <a:pt x="322" y="104"/>
                    <a:pt x="322" y="105"/>
                    <a:pt x="323" y="105"/>
                  </a:cubicBezTo>
                  <a:cubicBezTo>
                    <a:pt x="323" y="105"/>
                    <a:pt x="323" y="105"/>
                    <a:pt x="323" y="105"/>
                  </a:cubicBezTo>
                  <a:cubicBezTo>
                    <a:pt x="324" y="106"/>
                    <a:pt x="323" y="106"/>
                    <a:pt x="323" y="106"/>
                  </a:cubicBezTo>
                  <a:cubicBezTo>
                    <a:pt x="323" y="106"/>
                    <a:pt x="322" y="106"/>
                    <a:pt x="322" y="106"/>
                  </a:cubicBezTo>
                  <a:cubicBezTo>
                    <a:pt x="322" y="107"/>
                    <a:pt x="323" y="107"/>
                    <a:pt x="323" y="108"/>
                  </a:cubicBezTo>
                  <a:cubicBezTo>
                    <a:pt x="323" y="108"/>
                    <a:pt x="323" y="108"/>
                    <a:pt x="322" y="108"/>
                  </a:cubicBezTo>
                  <a:cubicBezTo>
                    <a:pt x="322" y="108"/>
                    <a:pt x="322" y="108"/>
                    <a:pt x="322" y="109"/>
                  </a:cubicBezTo>
                  <a:cubicBezTo>
                    <a:pt x="322" y="110"/>
                    <a:pt x="322" y="111"/>
                    <a:pt x="322" y="112"/>
                  </a:cubicBezTo>
                  <a:cubicBezTo>
                    <a:pt x="323" y="112"/>
                    <a:pt x="322" y="113"/>
                    <a:pt x="322" y="113"/>
                  </a:cubicBezTo>
                  <a:cubicBezTo>
                    <a:pt x="322" y="114"/>
                    <a:pt x="322" y="114"/>
                    <a:pt x="323" y="115"/>
                  </a:cubicBezTo>
                  <a:cubicBezTo>
                    <a:pt x="324" y="116"/>
                    <a:pt x="323" y="114"/>
                    <a:pt x="324" y="114"/>
                  </a:cubicBezTo>
                  <a:cubicBezTo>
                    <a:pt x="325" y="114"/>
                    <a:pt x="325" y="115"/>
                    <a:pt x="326" y="115"/>
                  </a:cubicBezTo>
                  <a:cubicBezTo>
                    <a:pt x="326" y="116"/>
                    <a:pt x="326" y="116"/>
                    <a:pt x="326" y="116"/>
                  </a:cubicBezTo>
                  <a:cubicBezTo>
                    <a:pt x="327" y="118"/>
                    <a:pt x="325" y="117"/>
                    <a:pt x="325" y="117"/>
                  </a:cubicBezTo>
                  <a:cubicBezTo>
                    <a:pt x="325" y="118"/>
                    <a:pt x="326" y="118"/>
                    <a:pt x="326" y="118"/>
                  </a:cubicBezTo>
                  <a:cubicBezTo>
                    <a:pt x="326" y="118"/>
                    <a:pt x="327" y="119"/>
                    <a:pt x="327" y="119"/>
                  </a:cubicBezTo>
                  <a:cubicBezTo>
                    <a:pt x="327" y="119"/>
                    <a:pt x="327" y="119"/>
                    <a:pt x="328" y="119"/>
                  </a:cubicBezTo>
                  <a:cubicBezTo>
                    <a:pt x="328" y="120"/>
                    <a:pt x="328" y="119"/>
                    <a:pt x="329" y="120"/>
                  </a:cubicBezTo>
                  <a:cubicBezTo>
                    <a:pt x="329" y="120"/>
                    <a:pt x="330" y="121"/>
                    <a:pt x="330" y="121"/>
                  </a:cubicBezTo>
                  <a:cubicBezTo>
                    <a:pt x="330" y="122"/>
                    <a:pt x="330" y="123"/>
                    <a:pt x="330" y="123"/>
                  </a:cubicBezTo>
                  <a:cubicBezTo>
                    <a:pt x="330" y="123"/>
                    <a:pt x="329" y="123"/>
                    <a:pt x="329" y="123"/>
                  </a:cubicBezTo>
                  <a:cubicBezTo>
                    <a:pt x="329" y="123"/>
                    <a:pt x="328" y="122"/>
                    <a:pt x="328" y="122"/>
                  </a:cubicBezTo>
                  <a:cubicBezTo>
                    <a:pt x="327" y="121"/>
                    <a:pt x="326" y="121"/>
                    <a:pt x="326" y="121"/>
                  </a:cubicBezTo>
                  <a:cubicBezTo>
                    <a:pt x="326" y="121"/>
                    <a:pt x="326" y="122"/>
                    <a:pt x="326" y="122"/>
                  </a:cubicBezTo>
                  <a:cubicBezTo>
                    <a:pt x="326" y="123"/>
                    <a:pt x="326" y="122"/>
                    <a:pt x="325" y="122"/>
                  </a:cubicBezTo>
                  <a:cubicBezTo>
                    <a:pt x="324" y="121"/>
                    <a:pt x="324" y="122"/>
                    <a:pt x="325" y="123"/>
                  </a:cubicBezTo>
                  <a:cubicBezTo>
                    <a:pt x="325" y="123"/>
                    <a:pt x="325" y="123"/>
                    <a:pt x="326" y="124"/>
                  </a:cubicBezTo>
                  <a:cubicBezTo>
                    <a:pt x="326" y="124"/>
                    <a:pt x="326" y="124"/>
                    <a:pt x="326" y="125"/>
                  </a:cubicBezTo>
                  <a:cubicBezTo>
                    <a:pt x="327" y="125"/>
                    <a:pt x="328" y="125"/>
                    <a:pt x="329" y="126"/>
                  </a:cubicBezTo>
                  <a:cubicBezTo>
                    <a:pt x="329" y="127"/>
                    <a:pt x="329" y="127"/>
                    <a:pt x="329" y="127"/>
                  </a:cubicBezTo>
                  <a:cubicBezTo>
                    <a:pt x="329" y="128"/>
                    <a:pt x="329" y="128"/>
                    <a:pt x="329" y="128"/>
                  </a:cubicBezTo>
                  <a:cubicBezTo>
                    <a:pt x="329" y="128"/>
                    <a:pt x="330" y="129"/>
                    <a:pt x="330" y="129"/>
                  </a:cubicBezTo>
                  <a:cubicBezTo>
                    <a:pt x="331" y="130"/>
                    <a:pt x="331" y="131"/>
                    <a:pt x="331" y="132"/>
                  </a:cubicBezTo>
                  <a:cubicBezTo>
                    <a:pt x="331" y="132"/>
                    <a:pt x="332" y="134"/>
                    <a:pt x="331" y="133"/>
                  </a:cubicBezTo>
                  <a:cubicBezTo>
                    <a:pt x="330" y="133"/>
                    <a:pt x="329" y="132"/>
                    <a:pt x="329" y="131"/>
                  </a:cubicBezTo>
                  <a:cubicBezTo>
                    <a:pt x="329" y="131"/>
                    <a:pt x="328" y="131"/>
                    <a:pt x="328" y="131"/>
                  </a:cubicBezTo>
                  <a:cubicBezTo>
                    <a:pt x="329" y="132"/>
                    <a:pt x="330" y="132"/>
                    <a:pt x="330" y="133"/>
                  </a:cubicBezTo>
                  <a:cubicBezTo>
                    <a:pt x="331" y="135"/>
                    <a:pt x="329" y="133"/>
                    <a:pt x="330" y="135"/>
                  </a:cubicBezTo>
                  <a:cubicBezTo>
                    <a:pt x="330" y="135"/>
                    <a:pt x="330" y="135"/>
                    <a:pt x="330" y="136"/>
                  </a:cubicBezTo>
                  <a:cubicBezTo>
                    <a:pt x="331" y="137"/>
                    <a:pt x="331" y="137"/>
                    <a:pt x="332" y="137"/>
                  </a:cubicBezTo>
                  <a:cubicBezTo>
                    <a:pt x="333" y="137"/>
                    <a:pt x="333" y="138"/>
                    <a:pt x="333" y="139"/>
                  </a:cubicBezTo>
                  <a:cubicBezTo>
                    <a:pt x="333" y="139"/>
                    <a:pt x="333" y="139"/>
                    <a:pt x="332" y="139"/>
                  </a:cubicBezTo>
                  <a:cubicBezTo>
                    <a:pt x="331" y="138"/>
                    <a:pt x="331" y="138"/>
                    <a:pt x="330" y="138"/>
                  </a:cubicBezTo>
                  <a:cubicBezTo>
                    <a:pt x="330" y="138"/>
                    <a:pt x="329" y="138"/>
                    <a:pt x="329" y="138"/>
                  </a:cubicBezTo>
                  <a:cubicBezTo>
                    <a:pt x="329" y="139"/>
                    <a:pt x="329" y="139"/>
                    <a:pt x="329" y="140"/>
                  </a:cubicBezTo>
                  <a:cubicBezTo>
                    <a:pt x="330" y="140"/>
                    <a:pt x="331" y="141"/>
                    <a:pt x="331" y="141"/>
                  </a:cubicBezTo>
                  <a:cubicBezTo>
                    <a:pt x="332" y="141"/>
                    <a:pt x="332" y="142"/>
                    <a:pt x="333" y="142"/>
                  </a:cubicBezTo>
                  <a:cubicBezTo>
                    <a:pt x="333" y="143"/>
                    <a:pt x="333" y="143"/>
                    <a:pt x="332" y="144"/>
                  </a:cubicBezTo>
                  <a:cubicBezTo>
                    <a:pt x="332" y="144"/>
                    <a:pt x="332" y="145"/>
                    <a:pt x="332" y="145"/>
                  </a:cubicBezTo>
                  <a:cubicBezTo>
                    <a:pt x="331" y="145"/>
                    <a:pt x="329" y="145"/>
                    <a:pt x="329" y="144"/>
                  </a:cubicBezTo>
                  <a:cubicBezTo>
                    <a:pt x="328" y="143"/>
                    <a:pt x="327" y="142"/>
                    <a:pt x="326" y="142"/>
                  </a:cubicBezTo>
                  <a:cubicBezTo>
                    <a:pt x="326" y="141"/>
                    <a:pt x="326" y="142"/>
                    <a:pt x="326" y="142"/>
                  </a:cubicBezTo>
                  <a:cubicBezTo>
                    <a:pt x="326" y="143"/>
                    <a:pt x="325" y="143"/>
                    <a:pt x="325" y="144"/>
                  </a:cubicBezTo>
                  <a:cubicBezTo>
                    <a:pt x="325" y="144"/>
                    <a:pt x="327" y="145"/>
                    <a:pt x="326" y="145"/>
                  </a:cubicBezTo>
                  <a:cubicBezTo>
                    <a:pt x="326" y="146"/>
                    <a:pt x="326" y="146"/>
                    <a:pt x="326" y="146"/>
                  </a:cubicBezTo>
                  <a:cubicBezTo>
                    <a:pt x="325" y="146"/>
                    <a:pt x="325" y="147"/>
                    <a:pt x="326" y="147"/>
                  </a:cubicBezTo>
                  <a:cubicBezTo>
                    <a:pt x="326" y="147"/>
                    <a:pt x="327" y="147"/>
                    <a:pt x="327" y="148"/>
                  </a:cubicBezTo>
                  <a:cubicBezTo>
                    <a:pt x="327" y="148"/>
                    <a:pt x="328" y="149"/>
                    <a:pt x="328" y="149"/>
                  </a:cubicBezTo>
                  <a:cubicBezTo>
                    <a:pt x="329" y="150"/>
                    <a:pt x="329" y="150"/>
                    <a:pt x="329" y="151"/>
                  </a:cubicBezTo>
                  <a:cubicBezTo>
                    <a:pt x="330" y="151"/>
                    <a:pt x="331" y="152"/>
                    <a:pt x="331" y="152"/>
                  </a:cubicBezTo>
                  <a:cubicBezTo>
                    <a:pt x="333" y="154"/>
                    <a:pt x="333" y="154"/>
                    <a:pt x="334" y="156"/>
                  </a:cubicBezTo>
                  <a:cubicBezTo>
                    <a:pt x="334" y="157"/>
                    <a:pt x="334" y="157"/>
                    <a:pt x="334" y="158"/>
                  </a:cubicBezTo>
                  <a:cubicBezTo>
                    <a:pt x="335" y="159"/>
                    <a:pt x="335" y="159"/>
                    <a:pt x="335" y="160"/>
                  </a:cubicBezTo>
                  <a:cubicBezTo>
                    <a:pt x="335" y="161"/>
                    <a:pt x="335" y="162"/>
                    <a:pt x="335" y="163"/>
                  </a:cubicBezTo>
                  <a:cubicBezTo>
                    <a:pt x="335" y="163"/>
                    <a:pt x="335" y="162"/>
                    <a:pt x="335" y="162"/>
                  </a:cubicBezTo>
                  <a:cubicBezTo>
                    <a:pt x="334" y="162"/>
                    <a:pt x="334" y="161"/>
                    <a:pt x="334" y="161"/>
                  </a:cubicBezTo>
                  <a:cubicBezTo>
                    <a:pt x="333" y="160"/>
                    <a:pt x="333" y="161"/>
                    <a:pt x="333" y="161"/>
                  </a:cubicBezTo>
                  <a:cubicBezTo>
                    <a:pt x="333" y="163"/>
                    <a:pt x="330" y="159"/>
                    <a:pt x="330" y="158"/>
                  </a:cubicBezTo>
                  <a:cubicBezTo>
                    <a:pt x="330" y="158"/>
                    <a:pt x="329" y="155"/>
                    <a:pt x="328" y="155"/>
                  </a:cubicBezTo>
                  <a:cubicBezTo>
                    <a:pt x="328" y="155"/>
                    <a:pt x="327" y="155"/>
                    <a:pt x="326" y="154"/>
                  </a:cubicBezTo>
                  <a:cubicBezTo>
                    <a:pt x="326" y="154"/>
                    <a:pt x="326" y="153"/>
                    <a:pt x="325" y="152"/>
                  </a:cubicBezTo>
                  <a:cubicBezTo>
                    <a:pt x="324" y="152"/>
                    <a:pt x="324" y="151"/>
                    <a:pt x="323" y="151"/>
                  </a:cubicBezTo>
                  <a:cubicBezTo>
                    <a:pt x="323" y="151"/>
                    <a:pt x="322" y="151"/>
                    <a:pt x="322" y="151"/>
                  </a:cubicBezTo>
                  <a:cubicBezTo>
                    <a:pt x="322" y="150"/>
                    <a:pt x="322" y="150"/>
                    <a:pt x="322" y="150"/>
                  </a:cubicBezTo>
                  <a:cubicBezTo>
                    <a:pt x="322" y="151"/>
                    <a:pt x="323" y="152"/>
                    <a:pt x="324" y="152"/>
                  </a:cubicBezTo>
                  <a:cubicBezTo>
                    <a:pt x="324" y="153"/>
                    <a:pt x="325" y="154"/>
                    <a:pt x="326" y="154"/>
                  </a:cubicBezTo>
                  <a:cubicBezTo>
                    <a:pt x="326" y="155"/>
                    <a:pt x="327" y="155"/>
                    <a:pt x="328" y="155"/>
                  </a:cubicBezTo>
                  <a:cubicBezTo>
                    <a:pt x="329" y="156"/>
                    <a:pt x="328" y="156"/>
                    <a:pt x="327" y="157"/>
                  </a:cubicBezTo>
                  <a:cubicBezTo>
                    <a:pt x="327" y="157"/>
                    <a:pt x="327" y="157"/>
                    <a:pt x="326" y="157"/>
                  </a:cubicBezTo>
                  <a:cubicBezTo>
                    <a:pt x="326" y="157"/>
                    <a:pt x="326" y="156"/>
                    <a:pt x="326" y="157"/>
                  </a:cubicBezTo>
                  <a:cubicBezTo>
                    <a:pt x="326" y="157"/>
                    <a:pt x="327" y="158"/>
                    <a:pt x="327" y="158"/>
                  </a:cubicBezTo>
                  <a:cubicBezTo>
                    <a:pt x="329" y="159"/>
                    <a:pt x="327" y="159"/>
                    <a:pt x="327" y="159"/>
                  </a:cubicBezTo>
                  <a:cubicBezTo>
                    <a:pt x="326" y="159"/>
                    <a:pt x="327" y="160"/>
                    <a:pt x="327" y="160"/>
                  </a:cubicBezTo>
                  <a:cubicBezTo>
                    <a:pt x="328" y="160"/>
                    <a:pt x="328" y="160"/>
                    <a:pt x="328" y="161"/>
                  </a:cubicBezTo>
                  <a:cubicBezTo>
                    <a:pt x="329" y="161"/>
                    <a:pt x="329" y="161"/>
                    <a:pt x="330" y="161"/>
                  </a:cubicBezTo>
                  <a:cubicBezTo>
                    <a:pt x="331" y="161"/>
                    <a:pt x="331" y="162"/>
                    <a:pt x="332" y="162"/>
                  </a:cubicBezTo>
                  <a:cubicBezTo>
                    <a:pt x="332" y="162"/>
                    <a:pt x="333" y="162"/>
                    <a:pt x="333" y="163"/>
                  </a:cubicBezTo>
                  <a:cubicBezTo>
                    <a:pt x="334" y="163"/>
                    <a:pt x="335" y="164"/>
                    <a:pt x="335" y="165"/>
                  </a:cubicBezTo>
                  <a:cubicBezTo>
                    <a:pt x="335" y="165"/>
                    <a:pt x="334" y="165"/>
                    <a:pt x="333" y="166"/>
                  </a:cubicBezTo>
                  <a:cubicBezTo>
                    <a:pt x="333" y="166"/>
                    <a:pt x="333" y="166"/>
                    <a:pt x="333" y="167"/>
                  </a:cubicBezTo>
                  <a:cubicBezTo>
                    <a:pt x="332" y="168"/>
                    <a:pt x="331" y="168"/>
                    <a:pt x="331" y="168"/>
                  </a:cubicBezTo>
                  <a:cubicBezTo>
                    <a:pt x="330" y="169"/>
                    <a:pt x="330" y="171"/>
                    <a:pt x="328" y="171"/>
                  </a:cubicBezTo>
                  <a:cubicBezTo>
                    <a:pt x="327" y="171"/>
                    <a:pt x="326" y="171"/>
                    <a:pt x="325" y="171"/>
                  </a:cubicBezTo>
                  <a:cubicBezTo>
                    <a:pt x="325" y="171"/>
                    <a:pt x="324" y="171"/>
                    <a:pt x="324" y="171"/>
                  </a:cubicBezTo>
                  <a:cubicBezTo>
                    <a:pt x="324" y="171"/>
                    <a:pt x="323" y="172"/>
                    <a:pt x="323" y="172"/>
                  </a:cubicBezTo>
                  <a:cubicBezTo>
                    <a:pt x="322" y="172"/>
                    <a:pt x="322" y="172"/>
                    <a:pt x="321" y="171"/>
                  </a:cubicBezTo>
                  <a:cubicBezTo>
                    <a:pt x="320" y="171"/>
                    <a:pt x="320" y="170"/>
                    <a:pt x="319" y="170"/>
                  </a:cubicBezTo>
                  <a:cubicBezTo>
                    <a:pt x="319" y="171"/>
                    <a:pt x="319" y="171"/>
                    <a:pt x="320" y="172"/>
                  </a:cubicBezTo>
                  <a:cubicBezTo>
                    <a:pt x="320" y="173"/>
                    <a:pt x="320" y="173"/>
                    <a:pt x="319" y="173"/>
                  </a:cubicBezTo>
                  <a:cubicBezTo>
                    <a:pt x="319" y="174"/>
                    <a:pt x="319" y="174"/>
                    <a:pt x="318" y="174"/>
                  </a:cubicBezTo>
                  <a:cubicBezTo>
                    <a:pt x="317" y="174"/>
                    <a:pt x="317" y="175"/>
                    <a:pt x="317" y="175"/>
                  </a:cubicBezTo>
                  <a:cubicBezTo>
                    <a:pt x="318" y="177"/>
                    <a:pt x="317" y="178"/>
                    <a:pt x="317" y="179"/>
                  </a:cubicBezTo>
                  <a:cubicBezTo>
                    <a:pt x="317" y="180"/>
                    <a:pt x="316" y="180"/>
                    <a:pt x="316" y="180"/>
                  </a:cubicBezTo>
                  <a:cubicBezTo>
                    <a:pt x="315" y="180"/>
                    <a:pt x="315" y="181"/>
                    <a:pt x="315" y="181"/>
                  </a:cubicBezTo>
                  <a:cubicBezTo>
                    <a:pt x="315" y="182"/>
                    <a:pt x="315" y="182"/>
                    <a:pt x="314" y="182"/>
                  </a:cubicBezTo>
                  <a:cubicBezTo>
                    <a:pt x="314" y="183"/>
                    <a:pt x="313" y="182"/>
                    <a:pt x="313" y="182"/>
                  </a:cubicBezTo>
                  <a:cubicBezTo>
                    <a:pt x="312" y="182"/>
                    <a:pt x="312" y="183"/>
                    <a:pt x="312" y="183"/>
                  </a:cubicBezTo>
                  <a:cubicBezTo>
                    <a:pt x="311" y="183"/>
                    <a:pt x="310" y="182"/>
                    <a:pt x="311" y="182"/>
                  </a:cubicBezTo>
                  <a:cubicBezTo>
                    <a:pt x="311" y="181"/>
                    <a:pt x="311" y="181"/>
                    <a:pt x="311" y="181"/>
                  </a:cubicBezTo>
                  <a:cubicBezTo>
                    <a:pt x="311" y="180"/>
                    <a:pt x="310" y="180"/>
                    <a:pt x="310" y="181"/>
                  </a:cubicBezTo>
                  <a:cubicBezTo>
                    <a:pt x="310" y="182"/>
                    <a:pt x="310" y="182"/>
                    <a:pt x="309" y="183"/>
                  </a:cubicBezTo>
                  <a:cubicBezTo>
                    <a:pt x="309" y="183"/>
                    <a:pt x="309" y="183"/>
                    <a:pt x="308" y="183"/>
                  </a:cubicBezTo>
                  <a:cubicBezTo>
                    <a:pt x="308" y="183"/>
                    <a:pt x="307" y="183"/>
                    <a:pt x="307" y="184"/>
                  </a:cubicBezTo>
                  <a:cubicBezTo>
                    <a:pt x="306" y="184"/>
                    <a:pt x="307" y="185"/>
                    <a:pt x="306" y="185"/>
                  </a:cubicBezTo>
                  <a:cubicBezTo>
                    <a:pt x="306" y="185"/>
                    <a:pt x="305" y="185"/>
                    <a:pt x="306" y="186"/>
                  </a:cubicBezTo>
                  <a:cubicBezTo>
                    <a:pt x="306" y="186"/>
                    <a:pt x="307" y="186"/>
                    <a:pt x="307" y="187"/>
                  </a:cubicBezTo>
                  <a:cubicBezTo>
                    <a:pt x="306" y="187"/>
                    <a:pt x="306" y="187"/>
                    <a:pt x="305" y="187"/>
                  </a:cubicBezTo>
                  <a:cubicBezTo>
                    <a:pt x="305" y="187"/>
                    <a:pt x="304" y="187"/>
                    <a:pt x="305" y="188"/>
                  </a:cubicBezTo>
                  <a:cubicBezTo>
                    <a:pt x="305" y="189"/>
                    <a:pt x="307" y="190"/>
                    <a:pt x="305" y="190"/>
                  </a:cubicBezTo>
                  <a:cubicBezTo>
                    <a:pt x="305" y="190"/>
                    <a:pt x="305" y="191"/>
                    <a:pt x="305" y="192"/>
                  </a:cubicBezTo>
                  <a:cubicBezTo>
                    <a:pt x="306" y="192"/>
                    <a:pt x="306" y="193"/>
                    <a:pt x="306" y="194"/>
                  </a:cubicBezTo>
                  <a:cubicBezTo>
                    <a:pt x="306" y="195"/>
                    <a:pt x="305" y="196"/>
                    <a:pt x="305" y="196"/>
                  </a:cubicBezTo>
                  <a:cubicBezTo>
                    <a:pt x="305" y="196"/>
                    <a:pt x="305" y="197"/>
                    <a:pt x="305" y="198"/>
                  </a:cubicBezTo>
                  <a:cubicBezTo>
                    <a:pt x="305" y="199"/>
                    <a:pt x="303" y="198"/>
                    <a:pt x="303" y="199"/>
                  </a:cubicBezTo>
                  <a:cubicBezTo>
                    <a:pt x="302" y="200"/>
                    <a:pt x="303" y="201"/>
                    <a:pt x="303" y="202"/>
                  </a:cubicBezTo>
                  <a:cubicBezTo>
                    <a:pt x="304" y="203"/>
                    <a:pt x="304" y="204"/>
                    <a:pt x="304" y="205"/>
                  </a:cubicBezTo>
                  <a:cubicBezTo>
                    <a:pt x="304" y="205"/>
                    <a:pt x="304" y="206"/>
                    <a:pt x="303" y="207"/>
                  </a:cubicBezTo>
                  <a:cubicBezTo>
                    <a:pt x="303" y="207"/>
                    <a:pt x="303" y="208"/>
                    <a:pt x="303" y="209"/>
                  </a:cubicBezTo>
                  <a:cubicBezTo>
                    <a:pt x="303" y="210"/>
                    <a:pt x="303" y="215"/>
                    <a:pt x="302" y="213"/>
                  </a:cubicBezTo>
                  <a:cubicBezTo>
                    <a:pt x="301" y="212"/>
                    <a:pt x="301" y="212"/>
                    <a:pt x="300" y="213"/>
                  </a:cubicBezTo>
                  <a:cubicBezTo>
                    <a:pt x="300" y="213"/>
                    <a:pt x="299" y="214"/>
                    <a:pt x="299" y="213"/>
                  </a:cubicBezTo>
                  <a:cubicBezTo>
                    <a:pt x="298" y="213"/>
                    <a:pt x="298" y="212"/>
                    <a:pt x="298" y="211"/>
                  </a:cubicBezTo>
                  <a:cubicBezTo>
                    <a:pt x="298" y="211"/>
                    <a:pt x="297" y="211"/>
                    <a:pt x="297" y="210"/>
                  </a:cubicBezTo>
                  <a:cubicBezTo>
                    <a:pt x="296" y="210"/>
                    <a:pt x="296" y="210"/>
                    <a:pt x="296" y="209"/>
                  </a:cubicBezTo>
                  <a:cubicBezTo>
                    <a:pt x="295" y="208"/>
                    <a:pt x="295" y="208"/>
                    <a:pt x="294" y="208"/>
                  </a:cubicBezTo>
                  <a:cubicBezTo>
                    <a:pt x="293" y="208"/>
                    <a:pt x="293" y="209"/>
                    <a:pt x="292" y="209"/>
                  </a:cubicBezTo>
                  <a:cubicBezTo>
                    <a:pt x="292" y="210"/>
                    <a:pt x="292" y="208"/>
                    <a:pt x="292" y="208"/>
                  </a:cubicBezTo>
                  <a:cubicBezTo>
                    <a:pt x="292" y="207"/>
                    <a:pt x="291" y="207"/>
                    <a:pt x="291" y="206"/>
                  </a:cubicBezTo>
                  <a:cubicBezTo>
                    <a:pt x="290" y="206"/>
                    <a:pt x="289" y="205"/>
                    <a:pt x="289" y="205"/>
                  </a:cubicBezTo>
                  <a:cubicBezTo>
                    <a:pt x="289" y="203"/>
                    <a:pt x="288" y="202"/>
                    <a:pt x="287" y="201"/>
                  </a:cubicBezTo>
                  <a:cubicBezTo>
                    <a:pt x="286" y="199"/>
                    <a:pt x="286" y="198"/>
                    <a:pt x="285" y="196"/>
                  </a:cubicBezTo>
                  <a:cubicBezTo>
                    <a:pt x="285" y="194"/>
                    <a:pt x="283" y="193"/>
                    <a:pt x="283" y="190"/>
                  </a:cubicBezTo>
                  <a:cubicBezTo>
                    <a:pt x="283" y="189"/>
                    <a:pt x="285" y="187"/>
                    <a:pt x="284" y="186"/>
                  </a:cubicBezTo>
                  <a:cubicBezTo>
                    <a:pt x="283" y="186"/>
                    <a:pt x="282" y="187"/>
                    <a:pt x="282" y="188"/>
                  </a:cubicBezTo>
                  <a:cubicBezTo>
                    <a:pt x="282" y="188"/>
                    <a:pt x="281" y="189"/>
                    <a:pt x="281" y="188"/>
                  </a:cubicBezTo>
                  <a:cubicBezTo>
                    <a:pt x="281" y="188"/>
                    <a:pt x="281" y="187"/>
                    <a:pt x="281" y="186"/>
                  </a:cubicBezTo>
                  <a:cubicBezTo>
                    <a:pt x="281" y="185"/>
                    <a:pt x="280" y="183"/>
                    <a:pt x="280" y="182"/>
                  </a:cubicBezTo>
                  <a:cubicBezTo>
                    <a:pt x="280" y="181"/>
                    <a:pt x="280" y="181"/>
                    <a:pt x="279" y="180"/>
                  </a:cubicBezTo>
                  <a:cubicBezTo>
                    <a:pt x="278" y="179"/>
                    <a:pt x="278" y="178"/>
                    <a:pt x="277" y="177"/>
                  </a:cubicBezTo>
                  <a:cubicBezTo>
                    <a:pt x="276" y="176"/>
                    <a:pt x="277" y="175"/>
                    <a:pt x="277" y="175"/>
                  </a:cubicBezTo>
                  <a:cubicBezTo>
                    <a:pt x="277" y="174"/>
                    <a:pt x="278" y="174"/>
                    <a:pt x="278" y="173"/>
                  </a:cubicBezTo>
                  <a:cubicBezTo>
                    <a:pt x="277" y="173"/>
                    <a:pt x="276" y="172"/>
                    <a:pt x="275" y="172"/>
                  </a:cubicBezTo>
                  <a:cubicBezTo>
                    <a:pt x="275" y="171"/>
                    <a:pt x="275" y="171"/>
                    <a:pt x="275" y="171"/>
                  </a:cubicBezTo>
                  <a:cubicBezTo>
                    <a:pt x="276" y="171"/>
                    <a:pt x="276" y="171"/>
                    <a:pt x="276" y="170"/>
                  </a:cubicBezTo>
                  <a:cubicBezTo>
                    <a:pt x="275" y="170"/>
                    <a:pt x="276" y="169"/>
                    <a:pt x="275" y="168"/>
                  </a:cubicBezTo>
                  <a:cubicBezTo>
                    <a:pt x="275" y="168"/>
                    <a:pt x="274" y="167"/>
                    <a:pt x="275" y="167"/>
                  </a:cubicBezTo>
                  <a:cubicBezTo>
                    <a:pt x="275" y="166"/>
                    <a:pt x="276" y="166"/>
                    <a:pt x="276" y="166"/>
                  </a:cubicBezTo>
                  <a:cubicBezTo>
                    <a:pt x="277" y="165"/>
                    <a:pt x="277" y="165"/>
                    <a:pt x="278" y="166"/>
                  </a:cubicBezTo>
                  <a:cubicBezTo>
                    <a:pt x="279" y="166"/>
                    <a:pt x="280" y="166"/>
                    <a:pt x="281" y="166"/>
                  </a:cubicBezTo>
                  <a:cubicBezTo>
                    <a:pt x="281" y="166"/>
                    <a:pt x="281" y="167"/>
                    <a:pt x="282" y="167"/>
                  </a:cubicBezTo>
                  <a:cubicBezTo>
                    <a:pt x="283" y="167"/>
                    <a:pt x="282" y="167"/>
                    <a:pt x="282" y="166"/>
                  </a:cubicBezTo>
                  <a:cubicBezTo>
                    <a:pt x="282" y="166"/>
                    <a:pt x="281" y="166"/>
                    <a:pt x="281" y="166"/>
                  </a:cubicBezTo>
                  <a:cubicBezTo>
                    <a:pt x="281" y="165"/>
                    <a:pt x="281" y="165"/>
                    <a:pt x="280" y="164"/>
                  </a:cubicBezTo>
                  <a:cubicBezTo>
                    <a:pt x="279" y="164"/>
                    <a:pt x="278" y="165"/>
                    <a:pt x="277" y="165"/>
                  </a:cubicBezTo>
                  <a:cubicBezTo>
                    <a:pt x="276" y="163"/>
                    <a:pt x="278" y="163"/>
                    <a:pt x="279" y="163"/>
                  </a:cubicBezTo>
                  <a:cubicBezTo>
                    <a:pt x="281" y="163"/>
                    <a:pt x="279" y="161"/>
                    <a:pt x="280" y="161"/>
                  </a:cubicBezTo>
                  <a:cubicBezTo>
                    <a:pt x="281" y="160"/>
                    <a:pt x="281" y="159"/>
                    <a:pt x="281" y="158"/>
                  </a:cubicBezTo>
                  <a:cubicBezTo>
                    <a:pt x="281" y="158"/>
                    <a:pt x="281" y="157"/>
                    <a:pt x="281" y="156"/>
                  </a:cubicBezTo>
                  <a:cubicBezTo>
                    <a:pt x="281" y="155"/>
                    <a:pt x="280" y="153"/>
                    <a:pt x="278" y="154"/>
                  </a:cubicBezTo>
                  <a:cubicBezTo>
                    <a:pt x="278" y="154"/>
                    <a:pt x="275" y="154"/>
                    <a:pt x="277" y="155"/>
                  </a:cubicBezTo>
                  <a:cubicBezTo>
                    <a:pt x="278" y="156"/>
                    <a:pt x="279" y="158"/>
                    <a:pt x="277" y="158"/>
                  </a:cubicBezTo>
                  <a:cubicBezTo>
                    <a:pt x="276" y="158"/>
                    <a:pt x="275" y="158"/>
                    <a:pt x="275" y="158"/>
                  </a:cubicBezTo>
                  <a:cubicBezTo>
                    <a:pt x="274" y="158"/>
                    <a:pt x="274" y="158"/>
                    <a:pt x="273" y="158"/>
                  </a:cubicBezTo>
                  <a:cubicBezTo>
                    <a:pt x="272" y="157"/>
                    <a:pt x="273" y="156"/>
                    <a:pt x="272" y="156"/>
                  </a:cubicBezTo>
                  <a:cubicBezTo>
                    <a:pt x="271" y="156"/>
                    <a:pt x="271" y="155"/>
                    <a:pt x="271" y="154"/>
                  </a:cubicBezTo>
                  <a:cubicBezTo>
                    <a:pt x="271" y="154"/>
                    <a:pt x="271" y="153"/>
                    <a:pt x="271" y="152"/>
                  </a:cubicBezTo>
                  <a:cubicBezTo>
                    <a:pt x="271" y="152"/>
                    <a:pt x="272" y="151"/>
                    <a:pt x="272" y="151"/>
                  </a:cubicBezTo>
                  <a:cubicBezTo>
                    <a:pt x="272" y="150"/>
                    <a:pt x="270" y="147"/>
                    <a:pt x="272" y="148"/>
                  </a:cubicBezTo>
                  <a:cubicBezTo>
                    <a:pt x="273" y="148"/>
                    <a:pt x="273" y="148"/>
                    <a:pt x="274" y="148"/>
                  </a:cubicBezTo>
                  <a:cubicBezTo>
                    <a:pt x="275" y="149"/>
                    <a:pt x="275" y="149"/>
                    <a:pt x="276" y="149"/>
                  </a:cubicBezTo>
                  <a:cubicBezTo>
                    <a:pt x="278" y="150"/>
                    <a:pt x="279" y="151"/>
                    <a:pt x="279" y="149"/>
                  </a:cubicBezTo>
                  <a:cubicBezTo>
                    <a:pt x="278" y="148"/>
                    <a:pt x="278" y="148"/>
                    <a:pt x="278" y="147"/>
                  </a:cubicBezTo>
                  <a:cubicBezTo>
                    <a:pt x="277" y="147"/>
                    <a:pt x="276" y="147"/>
                    <a:pt x="276" y="146"/>
                  </a:cubicBezTo>
                  <a:cubicBezTo>
                    <a:pt x="276" y="145"/>
                    <a:pt x="276" y="145"/>
                    <a:pt x="275" y="145"/>
                  </a:cubicBezTo>
                  <a:cubicBezTo>
                    <a:pt x="275" y="145"/>
                    <a:pt x="274" y="145"/>
                    <a:pt x="274" y="144"/>
                  </a:cubicBezTo>
                  <a:cubicBezTo>
                    <a:pt x="273" y="144"/>
                    <a:pt x="274" y="143"/>
                    <a:pt x="273" y="142"/>
                  </a:cubicBezTo>
                  <a:cubicBezTo>
                    <a:pt x="273" y="142"/>
                    <a:pt x="272" y="142"/>
                    <a:pt x="271" y="142"/>
                  </a:cubicBezTo>
                  <a:cubicBezTo>
                    <a:pt x="271" y="142"/>
                    <a:pt x="271" y="143"/>
                    <a:pt x="271" y="144"/>
                  </a:cubicBezTo>
                  <a:cubicBezTo>
                    <a:pt x="271" y="145"/>
                    <a:pt x="270" y="145"/>
                    <a:pt x="269" y="144"/>
                  </a:cubicBezTo>
                  <a:cubicBezTo>
                    <a:pt x="268" y="143"/>
                    <a:pt x="268" y="142"/>
                    <a:pt x="268" y="142"/>
                  </a:cubicBezTo>
                  <a:cubicBezTo>
                    <a:pt x="268" y="141"/>
                    <a:pt x="267" y="141"/>
                    <a:pt x="267" y="140"/>
                  </a:cubicBezTo>
                  <a:cubicBezTo>
                    <a:pt x="267" y="138"/>
                    <a:pt x="269" y="139"/>
                    <a:pt x="268" y="138"/>
                  </a:cubicBezTo>
                  <a:cubicBezTo>
                    <a:pt x="268" y="137"/>
                    <a:pt x="267" y="136"/>
                    <a:pt x="267" y="136"/>
                  </a:cubicBezTo>
                  <a:cubicBezTo>
                    <a:pt x="267" y="135"/>
                    <a:pt x="268" y="135"/>
                    <a:pt x="268" y="135"/>
                  </a:cubicBezTo>
                  <a:cubicBezTo>
                    <a:pt x="269" y="134"/>
                    <a:pt x="268" y="134"/>
                    <a:pt x="267" y="134"/>
                  </a:cubicBezTo>
                  <a:cubicBezTo>
                    <a:pt x="266" y="133"/>
                    <a:pt x="267" y="132"/>
                    <a:pt x="267" y="131"/>
                  </a:cubicBezTo>
                  <a:cubicBezTo>
                    <a:pt x="266" y="131"/>
                    <a:pt x="265" y="130"/>
                    <a:pt x="265" y="130"/>
                  </a:cubicBezTo>
                  <a:cubicBezTo>
                    <a:pt x="264" y="129"/>
                    <a:pt x="264" y="129"/>
                    <a:pt x="264" y="128"/>
                  </a:cubicBezTo>
                  <a:cubicBezTo>
                    <a:pt x="264" y="128"/>
                    <a:pt x="264" y="127"/>
                    <a:pt x="264" y="126"/>
                  </a:cubicBezTo>
                  <a:cubicBezTo>
                    <a:pt x="264" y="125"/>
                    <a:pt x="264" y="125"/>
                    <a:pt x="263" y="124"/>
                  </a:cubicBezTo>
                  <a:cubicBezTo>
                    <a:pt x="263" y="123"/>
                    <a:pt x="263" y="123"/>
                    <a:pt x="262" y="123"/>
                  </a:cubicBezTo>
                  <a:cubicBezTo>
                    <a:pt x="261" y="122"/>
                    <a:pt x="261" y="121"/>
                    <a:pt x="261" y="121"/>
                  </a:cubicBezTo>
                  <a:cubicBezTo>
                    <a:pt x="260" y="121"/>
                    <a:pt x="259" y="120"/>
                    <a:pt x="259" y="119"/>
                  </a:cubicBezTo>
                  <a:cubicBezTo>
                    <a:pt x="258" y="119"/>
                    <a:pt x="258" y="118"/>
                    <a:pt x="258" y="118"/>
                  </a:cubicBezTo>
                  <a:cubicBezTo>
                    <a:pt x="257" y="116"/>
                    <a:pt x="257" y="115"/>
                    <a:pt x="255" y="114"/>
                  </a:cubicBezTo>
                  <a:cubicBezTo>
                    <a:pt x="254" y="113"/>
                    <a:pt x="253" y="113"/>
                    <a:pt x="252" y="112"/>
                  </a:cubicBezTo>
                  <a:cubicBezTo>
                    <a:pt x="251" y="112"/>
                    <a:pt x="250" y="112"/>
                    <a:pt x="249" y="111"/>
                  </a:cubicBezTo>
                  <a:cubicBezTo>
                    <a:pt x="249" y="111"/>
                    <a:pt x="248" y="111"/>
                    <a:pt x="247" y="110"/>
                  </a:cubicBezTo>
                  <a:cubicBezTo>
                    <a:pt x="247" y="110"/>
                    <a:pt x="245" y="110"/>
                    <a:pt x="245" y="110"/>
                  </a:cubicBezTo>
                  <a:cubicBezTo>
                    <a:pt x="245" y="110"/>
                    <a:pt x="245" y="111"/>
                    <a:pt x="246" y="111"/>
                  </a:cubicBezTo>
                  <a:cubicBezTo>
                    <a:pt x="246" y="111"/>
                    <a:pt x="244" y="111"/>
                    <a:pt x="244" y="111"/>
                  </a:cubicBezTo>
                  <a:cubicBezTo>
                    <a:pt x="242" y="110"/>
                    <a:pt x="241" y="110"/>
                    <a:pt x="241" y="111"/>
                  </a:cubicBezTo>
                  <a:cubicBezTo>
                    <a:pt x="240" y="111"/>
                    <a:pt x="240" y="111"/>
                    <a:pt x="239" y="110"/>
                  </a:cubicBezTo>
                  <a:cubicBezTo>
                    <a:pt x="238" y="110"/>
                    <a:pt x="239" y="111"/>
                    <a:pt x="239" y="112"/>
                  </a:cubicBezTo>
                  <a:cubicBezTo>
                    <a:pt x="238" y="112"/>
                    <a:pt x="237" y="111"/>
                    <a:pt x="236" y="111"/>
                  </a:cubicBezTo>
                  <a:cubicBezTo>
                    <a:pt x="236" y="111"/>
                    <a:pt x="235" y="111"/>
                    <a:pt x="234" y="111"/>
                  </a:cubicBezTo>
                  <a:cubicBezTo>
                    <a:pt x="233" y="110"/>
                    <a:pt x="233" y="110"/>
                    <a:pt x="233" y="109"/>
                  </a:cubicBezTo>
                  <a:cubicBezTo>
                    <a:pt x="232" y="109"/>
                    <a:pt x="231" y="109"/>
                    <a:pt x="230" y="109"/>
                  </a:cubicBezTo>
                  <a:cubicBezTo>
                    <a:pt x="229" y="108"/>
                    <a:pt x="231" y="108"/>
                    <a:pt x="232" y="108"/>
                  </a:cubicBezTo>
                  <a:cubicBezTo>
                    <a:pt x="233" y="108"/>
                    <a:pt x="235" y="108"/>
                    <a:pt x="234" y="107"/>
                  </a:cubicBezTo>
                  <a:cubicBezTo>
                    <a:pt x="234" y="106"/>
                    <a:pt x="232" y="106"/>
                    <a:pt x="232" y="106"/>
                  </a:cubicBezTo>
                  <a:cubicBezTo>
                    <a:pt x="231" y="106"/>
                    <a:pt x="230" y="106"/>
                    <a:pt x="230" y="105"/>
                  </a:cubicBezTo>
                  <a:cubicBezTo>
                    <a:pt x="229" y="105"/>
                    <a:pt x="228" y="105"/>
                    <a:pt x="227" y="105"/>
                  </a:cubicBezTo>
                  <a:cubicBezTo>
                    <a:pt x="226" y="104"/>
                    <a:pt x="226" y="103"/>
                    <a:pt x="228" y="102"/>
                  </a:cubicBezTo>
                  <a:cubicBezTo>
                    <a:pt x="228" y="102"/>
                    <a:pt x="229" y="102"/>
                    <a:pt x="230" y="102"/>
                  </a:cubicBezTo>
                  <a:cubicBezTo>
                    <a:pt x="230" y="102"/>
                    <a:pt x="231" y="102"/>
                    <a:pt x="231" y="103"/>
                  </a:cubicBezTo>
                  <a:cubicBezTo>
                    <a:pt x="232" y="103"/>
                    <a:pt x="233" y="102"/>
                    <a:pt x="233" y="102"/>
                  </a:cubicBezTo>
                  <a:cubicBezTo>
                    <a:pt x="234" y="101"/>
                    <a:pt x="237" y="103"/>
                    <a:pt x="237" y="102"/>
                  </a:cubicBezTo>
                  <a:cubicBezTo>
                    <a:pt x="237" y="101"/>
                    <a:pt x="239" y="102"/>
                    <a:pt x="238" y="101"/>
                  </a:cubicBezTo>
                  <a:cubicBezTo>
                    <a:pt x="238" y="100"/>
                    <a:pt x="236" y="99"/>
                    <a:pt x="236" y="99"/>
                  </a:cubicBezTo>
                  <a:cubicBezTo>
                    <a:pt x="235" y="100"/>
                    <a:pt x="235" y="101"/>
                    <a:pt x="234" y="100"/>
                  </a:cubicBezTo>
                  <a:cubicBezTo>
                    <a:pt x="234" y="100"/>
                    <a:pt x="233" y="100"/>
                    <a:pt x="233" y="100"/>
                  </a:cubicBezTo>
                  <a:cubicBezTo>
                    <a:pt x="233" y="100"/>
                    <a:pt x="232" y="100"/>
                    <a:pt x="232" y="101"/>
                  </a:cubicBezTo>
                  <a:cubicBezTo>
                    <a:pt x="232" y="101"/>
                    <a:pt x="231" y="101"/>
                    <a:pt x="231" y="101"/>
                  </a:cubicBezTo>
                  <a:cubicBezTo>
                    <a:pt x="230" y="101"/>
                    <a:pt x="229" y="101"/>
                    <a:pt x="229" y="100"/>
                  </a:cubicBezTo>
                  <a:cubicBezTo>
                    <a:pt x="229" y="100"/>
                    <a:pt x="229" y="99"/>
                    <a:pt x="229" y="99"/>
                  </a:cubicBezTo>
                  <a:cubicBezTo>
                    <a:pt x="229" y="98"/>
                    <a:pt x="226" y="98"/>
                    <a:pt x="225" y="98"/>
                  </a:cubicBezTo>
                  <a:cubicBezTo>
                    <a:pt x="224" y="97"/>
                    <a:pt x="223" y="97"/>
                    <a:pt x="223" y="96"/>
                  </a:cubicBezTo>
                  <a:cubicBezTo>
                    <a:pt x="223" y="95"/>
                    <a:pt x="222" y="95"/>
                    <a:pt x="222" y="94"/>
                  </a:cubicBezTo>
                  <a:cubicBezTo>
                    <a:pt x="222" y="94"/>
                    <a:pt x="222" y="93"/>
                    <a:pt x="223" y="93"/>
                  </a:cubicBezTo>
                  <a:cubicBezTo>
                    <a:pt x="224" y="92"/>
                    <a:pt x="225" y="92"/>
                    <a:pt x="226" y="91"/>
                  </a:cubicBezTo>
                  <a:cubicBezTo>
                    <a:pt x="227" y="91"/>
                    <a:pt x="228" y="91"/>
                    <a:pt x="229" y="91"/>
                  </a:cubicBezTo>
                  <a:cubicBezTo>
                    <a:pt x="229" y="91"/>
                    <a:pt x="229" y="91"/>
                    <a:pt x="230" y="90"/>
                  </a:cubicBezTo>
                  <a:cubicBezTo>
                    <a:pt x="230" y="90"/>
                    <a:pt x="230" y="89"/>
                    <a:pt x="231" y="89"/>
                  </a:cubicBezTo>
                  <a:cubicBezTo>
                    <a:pt x="232" y="89"/>
                    <a:pt x="233" y="90"/>
                    <a:pt x="233" y="89"/>
                  </a:cubicBezTo>
                  <a:cubicBezTo>
                    <a:pt x="233" y="89"/>
                    <a:pt x="233" y="89"/>
                    <a:pt x="234" y="89"/>
                  </a:cubicBezTo>
                  <a:cubicBezTo>
                    <a:pt x="234" y="89"/>
                    <a:pt x="234" y="89"/>
                    <a:pt x="234" y="89"/>
                  </a:cubicBezTo>
                  <a:cubicBezTo>
                    <a:pt x="235" y="89"/>
                    <a:pt x="235" y="89"/>
                    <a:pt x="235" y="89"/>
                  </a:cubicBezTo>
                  <a:cubicBezTo>
                    <a:pt x="237" y="89"/>
                    <a:pt x="237" y="88"/>
                    <a:pt x="238" y="88"/>
                  </a:cubicBezTo>
                  <a:cubicBezTo>
                    <a:pt x="239" y="88"/>
                    <a:pt x="239" y="87"/>
                    <a:pt x="238" y="86"/>
                  </a:cubicBezTo>
                  <a:cubicBezTo>
                    <a:pt x="238" y="85"/>
                    <a:pt x="236" y="85"/>
                    <a:pt x="238" y="85"/>
                  </a:cubicBezTo>
                  <a:cubicBezTo>
                    <a:pt x="238" y="85"/>
                    <a:pt x="239" y="85"/>
                    <a:pt x="238" y="84"/>
                  </a:cubicBezTo>
                  <a:cubicBezTo>
                    <a:pt x="238" y="84"/>
                    <a:pt x="238" y="84"/>
                    <a:pt x="238" y="84"/>
                  </a:cubicBezTo>
                  <a:cubicBezTo>
                    <a:pt x="238" y="84"/>
                    <a:pt x="238" y="83"/>
                    <a:pt x="238" y="83"/>
                  </a:cubicBezTo>
                  <a:cubicBezTo>
                    <a:pt x="238" y="83"/>
                    <a:pt x="237" y="83"/>
                    <a:pt x="237" y="83"/>
                  </a:cubicBezTo>
                  <a:cubicBezTo>
                    <a:pt x="236" y="83"/>
                    <a:pt x="237" y="83"/>
                    <a:pt x="236" y="83"/>
                  </a:cubicBezTo>
                  <a:cubicBezTo>
                    <a:pt x="236" y="83"/>
                    <a:pt x="235" y="83"/>
                    <a:pt x="234" y="83"/>
                  </a:cubicBezTo>
                  <a:cubicBezTo>
                    <a:pt x="234" y="82"/>
                    <a:pt x="233" y="83"/>
                    <a:pt x="233" y="82"/>
                  </a:cubicBezTo>
                  <a:cubicBezTo>
                    <a:pt x="232" y="82"/>
                    <a:pt x="232" y="81"/>
                    <a:pt x="232" y="81"/>
                  </a:cubicBezTo>
                  <a:cubicBezTo>
                    <a:pt x="232" y="81"/>
                    <a:pt x="232" y="80"/>
                    <a:pt x="233" y="80"/>
                  </a:cubicBezTo>
                  <a:cubicBezTo>
                    <a:pt x="233" y="80"/>
                    <a:pt x="234" y="79"/>
                    <a:pt x="234" y="79"/>
                  </a:cubicBezTo>
                  <a:cubicBezTo>
                    <a:pt x="234" y="79"/>
                    <a:pt x="233" y="78"/>
                    <a:pt x="234" y="78"/>
                  </a:cubicBezTo>
                  <a:cubicBezTo>
                    <a:pt x="234" y="78"/>
                    <a:pt x="235" y="78"/>
                    <a:pt x="235" y="78"/>
                  </a:cubicBezTo>
                  <a:cubicBezTo>
                    <a:pt x="236" y="78"/>
                    <a:pt x="236" y="77"/>
                    <a:pt x="237" y="77"/>
                  </a:cubicBezTo>
                  <a:cubicBezTo>
                    <a:pt x="237" y="76"/>
                    <a:pt x="237" y="76"/>
                    <a:pt x="238" y="76"/>
                  </a:cubicBezTo>
                  <a:cubicBezTo>
                    <a:pt x="238" y="75"/>
                    <a:pt x="238" y="75"/>
                    <a:pt x="239" y="75"/>
                  </a:cubicBezTo>
                  <a:cubicBezTo>
                    <a:pt x="240" y="75"/>
                    <a:pt x="241" y="76"/>
                    <a:pt x="242" y="76"/>
                  </a:cubicBezTo>
                  <a:cubicBezTo>
                    <a:pt x="244" y="76"/>
                    <a:pt x="243" y="75"/>
                    <a:pt x="243" y="74"/>
                  </a:cubicBezTo>
                  <a:cubicBezTo>
                    <a:pt x="243" y="74"/>
                    <a:pt x="244" y="73"/>
                    <a:pt x="243" y="72"/>
                  </a:cubicBezTo>
                  <a:cubicBezTo>
                    <a:pt x="242" y="72"/>
                    <a:pt x="241" y="71"/>
                    <a:pt x="242" y="70"/>
                  </a:cubicBezTo>
                  <a:cubicBezTo>
                    <a:pt x="242" y="70"/>
                    <a:pt x="243" y="70"/>
                    <a:pt x="244" y="70"/>
                  </a:cubicBezTo>
                  <a:cubicBezTo>
                    <a:pt x="245" y="71"/>
                    <a:pt x="245" y="71"/>
                    <a:pt x="247" y="72"/>
                  </a:cubicBezTo>
                  <a:cubicBezTo>
                    <a:pt x="247" y="72"/>
                    <a:pt x="248" y="72"/>
                    <a:pt x="248" y="73"/>
                  </a:cubicBezTo>
                  <a:cubicBezTo>
                    <a:pt x="249" y="73"/>
                    <a:pt x="249" y="74"/>
                    <a:pt x="250" y="74"/>
                  </a:cubicBezTo>
                  <a:close/>
                  <a:moveTo>
                    <a:pt x="100" y="147"/>
                  </a:moveTo>
                  <a:cubicBezTo>
                    <a:pt x="101" y="146"/>
                    <a:pt x="101" y="145"/>
                    <a:pt x="102" y="144"/>
                  </a:cubicBezTo>
                  <a:cubicBezTo>
                    <a:pt x="102" y="142"/>
                    <a:pt x="103" y="141"/>
                    <a:pt x="103" y="140"/>
                  </a:cubicBezTo>
                  <a:cubicBezTo>
                    <a:pt x="103" y="139"/>
                    <a:pt x="103" y="138"/>
                    <a:pt x="103" y="137"/>
                  </a:cubicBezTo>
                  <a:cubicBezTo>
                    <a:pt x="104" y="137"/>
                    <a:pt x="104" y="138"/>
                    <a:pt x="105" y="137"/>
                  </a:cubicBezTo>
                  <a:cubicBezTo>
                    <a:pt x="105" y="137"/>
                    <a:pt x="106" y="136"/>
                    <a:pt x="106" y="136"/>
                  </a:cubicBezTo>
                  <a:cubicBezTo>
                    <a:pt x="105" y="135"/>
                    <a:pt x="104" y="135"/>
                    <a:pt x="105" y="134"/>
                  </a:cubicBezTo>
                  <a:cubicBezTo>
                    <a:pt x="105" y="133"/>
                    <a:pt x="105" y="133"/>
                    <a:pt x="105" y="133"/>
                  </a:cubicBezTo>
                  <a:cubicBezTo>
                    <a:pt x="106" y="132"/>
                    <a:pt x="106" y="132"/>
                    <a:pt x="107" y="132"/>
                  </a:cubicBezTo>
                  <a:cubicBezTo>
                    <a:pt x="107" y="131"/>
                    <a:pt x="108" y="131"/>
                    <a:pt x="109" y="131"/>
                  </a:cubicBezTo>
                  <a:cubicBezTo>
                    <a:pt x="109" y="131"/>
                    <a:pt x="110" y="131"/>
                    <a:pt x="111" y="130"/>
                  </a:cubicBezTo>
                  <a:cubicBezTo>
                    <a:pt x="111" y="129"/>
                    <a:pt x="111" y="129"/>
                    <a:pt x="112" y="129"/>
                  </a:cubicBezTo>
                  <a:cubicBezTo>
                    <a:pt x="113" y="129"/>
                    <a:pt x="113" y="130"/>
                    <a:pt x="113" y="130"/>
                  </a:cubicBezTo>
                  <a:cubicBezTo>
                    <a:pt x="114" y="131"/>
                    <a:pt x="114" y="131"/>
                    <a:pt x="115" y="131"/>
                  </a:cubicBezTo>
                  <a:cubicBezTo>
                    <a:pt x="115" y="131"/>
                    <a:pt x="116" y="132"/>
                    <a:pt x="116" y="132"/>
                  </a:cubicBezTo>
                  <a:cubicBezTo>
                    <a:pt x="117" y="132"/>
                    <a:pt x="117" y="131"/>
                    <a:pt x="117" y="131"/>
                  </a:cubicBezTo>
                  <a:cubicBezTo>
                    <a:pt x="120" y="128"/>
                    <a:pt x="121" y="132"/>
                    <a:pt x="122" y="132"/>
                  </a:cubicBezTo>
                  <a:cubicBezTo>
                    <a:pt x="122" y="133"/>
                    <a:pt x="123" y="133"/>
                    <a:pt x="123" y="134"/>
                  </a:cubicBezTo>
                  <a:cubicBezTo>
                    <a:pt x="123" y="135"/>
                    <a:pt x="122" y="135"/>
                    <a:pt x="121" y="136"/>
                  </a:cubicBezTo>
                  <a:cubicBezTo>
                    <a:pt x="120" y="136"/>
                    <a:pt x="119" y="137"/>
                    <a:pt x="118" y="137"/>
                  </a:cubicBezTo>
                  <a:cubicBezTo>
                    <a:pt x="118" y="138"/>
                    <a:pt x="117" y="138"/>
                    <a:pt x="117" y="139"/>
                  </a:cubicBezTo>
                  <a:cubicBezTo>
                    <a:pt x="116" y="139"/>
                    <a:pt x="116" y="140"/>
                    <a:pt x="115" y="141"/>
                  </a:cubicBezTo>
                  <a:cubicBezTo>
                    <a:pt x="114" y="141"/>
                    <a:pt x="114" y="142"/>
                    <a:pt x="113" y="143"/>
                  </a:cubicBezTo>
                  <a:cubicBezTo>
                    <a:pt x="113" y="143"/>
                    <a:pt x="112" y="144"/>
                    <a:pt x="112" y="144"/>
                  </a:cubicBezTo>
                  <a:cubicBezTo>
                    <a:pt x="110" y="145"/>
                    <a:pt x="111" y="147"/>
                    <a:pt x="110" y="149"/>
                  </a:cubicBezTo>
                  <a:cubicBezTo>
                    <a:pt x="109" y="150"/>
                    <a:pt x="108" y="150"/>
                    <a:pt x="106" y="151"/>
                  </a:cubicBezTo>
                  <a:cubicBezTo>
                    <a:pt x="105" y="152"/>
                    <a:pt x="105" y="153"/>
                    <a:pt x="104" y="154"/>
                  </a:cubicBezTo>
                  <a:cubicBezTo>
                    <a:pt x="103" y="154"/>
                    <a:pt x="103" y="153"/>
                    <a:pt x="103" y="153"/>
                  </a:cubicBezTo>
                  <a:cubicBezTo>
                    <a:pt x="103" y="152"/>
                    <a:pt x="103" y="152"/>
                    <a:pt x="102" y="151"/>
                  </a:cubicBezTo>
                  <a:cubicBezTo>
                    <a:pt x="101" y="150"/>
                    <a:pt x="101" y="149"/>
                    <a:pt x="100" y="149"/>
                  </a:cubicBezTo>
                  <a:cubicBezTo>
                    <a:pt x="99" y="149"/>
                    <a:pt x="100" y="147"/>
                    <a:pt x="100" y="147"/>
                  </a:cubicBezTo>
                  <a:close/>
                  <a:moveTo>
                    <a:pt x="38" y="191"/>
                  </a:moveTo>
                  <a:cubicBezTo>
                    <a:pt x="38" y="190"/>
                    <a:pt x="36" y="192"/>
                    <a:pt x="36" y="193"/>
                  </a:cubicBezTo>
                  <a:cubicBezTo>
                    <a:pt x="35" y="194"/>
                    <a:pt x="35" y="194"/>
                    <a:pt x="34" y="195"/>
                  </a:cubicBezTo>
                  <a:cubicBezTo>
                    <a:pt x="34" y="195"/>
                    <a:pt x="33" y="195"/>
                    <a:pt x="33" y="195"/>
                  </a:cubicBezTo>
                  <a:cubicBezTo>
                    <a:pt x="32" y="197"/>
                    <a:pt x="33" y="198"/>
                    <a:pt x="34" y="198"/>
                  </a:cubicBezTo>
                  <a:cubicBezTo>
                    <a:pt x="34" y="198"/>
                    <a:pt x="34" y="198"/>
                    <a:pt x="34" y="199"/>
                  </a:cubicBezTo>
                  <a:cubicBezTo>
                    <a:pt x="34" y="199"/>
                    <a:pt x="34" y="199"/>
                    <a:pt x="34" y="199"/>
                  </a:cubicBezTo>
                  <a:cubicBezTo>
                    <a:pt x="36" y="199"/>
                    <a:pt x="38" y="199"/>
                    <a:pt x="40" y="199"/>
                  </a:cubicBezTo>
                  <a:cubicBezTo>
                    <a:pt x="40" y="199"/>
                    <a:pt x="40" y="199"/>
                    <a:pt x="40" y="199"/>
                  </a:cubicBezTo>
                  <a:cubicBezTo>
                    <a:pt x="40" y="198"/>
                    <a:pt x="40" y="199"/>
                    <a:pt x="40" y="199"/>
                  </a:cubicBezTo>
                  <a:cubicBezTo>
                    <a:pt x="41" y="199"/>
                    <a:pt x="42" y="199"/>
                    <a:pt x="43" y="199"/>
                  </a:cubicBezTo>
                  <a:cubicBezTo>
                    <a:pt x="57" y="200"/>
                    <a:pt x="72" y="207"/>
                    <a:pt x="90" y="219"/>
                  </a:cubicBezTo>
                  <a:cubicBezTo>
                    <a:pt x="109" y="231"/>
                    <a:pt x="132" y="248"/>
                    <a:pt x="158" y="262"/>
                  </a:cubicBezTo>
                  <a:cubicBezTo>
                    <a:pt x="165" y="266"/>
                    <a:pt x="172" y="269"/>
                    <a:pt x="179" y="272"/>
                  </a:cubicBezTo>
                  <a:cubicBezTo>
                    <a:pt x="179" y="272"/>
                    <a:pt x="179" y="272"/>
                    <a:pt x="179" y="272"/>
                  </a:cubicBezTo>
                  <a:cubicBezTo>
                    <a:pt x="180" y="272"/>
                    <a:pt x="181" y="271"/>
                    <a:pt x="182" y="271"/>
                  </a:cubicBezTo>
                  <a:cubicBezTo>
                    <a:pt x="182" y="271"/>
                    <a:pt x="183" y="270"/>
                    <a:pt x="184" y="270"/>
                  </a:cubicBezTo>
                  <a:cubicBezTo>
                    <a:pt x="185" y="269"/>
                    <a:pt x="184" y="267"/>
                    <a:pt x="186" y="267"/>
                  </a:cubicBezTo>
                  <a:cubicBezTo>
                    <a:pt x="187" y="267"/>
                    <a:pt x="187" y="268"/>
                    <a:pt x="188" y="268"/>
                  </a:cubicBezTo>
                  <a:cubicBezTo>
                    <a:pt x="188" y="269"/>
                    <a:pt x="188" y="269"/>
                    <a:pt x="188" y="268"/>
                  </a:cubicBezTo>
                  <a:cubicBezTo>
                    <a:pt x="189" y="267"/>
                    <a:pt x="190" y="269"/>
                    <a:pt x="190" y="270"/>
                  </a:cubicBezTo>
                  <a:cubicBezTo>
                    <a:pt x="191" y="271"/>
                    <a:pt x="191" y="271"/>
                    <a:pt x="192" y="271"/>
                  </a:cubicBezTo>
                  <a:cubicBezTo>
                    <a:pt x="194" y="271"/>
                    <a:pt x="195" y="272"/>
                    <a:pt x="195" y="274"/>
                  </a:cubicBezTo>
                  <a:cubicBezTo>
                    <a:pt x="196" y="277"/>
                    <a:pt x="192" y="276"/>
                    <a:pt x="191" y="276"/>
                  </a:cubicBezTo>
                  <a:cubicBezTo>
                    <a:pt x="190" y="276"/>
                    <a:pt x="189" y="276"/>
                    <a:pt x="189" y="277"/>
                  </a:cubicBezTo>
                  <a:cubicBezTo>
                    <a:pt x="191" y="278"/>
                    <a:pt x="193" y="279"/>
                    <a:pt x="195" y="279"/>
                  </a:cubicBezTo>
                  <a:cubicBezTo>
                    <a:pt x="195" y="279"/>
                    <a:pt x="196" y="279"/>
                    <a:pt x="196" y="279"/>
                  </a:cubicBezTo>
                  <a:cubicBezTo>
                    <a:pt x="196" y="279"/>
                    <a:pt x="198" y="279"/>
                    <a:pt x="199" y="280"/>
                  </a:cubicBezTo>
                  <a:cubicBezTo>
                    <a:pt x="199" y="280"/>
                    <a:pt x="200" y="281"/>
                    <a:pt x="201" y="282"/>
                  </a:cubicBezTo>
                  <a:cubicBezTo>
                    <a:pt x="203" y="282"/>
                    <a:pt x="202" y="281"/>
                    <a:pt x="203" y="280"/>
                  </a:cubicBezTo>
                  <a:cubicBezTo>
                    <a:pt x="204" y="279"/>
                    <a:pt x="206" y="279"/>
                    <a:pt x="207" y="280"/>
                  </a:cubicBezTo>
                  <a:cubicBezTo>
                    <a:pt x="208" y="281"/>
                    <a:pt x="209" y="283"/>
                    <a:pt x="208" y="285"/>
                  </a:cubicBezTo>
                  <a:cubicBezTo>
                    <a:pt x="210" y="286"/>
                    <a:pt x="212" y="286"/>
                    <a:pt x="215" y="287"/>
                  </a:cubicBezTo>
                  <a:cubicBezTo>
                    <a:pt x="216" y="286"/>
                    <a:pt x="219" y="285"/>
                    <a:pt x="219" y="288"/>
                  </a:cubicBezTo>
                  <a:cubicBezTo>
                    <a:pt x="219" y="288"/>
                    <a:pt x="219" y="288"/>
                    <a:pt x="219" y="289"/>
                  </a:cubicBezTo>
                  <a:cubicBezTo>
                    <a:pt x="224" y="290"/>
                    <a:pt x="229" y="292"/>
                    <a:pt x="233" y="293"/>
                  </a:cubicBezTo>
                  <a:cubicBezTo>
                    <a:pt x="233" y="293"/>
                    <a:pt x="234" y="292"/>
                    <a:pt x="234" y="291"/>
                  </a:cubicBezTo>
                  <a:cubicBezTo>
                    <a:pt x="234" y="291"/>
                    <a:pt x="234" y="291"/>
                    <a:pt x="235" y="291"/>
                  </a:cubicBezTo>
                  <a:cubicBezTo>
                    <a:pt x="236" y="291"/>
                    <a:pt x="235" y="290"/>
                    <a:pt x="236" y="289"/>
                  </a:cubicBezTo>
                  <a:cubicBezTo>
                    <a:pt x="236" y="289"/>
                    <a:pt x="236" y="288"/>
                    <a:pt x="237" y="287"/>
                  </a:cubicBezTo>
                  <a:cubicBezTo>
                    <a:pt x="237" y="286"/>
                    <a:pt x="237" y="287"/>
                    <a:pt x="238" y="287"/>
                  </a:cubicBezTo>
                  <a:cubicBezTo>
                    <a:pt x="239" y="288"/>
                    <a:pt x="240" y="285"/>
                    <a:pt x="241" y="285"/>
                  </a:cubicBezTo>
                  <a:cubicBezTo>
                    <a:pt x="242" y="285"/>
                    <a:pt x="247" y="284"/>
                    <a:pt x="247" y="283"/>
                  </a:cubicBezTo>
                  <a:cubicBezTo>
                    <a:pt x="246" y="282"/>
                    <a:pt x="248" y="282"/>
                    <a:pt x="249" y="281"/>
                  </a:cubicBezTo>
                  <a:cubicBezTo>
                    <a:pt x="250" y="280"/>
                    <a:pt x="251" y="280"/>
                    <a:pt x="251" y="279"/>
                  </a:cubicBezTo>
                  <a:cubicBezTo>
                    <a:pt x="252" y="279"/>
                    <a:pt x="253" y="281"/>
                    <a:pt x="253" y="281"/>
                  </a:cubicBezTo>
                  <a:cubicBezTo>
                    <a:pt x="252" y="282"/>
                    <a:pt x="251" y="282"/>
                    <a:pt x="251" y="282"/>
                  </a:cubicBezTo>
                  <a:cubicBezTo>
                    <a:pt x="250" y="283"/>
                    <a:pt x="249" y="283"/>
                    <a:pt x="249" y="284"/>
                  </a:cubicBezTo>
                  <a:cubicBezTo>
                    <a:pt x="248" y="285"/>
                    <a:pt x="248" y="286"/>
                    <a:pt x="249" y="287"/>
                  </a:cubicBezTo>
                  <a:cubicBezTo>
                    <a:pt x="249" y="287"/>
                    <a:pt x="249" y="288"/>
                    <a:pt x="250" y="288"/>
                  </a:cubicBezTo>
                  <a:cubicBezTo>
                    <a:pt x="251" y="289"/>
                    <a:pt x="252" y="286"/>
                    <a:pt x="253" y="285"/>
                  </a:cubicBezTo>
                  <a:cubicBezTo>
                    <a:pt x="253" y="285"/>
                    <a:pt x="254" y="284"/>
                    <a:pt x="254" y="283"/>
                  </a:cubicBezTo>
                  <a:cubicBezTo>
                    <a:pt x="255" y="282"/>
                    <a:pt x="257" y="283"/>
                    <a:pt x="258" y="282"/>
                  </a:cubicBezTo>
                  <a:cubicBezTo>
                    <a:pt x="258" y="282"/>
                    <a:pt x="262" y="281"/>
                    <a:pt x="262" y="279"/>
                  </a:cubicBezTo>
                  <a:cubicBezTo>
                    <a:pt x="261" y="279"/>
                    <a:pt x="260" y="279"/>
                    <a:pt x="259" y="278"/>
                  </a:cubicBezTo>
                  <a:cubicBezTo>
                    <a:pt x="259" y="277"/>
                    <a:pt x="258" y="277"/>
                    <a:pt x="257" y="277"/>
                  </a:cubicBezTo>
                  <a:cubicBezTo>
                    <a:pt x="256" y="277"/>
                    <a:pt x="255" y="276"/>
                    <a:pt x="254" y="275"/>
                  </a:cubicBezTo>
                  <a:cubicBezTo>
                    <a:pt x="252" y="275"/>
                    <a:pt x="252" y="273"/>
                    <a:pt x="252" y="271"/>
                  </a:cubicBezTo>
                  <a:cubicBezTo>
                    <a:pt x="253" y="269"/>
                    <a:pt x="256" y="266"/>
                    <a:pt x="253" y="264"/>
                  </a:cubicBezTo>
                  <a:cubicBezTo>
                    <a:pt x="251" y="264"/>
                    <a:pt x="250" y="263"/>
                    <a:pt x="248" y="264"/>
                  </a:cubicBezTo>
                  <a:cubicBezTo>
                    <a:pt x="247" y="264"/>
                    <a:pt x="246" y="265"/>
                    <a:pt x="244" y="265"/>
                  </a:cubicBezTo>
                  <a:cubicBezTo>
                    <a:pt x="244" y="266"/>
                    <a:pt x="243" y="266"/>
                    <a:pt x="243" y="267"/>
                  </a:cubicBezTo>
                  <a:cubicBezTo>
                    <a:pt x="242" y="268"/>
                    <a:pt x="241" y="268"/>
                    <a:pt x="241" y="269"/>
                  </a:cubicBezTo>
                  <a:cubicBezTo>
                    <a:pt x="240" y="269"/>
                    <a:pt x="240" y="272"/>
                    <a:pt x="240" y="272"/>
                  </a:cubicBezTo>
                  <a:cubicBezTo>
                    <a:pt x="240" y="271"/>
                    <a:pt x="239" y="271"/>
                    <a:pt x="239" y="270"/>
                  </a:cubicBezTo>
                  <a:cubicBezTo>
                    <a:pt x="239" y="269"/>
                    <a:pt x="240" y="268"/>
                    <a:pt x="240" y="268"/>
                  </a:cubicBezTo>
                  <a:cubicBezTo>
                    <a:pt x="241" y="266"/>
                    <a:pt x="242" y="265"/>
                    <a:pt x="244" y="264"/>
                  </a:cubicBezTo>
                  <a:cubicBezTo>
                    <a:pt x="245" y="264"/>
                    <a:pt x="246" y="263"/>
                    <a:pt x="246" y="262"/>
                  </a:cubicBezTo>
                  <a:cubicBezTo>
                    <a:pt x="247" y="262"/>
                    <a:pt x="247" y="261"/>
                    <a:pt x="248" y="260"/>
                  </a:cubicBezTo>
                  <a:cubicBezTo>
                    <a:pt x="249" y="260"/>
                    <a:pt x="250" y="260"/>
                    <a:pt x="251" y="260"/>
                  </a:cubicBezTo>
                  <a:cubicBezTo>
                    <a:pt x="252" y="260"/>
                    <a:pt x="252" y="260"/>
                    <a:pt x="253" y="261"/>
                  </a:cubicBezTo>
                  <a:cubicBezTo>
                    <a:pt x="253" y="263"/>
                    <a:pt x="254" y="264"/>
                    <a:pt x="255" y="265"/>
                  </a:cubicBezTo>
                  <a:cubicBezTo>
                    <a:pt x="256" y="265"/>
                    <a:pt x="258" y="264"/>
                    <a:pt x="260" y="264"/>
                  </a:cubicBezTo>
                  <a:cubicBezTo>
                    <a:pt x="260" y="264"/>
                    <a:pt x="261" y="264"/>
                    <a:pt x="261" y="263"/>
                  </a:cubicBezTo>
                  <a:cubicBezTo>
                    <a:pt x="262" y="262"/>
                    <a:pt x="262" y="261"/>
                    <a:pt x="263" y="261"/>
                  </a:cubicBezTo>
                  <a:cubicBezTo>
                    <a:pt x="265" y="260"/>
                    <a:pt x="267" y="261"/>
                    <a:pt x="268" y="262"/>
                  </a:cubicBezTo>
                  <a:cubicBezTo>
                    <a:pt x="267" y="263"/>
                    <a:pt x="268" y="265"/>
                    <a:pt x="267" y="265"/>
                  </a:cubicBezTo>
                  <a:cubicBezTo>
                    <a:pt x="267" y="266"/>
                    <a:pt x="264" y="266"/>
                    <a:pt x="265" y="267"/>
                  </a:cubicBezTo>
                  <a:cubicBezTo>
                    <a:pt x="265" y="267"/>
                    <a:pt x="266" y="267"/>
                    <a:pt x="266" y="268"/>
                  </a:cubicBezTo>
                  <a:cubicBezTo>
                    <a:pt x="266" y="268"/>
                    <a:pt x="266" y="268"/>
                    <a:pt x="265" y="269"/>
                  </a:cubicBezTo>
                  <a:cubicBezTo>
                    <a:pt x="265" y="270"/>
                    <a:pt x="264" y="271"/>
                    <a:pt x="266" y="271"/>
                  </a:cubicBezTo>
                  <a:cubicBezTo>
                    <a:pt x="267" y="271"/>
                    <a:pt x="267" y="270"/>
                    <a:pt x="268" y="270"/>
                  </a:cubicBezTo>
                  <a:cubicBezTo>
                    <a:pt x="269" y="270"/>
                    <a:pt x="270" y="270"/>
                    <a:pt x="271" y="270"/>
                  </a:cubicBezTo>
                  <a:cubicBezTo>
                    <a:pt x="272" y="270"/>
                    <a:pt x="272" y="269"/>
                    <a:pt x="273" y="270"/>
                  </a:cubicBezTo>
                  <a:cubicBezTo>
                    <a:pt x="273" y="271"/>
                    <a:pt x="274" y="271"/>
                    <a:pt x="274" y="272"/>
                  </a:cubicBezTo>
                  <a:cubicBezTo>
                    <a:pt x="273" y="273"/>
                    <a:pt x="272" y="272"/>
                    <a:pt x="272" y="272"/>
                  </a:cubicBezTo>
                  <a:cubicBezTo>
                    <a:pt x="271" y="273"/>
                    <a:pt x="272" y="274"/>
                    <a:pt x="272" y="274"/>
                  </a:cubicBezTo>
                  <a:cubicBezTo>
                    <a:pt x="273" y="274"/>
                    <a:pt x="274" y="274"/>
                    <a:pt x="274" y="273"/>
                  </a:cubicBezTo>
                  <a:cubicBezTo>
                    <a:pt x="275" y="272"/>
                    <a:pt x="275" y="271"/>
                    <a:pt x="276" y="271"/>
                  </a:cubicBezTo>
                  <a:cubicBezTo>
                    <a:pt x="277" y="271"/>
                    <a:pt x="278" y="271"/>
                    <a:pt x="278" y="270"/>
                  </a:cubicBezTo>
                  <a:cubicBezTo>
                    <a:pt x="278" y="269"/>
                    <a:pt x="278" y="268"/>
                    <a:pt x="278" y="269"/>
                  </a:cubicBezTo>
                  <a:cubicBezTo>
                    <a:pt x="279" y="269"/>
                    <a:pt x="277" y="272"/>
                    <a:pt x="278" y="273"/>
                  </a:cubicBezTo>
                  <a:cubicBezTo>
                    <a:pt x="278" y="274"/>
                    <a:pt x="279" y="275"/>
                    <a:pt x="279" y="274"/>
                  </a:cubicBezTo>
                  <a:cubicBezTo>
                    <a:pt x="280" y="274"/>
                    <a:pt x="280" y="272"/>
                    <a:pt x="280" y="271"/>
                  </a:cubicBezTo>
                  <a:cubicBezTo>
                    <a:pt x="281" y="271"/>
                    <a:pt x="281" y="270"/>
                    <a:pt x="281" y="269"/>
                  </a:cubicBezTo>
                  <a:cubicBezTo>
                    <a:pt x="280" y="268"/>
                    <a:pt x="280" y="268"/>
                    <a:pt x="280" y="266"/>
                  </a:cubicBezTo>
                  <a:cubicBezTo>
                    <a:pt x="280" y="265"/>
                    <a:pt x="280" y="262"/>
                    <a:pt x="279" y="262"/>
                  </a:cubicBezTo>
                  <a:cubicBezTo>
                    <a:pt x="277" y="262"/>
                    <a:pt x="279" y="264"/>
                    <a:pt x="278" y="265"/>
                  </a:cubicBezTo>
                  <a:cubicBezTo>
                    <a:pt x="276" y="266"/>
                    <a:pt x="276" y="264"/>
                    <a:pt x="275" y="263"/>
                  </a:cubicBezTo>
                  <a:cubicBezTo>
                    <a:pt x="275" y="262"/>
                    <a:pt x="274" y="263"/>
                    <a:pt x="274" y="263"/>
                  </a:cubicBezTo>
                  <a:cubicBezTo>
                    <a:pt x="272" y="264"/>
                    <a:pt x="272" y="263"/>
                    <a:pt x="272" y="262"/>
                  </a:cubicBezTo>
                  <a:cubicBezTo>
                    <a:pt x="271" y="261"/>
                    <a:pt x="272" y="260"/>
                    <a:pt x="272" y="259"/>
                  </a:cubicBezTo>
                  <a:cubicBezTo>
                    <a:pt x="272" y="258"/>
                    <a:pt x="273" y="259"/>
                    <a:pt x="273" y="259"/>
                  </a:cubicBezTo>
                  <a:cubicBezTo>
                    <a:pt x="273" y="257"/>
                    <a:pt x="276" y="257"/>
                    <a:pt x="276" y="255"/>
                  </a:cubicBezTo>
                  <a:cubicBezTo>
                    <a:pt x="275" y="254"/>
                    <a:pt x="275" y="253"/>
                    <a:pt x="275" y="252"/>
                  </a:cubicBezTo>
                  <a:cubicBezTo>
                    <a:pt x="274" y="251"/>
                    <a:pt x="273" y="250"/>
                    <a:pt x="274" y="250"/>
                  </a:cubicBezTo>
                  <a:cubicBezTo>
                    <a:pt x="275" y="249"/>
                    <a:pt x="275" y="249"/>
                    <a:pt x="275" y="248"/>
                  </a:cubicBezTo>
                  <a:cubicBezTo>
                    <a:pt x="275" y="247"/>
                    <a:pt x="275" y="246"/>
                    <a:pt x="275" y="246"/>
                  </a:cubicBezTo>
                  <a:cubicBezTo>
                    <a:pt x="274" y="245"/>
                    <a:pt x="272" y="244"/>
                    <a:pt x="271" y="244"/>
                  </a:cubicBezTo>
                  <a:cubicBezTo>
                    <a:pt x="269" y="243"/>
                    <a:pt x="272" y="242"/>
                    <a:pt x="271" y="241"/>
                  </a:cubicBezTo>
                  <a:cubicBezTo>
                    <a:pt x="271" y="240"/>
                    <a:pt x="270" y="239"/>
                    <a:pt x="270" y="239"/>
                  </a:cubicBezTo>
                  <a:cubicBezTo>
                    <a:pt x="269" y="239"/>
                    <a:pt x="269" y="239"/>
                    <a:pt x="268" y="238"/>
                  </a:cubicBezTo>
                  <a:cubicBezTo>
                    <a:pt x="268" y="238"/>
                    <a:pt x="267" y="237"/>
                    <a:pt x="267" y="237"/>
                  </a:cubicBezTo>
                  <a:cubicBezTo>
                    <a:pt x="267" y="236"/>
                    <a:pt x="266" y="236"/>
                    <a:pt x="265" y="236"/>
                  </a:cubicBezTo>
                  <a:cubicBezTo>
                    <a:pt x="265" y="235"/>
                    <a:pt x="265" y="235"/>
                    <a:pt x="264" y="235"/>
                  </a:cubicBezTo>
                  <a:cubicBezTo>
                    <a:pt x="263" y="235"/>
                    <a:pt x="262" y="234"/>
                    <a:pt x="262" y="234"/>
                  </a:cubicBezTo>
                  <a:cubicBezTo>
                    <a:pt x="261" y="232"/>
                    <a:pt x="260" y="230"/>
                    <a:pt x="259" y="229"/>
                  </a:cubicBezTo>
                  <a:cubicBezTo>
                    <a:pt x="259" y="228"/>
                    <a:pt x="260" y="227"/>
                    <a:pt x="260" y="226"/>
                  </a:cubicBezTo>
                  <a:cubicBezTo>
                    <a:pt x="260" y="225"/>
                    <a:pt x="259" y="224"/>
                    <a:pt x="259" y="224"/>
                  </a:cubicBezTo>
                  <a:cubicBezTo>
                    <a:pt x="258" y="222"/>
                    <a:pt x="258" y="221"/>
                    <a:pt x="257" y="220"/>
                  </a:cubicBezTo>
                  <a:cubicBezTo>
                    <a:pt x="256" y="219"/>
                    <a:pt x="256" y="218"/>
                    <a:pt x="255" y="217"/>
                  </a:cubicBezTo>
                  <a:cubicBezTo>
                    <a:pt x="255" y="214"/>
                    <a:pt x="253" y="213"/>
                    <a:pt x="252" y="210"/>
                  </a:cubicBezTo>
                  <a:cubicBezTo>
                    <a:pt x="251" y="209"/>
                    <a:pt x="252" y="208"/>
                    <a:pt x="252" y="206"/>
                  </a:cubicBezTo>
                  <a:cubicBezTo>
                    <a:pt x="252" y="205"/>
                    <a:pt x="251" y="205"/>
                    <a:pt x="251" y="207"/>
                  </a:cubicBezTo>
                  <a:cubicBezTo>
                    <a:pt x="252" y="209"/>
                    <a:pt x="251" y="209"/>
                    <a:pt x="250" y="210"/>
                  </a:cubicBezTo>
                  <a:cubicBezTo>
                    <a:pt x="248" y="211"/>
                    <a:pt x="250" y="212"/>
                    <a:pt x="249" y="213"/>
                  </a:cubicBezTo>
                  <a:cubicBezTo>
                    <a:pt x="249" y="214"/>
                    <a:pt x="249" y="216"/>
                    <a:pt x="248" y="217"/>
                  </a:cubicBezTo>
                  <a:cubicBezTo>
                    <a:pt x="248" y="217"/>
                    <a:pt x="248" y="217"/>
                    <a:pt x="247" y="218"/>
                  </a:cubicBezTo>
                  <a:cubicBezTo>
                    <a:pt x="247" y="218"/>
                    <a:pt x="247" y="219"/>
                    <a:pt x="246" y="219"/>
                  </a:cubicBezTo>
                  <a:cubicBezTo>
                    <a:pt x="246" y="220"/>
                    <a:pt x="245" y="221"/>
                    <a:pt x="244" y="220"/>
                  </a:cubicBezTo>
                  <a:cubicBezTo>
                    <a:pt x="243" y="219"/>
                    <a:pt x="243" y="217"/>
                    <a:pt x="242" y="217"/>
                  </a:cubicBezTo>
                  <a:cubicBezTo>
                    <a:pt x="241" y="217"/>
                    <a:pt x="240" y="218"/>
                    <a:pt x="240" y="217"/>
                  </a:cubicBezTo>
                  <a:cubicBezTo>
                    <a:pt x="239" y="217"/>
                    <a:pt x="240" y="216"/>
                    <a:pt x="239" y="216"/>
                  </a:cubicBezTo>
                  <a:cubicBezTo>
                    <a:pt x="239" y="215"/>
                    <a:pt x="239" y="214"/>
                    <a:pt x="238" y="214"/>
                  </a:cubicBezTo>
                  <a:cubicBezTo>
                    <a:pt x="238" y="214"/>
                    <a:pt x="238" y="213"/>
                    <a:pt x="238" y="213"/>
                  </a:cubicBezTo>
                  <a:cubicBezTo>
                    <a:pt x="238" y="212"/>
                    <a:pt x="238" y="211"/>
                    <a:pt x="238" y="210"/>
                  </a:cubicBezTo>
                  <a:cubicBezTo>
                    <a:pt x="238" y="209"/>
                    <a:pt x="237" y="209"/>
                    <a:pt x="237" y="208"/>
                  </a:cubicBezTo>
                  <a:cubicBezTo>
                    <a:pt x="237" y="207"/>
                    <a:pt x="240" y="205"/>
                    <a:pt x="238" y="204"/>
                  </a:cubicBezTo>
                  <a:cubicBezTo>
                    <a:pt x="237" y="204"/>
                    <a:pt x="238" y="205"/>
                    <a:pt x="237" y="205"/>
                  </a:cubicBezTo>
                  <a:cubicBezTo>
                    <a:pt x="236" y="205"/>
                    <a:pt x="235" y="205"/>
                    <a:pt x="235" y="204"/>
                  </a:cubicBezTo>
                  <a:cubicBezTo>
                    <a:pt x="234" y="204"/>
                    <a:pt x="234" y="203"/>
                    <a:pt x="234" y="203"/>
                  </a:cubicBezTo>
                  <a:cubicBezTo>
                    <a:pt x="233" y="203"/>
                    <a:pt x="233" y="203"/>
                    <a:pt x="232" y="203"/>
                  </a:cubicBezTo>
                  <a:cubicBezTo>
                    <a:pt x="232" y="203"/>
                    <a:pt x="231" y="202"/>
                    <a:pt x="231" y="201"/>
                  </a:cubicBezTo>
                  <a:cubicBezTo>
                    <a:pt x="230" y="200"/>
                    <a:pt x="229" y="200"/>
                    <a:pt x="228" y="199"/>
                  </a:cubicBezTo>
                  <a:cubicBezTo>
                    <a:pt x="228" y="199"/>
                    <a:pt x="226" y="196"/>
                    <a:pt x="225" y="196"/>
                  </a:cubicBezTo>
                  <a:cubicBezTo>
                    <a:pt x="225" y="196"/>
                    <a:pt x="224" y="197"/>
                    <a:pt x="224" y="197"/>
                  </a:cubicBezTo>
                  <a:cubicBezTo>
                    <a:pt x="224" y="197"/>
                    <a:pt x="222" y="197"/>
                    <a:pt x="222" y="197"/>
                  </a:cubicBezTo>
                  <a:cubicBezTo>
                    <a:pt x="220" y="197"/>
                    <a:pt x="219" y="196"/>
                    <a:pt x="217" y="196"/>
                  </a:cubicBezTo>
                  <a:cubicBezTo>
                    <a:pt x="217" y="196"/>
                    <a:pt x="216" y="196"/>
                    <a:pt x="216" y="195"/>
                  </a:cubicBezTo>
                  <a:cubicBezTo>
                    <a:pt x="215" y="195"/>
                    <a:pt x="215" y="194"/>
                    <a:pt x="214" y="195"/>
                  </a:cubicBezTo>
                  <a:cubicBezTo>
                    <a:pt x="213" y="195"/>
                    <a:pt x="213" y="196"/>
                    <a:pt x="213" y="197"/>
                  </a:cubicBezTo>
                  <a:cubicBezTo>
                    <a:pt x="213" y="198"/>
                    <a:pt x="212" y="199"/>
                    <a:pt x="213" y="199"/>
                  </a:cubicBezTo>
                  <a:cubicBezTo>
                    <a:pt x="214" y="201"/>
                    <a:pt x="214" y="203"/>
                    <a:pt x="213" y="205"/>
                  </a:cubicBezTo>
                  <a:cubicBezTo>
                    <a:pt x="211" y="206"/>
                    <a:pt x="213" y="206"/>
                    <a:pt x="214" y="206"/>
                  </a:cubicBezTo>
                  <a:cubicBezTo>
                    <a:pt x="215" y="207"/>
                    <a:pt x="214" y="208"/>
                    <a:pt x="215" y="209"/>
                  </a:cubicBezTo>
                  <a:cubicBezTo>
                    <a:pt x="215" y="210"/>
                    <a:pt x="216" y="210"/>
                    <a:pt x="215" y="211"/>
                  </a:cubicBezTo>
                  <a:cubicBezTo>
                    <a:pt x="215" y="212"/>
                    <a:pt x="214" y="213"/>
                    <a:pt x="213" y="213"/>
                  </a:cubicBezTo>
                  <a:cubicBezTo>
                    <a:pt x="213" y="214"/>
                    <a:pt x="212" y="215"/>
                    <a:pt x="212" y="216"/>
                  </a:cubicBezTo>
                  <a:cubicBezTo>
                    <a:pt x="212" y="218"/>
                    <a:pt x="214" y="219"/>
                    <a:pt x="216" y="221"/>
                  </a:cubicBezTo>
                  <a:cubicBezTo>
                    <a:pt x="217" y="223"/>
                    <a:pt x="217" y="225"/>
                    <a:pt x="217" y="227"/>
                  </a:cubicBezTo>
                  <a:cubicBezTo>
                    <a:pt x="218" y="229"/>
                    <a:pt x="218" y="231"/>
                    <a:pt x="218" y="232"/>
                  </a:cubicBezTo>
                  <a:cubicBezTo>
                    <a:pt x="218" y="233"/>
                    <a:pt x="217" y="234"/>
                    <a:pt x="217" y="234"/>
                  </a:cubicBezTo>
                  <a:cubicBezTo>
                    <a:pt x="216" y="235"/>
                    <a:pt x="215" y="236"/>
                    <a:pt x="214" y="236"/>
                  </a:cubicBezTo>
                  <a:cubicBezTo>
                    <a:pt x="213" y="237"/>
                    <a:pt x="212" y="237"/>
                    <a:pt x="211" y="238"/>
                  </a:cubicBezTo>
                  <a:cubicBezTo>
                    <a:pt x="210" y="238"/>
                    <a:pt x="208" y="238"/>
                    <a:pt x="210" y="239"/>
                  </a:cubicBezTo>
                  <a:cubicBezTo>
                    <a:pt x="211" y="241"/>
                    <a:pt x="211" y="243"/>
                    <a:pt x="211" y="245"/>
                  </a:cubicBezTo>
                  <a:cubicBezTo>
                    <a:pt x="212" y="247"/>
                    <a:pt x="213" y="250"/>
                    <a:pt x="212" y="252"/>
                  </a:cubicBezTo>
                  <a:cubicBezTo>
                    <a:pt x="211" y="253"/>
                    <a:pt x="210" y="251"/>
                    <a:pt x="210" y="253"/>
                  </a:cubicBezTo>
                  <a:cubicBezTo>
                    <a:pt x="210" y="256"/>
                    <a:pt x="209" y="256"/>
                    <a:pt x="207" y="255"/>
                  </a:cubicBezTo>
                  <a:cubicBezTo>
                    <a:pt x="205" y="254"/>
                    <a:pt x="207" y="251"/>
                    <a:pt x="207" y="250"/>
                  </a:cubicBezTo>
                  <a:cubicBezTo>
                    <a:pt x="207" y="248"/>
                    <a:pt x="206" y="246"/>
                    <a:pt x="204" y="246"/>
                  </a:cubicBezTo>
                  <a:cubicBezTo>
                    <a:pt x="204" y="247"/>
                    <a:pt x="205" y="247"/>
                    <a:pt x="205" y="248"/>
                  </a:cubicBezTo>
                  <a:cubicBezTo>
                    <a:pt x="204" y="248"/>
                    <a:pt x="203" y="248"/>
                    <a:pt x="203" y="248"/>
                  </a:cubicBezTo>
                  <a:cubicBezTo>
                    <a:pt x="200" y="247"/>
                    <a:pt x="201" y="245"/>
                    <a:pt x="201" y="244"/>
                  </a:cubicBezTo>
                  <a:cubicBezTo>
                    <a:pt x="201" y="243"/>
                    <a:pt x="200" y="242"/>
                    <a:pt x="200" y="242"/>
                  </a:cubicBezTo>
                  <a:cubicBezTo>
                    <a:pt x="200" y="241"/>
                    <a:pt x="201" y="240"/>
                    <a:pt x="202" y="239"/>
                  </a:cubicBezTo>
                  <a:cubicBezTo>
                    <a:pt x="202" y="239"/>
                    <a:pt x="201" y="237"/>
                    <a:pt x="201" y="236"/>
                  </a:cubicBezTo>
                  <a:cubicBezTo>
                    <a:pt x="200" y="236"/>
                    <a:pt x="199" y="236"/>
                    <a:pt x="198" y="236"/>
                  </a:cubicBezTo>
                  <a:cubicBezTo>
                    <a:pt x="196" y="236"/>
                    <a:pt x="194" y="236"/>
                    <a:pt x="191" y="234"/>
                  </a:cubicBezTo>
                  <a:cubicBezTo>
                    <a:pt x="190" y="234"/>
                    <a:pt x="189" y="233"/>
                    <a:pt x="188" y="232"/>
                  </a:cubicBezTo>
                  <a:cubicBezTo>
                    <a:pt x="187" y="232"/>
                    <a:pt x="186" y="231"/>
                    <a:pt x="185" y="230"/>
                  </a:cubicBezTo>
                  <a:cubicBezTo>
                    <a:pt x="184" y="229"/>
                    <a:pt x="184" y="227"/>
                    <a:pt x="182" y="227"/>
                  </a:cubicBezTo>
                  <a:cubicBezTo>
                    <a:pt x="181" y="228"/>
                    <a:pt x="180" y="228"/>
                    <a:pt x="179" y="228"/>
                  </a:cubicBezTo>
                  <a:cubicBezTo>
                    <a:pt x="178" y="228"/>
                    <a:pt x="177" y="227"/>
                    <a:pt x="176" y="226"/>
                  </a:cubicBezTo>
                  <a:cubicBezTo>
                    <a:pt x="175" y="225"/>
                    <a:pt x="174" y="227"/>
                    <a:pt x="173" y="227"/>
                  </a:cubicBezTo>
                  <a:cubicBezTo>
                    <a:pt x="172" y="228"/>
                    <a:pt x="172" y="227"/>
                    <a:pt x="172" y="226"/>
                  </a:cubicBezTo>
                  <a:cubicBezTo>
                    <a:pt x="172" y="225"/>
                    <a:pt x="171" y="224"/>
                    <a:pt x="171" y="223"/>
                  </a:cubicBezTo>
                  <a:cubicBezTo>
                    <a:pt x="170" y="222"/>
                    <a:pt x="171" y="220"/>
                    <a:pt x="170" y="218"/>
                  </a:cubicBezTo>
                  <a:cubicBezTo>
                    <a:pt x="169" y="217"/>
                    <a:pt x="167" y="218"/>
                    <a:pt x="166" y="217"/>
                  </a:cubicBezTo>
                  <a:cubicBezTo>
                    <a:pt x="165" y="216"/>
                    <a:pt x="166" y="212"/>
                    <a:pt x="166" y="210"/>
                  </a:cubicBezTo>
                  <a:cubicBezTo>
                    <a:pt x="166" y="208"/>
                    <a:pt x="167" y="206"/>
                    <a:pt x="168" y="204"/>
                  </a:cubicBezTo>
                  <a:cubicBezTo>
                    <a:pt x="169" y="202"/>
                    <a:pt x="170" y="200"/>
                    <a:pt x="171" y="199"/>
                  </a:cubicBezTo>
                  <a:cubicBezTo>
                    <a:pt x="172" y="198"/>
                    <a:pt x="172" y="198"/>
                    <a:pt x="173" y="197"/>
                  </a:cubicBezTo>
                  <a:cubicBezTo>
                    <a:pt x="173" y="196"/>
                    <a:pt x="173" y="195"/>
                    <a:pt x="173" y="195"/>
                  </a:cubicBezTo>
                  <a:cubicBezTo>
                    <a:pt x="174" y="195"/>
                    <a:pt x="176" y="194"/>
                    <a:pt x="177" y="194"/>
                  </a:cubicBezTo>
                  <a:cubicBezTo>
                    <a:pt x="178" y="193"/>
                    <a:pt x="177" y="192"/>
                    <a:pt x="176" y="191"/>
                  </a:cubicBezTo>
                  <a:cubicBezTo>
                    <a:pt x="175" y="191"/>
                    <a:pt x="172" y="190"/>
                    <a:pt x="173" y="190"/>
                  </a:cubicBezTo>
                  <a:cubicBezTo>
                    <a:pt x="174" y="189"/>
                    <a:pt x="176" y="190"/>
                    <a:pt x="178" y="190"/>
                  </a:cubicBezTo>
                  <a:cubicBezTo>
                    <a:pt x="180" y="190"/>
                    <a:pt x="178" y="188"/>
                    <a:pt x="179" y="187"/>
                  </a:cubicBezTo>
                  <a:cubicBezTo>
                    <a:pt x="179" y="186"/>
                    <a:pt x="182" y="188"/>
                    <a:pt x="183" y="187"/>
                  </a:cubicBezTo>
                  <a:cubicBezTo>
                    <a:pt x="185" y="185"/>
                    <a:pt x="185" y="183"/>
                    <a:pt x="187" y="181"/>
                  </a:cubicBezTo>
                  <a:cubicBezTo>
                    <a:pt x="187" y="181"/>
                    <a:pt x="188" y="181"/>
                    <a:pt x="187" y="180"/>
                  </a:cubicBezTo>
                  <a:cubicBezTo>
                    <a:pt x="187" y="178"/>
                    <a:pt x="185" y="179"/>
                    <a:pt x="185" y="179"/>
                  </a:cubicBezTo>
                  <a:cubicBezTo>
                    <a:pt x="183" y="179"/>
                    <a:pt x="182" y="179"/>
                    <a:pt x="182" y="178"/>
                  </a:cubicBezTo>
                  <a:cubicBezTo>
                    <a:pt x="182" y="178"/>
                    <a:pt x="182" y="177"/>
                    <a:pt x="180" y="177"/>
                  </a:cubicBezTo>
                  <a:cubicBezTo>
                    <a:pt x="178" y="177"/>
                    <a:pt x="180" y="174"/>
                    <a:pt x="182" y="175"/>
                  </a:cubicBezTo>
                  <a:cubicBezTo>
                    <a:pt x="183" y="175"/>
                    <a:pt x="184" y="177"/>
                    <a:pt x="186" y="178"/>
                  </a:cubicBezTo>
                  <a:cubicBezTo>
                    <a:pt x="187" y="178"/>
                    <a:pt x="188" y="178"/>
                    <a:pt x="188" y="177"/>
                  </a:cubicBezTo>
                  <a:cubicBezTo>
                    <a:pt x="189" y="177"/>
                    <a:pt x="190" y="176"/>
                    <a:pt x="190" y="175"/>
                  </a:cubicBezTo>
                  <a:cubicBezTo>
                    <a:pt x="191" y="174"/>
                    <a:pt x="189" y="172"/>
                    <a:pt x="190" y="172"/>
                  </a:cubicBezTo>
                  <a:cubicBezTo>
                    <a:pt x="192" y="171"/>
                    <a:pt x="192" y="173"/>
                    <a:pt x="194" y="174"/>
                  </a:cubicBezTo>
                  <a:cubicBezTo>
                    <a:pt x="195" y="174"/>
                    <a:pt x="194" y="172"/>
                    <a:pt x="194" y="171"/>
                  </a:cubicBezTo>
                  <a:cubicBezTo>
                    <a:pt x="194" y="171"/>
                    <a:pt x="193" y="170"/>
                    <a:pt x="193" y="170"/>
                  </a:cubicBezTo>
                  <a:cubicBezTo>
                    <a:pt x="193" y="169"/>
                    <a:pt x="194" y="168"/>
                    <a:pt x="195" y="169"/>
                  </a:cubicBezTo>
                  <a:cubicBezTo>
                    <a:pt x="196" y="170"/>
                    <a:pt x="196" y="171"/>
                    <a:pt x="197" y="172"/>
                  </a:cubicBezTo>
                  <a:cubicBezTo>
                    <a:pt x="198" y="173"/>
                    <a:pt x="200" y="170"/>
                    <a:pt x="201" y="170"/>
                  </a:cubicBezTo>
                  <a:cubicBezTo>
                    <a:pt x="202" y="168"/>
                    <a:pt x="204" y="166"/>
                    <a:pt x="203" y="164"/>
                  </a:cubicBezTo>
                  <a:cubicBezTo>
                    <a:pt x="203" y="164"/>
                    <a:pt x="202" y="163"/>
                    <a:pt x="202" y="163"/>
                  </a:cubicBezTo>
                  <a:cubicBezTo>
                    <a:pt x="202" y="162"/>
                    <a:pt x="203" y="161"/>
                    <a:pt x="202" y="161"/>
                  </a:cubicBezTo>
                  <a:cubicBezTo>
                    <a:pt x="201" y="160"/>
                    <a:pt x="200" y="159"/>
                    <a:pt x="202" y="159"/>
                  </a:cubicBezTo>
                  <a:cubicBezTo>
                    <a:pt x="203" y="159"/>
                    <a:pt x="204" y="158"/>
                    <a:pt x="204" y="158"/>
                  </a:cubicBezTo>
                  <a:cubicBezTo>
                    <a:pt x="204" y="157"/>
                    <a:pt x="203" y="156"/>
                    <a:pt x="203" y="156"/>
                  </a:cubicBezTo>
                  <a:cubicBezTo>
                    <a:pt x="202" y="155"/>
                    <a:pt x="204" y="155"/>
                    <a:pt x="204" y="155"/>
                  </a:cubicBezTo>
                  <a:cubicBezTo>
                    <a:pt x="205" y="155"/>
                    <a:pt x="204" y="154"/>
                    <a:pt x="204" y="154"/>
                  </a:cubicBezTo>
                  <a:cubicBezTo>
                    <a:pt x="204" y="154"/>
                    <a:pt x="203" y="154"/>
                    <a:pt x="203" y="153"/>
                  </a:cubicBezTo>
                  <a:cubicBezTo>
                    <a:pt x="203" y="153"/>
                    <a:pt x="203" y="153"/>
                    <a:pt x="202" y="152"/>
                  </a:cubicBezTo>
                  <a:cubicBezTo>
                    <a:pt x="202" y="152"/>
                    <a:pt x="201" y="152"/>
                    <a:pt x="201" y="152"/>
                  </a:cubicBezTo>
                  <a:cubicBezTo>
                    <a:pt x="201" y="152"/>
                    <a:pt x="201" y="151"/>
                    <a:pt x="200" y="151"/>
                  </a:cubicBezTo>
                  <a:cubicBezTo>
                    <a:pt x="200" y="151"/>
                    <a:pt x="199" y="151"/>
                    <a:pt x="198" y="151"/>
                  </a:cubicBezTo>
                  <a:cubicBezTo>
                    <a:pt x="197" y="150"/>
                    <a:pt x="194" y="150"/>
                    <a:pt x="193" y="150"/>
                  </a:cubicBezTo>
                  <a:cubicBezTo>
                    <a:pt x="192" y="151"/>
                    <a:pt x="192" y="152"/>
                    <a:pt x="193" y="152"/>
                  </a:cubicBezTo>
                  <a:cubicBezTo>
                    <a:pt x="193" y="153"/>
                    <a:pt x="194" y="154"/>
                    <a:pt x="194" y="154"/>
                  </a:cubicBezTo>
                  <a:cubicBezTo>
                    <a:pt x="195" y="155"/>
                    <a:pt x="194" y="156"/>
                    <a:pt x="193" y="156"/>
                  </a:cubicBezTo>
                  <a:cubicBezTo>
                    <a:pt x="192" y="156"/>
                    <a:pt x="192" y="157"/>
                    <a:pt x="192" y="158"/>
                  </a:cubicBezTo>
                  <a:cubicBezTo>
                    <a:pt x="192" y="159"/>
                    <a:pt x="193" y="161"/>
                    <a:pt x="191" y="161"/>
                  </a:cubicBezTo>
                  <a:cubicBezTo>
                    <a:pt x="190" y="161"/>
                    <a:pt x="188" y="161"/>
                    <a:pt x="188" y="163"/>
                  </a:cubicBezTo>
                  <a:cubicBezTo>
                    <a:pt x="188" y="164"/>
                    <a:pt x="189" y="164"/>
                    <a:pt x="189" y="166"/>
                  </a:cubicBezTo>
                  <a:cubicBezTo>
                    <a:pt x="189" y="166"/>
                    <a:pt x="188" y="166"/>
                    <a:pt x="188" y="166"/>
                  </a:cubicBezTo>
                  <a:cubicBezTo>
                    <a:pt x="187" y="166"/>
                    <a:pt x="187" y="166"/>
                    <a:pt x="187" y="166"/>
                  </a:cubicBezTo>
                  <a:cubicBezTo>
                    <a:pt x="187" y="165"/>
                    <a:pt x="186" y="165"/>
                    <a:pt x="186" y="165"/>
                  </a:cubicBezTo>
                  <a:cubicBezTo>
                    <a:pt x="185" y="164"/>
                    <a:pt x="184" y="162"/>
                    <a:pt x="185" y="160"/>
                  </a:cubicBezTo>
                  <a:cubicBezTo>
                    <a:pt x="186" y="160"/>
                    <a:pt x="187" y="160"/>
                    <a:pt x="187" y="159"/>
                  </a:cubicBezTo>
                  <a:cubicBezTo>
                    <a:pt x="187" y="158"/>
                    <a:pt x="187" y="157"/>
                    <a:pt x="186" y="157"/>
                  </a:cubicBezTo>
                  <a:cubicBezTo>
                    <a:pt x="185" y="156"/>
                    <a:pt x="185" y="155"/>
                    <a:pt x="184" y="154"/>
                  </a:cubicBezTo>
                  <a:cubicBezTo>
                    <a:pt x="184" y="154"/>
                    <a:pt x="182" y="154"/>
                    <a:pt x="182" y="155"/>
                  </a:cubicBezTo>
                  <a:cubicBezTo>
                    <a:pt x="180" y="156"/>
                    <a:pt x="180" y="158"/>
                    <a:pt x="180" y="160"/>
                  </a:cubicBezTo>
                  <a:cubicBezTo>
                    <a:pt x="179" y="160"/>
                    <a:pt x="178" y="158"/>
                    <a:pt x="178" y="157"/>
                  </a:cubicBezTo>
                  <a:cubicBezTo>
                    <a:pt x="178" y="157"/>
                    <a:pt x="178" y="156"/>
                    <a:pt x="178" y="156"/>
                  </a:cubicBezTo>
                  <a:cubicBezTo>
                    <a:pt x="178" y="155"/>
                    <a:pt x="179" y="154"/>
                    <a:pt x="179" y="153"/>
                  </a:cubicBezTo>
                  <a:cubicBezTo>
                    <a:pt x="178" y="153"/>
                    <a:pt x="178" y="153"/>
                    <a:pt x="177" y="152"/>
                  </a:cubicBezTo>
                  <a:cubicBezTo>
                    <a:pt x="176" y="152"/>
                    <a:pt x="176" y="152"/>
                    <a:pt x="175" y="152"/>
                  </a:cubicBezTo>
                  <a:cubicBezTo>
                    <a:pt x="175" y="153"/>
                    <a:pt x="174" y="152"/>
                    <a:pt x="174" y="151"/>
                  </a:cubicBezTo>
                  <a:cubicBezTo>
                    <a:pt x="174" y="151"/>
                    <a:pt x="175" y="151"/>
                    <a:pt x="175" y="150"/>
                  </a:cubicBezTo>
                  <a:cubicBezTo>
                    <a:pt x="175" y="150"/>
                    <a:pt x="174" y="149"/>
                    <a:pt x="174" y="149"/>
                  </a:cubicBezTo>
                  <a:cubicBezTo>
                    <a:pt x="175" y="148"/>
                    <a:pt x="177" y="149"/>
                    <a:pt x="176" y="148"/>
                  </a:cubicBezTo>
                  <a:cubicBezTo>
                    <a:pt x="176" y="147"/>
                    <a:pt x="175" y="146"/>
                    <a:pt x="175" y="146"/>
                  </a:cubicBezTo>
                  <a:cubicBezTo>
                    <a:pt x="174" y="145"/>
                    <a:pt x="174" y="145"/>
                    <a:pt x="174" y="144"/>
                  </a:cubicBezTo>
                  <a:cubicBezTo>
                    <a:pt x="174" y="143"/>
                    <a:pt x="173" y="142"/>
                    <a:pt x="173" y="141"/>
                  </a:cubicBezTo>
                  <a:cubicBezTo>
                    <a:pt x="172" y="139"/>
                    <a:pt x="172" y="139"/>
                    <a:pt x="170" y="139"/>
                  </a:cubicBezTo>
                  <a:cubicBezTo>
                    <a:pt x="169" y="139"/>
                    <a:pt x="170" y="138"/>
                    <a:pt x="169" y="138"/>
                  </a:cubicBezTo>
                  <a:cubicBezTo>
                    <a:pt x="169" y="137"/>
                    <a:pt x="168" y="138"/>
                    <a:pt x="168" y="139"/>
                  </a:cubicBezTo>
                  <a:cubicBezTo>
                    <a:pt x="167" y="139"/>
                    <a:pt x="167" y="141"/>
                    <a:pt x="166" y="141"/>
                  </a:cubicBezTo>
                  <a:cubicBezTo>
                    <a:pt x="166" y="142"/>
                    <a:pt x="165" y="142"/>
                    <a:pt x="165" y="142"/>
                  </a:cubicBezTo>
                  <a:cubicBezTo>
                    <a:pt x="164" y="143"/>
                    <a:pt x="164" y="144"/>
                    <a:pt x="165" y="145"/>
                  </a:cubicBezTo>
                  <a:cubicBezTo>
                    <a:pt x="165" y="145"/>
                    <a:pt x="166" y="146"/>
                    <a:pt x="165" y="146"/>
                  </a:cubicBezTo>
                  <a:cubicBezTo>
                    <a:pt x="165" y="147"/>
                    <a:pt x="164" y="147"/>
                    <a:pt x="164" y="148"/>
                  </a:cubicBezTo>
                  <a:cubicBezTo>
                    <a:pt x="163" y="149"/>
                    <a:pt x="165" y="150"/>
                    <a:pt x="165" y="151"/>
                  </a:cubicBezTo>
                  <a:cubicBezTo>
                    <a:pt x="166" y="152"/>
                    <a:pt x="168" y="153"/>
                    <a:pt x="170" y="153"/>
                  </a:cubicBezTo>
                  <a:cubicBezTo>
                    <a:pt x="170" y="153"/>
                    <a:pt x="171" y="154"/>
                    <a:pt x="171" y="154"/>
                  </a:cubicBezTo>
                  <a:cubicBezTo>
                    <a:pt x="171" y="155"/>
                    <a:pt x="170" y="155"/>
                    <a:pt x="169" y="155"/>
                  </a:cubicBezTo>
                  <a:cubicBezTo>
                    <a:pt x="168" y="156"/>
                    <a:pt x="168" y="156"/>
                    <a:pt x="168" y="157"/>
                  </a:cubicBezTo>
                  <a:cubicBezTo>
                    <a:pt x="168" y="158"/>
                    <a:pt x="169" y="158"/>
                    <a:pt x="170" y="158"/>
                  </a:cubicBezTo>
                  <a:cubicBezTo>
                    <a:pt x="173" y="159"/>
                    <a:pt x="166" y="163"/>
                    <a:pt x="166" y="163"/>
                  </a:cubicBezTo>
                  <a:cubicBezTo>
                    <a:pt x="165" y="165"/>
                    <a:pt x="167" y="166"/>
                    <a:pt x="166" y="168"/>
                  </a:cubicBezTo>
                  <a:cubicBezTo>
                    <a:pt x="165" y="169"/>
                    <a:pt x="163" y="167"/>
                    <a:pt x="164" y="166"/>
                  </a:cubicBezTo>
                  <a:cubicBezTo>
                    <a:pt x="164" y="165"/>
                    <a:pt x="164" y="164"/>
                    <a:pt x="164" y="164"/>
                  </a:cubicBezTo>
                  <a:cubicBezTo>
                    <a:pt x="164" y="163"/>
                    <a:pt x="164" y="163"/>
                    <a:pt x="163" y="162"/>
                  </a:cubicBezTo>
                  <a:cubicBezTo>
                    <a:pt x="163" y="161"/>
                    <a:pt x="162" y="162"/>
                    <a:pt x="161" y="162"/>
                  </a:cubicBezTo>
                  <a:cubicBezTo>
                    <a:pt x="160" y="162"/>
                    <a:pt x="159" y="162"/>
                    <a:pt x="158" y="163"/>
                  </a:cubicBezTo>
                  <a:cubicBezTo>
                    <a:pt x="158" y="164"/>
                    <a:pt x="158" y="165"/>
                    <a:pt x="157" y="165"/>
                  </a:cubicBezTo>
                  <a:cubicBezTo>
                    <a:pt x="157" y="165"/>
                    <a:pt x="156" y="165"/>
                    <a:pt x="155" y="165"/>
                  </a:cubicBezTo>
                  <a:cubicBezTo>
                    <a:pt x="153" y="164"/>
                    <a:pt x="151" y="166"/>
                    <a:pt x="149" y="166"/>
                  </a:cubicBezTo>
                  <a:cubicBezTo>
                    <a:pt x="148" y="166"/>
                    <a:pt x="147" y="166"/>
                    <a:pt x="147" y="165"/>
                  </a:cubicBezTo>
                  <a:cubicBezTo>
                    <a:pt x="147" y="165"/>
                    <a:pt x="147" y="164"/>
                    <a:pt x="146" y="163"/>
                  </a:cubicBezTo>
                  <a:cubicBezTo>
                    <a:pt x="146" y="163"/>
                    <a:pt x="144" y="165"/>
                    <a:pt x="144" y="164"/>
                  </a:cubicBezTo>
                  <a:cubicBezTo>
                    <a:pt x="143" y="164"/>
                    <a:pt x="143" y="163"/>
                    <a:pt x="141" y="163"/>
                  </a:cubicBezTo>
                  <a:cubicBezTo>
                    <a:pt x="141" y="162"/>
                    <a:pt x="138" y="163"/>
                    <a:pt x="138" y="164"/>
                  </a:cubicBezTo>
                  <a:cubicBezTo>
                    <a:pt x="137" y="165"/>
                    <a:pt x="137" y="165"/>
                    <a:pt x="136" y="166"/>
                  </a:cubicBezTo>
                  <a:cubicBezTo>
                    <a:pt x="136" y="166"/>
                    <a:pt x="135" y="166"/>
                    <a:pt x="134" y="167"/>
                  </a:cubicBezTo>
                  <a:cubicBezTo>
                    <a:pt x="134" y="168"/>
                    <a:pt x="135" y="170"/>
                    <a:pt x="133" y="169"/>
                  </a:cubicBezTo>
                  <a:cubicBezTo>
                    <a:pt x="132" y="168"/>
                    <a:pt x="131" y="167"/>
                    <a:pt x="130" y="167"/>
                  </a:cubicBezTo>
                  <a:cubicBezTo>
                    <a:pt x="127" y="167"/>
                    <a:pt x="126" y="168"/>
                    <a:pt x="124" y="169"/>
                  </a:cubicBezTo>
                  <a:cubicBezTo>
                    <a:pt x="122" y="170"/>
                    <a:pt x="122" y="168"/>
                    <a:pt x="120" y="169"/>
                  </a:cubicBezTo>
                  <a:cubicBezTo>
                    <a:pt x="119" y="169"/>
                    <a:pt x="118" y="169"/>
                    <a:pt x="118" y="167"/>
                  </a:cubicBezTo>
                  <a:cubicBezTo>
                    <a:pt x="119" y="166"/>
                    <a:pt x="120" y="166"/>
                    <a:pt x="121" y="166"/>
                  </a:cubicBezTo>
                  <a:cubicBezTo>
                    <a:pt x="123" y="165"/>
                    <a:pt x="120" y="163"/>
                    <a:pt x="120" y="163"/>
                  </a:cubicBezTo>
                  <a:cubicBezTo>
                    <a:pt x="119" y="163"/>
                    <a:pt x="119" y="162"/>
                    <a:pt x="118" y="162"/>
                  </a:cubicBezTo>
                  <a:cubicBezTo>
                    <a:pt x="117" y="162"/>
                    <a:pt x="116" y="163"/>
                    <a:pt x="116" y="163"/>
                  </a:cubicBezTo>
                  <a:cubicBezTo>
                    <a:pt x="114" y="163"/>
                    <a:pt x="113" y="162"/>
                    <a:pt x="112" y="161"/>
                  </a:cubicBezTo>
                  <a:cubicBezTo>
                    <a:pt x="111" y="161"/>
                    <a:pt x="111" y="160"/>
                    <a:pt x="110" y="160"/>
                  </a:cubicBezTo>
                  <a:cubicBezTo>
                    <a:pt x="109" y="160"/>
                    <a:pt x="109" y="160"/>
                    <a:pt x="109" y="160"/>
                  </a:cubicBezTo>
                  <a:cubicBezTo>
                    <a:pt x="108" y="160"/>
                    <a:pt x="107" y="159"/>
                    <a:pt x="107" y="159"/>
                  </a:cubicBezTo>
                  <a:cubicBezTo>
                    <a:pt x="106" y="159"/>
                    <a:pt x="105" y="159"/>
                    <a:pt x="104" y="159"/>
                  </a:cubicBezTo>
                  <a:cubicBezTo>
                    <a:pt x="104" y="159"/>
                    <a:pt x="103" y="160"/>
                    <a:pt x="103" y="160"/>
                  </a:cubicBezTo>
                  <a:cubicBezTo>
                    <a:pt x="103" y="161"/>
                    <a:pt x="102" y="161"/>
                    <a:pt x="102" y="162"/>
                  </a:cubicBezTo>
                  <a:cubicBezTo>
                    <a:pt x="101" y="163"/>
                    <a:pt x="100" y="163"/>
                    <a:pt x="100" y="161"/>
                  </a:cubicBezTo>
                  <a:cubicBezTo>
                    <a:pt x="101" y="160"/>
                    <a:pt x="102" y="159"/>
                    <a:pt x="101" y="159"/>
                  </a:cubicBezTo>
                  <a:cubicBezTo>
                    <a:pt x="99" y="158"/>
                    <a:pt x="99" y="160"/>
                    <a:pt x="98" y="160"/>
                  </a:cubicBezTo>
                  <a:cubicBezTo>
                    <a:pt x="99" y="161"/>
                    <a:pt x="98" y="163"/>
                    <a:pt x="97" y="163"/>
                  </a:cubicBezTo>
                  <a:cubicBezTo>
                    <a:pt x="97" y="163"/>
                    <a:pt x="96" y="161"/>
                    <a:pt x="96" y="160"/>
                  </a:cubicBezTo>
                  <a:cubicBezTo>
                    <a:pt x="95" y="159"/>
                    <a:pt x="95" y="157"/>
                    <a:pt x="95" y="156"/>
                  </a:cubicBezTo>
                  <a:cubicBezTo>
                    <a:pt x="93" y="155"/>
                    <a:pt x="94" y="159"/>
                    <a:pt x="93" y="159"/>
                  </a:cubicBezTo>
                  <a:cubicBezTo>
                    <a:pt x="93" y="160"/>
                    <a:pt x="91" y="163"/>
                    <a:pt x="91" y="162"/>
                  </a:cubicBezTo>
                  <a:cubicBezTo>
                    <a:pt x="91" y="161"/>
                    <a:pt x="91" y="160"/>
                    <a:pt x="90" y="160"/>
                  </a:cubicBezTo>
                  <a:cubicBezTo>
                    <a:pt x="90" y="160"/>
                    <a:pt x="89" y="160"/>
                    <a:pt x="89" y="161"/>
                  </a:cubicBezTo>
                  <a:cubicBezTo>
                    <a:pt x="88" y="162"/>
                    <a:pt x="88" y="163"/>
                    <a:pt x="87" y="163"/>
                  </a:cubicBezTo>
                  <a:cubicBezTo>
                    <a:pt x="86" y="163"/>
                    <a:pt x="86" y="163"/>
                    <a:pt x="85" y="163"/>
                  </a:cubicBezTo>
                  <a:cubicBezTo>
                    <a:pt x="85" y="164"/>
                    <a:pt x="85" y="164"/>
                    <a:pt x="85" y="165"/>
                  </a:cubicBezTo>
                  <a:cubicBezTo>
                    <a:pt x="84" y="165"/>
                    <a:pt x="84" y="166"/>
                    <a:pt x="84" y="166"/>
                  </a:cubicBezTo>
                  <a:cubicBezTo>
                    <a:pt x="83" y="166"/>
                    <a:pt x="83" y="165"/>
                    <a:pt x="83" y="165"/>
                  </a:cubicBezTo>
                  <a:cubicBezTo>
                    <a:pt x="83" y="163"/>
                    <a:pt x="82" y="165"/>
                    <a:pt x="81" y="166"/>
                  </a:cubicBezTo>
                  <a:cubicBezTo>
                    <a:pt x="81" y="166"/>
                    <a:pt x="78" y="168"/>
                    <a:pt x="79" y="168"/>
                  </a:cubicBezTo>
                  <a:cubicBezTo>
                    <a:pt x="79" y="169"/>
                    <a:pt x="80" y="169"/>
                    <a:pt x="80" y="169"/>
                  </a:cubicBezTo>
                  <a:cubicBezTo>
                    <a:pt x="79" y="170"/>
                    <a:pt x="79" y="170"/>
                    <a:pt x="79" y="170"/>
                  </a:cubicBezTo>
                  <a:cubicBezTo>
                    <a:pt x="78" y="170"/>
                    <a:pt x="78" y="170"/>
                    <a:pt x="77" y="170"/>
                  </a:cubicBezTo>
                  <a:cubicBezTo>
                    <a:pt x="77" y="170"/>
                    <a:pt x="76" y="170"/>
                    <a:pt x="76" y="169"/>
                  </a:cubicBezTo>
                  <a:cubicBezTo>
                    <a:pt x="76" y="169"/>
                    <a:pt x="75" y="168"/>
                    <a:pt x="74" y="168"/>
                  </a:cubicBezTo>
                  <a:cubicBezTo>
                    <a:pt x="74" y="168"/>
                    <a:pt x="73" y="167"/>
                    <a:pt x="73" y="167"/>
                  </a:cubicBezTo>
                  <a:cubicBezTo>
                    <a:pt x="72" y="167"/>
                    <a:pt x="72" y="167"/>
                    <a:pt x="71" y="167"/>
                  </a:cubicBezTo>
                  <a:cubicBezTo>
                    <a:pt x="71" y="167"/>
                    <a:pt x="70" y="167"/>
                    <a:pt x="70" y="166"/>
                  </a:cubicBezTo>
                  <a:cubicBezTo>
                    <a:pt x="70" y="166"/>
                    <a:pt x="69" y="166"/>
                    <a:pt x="68" y="166"/>
                  </a:cubicBezTo>
                  <a:cubicBezTo>
                    <a:pt x="67" y="166"/>
                    <a:pt x="66" y="167"/>
                    <a:pt x="65" y="167"/>
                  </a:cubicBezTo>
                  <a:cubicBezTo>
                    <a:pt x="64" y="167"/>
                    <a:pt x="64" y="166"/>
                    <a:pt x="63" y="166"/>
                  </a:cubicBezTo>
                  <a:cubicBezTo>
                    <a:pt x="62" y="167"/>
                    <a:pt x="61" y="166"/>
                    <a:pt x="60" y="166"/>
                  </a:cubicBezTo>
                  <a:cubicBezTo>
                    <a:pt x="60" y="166"/>
                    <a:pt x="59" y="165"/>
                    <a:pt x="58" y="166"/>
                  </a:cubicBezTo>
                  <a:cubicBezTo>
                    <a:pt x="58" y="167"/>
                    <a:pt x="57" y="168"/>
                    <a:pt x="57" y="167"/>
                  </a:cubicBezTo>
                  <a:cubicBezTo>
                    <a:pt x="57" y="167"/>
                    <a:pt x="57" y="166"/>
                    <a:pt x="56" y="166"/>
                  </a:cubicBezTo>
                  <a:cubicBezTo>
                    <a:pt x="56" y="167"/>
                    <a:pt x="56" y="166"/>
                    <a:pt x="56" y="166"/>
                  </a:cubicBezTo>
                  <a:cubicBezTo>
                    <a:pt x="56" y="166"/>
                    <a:pt x="56" y="166"/>
                    <a:pt x="56" y="166"/>
                  </a:cubicBezTo>
                  <a:cubicBezTo>
                    <a:pt x="56" y="165"/>
                    <a:pt x="55" y="165"/>
                    <a:pt x="55" y="165"/>
                  </a:cubicBezTo>
                  <a:cubicBezTo>
                    <a:pt x="54" y="166"/>
                    <a:pt x="53" y="167"/>
                    <a:pt x="53" y="165"/>
                  </a:cubicBezTo>
                  <a:cubicBezTo>
                    <a:pt x="53" y="165"/>
                    <a:pt x="53" y="164"/>
                    <a:pt x="52" y="165"/>
                  </a:cubicBezTo>
                  <a:cubicBezTo>
                    <a:pt x="52" y="166"/>
                    <a:pt x="52" y="166"/>
                    <a:pt x="52" y="166"/>
                  </a:cubicBezTo>
                  <a:cubicBezTo>
                    <a:pt x="52" y="167"/>
                    <a:pt x="52" y="167"/>
                    <a:pt x="52" y="167"/>
                  </a:cubicBezTo>
                  <a:cubicBezTo>
                    <a:pt x="52" y="168"/>
                    <a:pt x="52" y="168"/>
                    <a:pt x="52" y="168"/>
                  </a:cubicBezTo>
                  <a:cubicBezTo>
                    <a:pt x="51" y="167"/>
                    <a:pt x="51" y="167"/>
                    <a:pt x="51" y="167"/>
                  </a:cubicBezTo>
                  <a:cubicBezTo>
                    <a:pt x="51" y="166"/>
                    <a:pt x="52" y="164"/>
                    <a:pt x="51" y="164"/>
                  </a:cubicBezTo>
                  <a:cubicBezTo>
                    <a:pt x="50" y="164"/>
                    <a:pt x="50" y="166"/>
                    <a:pt x="49" y="167"/>
                  </a:cubicBezTo>
                  <a:cubicBezTo>
                    <a:pt x="48" y="167"/>
                    <a:pt x="48" y="167"/>
                    <a:pt x="48" y="168"/>
                  </a:cubicBezTo>
                  <a:cubicBezTo>
                    <a:pt x="47" y="168"/>
                    <a:pt x="47" y="168"/>
                    <a:pt x="47" y="167"/>
                  </a:cubicBezTo>
                  <a:cubicBezTo>
                    <a:pt x="46" y="167"/>
                    <a:pt x="46" y="169"/>
                    <a:pt x="45" y="170"/>
                  </a:cubicBezTo>
                  <a:cubicBezTo>
                    <a:pt x="45" y="170"/>
                    <a:pt x="45" y="170"/>
                    <a:pt x="44" y="170"/>
                  </a:cubicBezTo>
                  <a:cubicBezTo>
                    <a:pt x="44" y="171"/>
                    <a:pt x="44" y="171"/>
                    <a:pt x="43" y="171"/>
                  </a:cubicBezTo>
                  <a:cubicBezTo>
                    <a:pt x="43" y="171"/>
                    <a:pt x="43" y="173"/>
                    <a:pt x="43" y="173"/>
                  </a:cubicBezTo>
                  <a:cubicBezTo>
                    <a:pt x="42" y="174"/>
                    <a:pt x="42" y="174"/>
                    <a:pt x="42" y="174"/>
                  </a:cubicBezTo>
                  <a:cubicBezTo>
                    <a:pt x="41" y="175"/>
                    <a:pt x="42" y="175"/>
                    <a:pt x="41" y="176"/>
                  </a:cubicBezTo>
                  <a:cubicBezTo>
                    <a:pt x="41" y="177"/>
                    <a:pt x="40" y="178"/>
                    <a:pt x="39" y="179"/>
                  </a:cubicBezTo>
                  <a:cubicBezTo>
                    <a:pt x="39" y="180"/>
                    <a:pt x="38" y="179"/>
                    <a:pt x="37" y="180"/>
                  </a:cubicBezTo>
                  <a:cubicBezTo>
                    <a:pt x="37" y="181"/>
                    <a:pt x="37" y="181"/>
                    <a:pt x="37" y="181"/>
                  </a:cubicBezTo>
                  <a:cubicBezTo>
                    <a:pt x="36" y="182"/>
                    <a:pt x="36" y="183"/>
                    <a:pt x="36" y="183"/>
                  </a:cubicBezTo>
                  <a:cubicBezTo>
                    <a:pt x="36" y="183"/>
                    <a:pt x="36" y="183"/>
                    <a:pt x="36" y="183"/>
                  </a:cubicBezTo>
                  <a:cubicBezTo>
                    <a:pt x="36" y="184"/>
                    <a:pt x="37" y="184"/>
                    <a:pt x="37" y="184"/>
                  </a:cubicBezTo>
                  <a:cubicBezTo>
                    <a:pt x="37" y="184"/>
                    <a:pt x="38" y="184"/>
                    <a:pt x="38" y="185"/>
                  </a:cubicBezTo>
                  <a:cubicBezTo>
                    <a:pt x="38" y="185"/>
                    <a:pt x="39" y="186"/>
                    <a:pt x="39" y="187"/>
                  </a:cubicBezTo>
                  <a:cubicBezTo>
                    <a:pt x="38" y="188"/>
                    <a:pt x="38" y="189"/>
                    <a:pt x="39" y="189"/>
                  </a:cubicBezTo>
                  <a:cubicBezTo>
                    <a:pt x="39" y="189"/>
                    <a:pt x="41" y="190"/>
                    <a:pt x="40" y="191"/>
                  </a:cubicBezTo>
                  <a:cubicBezTo>
                    <a:pt x="39" y="192"/>
                    <a:pt x="41" y="191"/>
                    <a:pt x="41" y="192"/>
                  </a:cubicBezTo>
                  <a:cubicBezTo>
                    <a:pt x="40" y="193"/>
                    <a:pt x="39" y="193"/>
                    <a:pt x="39" y="193"/>
                  </a:cubicBezTo>
                  <a:cubicBezTo>
                    <a:pt x="39" y="193"/>
                    <a:pt x="38" y="193"/>
                    <a:pt x="38" y="192"/>
                  </a:cubicBezTo>
                  <a:cubicBezTo>
                    <a:pt x="38" y="192"/>
                    <a:pt x="38" y="192"/>
                    <a:pt x="38" y="191"/>
                  </a:cubicBezTo>
                  <a:close/>
                  <a:moveTo>
                    <a:pt x="184" y="261"/>
                  </a:moveTo>
                  <a:cubicBezTo>
                    <a:pt x="185" y="261"/>
                    <a:pt x="185" y="263"/>
                    <a:pt x="185" y="264"/>
                  </a:cubicBezTo>
                  <a:cubicBezTo>
                    <a:pt x="184" y="264"/>
                    <a:pt x="182" y="264"/>
                    <a:pt x="182" y="263"/>
                  </a:cubicBezTo>
                  <a:cubicBezTo>
                    <a:pt x="182" y="262"/>
                    <a:pt x="184" y="261"/>
                    <a:pt x="184" y="261"/>
                  </a:cubicBezTo>
                  <a:close/>
                  <a:moveTo>
                    <a:pt x="157" y="244"/>
                  </a:moveTo>
                  <a:cubicBezTo>
                    <a:pt x="160" y="245"/>
                    <a:pt x="159" y="249"/>
                    <a:pt x="159" y="251"/>
                  </a:cubicBezTo>
                  <a:cubicBezTo>
                    <a:pt x="160" y="252"/>
                    <a:pt x="161" y="254"/>
                    <a:pt x="160" y="254"/>
                  </a:cubicBezTo>
                  <a:cubicBezTo>
                    <a:pt x="160" y="255"/>
                    <a:pt x="157" y="252"/>
                    <a:pt x="157" y="252"/>
                  </a:cubicBezTo>
                  <a:cubicBezTo>
                    <a:pt x="156" y="251"/>
                    <a:pt x="155" y="250"/>
                    <a:pt x="155" y="249"/>
                  </a:cubicBezTo>
                  <a:cubicBezTo>
                    <a:pt x="155" y="247"/>
                    <a:pt x="155" y="248"/>
                    <a:pt x="154" y="247"/>
                  </a:cubicBezTo>
                  <a:cubicBezTo>
                    <a:pt x="154" y="247"/>
                    <a:pt x="154" y="246"/>
                    <a:pt x="154" y="246"/>
                  </a:cubicBezTo>
                  <a:cubicBezTo>
                    <a:pt x="153" y="243"/>
                    <a:pt x="156" y="244"/>
                    <a:pt x="157" y="244"/>
                  </a:cubicBezTo>
                  <a:close/>
                  <a:moveTo>
                    <a:pt x="153" y="249"/>
                  </a:moveTo>
                  <a:cubicBezTo>
                    <a:pt x="153" y="250"/>
                    <a:pt x="153" y="251"/>
                    <a:pt x="153" y="252"/>
                  </a:cubicBezTo>
                  <a:cubicBezTo>
                    <a:pt x="153" y="252"/>
                    <a:pt x="153" y="253"/>
                    <a:pt x="153" y="254"/>
                  </a:cubicBezTo>
                  <a:cubicBezTo>
                    <a:pt x="152" y="255"/>
                    <a:pt x="152" y="252"/>
                    <a:pt x="152" y="252"/>
                  </a:cubicBezTo>
                  <a:cubicBezTo>
                    <a:pt x="151" y="251"/>
                    <a:pt x="151" y="250"/>
                    <a:pt x="151" y="250"/>
                  </a:cubicBezTo>
                  <a:cubicBezTo>
                    <a:pt x="150" y="249"/>
                    <a:pt x="149" y="249"/>
                    <a:pt x="149" y="248"/>
                  </a:cubicBezTo>
                  <a:cubicBezTo>
                    <a:pt x="149" y="246"/>
                    <a:pt x="152" y="248"/>
                    <a:pt x="153" y="249"/>
                  </a:cubicBezTo>
                  <a:close/>
                  <a:moveTo>
                    <a:pt x="129" y="217"/>
                  </a:moveTo>
                  <a:cubicBezTo>
                    <a:pt x="129" y="218"/>
                    <a:pt x="127" y="217"/>
                    <a:pt x="126" y="219"/>
                  </a:cubicBezTo>
                  <a:cubicBezTo>
                    <a:pt x="126" y="219"/>
                    <a:pt x="124" y="221"/>
                    <a:pt x="125" y="219"/>
                  </a:cubicBezTo>
                  <a:cubicBezTo>
                    <a:pt x="125" y="217"/>
                    <a:pt x="127" y="217"/>
                    <a:pt x="128" y="215"/>
                  </a:cubicBezTo>
                  <a:cubicBezTo>
                    <a:pt x="129" y="213"/>
                    <a:pt x="130" y="216"/>
                    <a:pt x="129" y="217"/>
                  </a:cubicBezTo>
                  <a:close/>
                  <a:moveTo>
                    <a:pt x="113" y="207"/>
                  </a:moveTo>
                  <a:cubicBezTo>
                    <a:pt x="114" y="207"/>
                    <a:pt x="114" y="206"/>
                    <a:pt x="115" y="206"/>
                  </a:cubicBezTo>
                  <a:cubicBezTo>
                    <a:pt x="115" y="205"/>
                    <a:pt x="116" y="204"/>
                    <a:pt x="116" y="204"/>
                  </a:cubicBezTo>
                  <a:cubicBezTo>
                    <a:pt x="117" y="203"/>
                    <a:pt x="117" y="203"/>
                    <a:pt x="117" y="202"/>
                  </a:cubicBezTo>
                  <a:cubicBezTo>
                    <a:pt x="116" y="200"/>
                    <a:pt x="117" y="200"/>
                    <a:pt x="118" y="200"/>
                  </a:cubicBezTo>
                  <a:cubicBezTo>
                    <a:pt x="119" y="201"/>
                    <a:pt x="119" y="202"/>
                    <a:pt x="120" y="203"/>
                  </a:cubicBezTo>
                  <a:cubicBezTo>
                    <a:pt x="121" y="203"/>
                    <a:pt x="122" y="201"/>
                    <a:pt x="123" y="200"/>
                  </a:cubicBezTo>
                  <a:cubicBezTo>
                    <a:pt x="123" y="199"/>
                    <a:pt x="124" y="199"/>
                    <a:pt x="126" y="198"/>
                  </a:cubicBezTo>
                  <a:cubicBezTo>
                    <a:pt x="126" y="198"/>
                    <a:pt x="130" y="196"/>
                    <a:pt x="130" y="197"/>
                  </a:cubicBezTo>
                  <a:cubicBezTo>
                    <a:pt x="130" y="198"/>
                    <a:pt x="128" y="199"/>
                    <a:pt x="127" y="199"/>
                  </a:cubicBezTo>
                  <a:cubicBezTo>
                    <a:pt x="126" y="199"/>
                    <a:pt x="126" y="200"/>
                    <a:pt x="125" y="200"/>
                  </a:cubicBezTo>
                  <a:cubicBezTo>
                    <a:pt x="125" y="201"/>
                    <a:pt x="124" y="201"/>
                    <a:pt x="124" y="202"/>
                  </a:cubicBezTo>
                  <a:cubicBezTo>
                    <a:pt x="123" y="202"/>
                    <a:pt x="123" y="202"/>
                    <a:pt x="123" y="203"/>
                  </a:cubicBezTo>
                  <a:cubicBezTo>
                    <a:pt x="123" y="204"/>
                    <a:pt x="122" y="204"/>
                    <a:pt x="122" y="204"/>
                  </a:cubicBezTo>
                  <a:cubicBezTo>
                    <a:pt x="120" y="206"/>
                    <a:pt x="119" y="206"/>
                    <a:pt x="118" y="207"/>
                  </a:cubicBezTo>
                  <a:cubicBezTo>
                    <a:pt x="117" y="208"/>
                    <a:pt x="116" y="209"/>
                    <a:pt x="114" y="209"/>
                  </a:cubicBezTo>
                  <a:cubicBezTo>
                    <a:pt x="113" y="209"/>
                    <a:pt x="112" y="208"/>
                    <a:pt x="111" y="207"/>
                  </a:cubicBezTo>
                  <a:cubicBezTo>
                    <a:pt x="110" y="207"/>
                    <a:pt x="110" y="207"/>
                    <a:pt x="109" y="207"/>
                  </a:cubicBezTo>
                  <a:cubicBezTo>
                    <a:pt x="109" y="207"/>
                    <a:pt x="108" y="208"/>
                    <a:pt x="107" y="207"/>
                  </a:cubicBezTo>
                  <a:cubicBezTo>
                    <a:pt x="106" y="206"/>
                    <a:pt x="109" y="206"/>
                    <a:pt x="109" y="206"/>
                  </a:cubicBezTo>
                  <a:cubicBezTo>
                    <a:pt x="110" y="207"/>
                    <a:pt x="112" y="208"/>
                    <a:pt x="113" y="207"/>
                  </a:cubicBezTo>
                  <a:close/>
                  <a:moveTo>
                    <a:pt x="99" y="180"/>
                  </a:moveTo>
                  <a:cubicBezTo>
                    <a:pt x="100" y="179"/>
                    <a:pt x="102" y="179"/>
                    <a:pt x="103" y="179"/>
                  </a:cubicBezTo>
                  <a:cubicBezTo>
                    <a:pt x="103" y="178"/>
                    <a:pt x="104" y="178"/>
                    <a:pt x="105" y="177"/>
                  </a:cubicBezTo>
                  <a:cubicBezTo>
                    <a:pt x="105" y="177"/>
                    <a:pt x="106" y="176"/>
                    <a:pt x="107" y="176"/>
                  </a:cubicBezTo>
                  <a:cubicBezTo>
                    <a:pt x="108" y="175"/>
                    <a:pt x="108" y="175"/>
                    <a:pt x="109" y="175"/>
                  </a:cubicBezTo>
                  <a:cubicBezTo>
                    <a:pt x="109" y="175"/>
                    <a:pt x="108" y="176"/>
                    <a:pt x="108" y="176"/>
                  </a:cubicBezTo>
                  <a:cubicBezTo>
                    <a:pt x="106" y="177"/>
                    <a:pt x="106" y="179"/>
                    <a:pt x="108" y="179"/>
                  </a:cubicBezTo>
                  <a:cubicBezTo>
                    <a:pt x="109" y="179"/>
                    <a:pt x="109" y="179"/>
                    <a:pt x="110" y="178"/>
                  </a:cubicBezTo>
                  <a:cubicBezTo>
                    <a:pt x="110" y="178"/>
                    <a:pt x="110" y="177"/>
                    <a:pt x="111" y="177"/>
                  </a:cubicBezTo>
                  <a:cubicBezTo>
                    <a:pt x="111" y="177"/>
                    <a:pt x="112" y="177"/>
                    <a:pt x="112" y="177"/>
                  </a:cubicBezTo>
                  <a:cubicBezTo>
                    <a:pt x="112" y="178"/>
                    <a:pt x="111" y="178"/>
                    <a:pt x="111" y="179"/>
                  </a:cubicBezTo>
                  <a:cubicBezTo>
                    <a:pt x="111" y="181"/>
                    <a:pt x="110" y="182"/>
                    <a:pt x="109" y="182"/>
                  </a:cubicBezTo>
                  <a:cubicBezTo>
                    <a:pt x="108" y="181"/>
                    <a:pt x="108" y="182"/>
                    <a:pt x="108" y="182"/>
                  </a:cubicBezTo>
                  <a:cubicBezTo>
                    <a:pt x="108" y="183"/>
                    <a:pt x="107" y="184"/>
                    <a:pt x="107" y="185"/>
                  </a:cubicBezTo>
                  <a:cubicBezTo>
                    <a:pt x="106" y="185"/>
                    <a:pt x="104" y="188"/>
                    <a:pt x="104" y="186"/>
                  </a:cubicBezTo>
                  <a:cubicBezTo>
                    <a:pt x="104" y="186"/>
                    <a:pt x="105" y="185"/>
                    <a:pt x="105" y="184"/>
                  </a:cubicBezTo>
                  <a:cubicBezTo>
                    <a:pt x="105" y="184"/>
                    <a:pt x="105" y="184"/>
                    <a:pt x="105" y="184"/>
                  </a:cubicBezTo>
                  <a:cubicBezTo>
                    <a:pt x="104" y="184"/>
                    <a:pt x="104" y="185"/>
                    <a:pt x="103" y="185"/>
                  </a:cubicBezTo>
                  <a:cubicBezTo>
                    <a:pt x="103" y="186"/>
                    <a:pt x="101" y="188"/>
                    <a:pt x="100" y="187"/>
                  </a:cubicBezTo>
                  <a:cubicBezTo>
                    <a:pt x="99" y="186"/>
                    <a:pt x="101" y="184"/>
                    <a:pt x="102" y="184"/>
                  </a:cubicBezTo>
                  <a:cubicBezTo>
                    <a:pt x="103" y="183"/>
                    <a:pt x="104" y="182"/>
                    <a:pt x="103" y="181"/>
                  </a:cubicBezTo>
                  <a:cubicBezTo>
                    <a:pt x="103" y="180"/>
                    <a:pt x="102" y="180"/>
                    <a:pt x="102" y="180"/>
                  </a:cubicBezTo>
                  <a:cubicBezTo>
                    <a:pt x="102" y="180"/>
                    <a:pt x="101" y="181"/>
                    <a:pt x="100" y="181"/>
                  </a:cubicBezTo>
                  <a:cubicBezTo>
                    <a:pt x="99" y="181"/>
                    <a:pt x="98" y="181"/>
                    <a:pt x="98" y="182"/>
                  </a:cubicBezTo>
                  <a:cubicBezTo>
                    <a:pt x="97" y="182"/>
                    <a:pt x="96" y="182"/>
                    <a:pt x="96" y="182"/>
                  </a:cubicBezTo>
                  <a:cubicBezTo>
                    <a:pt x="96" y="180"/>
                    <a:pt x="99" y="181"/>
                    <a:pt x="99" y="180"/>
                  </a:cubicBezTo>
                  <a:close/>
                  <a:moveTo>
                    <a:pt x="136" y="100"/>
                  </a:moveTo>
                  <a:cubicBezTo>
                    <a:pt x="135" y="101"/>
                    <a:pt x="134" y="102"/>
                    <a:pt x="134" y="100"/>
                  </a:cubicBezTo>
                  <a:cubicBezTo>
                    <a:pt x="135" y="100"/>
                    <a:pt x="136" y="99"/>
                    <a:pt x="137" y="99"/>
                  </a:cubicBezTo>
                  <a:cubicBezTo>
                    <a:pt x="138" y="98"/>
                    <a:pt x="141" y="96"/>
                    <a:pt x="141" y="98"/>
                  </a:cubicBezTo>
                  <a:cubicBezTo>
                    <a:pt x="142" y="98"/>
                    <a:pt x="143" y="99"/>
                    <a:pt x="142" y="100"/>
                  </a:cubicBezTo>
                  <a:cubicBezTo>
                    <a:pt x="141" y="100"/>
                    <a:pt x="140" y="100"/>
                    <a:pt x="140" y="100"/>
                  </a:cubicBezTo>
                  <a:cubicBezTo>
                    <a:pt x="139" y="100"/>
                    <a:pt x="139" y="100"/>
                    <a:pt x="139" y="100"/>
                  </a:cubicBezTo>
                  <a:cubicBezTo>
                    <a:pt x="138" y="100"/>
                    <a:pt x="138" y="100"/>
                    <a:pt x="138" y="100"/>
                  </a:cubicBezTo>
                  <a:cubicBezTo>
                    <a:pt x="138" y="100"/>
                    <a:pt x="137" y="100"/>
                    <a:pt x="136" y="100"/>
                  </a:cubicBezTo>
                  <a:close/>
                  <a:moveTo>
                    <a:pt x="138" y="107"/>
                  </a:moveTo>
                  <a:cubicBezTo>
                    <a:pt x="135" y="108"/>
                    <a:pt x="134" y="107"/>
                    <a:pt x="134" y="105"/>
                  </a:cubicBezTo>
                  <a:cubicBezTo>
                    <a:pt x="134" y="104"/>
                    <a:pt x="135" y="103"/>
                    <a:pt x="136" y="102"/>
                  </a:cubicBezTo>
                  <a:cubicBezTo>
                    <a:pt x="137" y="102"/>
                    <a:pt x="137" y="102"/>
                    <a:pt x="138" y="102"/>
                  </a:cubicBezTo>
                  <a:cubicBezTo>
                    <a:pt x="138" y="101"/>
                    <a:pt x="139" y="102"/>
                    <a:pt x="139" y="101"/>
                  </a:cubicBezTo>
                  <a:cubicBezTo>
                    <a:pt x="140" y="101"/>
                    <a:pt x="141" y="100"/>
                    <a:pt x="141" y="101"/>
                  </a:cubicBezTo>
                  <a:cubicBezTo>
                    <a:pt x="141" y="101"/>
                    <a:pt x="141" y="102"/>
                    <a:pt x="141" y="102"/>
                  </a:cubicBezTo>
                  <a:cubicBezTo>
                    <a:pt x="140" y="103"/>
                    <a:pt x="140" y="102"/>
                    <a:pt x="139" y="103"/>
                  </a:cubicBezTo>
                  <a:cubicBezTo>
                    <a:pt x="138" y="103"/>
                    <a:pt x="139" y="104"/>
                    <a:pt x="139" y="104"/>
                  </a:cubicBezTo>
                  <a:cubicBezTo>
                    <a:pt x="139" y="105"/>
                    <a:pt x="139" y="106"/>
                    <a:pt x="138" y="107"/>
                  </a:cubicBezTo>
                  <a:close/>
                  <a:moveTo>
                    <a:pt x="112" y="121"/>
                  </a:moveTo>
                  <a:cubicBezTo>
                    <a:pt x="112" y="121"/>
                    <a:pt x="112" y="120"/>
                    <a:pt x="112" y="120"/>
                  </a:cubicBezTo>
                  <a:cubicBezTo>
                    <a:pt x="113" y="119"/>
                    <a:pt x="113" y="119"/>
                    <a:pt x="113" y="119"/>
                  </a:cubicBezTo>
                  <a:cubicBezTo>
                    <a:pt x="113" y="119"/>
                    <a:pt x="112" y="118"/>
                    <a:pt x="112" y="118"/>
                  </a:cubicBezTo>
                  <a:cubicBezTo>
                    <a:pt x="113" y="117"/>
                    <a:pt x="114" y="117"/>
                    <a:pt x="115" y="117"/>
                  </a:cubicBezTo>
                  <a:cubicBezTo>
                    <a:pt x="116" y="116"/>
                    <a:pt x="116" y="116"/>
                    <a:pt x="117" y="115"/>
                  </a:cubicBezTo>
                  <a:cubicBezTo>
                    <a:pt x="118" y="114"/>
                    <a:pt x="118" y="113"/>
                    <a:pt x="119" y="112"/>
                  </a:cubicBezTo>
                  <a:cubicBezTo>
                    <a:pt x="120" y="112"/>
                    <a:pt x="122" y="111"/>
                    <a:pt x="122" y="110"/>
                  </a:cubicBezTo>
                  <a:cubicBezTo>
                    <a:pt x="123" y="110"/>
                    <a:pt x="125" y="110"/>
                    <a:pt x="126" y="109"/>
                  </a:cubicBezTo>
                  <a:cubicBezTo>
                    <a:pt x="126" y="109"/>
                    <a:pt x="127" y="108"/>
                    <a:pt x="127" y="108"/>
                  </a:cubicBezTo>
                  <a:cubicBezTo>
                    <a:pt x="128" y="108"/>
                    <a:pt x="129" y="107"/>
                    <a:pt x="129" y="107"/>
                  </a:cubicBezTo>
                  <a:cubicBezTo>
                    <a:pt x="130" y="107"/>
                    <a:pt x="129" y="108"/>
                    <a:pt x="129" y="108"/>
                  </a:cubicBezTo>
                  <a:cubicBezTo>
                    <a:pt x="128" y="108"/>
                    <a:pt x="129" y="108"/>
                    <a:pt x="129" y="109"/>
                  </a:cubicBezTo>
                  <a:cubicBezTo>
                    <a:pt x="129" y="109"/>
                    <a:pt x="129" y="109"/>
                    <a:pt x="128" y="110"/>
                  </a:cubicBezTo>
                  <a:cubicBezTo>
                    <a:pt x="127" y="110"/>
                    <a:pt x="127" y="111"/>
                    <a:pt x="127" y="112"/>
                  </a:cubicBezTo>
                  <a:cubicBezTo>
                    <a:pt x="127" y="112"/>
                    <a:pt x="127" y="113"/>
                    <a:pt x="126" y="113"/>
                  </a:cubicBezTo>
                  <a:cubicBezTo>
                    <a:pt x="126" y="114"/>
                    <a:pt x="125" y="114"/>
                    <a:pt x="125" y="115"/>
                  </a:cubicBezTo>
                  <a:cubicBezTo>
                    <a:pt x="125" y="116"/>
                    <a:pt x="124" y="116"/>
                    <a:pt x="124" y="116"/>
                  </a:cubicBezTo>
                  <a:cubicBezTo>
                    <a:pt x="123" y="117"/>
                    <a:pt x="122" y="116"/>
                    <a:pt x="122" y="115"/>
                  </a:cubicBezTo>
                  <a:cubicBezTo>
                    <a:pt x="122" y="114"/>
                    <a:pt x="121" y="116"/>
                    <a:pt x="121" y="116"/>
                  </a:cubicBezTo>
                  <a:cubicBezTo>
                    <a:pt x="120" y="117"/>
                    <a:pt x="120" y="117"/>
                    <a:pt x="119" y="118"/>
                  </a:cubicBezTo>
                  <a:cubicBezTo>
                    <a:pt x="119" y="119"/>
                    <a:pt x="118" y="120"/>
                    <a:pt x="117" y="120"/>
                  </a:cubicBezTo>
                  <a:cubicBezTo>
                    <a:pt x="117" y="121"/>
                    <a:pt x="116" y="120"/>
                    <a:pt x="116" y="120"/>
                  </a:cubicBezTo>
                  <a:cubicBezTo>
                    <a:pt x="115" y="119"/>
                    <a:pt x="115" y="121"/>
                    <a:pt x="114" y="121"/>
                  </a:cubicBezTo>
                  <a:cubicBezTo>
                    <a:pt x="114" y="120"/>
                    <a:pt x="113" y="120"/>
                    <a:pt x="112" y="121"/>
                  </a:cubicBezTo>
                  <a:close/>
                  <a:moveTo>
                    <a:pt x="215" y="187"/>
                  </a:moveTo>
                  <a:cubicBezTo>
                    <a:pt x="216" y="187"/>
                    <a:pt x="214" y="188"/>
                    <a:pt x="214" y="188"/>
                  </a:cubicBezTo>
                  <a:cubicBezTo>
                    <a:pt x="212" y="187"/>
                    <a:pt x="213" y="186"/>
                    <a:pt x="215" y="187"/>
                  </a:cubicBezTo>
                  <a:close/>
                  <a:moveTo>
                    <a:pt x="248" y="202"/>
                  </a:moveTo>
                  <a:cubicBezTo>
                    <a:pt x="248" y="201"/>
                    <a:pt x="249" y="200"/>
                    <a:pt x="250" y="201"/>
                  </a:cubicBezTo>
                  <a:cubicBezTo>
                    <a:pt x="250" y="202"/>
                    <a:pt x="249" y="203"/>
                    <a:pt x="248" y="202"/>
                  </a:cubicBezTo>
                  <a:close/>
                  <a:moveTo>
                    <a:pt x="250" y="197"/>
                  </a:moveTo>
                  <a:cubicBezTo>
                    <a:pt x="250" y="197"/>
                    <a:pt x="250" y="197"/>
                    <a:pt x="250" y="197"/>
                  </a:cubicBezTo>
                  <a:cubicBezTo>
                    <a:pt x="251" y="197"/>
                    <a:pt x="251" y="197"/>
                    <a:pt x="251" y="197"/>
                  </a:cubicBezTo>
                  <a:cubicBezTo>
                    <a:pt x="252" y="197"/>
                    <a:pt x="252" y="199"/>
                    <a:pt x="251" y="199"/>
                  </a:cubicBezTo>
                  <a:cubicBezTo>
                    <a:pt x="250" y="199"/>
                    <a:pt x="249" y="197"/>
                    <a:pt x="250" y="197"/>
                  </a:cubicBezTo>
                  <a:close/>
                  <a:moveTo>
                    <a:pt x="254" y="179"/>
                  </a:moveTo>
                  <a:cubicBezTo>
                    <a:pt x="252" y="178"/>
                    <a:pt x="252" y="178"/>
                    <a:pt x="252" y="180"/>
                  </a:cubicBezTo>
                  <a:cubicBezTo>
                    <a:pt x="252" y="181"/>
                    <a:pt x="252" y="183"/>
                    <a:pt x="251" y="181"/>
                  </a:cubicBezTo>
                  <a:cubicBezTo>
                    <a:pt x="250" y="181"/>
                    <a:pt x="248" y="180"/>
                    <a:pt x="247" y="179"/>
                  </a:cubicBezTo>
                  <a:cubicBezTo>
                    <a:pt x="247" y="177"/>
                    <a:pt x="249" y="176"/>
                    <a:pt x="249" y="175"/>
                  </a:cubicBezTo>
                  <a:cubicBezTo>
                    <a:pt x="249" y="174"/>
                    <a:pt x="246" y="176"/>
                    <a:pt x="245" y="175"/>
                  </a:cubicBezTo>
                  <a:cubicBezTo>
                    <a:pt x="245" y="175"/>
                    <a:pt x="244" y="173"/>
                    <a:pt x="243" y="173"/>
                  </a:cubicBezTo>
                  <a:cubicBezTo>
                    <a:pt x="242" y="173"/>
                    <a:pt x="243" y="175"/>
                    <a:pt x="242" y="176"/>
                  </a:cubicBezTo>
                  <a:cubicBezTo>
                    <a:pt x="242" y="177"/>
                    <a:pt x="240" y="174"/>
                    <a:pt x="239" y="175"/>
                  </a:cubicBezTo>
                  <a:cubicBezTo>
                    <a:pt x="240" y="176"/>
                    <a:pt x="240" y="178"/>
                    <a:pt x="242" y="179"/>
                  </a:cubicBezTo>
                  <a:cubicBezTo>
                    <a:pt x="243" y="180"/>
                    <a:pt x="244" y="182"/>
                    <a:pt x="245" y="183"/>
                  </a:cubicBezTo>
                  <a:cubicBezTo>
                    <a:pt x="246" y="183"/>
                    <a:pt x="246" y="183"/>
                    <a:pt x="247" y="184"/>
                  </a:cubicBezTo>
                  <a:cubicBezTo>
                    <a:pt x="248" y="185"/>
                    <a:pt x="248" y="185"/>
                    <a:pt x="248" y="186"/>
                  </a:cubicBezTo>
                  <a:cubicBezTo>
                    <a:pt x="249" y="188"/>
                    <a:pt x="251" y="189"/>
                    <a:pt x="251" y="191"/>
                  </a:cubicBezTo>
                  <a:cubicBezTo>
                    <a:pt x="251" y="192"/>
                    <a:pt x="250" y="192"/>
                    <a:pt x="251" y="193"/>
                  </a:cubicBezTo>
                  <a:cubicBezTo>
                    <a:pt x="251" y="194"/>
                    <a:pt x="251" y="195"/>
                    <a:pt x="250" y="196"/>
                  </a:cubicBezTo>
                  <a:cubicBezTo>
                    <a:pt x="249" y="196"/>
                    <a:pt x="246" y="195"/>
                    <a:pt x="245" y="194"/>
                  </a:cubicBezTo>
                  <a:cubicBezTo>
                    <a:pt x="245" y="193"/>
                    <a:pt x="240" y="189"/>
                    <a:pt x="239" y="189"/>
                  </a:cubicBezTo>
                  <a:cubicBezTo>
                    <a:pt x="239" y="192"/>
                    <a:pt x="240" y="193"/>
                    <a:pt x="242" y="194"/>
                  </a:cubicBezTo>
                  <a:cubicBezTo>
                    <a:pt x="243" y="195"/>
                    <a:pt x="245" y="196"/>
                    <a:pt x="246" y="198"/>
                  </a:cubicBezTo>
                  <a:cubicBezTo>
                    <a:pt x="246" y="199"/>
                    <a:pt x="246" y="199"/>
                    <a:pt x="246" y="200"/>
                  </a:cubicBezTo>
                  <a:cubicBezTo>
                    <a:pt x="245" y="200"/>
                    <a:pt x="243" y="199"/>
                    <a:pt x="243" y="199"/>
                  </a:cubicBezTo>
                  <a:cubicBezTo>
                    <a:pt x="242" y="199"/>
                    <a:pt x="240" y="198"/>
                    <a:pt x="240" y="197"/>
                  </a:cubicBezTo>
                  <a:cubicBezTo>
                    <a:pt x="239" y="197"/>
                    <a:pt x="238" y="196"/>
                    <a:pt x="238" y="196"/>
                  </a:cubicBezTo>
                  <a:cubicBezTo>
                    <a:pt x="237" y="195"/>
                    <a:pt x="236" y="195"/>
                    <a:pt x="235" y="195"/>
                  </a:cubicBezTo>
                  <a:cubicBezTo>
                    <a:pt x="234" y="194"/>
                    <a:pt x="234" y="193"/>
                    <a:pt x="233" y="193"/>
                  </a:cubicBezTo>
                  <a:cubicBezTo>
                    <a:pt x="231" y="193"/>
                    <a:pt x="231" y="191"/>
                    <a:pt x="231" y="190"/>
                  </a:cubicBezTo>
                  <a:cubicBezTo>
                    <a:pt x="231" y="189"/>
                    <a:pt x="230" y="189"/>
                    <a:pt x="229" y="189"/>
                  </a:cubicBezTo>
                  <a:cubicBezTo>
                    <a:pt x="228" y="189"/>
                    <a:pt x="228" y="187"/>
                    <a:pt x="227" y="186"/>
                  </a:cubicBezTo>
                  <a:cubicBezTo>
                    <a:pt x="227" y="186"/>
                    <a:pt x="226" y="185"/>
                    <a:pt x="225" y="185"/>
                  </a:cubicBezTo>
                  <a:cubicBezTo>
                    <a:pt x="224" y="184"/>
                    <a:pt x="224" y="184"/>
                    <a:pt x="224" y="185"/>
                  </a:cubicBezTo>
                  <a:cubicBezTo>
                    <a:pt x="223" y="185"/>
                    <a:pt x="220" y="183"/>
                    <a:pt x="220" y="184"/>
                  </a:cubicBezTo>
                  <a:cubicBezTo>
                    <a:pt x="220" y="185"/>
                    <a:pt x="220" y="185"/>
                    <a:pt x="219" y="185"/>
                  </a:cubicBezTo>
                  <a:cubicBezTo>
                    <a:pt x="218" y="186"/>
                    <a:pt x="218" y="185"/>
                    <a:pt x="217" y="186"/>
                  </a:cubicBezTo>
                  <a:cubicBezTo>
                    <a:pt x="216" y="187"/>
                    <a:pt x="214" y="185"/>
                    <a:pt x="213" y="184"/>
                  </a:cubicBezTo>
                  <a:cubicBezTo>
                    <a:pt x="213" y="183"/>
                    <a:pt x="213" y="182"/>
                    <a:pt x="213" y="182"/>
                  </a:cubicBezTo>
                  <a:cubicBezTo>
                    <a:pt x="214" y="181"/>
                    <a:pt x="214" y="180"/>
                    <a:pt x="214" y="179"/>
                  </a:cubicBezTo>
                  <a:cubicBezTo>
                    <a:pt x="215" y="177"/>
                    <a:pt x="217" y="179"/>
                    <a:pt x="218" y="179"/>
                  </a:cubicBezTo>
                  <a:cubicBezTo>
                    <a:pt x="220" y="179"/>
                    <a:pt x="223" y="179"/>
                    <a:pt x="224" y="178"/>
                  </a:cubicBezTo>
                  <a:cubicBezTo>
                    <a:pt x="225" y="178"/>
                    <a:pt x="225" y="177"/>
                    <a:pt x="225" y="177"/>
                  </a:cubicBezTo>
                  <a:cubicBezTo>
                    <a:pt x="225" y="176"/>
                    <a:pt x="224" y="176"/>
                    <a:pt x="224" y="175"/>
                  </a:cubicBezTo>
                  <a:cubicBezTo>
                    <a:pt x="222" y="174"/>
                    <a:pt x="224" y="173"/>
                    <a:pt x="225" y="172"/>
                  </a:cubicBezTo>
                  <a:cubicBezTo>
                    <a:pt x="226" y="171"/>
                    <a:pt x="227" y="172"/>
                    <a:pt x="228" y="172"/>
                  </a:cubicBezTo>
                  <a:cubicBezTo>
                    <a:pt x="229" y="172"/>
                    <a:pt x="230" y="172"/>
                    <a:pt x="231" y="172"/>
                  </a:cubicBezTo>
                  <a:cubicBezTo>
                    <a:pt x="231" y="173"/>
                    <a:pt x="232" y="176"/>
                    <a:pt x="233" y="176"/>
                  </a:cubicBezTo>
                  <a:cubicBezTo>
                    <a:pt x="234" y="175"/>
                    <a:pt x="237" y="174"/>
                    <a:pt x="236" y="173"/>
                  </a:cubicBezTo>
                  <a:cubicBezTo>
                    <a:pt x="236" y="172"/>
                    <a:pt x="235" y="172"/>
                    <a:pt x="235" y="171"/>
                  </a:cubicBezTo>
                  <a:cubicBezTo>
                    <a:pt x="234" y="170"/>
                    <a:pt x="234" y="169"/>
                    <a:pt x="233" y="169"/>
                  </a:cubicBezTo>
                  <a:cubicBezTo>
                    <a:pt x="233" y="169"/>
                    <a:pt x="231" y="169"/>
                    <a:pt x="231" y="170"/>
                  </a:cubicBezTo>
                  <a:cubicBezTo>
                    <a:pt x="231" y="170"/>
                    <a:pt x="231" y="171"/>
                    <a:pt x="230" y="171"/>
                  </a:cubicBezTo>
                  <a:cubicBezTo>
                    <a:pt x="229" y="171"/>
                    <a:pt x="227" y="172"/>
                    <a:pt x="227" y="171"/>
                  </a:cubicBezTo>
                  <a:cubicBezTo>
                    <a:pt x="226" y="170"/>
                    <a:pt x="227" y="169"/>
                    <a:pt x="227" y="168"/>
                  </a:cubicBezTo>
                  <a:cubicBezTo>
                    <a:pt x="228" y="166"/>
                    <a:pt x="227" y="165"/>
                    <a:pt x="227" y="164"/>
                  </a:cubicBezTo>
                  <a:cubicBezTo>
                    <a:pt x="227" y="163"/>
                    <a:pt x="226" y="162"/>
                    <a:pt x="225" y="162"/>
                  </a:cubicBezTo>
                  <a:cubicBezTo>
                    <a:pt x="225" y="161"/>
                    <a:pt x="224" y="160"/>
                    <a:pt x="223" y="159"/>
                  </a:cubicBezTo>
                  <a:cubicBezTo>
                    <a:pt x="223" y="159"/>
                    <a:pt x="222" y="157"/>
                    <a:pt x="221" y="157"/>
                  </a:cubicBezTo>
                  <a:cubicBezTo>
                    <a:pt x="220" y="158"/>
                    <a:pt x="219" y="158"/>
                    <a:pt x="218" y="158"/>
                  </a:cubicBezTo>
                  <a:cubicBezTo>
                    <a:pt x="218" y="158"/>
                    <a:pt x="216" y="157"/>
                    <a:pt x="217" y="156"/>
                  </a:cubicBezTo>
                  <a:cubicBezTo>
                    <a:pt x="218" y="156"/>
                    <a:pt x="218" y="156"/>
                    <a:pt x="219" y="156"/>
                  </a:cubicBezTo>
                  <a:cubicBezTo>
                    <a:pt x="219" y="156"/>
                    <a:pt x="219" y="155"/>
                    <a:pt x="218" y="154"/>
                  </a:cubicBezTo>
                  <a:cubicBezTo>
                    <a:pt x="217" y="154"/>
                    <a:pt x="217" y="154"/>
                    <a:pt x="216" y="155"/>
                  </a:cubicBezTo>
                  <a:cubicBezTo>
                    <a:pt x="216" y="155"/>
                    <a:pt x="215" y="154"/>
                    <a:pt x="215" y="153"/>
                  </a:cubicBezTo>
                  <a:cubicBezTo>
                    <a:pt x="215" y="153"/>
                    <a:pt x="216" y="152"/>
                    <a:pt x="216" y="152"/>
                  </a:cubicBezTo>
                  <a:cubicBezTo>
                    <a:pt x="216" y="152"/>
                    <a:pt x="215" y="152"/>
                    <a:pt x="215" y="152"/>
                  </a:cubicBezTo>
                  <a:cubicBezTo>
                    <a:pt x="214" y="152"/>
                    <a:pt x="214" y="151"/>
                    <a:pt x="214" y="151"/>
                  </a:cubicBezTo>
                  <a:cubicBezTo>
                    <a:pt x="213" y="151"/>
                    <a:pt x="213" y="150"/>
                    <a:pt x="213" y="149"/>
                  </a:cubicBezTo>
                  <a:cubicBezTo>
                    <a:pt x="213" y="149"/>
                    <a:pt x="213" y="147"/>
                    <a:pt x="212" y="147"/>
                  </a:cubicBezTo>
                  <a:cubicBezTo>
                    <a:pt x="212" y="146"/>
                    <a:pt x="210" y="146"/>
                    <a:pt x="209" y="146"/>
                  </a:cubicBezTo>
                  <a:cubicBezTo>
                    <a:pt x="209" y="147"/>
                    <a:pt x="211" y="149"/>
                    <a:pt x="211" y="149"/>
                  </a:cubicBezTo>
                  <a:cubicBezTo>
                    <a:pt x="212" y="150"/>
                    <a:pt x="210" y="150"/>
                    <a:pt x="209" y="150"/>
                  </a:cubicBezTo>
                  <a:cubicBezTo>
                    <a:pt x="208" y="150"/>
                    <a:pt x="206" y="149"/>
                    <a:pt x="205" y="149"/>
                  </a:cubicBezTo>
                  <a:cubicBezTo>
                    <a:pt x="204" y="150"/>
                    <a:pt x="204" y="150"/>
                    <a:pt x="203" y="150"/>
                  </a:cubicBezTo>
                  <a:cubicBezTo>
                    <a:pt x="202" y="150"/>
                    <a:pt x="200" y="150"/>
                    <a:pt x="199" y="150"/>
                  </a:cubicBezTo>
                  <a:cubicBezTo>
                    <a:pt x="198" y="150"/>
                    <a:pt x="196" y="150"/>
                    <a:pt x="196" y="150"/>
                  </a:cubicBezTo>
                  <a:cubicBezTo>
                    <a:pt x="193" y="150"/>
                    <a:pt x="192" y="149"/>
                    <a:pt x="190" y="149"/>
                  </a:cubicBezTo>
                  <a:cubicBezTo>
                    <a:pt x="189" y="149"/>
                    <a:pt x="188" y="149"/>
                    <a:pt x="187" y="148"/>
                  </a:cubicBezTo>
                  <a:cubicBezTo>
                    <a:pt x="186" y="148"/>
                    <a:pt x="186" y="147"/>
                    <a:pt x="185" y="146"/>
                  </a:cubicBezTo>
                  <a:cubicBezTo>
                    <a:pt x="184" y="146"/>
                    <a:pt x="183" y="145"/>
                    <a:pt x="183" y="144"/>
                  </a:cubicBezTo>
                  <a:cubicBezTo>
                    <a:pt x="183" y="143"/>
                    <a:pt x="183" y="143"/>
                    <a:pt x="184" y="143"/>
                  </a:cubicBezTo>
                  <a:cubicBezTo>
                    <a:pt x="185" y="143"/>
                    <a:pt x="186" y="144"/>
                    <a:pt x="187" y="144"/>
                  </a:cubicBezTo>
                  <a:cubicBezTo>
                    <a:pt x="188" y="144"/>
                    <a:pt x="187" y="143"/>
                    <a:pt x="186" y="143"/>
                  </a:cubicBezTo>
                  <a:cubicBezTo>
                    <a:pt x="185" y="142"/>
                    <a:pt x="182" y="142"/>
                    <a:pt x="181" y="141"/>
                  </a:cubicBezTo>
                  <a:cubicBezTo>
                    <a:pt x="181" y="140"/>
                    <a:pt x="181" y="139"/>
                    <a:pt x="181" y="138"/>
                  </a:cubicBezTo>
                  <a:cubicBezTo>
                    <a:pt x="181" y="137"/>
                    <a:pt x="181" y="136"/>
                    <a:pt x="181" y="136"/>
                  </a:cubicBezTo>
                  <a:cubicBezTo>
                    <a:pt x="182" y="133"/>
                    <a:pt x="183" y="132"/>
                    <a:pt x="184" y="130"/>
                  </a:cubicBezTo>
                  <a:cubicBezTo>
                    <a:pt x="184" y="129"/>
                    <a:pt x="185" y="128"/>
                    <a:pt x="185" y="128"/>
                  </a:cubicBezTo>
                  <a:cubicBezTo>
                    <a:pt x="186" y="127"/>
                    <a:pt x="187" y="127"/>
                    <a:pt x="188" y="126"/>
                  </a:cubicBezTo>
                  <a:cubicBezTo>
                    <a:pt x="189" y="125"/>
                    <a:pt x="191" y="125"/>
                    <a:pt x="193" y="125"/>
                  </a:cubicBezTo>
                  <a:cubicBezTo>
                    <a:pt x="195" y="125"/>
                    <a:pt x="196" y="126"/>
                    <a:pt x="194" y="127"/>
                  </a:cubicBezTo>
                  <a:cubicBezTo>
                    <a:pt x="194" y="127"/>
                    <a:pt x="194" y="128"/>
                    <a:pt x="193" y="129"/>
                  </a:cubicBezTo>
                  <a:cubicBezTo>
                    <a:pt x="192" y="129"/>
                    <a:pt x="192" y="129"/>
                    <a:pt x="191" y="130"/>
                  </a:cubicBezTo>
                  <a:cubicBezTo>
                    <a:pt x="191" y="130"/>
                    <a:pt x="190" y="131"/>
                    <a:pt x="190" y="132"/>
                  </a:cubicBezTo>
                  <a:cubicBezTo>
                    <a:pt x="190" y="133"/>
                    <a:pt x="191" y="133"/>
                    <a:pt x="191" y="133"/>
                  </a:cubicBezTo>
                  <a:cubicBezTo>
                    <a:pt x="191" y="134"/>
                    <a:pt x="191" y="135"/>
                    <a:pt x="191" y="136"/>
                  </a:cubicBezTo>
                  <a:cubicBezTo>
                    <a:pt x="191" y="137"/>
                    <a:pt x="191" y="137"/>
                    <a:pt x="192" y="138"/>
                  </a:cubicBezTo>
                  <a:cubicBezTo>
                    <a:pt x="192" y="139"/>
                    <a:pt x="192" y="140"/>
                    <a:pt x="194" y="140"/>
                  </a:cubicBezTo>
                  <a:cubicBezTo>
                    <a:pt x="196" y="141"/>
                    <a:pt x="194" y="139"/>
                    <a:pt x="194" y="138"/>
                  </a:cubicBezTo>
                  <a:cubicBezTo>
                    <a:pt x="193" y="138"/>
                    <a:pt x="192" y="136"/>
                    <a:pt x="193" y="135"/>
                  </a:cubicBezTo>
                  <a:cubicBezTo>
                    <a:pt x="195" y="134"/>
                    <a:pt x="195" y="134"/>
                    <a:pt x="194" y="133"/>
                  </a:cubicBezTo>
                  <a:cubicBezTo>
                    <a:pt x="193" y="133"/>
                    <a:pt x="192" y="131"/>
                    <a:pt x="193" y="131"/>
                  </a:cubicBezTo>
                  <a:cubicBezTo>
                    <a:pt x="193" y="130"/>
                    <a:pt x="194" y="130"/>
                    <a:pt x="194" y="130"/>
                  </a:cubicBezTo>
                  <a:cubicBezTo>
                    <a:pt x="195" y="130"/>
                    <a:pt x="194" y="129"/>
                    <a:pt x="195" y="129"/>
                  </a:cubicBezTo>
                  <a:cubicBezTo>
                    <a:pt x="195" y="129"/>
                    <a:pt x="195" y="128"/>
                    <a:pt x="195" y="127"/>
                  </a:cubicBezTo>
                  <a:cubicBezTo>
                    <a:pt x="196" y="127"/>
                    <a:pt x="196" y="127"/>
                    <a:pt x="196" y="127"/>
                  </a:cubicBezTo>
                  <a:cubicBezTo>
                    <a:pt x="197" y="127"/>
                    <a:pt x="197" y="126"/>
                    <a:pt x="198" y="126"/>
                  </a:cubicBezTo>
                  <a:cubicBezTo>
                    <a:pt x="199" y="126"/>
                    <a:pt x="199" y="126"/>
                    <a:pt x="200" y="126"/>
                  </a:cubicBezTo>
                  <a:cubicBezTo>
                    <a:pt x="201" y="125"/>
                    <a:pt x="203" y="126"/>
                    <a:pt x="203" y="126"/>
                  </a:cubicBezTo>
                  <a:cubicBezTo>
                    <a:pt x="205" y="128"/>
                    <a:pt x="206" y="132"/>
                    <a:pt x="204" y="134"/>
                  </a:cubicBezTo>
                  <a:cubicBezTo>
                    <a:pt x="204" y="135"/>
                    <a:pt x="203" y="135"/>
                    <a:pt x="204" y="136"/>
                  </a:cubicBezTo>
                  <a:cubicBezTo>
                    <a:pt x="204" y="136"/>
                    <a:pt x="204" y="137"/>
                    <a:pt x="205" y="136"/>
                  </a:cubicBezTo>
                  <a:cubicBezTo>
                    <a:pt x="205" y="136"/>
                    <a:pt x="206" y="135"/>
                    <a:pt x="206" y="135"/>
                  </a:cubicBezTo>
                  <a:cubicBezTo>
                    <a:pt x="207" y="134"/>
                    <a:pt x="207" y="135"/>
                    <a:pt x="208" y="136"/>
                  </a:cubicBezTo>
                  <a:cubicBezTo>
                    <a:pt x="208" y="136"/>
                    <a:pt x="209" y="136"/>
                    <a:pt x="209" y="136"/>
                  </a:cubicBezTo>
                  <a:cubicBezTo>
                    <a:pt x="209" y="136"/>
                    <a:pt x="209" y="136"/>
                    <a:pt x="209" y="136"/>
                  </a:cubicBezTo>
                  <a:cubicBezTo>
                    <a:pt x="209" y="135"/>
                    <a:pt x="211" y="135"/>
                    <a:pt x="211" y="135"/>
                  </a:cubicBezTo>
                  <a:cubicBezTo>
                    <a:pt x="212" y="135"/>
                    <a:pt x="211" y="134"/>
                    <a:pt x="211" y="134"/>
                  </a:cubicBezTo>
                  <a:cubicBezTo>
                    <a:pt x="211" y="133"/>
                    <a:pt x="210" y="133"/>
                    <a:pt x="210" y="132"/>
                  </a:cubicBezTo>
                  <a:cubicBezTo>
                    <a:pt x="211" y="132"/>
                    <a:pt x="212" y="132"/>
                    <a:pt x="212" y="132"/>
                  </a:cubicBezTo>
                  <a:cubicBezTo>
                    <a:pt x="213" y="132"/>
                    <a:pt x="212" y="131"/>
                    <a:pt x="211" y="131"/>
                  </a:cubicBezTo>
                  <a:cubicBezTo>
                    <a:pt x="210" y="131"/>
                    <a:pt x="210" y="131"/>
                    <a:pt x="209" y="131"/>
                  </a:cubicBezTo>
                  <a:cubicBezTo>
                    <a:pt x="208" y="131"/>
                    <a:pt x="206" y="129"/>
                    <a:pt x="206" y="128"/>
                  </a:cubicBezTo>
                  <a:cubicBezTo>
                    <a:pt x="205" y="128"/>
                    <a:pt x="204" y="125"/>
                    <a:pt x="206" y="126"/>
                  </a:cubicBezTo>
                  <a:cubicBezTo>
                    <a:pt x="207" y="126"/>
                    <a:pt x="208" y="126"/>
                    <a:pt x="209" y="126"/>
                  </a:cubicBezTo>
                  <a:cubicBezTo>
                    <a:pt x="210" y="126"/>
                    <a:pt x="211" y="126"/>
                    <a:pt x="212" y="126"/>
                  </a:cubicBezTo>
                  <a:cubicBezTo>
                    <a:pt x="214" y="126"/>
                    <a:pt x="215" y="128"/>
                    <a:pt x="216" y="129"/>
                  </a:cubicBezTo>
                  <a:cubicBezTo>
                    <a:pt x="217" y="130"/>
                    <a:pt x="217" y="132"/>
                    <a:pt x="215" y="131"/>
                  </a:cubicBezTo>
                  <a:cubicBezTo>
                    <a:pt x="215" y="132"/>
                    <a:pt x="216" y="133"/>
                    <a:pt x="217" y="133"/>
                  </a:cubicBezTo>
                  <a:cubicBezTo>
                    <a:pt x="218" y="133"/>
                    <a:pt x="218" y="133"/>
                    <a:pt x="219" y="133"/>
                  </a:cubicBezTo>
                  <a:cubicBezTo>
                    <a:pt x="219" y="133"/>
                    <a:pt x="219" y="133"/>
                    <a:pt x="219" y="134"/>
                  </a:cubicBezTo>
                  <a:cubicBezTo>
                    <a:pt x="220" y="135"/>
                    <a:pt x="218" y="136"/>
                    <a:pt x="220" y="136"/>
                  </a:cubicBezTo>
                  <a:cubicBezTo>
                    <a:pt x="221" y="136"/>
                    <a:pt x="221" y="137"/>
                    <a:pt x="220" y="138"/>
                  </a:cubicBezTo>
                  <a:cubicBezTo>
                    <a:pt x="220" y="138"/>
                    <a:pt x="220" y="140"/>
                    <a:pt x="221" y="139"/>
                  </a:cubicBezTo>
                  <a:cubicBezTo>
                    <a:pt x="221" y="139"/>
                    <a:pt x="222" y="139"/>
                    <a:pt x="223" y="138"/>
                  </a:cubicBezTo>
                  <a:cubicBezTo>
                    <a:pt x="225" y="138"/>
                    <a:pt x="222" y="141"/>
                    <a:pt x="224" y="141"/>
                  </a:cubicBezTo>
                  <a:cubicBezTo>
                    <a:pt x="224" y="140"/>
                    <a:pt x="224" y="140"/>
                    <a:pt x="225" y="139"/>
                  </a:cubicBezTo>
                  <a:cubicBezTo>
                    <a:pt x="226" y="139"/>
                    <a:pt x="227" y="139"/>
                    <a:pt x="228" y="140"/>
                  </a:cubicBezTo>
                  <a:cubicBezTo>
                    <a:pt x="229" y="140"/>
                    <a:pt x="230" y="141"/>
                    <a:pt x="230" y="142"/>
                  </a:cubicBezTo>
                  <a:cubicBezTo>
                    <a:pt x="230" y="143"/>
                    <a:pt x="229" y="143"/>
                    <a:pt x="228" y="143"/>
                  </a:cubicBezTo>
                  <a:cubicBezTo>
                    <a:pt x="228" y="143"/>
                    <a:pt x="227" y="143"/>
                    <a:pt x="227" y="143"/>
                  </a:cubicBezTo>
                  <a:cubicBezTo>
                    <a:pt x="227" y="143"/>
                    <a:pt x="227" y="144"/>
                    <a:pt x="227" y="144"/>
                  </a:cubicBezTo>
                  <a:cubicBezTo>
                    <a:pt x="227" y="145"/>
                    <a:pt x="228" y="144"/>
                    <a:pt x="228" y="144"/>
                  </a:cubicBezTo>
                  <a:cubicBezTo>
                    <a:pt x="229" y="144"/>
                    <a:pt x="231" y="143"/>
                    <a:pt x="231" y="144"/>
                  </a:cubicBezTo>
                  <a:cubicBezTo>
                    <a:pt x="231" y="145"/>
                    <a:pt x="231" y="146"/>
                    <a:pt x="233" y="145"/>
                  </a:cubicBezTo>
                  <a:cubicBezTo>
                    <a:pt x="234" y="145"/>
                    <a:pt x="235" y="145"/>
                    <a:pt x="237" y="146"/>
                  </a:cubicBezTo>
                  <a:cubicBezTo>
                    <a:pt x="237" y="147"/>
                    <a:pt x="236" y="148"/>
                    <a:pt x="235" y="149"/>
                  </a:cubicBezTo>
                  <a:cubicBezTo>
                    <a:pt x="234" y="149"/>
                    <a:pt x="233" y="149"/>
                    <a:pt x="233" y="150"/>
                  </a:cubicBezTo>
                  <a:cubicBezTo>
                    <a:pt x="233" y="151"/>
                    <a:pt x="233" y="151"/>
                    <a:pt x="234" y="151"/>
                  </a:cubicBezTo>
                  <a:cubicBezTo>
                    <a:pt x="235" y="152"/>
                    <a:pt x="236" y="149"/>
                    <a:pt x="237" y="149"/>
                  </a:cubicBezTo>
                  <a:cubicBezTo>
                    <a:pt x="238" y="148"/>
                    <a:pt x="240" y="149"/>
                    <a:pt x="240" y="150"/>
                  </a:cubicBezTo>
                  <a:cubicBezTo>
                    <a:pt x="240" y="151"/>
                    <a:pt x="240" y="151"/>
                    <a:pt x="240" y="151"/>
                  </a:cubicBezTo>
                  <a:cubicBezTo>
                    <a:pt x="239" y="152"/>
                    <a:pt x="239" y="152"/>
                    <a:pt x="240" y="153"/>
                  </a:cubicBezTo>
                  <a:cubicBezTo>
                    <a:pt x="240" y="153"/>
                    <a:pt x="243" y="153"/>
                    <a:pt x="242" y="155"/>
                  </a:cubicBezTo>
                  <a:cubicBezTo>
                    <a:pt x="242" y="155"/>
                    <a:pt x="240" y="154"/>
                    <a:pt x="239" y="154"/>
                  </a:cubicBezTo>
                  <a:cubicBezTo>
                    <a:pt x="239" y="154"/>
                    <a:pt x="237" y="154"/>
                    <a:pt x="237" y="155"/>
                  </a:cubicBezTo>
                  <a:cubicBezTo>
                    <a:pt x="238" y="156"/>
                    <a:pt x="239" y="156"/>
                    <a:pt x="239" y="158"/>
                  </a:cubicBezTo>
                  <a:cubicBezTo>
                    <a:pt x="239" y="158"/>
                    <a:pt x="239" y="159"/>
                    <a:pt x="240" y="160"/>
                  </a:cubicBezTo>
                  <a:cubicBezTo>
                    <a:pt x="240" y="160"/>
                    <a:pt x="241" y="160"/>
                    <a:pt x="241" y="161"/>
                  </a:cubicBezTo>
                  <a:cubicBezTo>
                    <a:pt x="242" y="161"/>
                    <a:pt x="243" y="162"/>
                    <a:pt x="243" y="163"/>
                  </a:cubicBezTo>
                  <a:cubicBezTo>
                    <a:pt x="245" y="164"/>
                    <a:pt x="247" y="164"/>
                    <a:pt x="249" y="165"/>
                  </a:cubicBezTo>
                  <a:cubicBezTo>
                    <a:pt x="250" y="166"/>
                    <a:pt x="249" y="168"/>
                    <a:pt x="251" y="168"/>
                  </a:cubicBezTo>
                  <a:cubicBezTo>
                    <a:pt x="252" y="168"/>
                    <a:pt x="252" y="170"/>
                    <a:pt x="253" y="170"/>
                  </a:cubicBezTo>
                  <a:cubicBezTo>
                    <a:pt x="255" y="170"/>
                    <a:pt x="256" y="169"/>
                    <a:pt x="257" y="171"/>
                  </a:cubicBezTo>
                  <a:cubicBezTo>
                    <a:pt x="258" y="173"/>
                    <a:pt x="256" y="174"/>
                    <a:pt x="255" y="175"/>
                  </a:cubicBezTo>
                  <a:cubicBezTo>
                    <a:pt x="255" y="176"/>
                    <a:pt x="255" y="177"/>
                    <a:pt x="255" y="178"/>
                  </a:cubicBezTo>
                  <a:cubicBezTo>
                    <a:pt x="255" y="178"/>
                    <a:pt x="255" y="179"/>
                    <a:pt x="254" y="179"/>
                  </a:cubicBezTo>
                  <a:close/>
                  <a:moveTo>
                    <a:pt x="216" y="189"/>
                  </a:moveTo>
                  <a:cubicBezTo>
                    <a:pt x="217" y="189"/>
                    <a:pt x="218" y="190"/>
                    <a:pt x="218" y="191"/>
                  </a:cubicBezTo>
                  <a:cubicBezTo>
                    <a:pt x="217" y="191"/>
                    <a:pt x="216" y="191"/>
                    <a:pt x="216" y="190"/>
                  </a:cubicBezTo>
                  <a:cubicBezTo>
                    <a:pt x="216" y="190"/>
                    <a:pt x="215" y="189"/>
                    <a:pt x="216" y="189"/>
                  </a:cubicBezTo>
                  <a:close/>
                  <a:moveTo>
                    <a:pt x="240" y="209"/>
                  </a:moveTo>
                  <a:cubicBezTo>
                    <a:pt x="240" y="209"/>
                    <a:pt x="240" y="208"/>
                    <a:pt x="241" y="208"/>
                  </a:cubicBezTo>
                  <a:cubicBezTo>
                    <a:pt x="241" y="208"/>
                    <a:pt x="241" y="208"/>
                    <a:pt x="243" y="208"/>
                  </a:cubicBezTo>
                  <a:cubicBezTo>
                    <a:pt x="243" y="209"/>
                    <a:pt x="242" y="209"/>
                    <a:pt x="241" y="209"/>
                  </a:cubicBezTo>
                  <a:cubicBezTo>
                    <a:pt x="241" y="209"/>
                    <a:pt x="240" y="209"/>
                    <a:pt x="240" y="209"/>
                  </a:cubicBezTo>
                  <a:close/>
                  <a:moveTo>
                    <a:pt x="329" y="299"/>
                  </a:moveTo>
                  <a:cubicBezTo>
                    <a:pt x="329" y="298"/>
                    <a:pt x="330" y="298"/>
                    <a:pt x="330" y="298"/>
                  </a:cubicBezTo>
                  <a:cubicBezTo>
                    <a:pt x="330" y="298"/>
                    <a:pt x="330" y="301"/>
                    <a:pt x="329" y="300"/>
                  </a:cubicBezTo>
                  <a:cubicBezTo>
                    <a:pt x="329" y="300"/>
                    <a:pt x="329" y="299"/>
                    <a:pt x="329" y="299"/>
                  </a:cubicBezTo>
                  <a:close/>
                  <a:moveTo>
                    <a:pt x="332" y="294"/>
                  </a:moveTo>
                  <a:cubicBezTo>
                    <a:pt x="333" y="296"/>
                    <a:pt x="331" y="296"/>
                    <a:pt x="330" y="297"/>
                  </a:cubicBezTo>
                  <a:cubicBezTo>
                    <a:pt x="330" y="298"/>
                    <a:pt x="328" y="297"/>
                    <a:pt x="328" y="296"/>
                  </a:cubicBezTo>
                  <a:cubicBezTo>
                    <a:pt x="328" y="296"/>
                    <a:pt x="329" y="296"/>
                    <a:pt x="329" y="296"/>
                  </a:cubicBezTo>
                  <a:cubicBezTo>
                    <a:pt x="329" y="295"/>
                    <a:pt x="330" y="294"/>
                    <a:pt x="330" y="294"/>
                  </a:cubicBezTo>
                  <a:cubicBezTo>
                    <a:pt x="331" y="293"/>
                    <a:pt x="332" y="293"/>
                    <a:pt x="332" y="294"/>
                  </a:cubicBezTo>
                  <a:close/>
                  <a:moveTo>
                    <a:pt x="336" y="136"/>
                  </a:moveTo>
                  <a:cubicBezTo>
                    <a:pt x="336" y="136"/>
                    <a:pt x="334" y="135"/>
                    <a:pt x="333" y="134"/>
                  </a:cubicBezTo>
                  <a:cubicBezTo>
                    <a:pt x="333" y="133"/>
                    <a:pt x="333" y="132"/>
                    <a:pt x="333" y="132"/>
                  </a:cubicBezTo>
                  <a:cubicBezTo>
                    <a:pt x="333" y="131"/>
                    <a:pt x="333" y="131"/>
                    <a:pt x="334" y="131"/>
                  </a:cubicBezTo>
                  <a:cubicBezTo>
                    <a:pt x="334" y="132"/>
                    <a:pt x="335" y="133"/>
                    <a:pt x="336" y="134"/>
                  </a:cubicBezTo>
                  <a:cubicBezTo>
                    <a:pt x="336" y="134"/>
                    <a:pt x="337" y="135"/>
                    <a:pt x="336" y="136"/>
                  </a:cubicBezTo>
                  <a:close/>
                  <a:moveTo>
                    <a:pt x="336" y="189"/>
                  </a:moveTo>
                  <a:cubicBezTo>
                    <a:pt x="335" y="188"/>
                    <a:pt x="336" y="188"/>
                    <a:pt x="336" y="188"/>
                  </a:cubicBezTo>
                  <a:cubicBezTo>
                    <a:pt x="337" y="187"/>
                    <a:pt x="337" y="186"/>
                    <a:pt x="337" y="186"/>
                  </a:cubicBezTo>
                  <a:cubicBezTo>
                    <a:pt x="337" y="185"/>
                    <a:pt x="337" y="185"/>
                    <a:pt x="337" y="186"/>
                  </a:cubicBezTo>
                  <a:cubicBezTo>
                    <a:pt x="338" y="186"/>
                    <a:pt x="338" y="187"/>
                    <a:pt x="338" y="186"/>
                  </a:cubicBezTo>
                  <a:cubicBezTo>
                    <a:pt x="338" y="186"/>
                    <a:pt x="337" y="184"/>
                    <a:pt x="338" y="184"/>
                  </a:cubicBezTo>
                  <a:cubicBezTo>
                    <a:pt x="339" y="185"/>
                    <a:pt x="340" y="186"/>
                    <a:pt x="340" y="186"/>
                  </a:cubicBezTo>
                  <a:cubicBezTo>
                    <a:pt x="341" y="187"/>
                    <a:pt x="341" y="187"/>
                    <a:pt x="341" y="188"/>
                  </a:cubicBezTo>
                  <a:cubicBezTo>
                    <a:pt x="341" y="188"/>
                    <a:pt x="341" y="189"/>
                    <a:pt x="341" y="189"/>
                  </a:cubicBezTo>
                  <a:cubicBezTo>
                    <a:pt x="341" y="189"/>
                    <a:pt x="342" y="189"/>
                    <a:pt x="342" y="189"/>
                  </a:cubicBezTo>
                  <a:cubicBezTo>
                    <a:pt x="342" y="188"/>
                    <a:pt x="342" y="187"/>
                    <a:pt x="342" y="187"/>
                  </a:cubicBezTo>
                  <a:cubicBezTo>
                    <a:pt x="342" y="187"/>
                    <a:pt x="343" y="189"/>
                    <a:pt x="343" y="188"/>
                  </a:cubicBezTo>
                  <a:cubicBezTo>
                    <a:pt x="343" y="187"/>
                    <a:pt x="343" y="186"/>
                    <a:pt x="344" y="186"/>
                  </a:cubicBezTo>
                  <a:cubicBezTo>
                    <a:pt x="344" y="186"/>
                    <a:pt x="345" y="187"/>
                    <a:pt x="345" y="188"/>
                  </a:cubicBezTo>
                  <a:cubicBezTo>
                    <a:pt x="346" y="188"/>
                    <a:pt x="346" y="187"/>
                    <a:pt x="346" y="187"/>
                  </a:cubicBezTo>
                  <a:cubicBezTo>
                    <a:pt x="347" y="187"/>
                    <a:pt x="347" y="187"/>
                    <a:pt x="348" y="187"/>
                  </a:cubicBezTo>
                  <a:cubicBezTo>
                    <a:pt x="348" y="187"/>
                    <a:pt x="348" y="186"/>
                    <a:pt x="348" y="186"/>
                  </a:cubicBezTo>
                  <a:cubicBezTo>
                    <a:pt x="348" y="186"/>
                    <a:pt x="349" y="186"/>
                    <a:pt x="349" y="186"/>
                  </a:cubicBezTo>
                  <a:cubicBezTo>
                    <a:pt x="350" y="188"/>
                    <a:pt x="350" y="187"/>
                    <a:pt x="350" y="187"/>
                  </a:cubicBezTo>
                  <a:cubicBezTo>
                    <a:pt x="351" y="186"/>
                    <a:pt x="351" y="188"/>
                    <a:pt x="351" y="188"/>
                  </a:cubicBezTo>
                  <a:cubicBezTo>
                    <a:pt x="350" y="188"/>
                    <a:pt x="350" y="189"/>
                    <a:pt x="351" y="189"/>
                  </a:cubicBezTo>
                  <a:cubicBezTo>
                    <a:pt x="351" y="190"/>
                    <a:pt x="352" y="191"/>
                    <a:pt x="352" y="192"/>
                  </a:cubicBezTo>
                  <a:cubicBezTo>
                    <a:pt x="353" y="192"/>
                    <a:pt x="353" y="193"/>
                    <a:pt x="353" y="193"/>
                  </a:cubicBezTo>
                  <a:cubicBezTo>
                    <a:pt x="353" y="194"/>
                    <a:pt x="353" y="194"/>
                    <a:pt x="353" y="195"/>
                  </a:cubicBezTo>
                  <a:cubicBezTo>
                    <a:pt x="353" y="195"/>
                    <a:pt x="353" y="196"/>
                    <a:pt x="352" y="197"/>
                  </a:cubicBezTo>
                  <a:cubicBezTo>
                    <a:pt x="352" y="197"/>
                    <a:pt x="351" y="197"/>
                    <a:pt x="351" y="197"/>
                  </a:cubicBezTo>
                  <a:cubicBezTo>
                    <a:pt x="350" y="197"/>
                    <a:pt x="350" y="198"/>
                    <a:pt x="350" y="198"/>
                  </a:cubicBezTo>
                  <a:cubicBezTo>
                    <a:pt x="350" y="198"/>
                    <a:pt x="349" y="198"/>
                    <a:pt x="349" y="199"/>
                  </a:cubicBezTo>
                  <a:cubicBezTo>
                    <a:pt x="348" y="199"/>
                    <a:pt x="348" y="199"/>
                    <a:pt x="347" y="200"/>
                  </a:cubicBezTo>
                  <a:cubicBezTo>
                    <a:pt x="347" y="202"/>
                    <a:pt x="346" y="202"/>
                    <a:pt x="344" y="200"/>
                  </a:cubicBezTo>
                  <a:cubicBezTo>
                    <a:pt x="344" y="200"/>
                    <a:pt x="343" y="199"/>
                    <a:pt x="342" y="198"/>
                  </a:cubicBezTo>
                  <a:cubicBezTo>
                    <a:pt x="342" y="198"/>
                    <a:pt x="341" y="199"/>
                    <a:pt x="341" y="199"/>
                  </a:cubicBezTo>
                  <a:cubicBezTo>
                    <a:pt x="340" y="199"/>
                    <a:pt x="339" y="198"/>
                    <a:pt x="339" y="197"/>
                  </a:cubicBezTo>
                  <a:cubicBezTo>
                    <a:pt x="339" y="197"/>
                    <a:pt x="339" y="196"/>
                    <a:pt x="339" y="196"/>
                  </a:cubicBezTo>
                  <a:cubicBezTo>
                    <a:pt x="340" y="196"/>
                    <a:pt x="341" y="197"/>
                    <a:pt x="341" y="196"/>
                  </a:cubicBezTo>
                  <a:cubicBezTo>
                    <a:pt x="341" y="195"/>
                    <a:pt x="340" y="194"/>
                    <a:pt x="339" y="194"/>
                  </a:cubicBezTo>
                  <a:cubicBezTo>
                    <a:pt x="339" y="193"/>
                    <a:pt x="338" y="193"/>
                    <a:pt x="337" y="193"/>
                  </a:cubicBezTo>
                  <a:cubicBezTo>
                    <a:pt x="337" y="193"/>
                    <a:pt x="337" y="193"/>
                    <a:pt x="337" y="192"/>
                  </a:cubicBezTo>
                  <a:cubicBezTo>
                    <a:pt x="337" y="191"/>
                    <a:pt x="338" y="192"/>
                    <a:pt x="339" y="192"/>
                  </a:cubicBezTo>
                  <a:cubicBezTo>
                    <a:pt x="339" y="192"/>
                    <a:pt x="340" y="191"/>
                    <a:pt x="340" y="191"/>
                  </a:cubicBezTo>
                  <a:cubicBezTo>
                    <a:pt x="340" y="189"/>
                    <a:pt x="338" y="189"/>
                    <a:pt x="338" y="189"/>
                  </a:cubicBezTo>
                  <a:cubicBezTo>
                    <a:pt x="337" y="189"/>
                    <a:pt x="336" y="190"/>
                    <a:pt x="336" y="189"/>
                  </a:cubicBezTo>
                  <a:close/>
                  <a:moveTo>
                    <a:pt x="329" y="125"/>
                  </a:moveTo>
                  <a:cubicBezTo>
                    <a:pt x="329" y="124"/>
                    <a:pt x="329" y="123"/>
                    <a:pt x="330" y="124"/>
                  </a:cubicBezTo>
                  <a:cubicBezTo>
                    <a:pt x="330" y="125"/>
                    <a:pt x="330" y="126"/>
                    <a:pt x="331" y="126"/>
                  </a:cubicBezTo>
                  <a:cubicBezTo>
                    <a:pt x="331" y="127"/>
                    <a:pt x="331" y="128"/>
                    <a:pt x="331" y="128"/>
                  </a:cubicBezTo>
                  <a:cubicBezTo>
                    <a:pt x="331" y="129"/>
                    <a:pt x="331" y="130"/>
                    <a:pt x="331" y="129"/>
                  </a:cubicBezTo>
                  <a:cubicBezTo>
                    <a:pt x="330" y="127"/>
                    <a:pt x="329" y="126"/>
                    <a:pt x="329" y="125"/>
                  </a:cubicBezTo>
                  <a:close/>
                  <a:moveTo>
                    <a:pt x="333" y="298"/>
                  </a:moveTo>
                  <a:cubicBezTo>
                    <a:pt x="333" y="297"/>
                    <a:pt x="333" y="295"/>
                    <a:pt x="334" y="295"/>
                  </a:cubicBezTo>
                  <a:cubicBezTo>
                    <a:pt x="333" y="296"/>
                    <a:pt x="335" y="297"/>
                    <a:pt x="335" y="297"/>
                  </a:cubicBezTo>
                  <a:cubicBezTo>
                    <a:pt x="335" y="298"/>
                    <a:pt x="335" y="299"/>
                    <a:pt x="335" y="299"/>
                  </a:cubicBezTo>
                  <a:cubicBezTo>
                    <a:pt x="334" y="299"/>
                    <a:pt x="333" y="299"/>
                    <a:pt x="333" y="298"/>
                  </a:cubicBezTo>
                  <a:close/>
                  <a:moveTo>
                    <a:pt x="331" y="146"/>
                  </a:moveTo>
                  <a:cubicBezTo>
                    <a:pt x="332" y="147"/>
                    <a:pt x="332" y="148"/>
                    <a:pt x="332" y="149"/>
                  </a:cubicBezTo>
                  <a:cubicBezTo>
                    <a:pt x="332" y="149"/>
                    <a:pt x="333" y="150"/>
                    <a:pt x="332" y="151"/>
                  </a:cubicBezTo>
                  <a:cubicBezTo>
                    <a:pt x="332" y="152"/>
                    <a:pt x="331" y="150"/>
                    <a:pt x="331" y="150"/>
                  </a:cubicBezTo>
                  <a:cubicBezTo>
                    <a:pt x="330" y="150"/>
                    <a:pt x="329" y="149"/>
                    <a:pt x="329" y="149"/>
                  </a:cubicBezTo>
                  <a:cubicBezTo>
                    <a:pt x="328" y="147"/>
                    <a:pt x="328" y="145"/>
                    <a:pt x="328" y="145"/>
                  </a:cubicBezTo>
                  <a:cubicBezTo>
                    <a:pt x="328" y="144"/>
                    <a:pt x="330" y="145"/>
                    <a:pt x="331" y="146"/>
                  </a:cubicBezTo>
                  <a:close/>
                  <a:moveTo>
                    <a:pt x="365" y="125"/>
                  </a:moveTo>
                  <a:cubicBezTo>
                    <a:pt x="365" y="126"/>
                    <a:pt x="366" y="127"/>
                    <a:pt x="365" y="126"/>
                  </a:cubicBezTo>
                  <a:cubicBezTo>
                    <a:pt x="365" y="126"/>
                    <a:pt x="364" y="125"/>
                    <a:pt x="363" y="124"/>
                  </a:cubicBezTo>
                  <a:cubicBezTo>
                    <a:pt x="363" y="124"/>
                    <a:pt x="362" y="123"/>
                    <a:pt x="362" y="123"/>
                  </a:cubicBezTo>
                  <a:cubicBezTo>
                    <a:pt x="362" y="122"/>
                    <a:pt x="362" y="122"/>
                    <a:pt x="363" y="123"/>
                  </a:cubicBezTo>
                  <a:cubicBezTo>
                    <a:pt x="363" y="123"/>
                    <a:pt x="363" y="123"/>
                    <a:pt x="364" y="124"/>
                  </a:cubicBezTo>
                  <a:cubicBezTo>
                    <a:pt x="364" y="124"/>
                    <a:pt x="365" y="125"/>
                    <a:pt x="365" y="125"/>
                  </a:cubicBezTo>
                  <a:close/>
                  <a:moveTo>
                    <a:pt x="402" y="121"/>
                  </a:moveTo>
                  <a:cubicBezTo>
                    <a:pt x="402" y="120"/>
                    <a:pt x="402" y="120"/>
                    <a:pt x="402" y="120"/>
                  </a:cubicBezTo>
                  <a:cubicBezTo>
                    <a:pt x="401" y="120"/>
                    <a:pt x="401" y="120"/>
                    <a:pt x="401" y="119"/>
                  </a:cubicBezTo>
                  <a:cubicBezTo>
                    <a:pt x="401" y="119"/>
                    <a:pt x="401" y="118"/>
                    <a:pt x="401" y="119"/>
                  </a:cubicBezTo>
                  <a:cubicBezTo>
                    <a:pt x="403" y="119"/>
                    <a:pt x="403" y="120"/>
                    <a:pt x="402" y="121"/>
                  </a:cubicBezTo>
                  <a:close/>
                  <a:moveTo>
                    <a:pt x="398" y="129"/>
                  </a:moveTo>
                  <a:cubicBezTo>
                    <a:pt x="398" y="128"/>
                    <a:pt x="399" y="128"/>
                    <a:pt x="399" y="129"/>
                  </a:cubicBezTo>
                  <a:cubicBezTo>
                    <a:pt x="399" y="129"/>
                    <a:pt x="399" y="130"/>
                    <a:pt x="400" y="130"/>
                  </a:cubicBezTo>
                  <a:cubicBezTo>
                    <a:pt x="400" y="130"/>
                    <a:pt x="400" y="130"/>
                    <a:pt x="400" y="130"/>
                  </a:cubicBezTo>
                  <a:cubicBezTo>
                    <a:pt x="400" y="130"/>
                    <a:pt x="400" y="130"/>
                    <a:pt x="400" y="130"/>
                  </a:cubicBezTo>
                  <a:cubicBezTo>
                    <a:pt x="400" y="130"/>
                    <a:pt x="401" y="131"/>
                    <a:pt x="401" y="131"/>
                  </a:cubicBezTo>
                  <a:cubicBezTo>
                    <a:pt x="400" y="131"/>
                    <a:pt x="400" y="131"/>
                    <a:pt x="400" y="131"/>
                  </a:cubicBezTo>
                  <a:cubicBezTo>
                    <a:pt x="399" y="130"/>
                    <a:pt x="399" y="130"/>
                    <a:pt x="399" y="130"/>
                  </a:cubicBezTo>
                  <a:cubicBezTo>
                    <a:pt x="399" y="130"/>
                    <a:pt x="398" y="130"/>
                    <a:pt x="398" y="130"/>
                  </a:cubicBezTo>
                  <a:cubicBezTo>
                    <a:pt x="398" y="129"/>
                    <a:pt x="398" y="129"/>
                    <a:pt x="398" y="129"/>
                  </a:cubicBezTo>
                  <a:close/>
                  <a:moveTo>
                    <a:pt x="401" y="123"/>
                  </a:moveTo>
                  <a:cubicBezTo>
                    <a:pt x="401" y="124"/>
                    <a:pt x="401" y="124"/>
                    <a:pt x="402" y="124"/>
                  </a:cubicBezTo>
                  <a:cubicBezTo>
                    <a:pt x="402" y="124"/>
                    <a:pt x="402" y="123"/>
                    <a:pt x="402" y="123"/>
                  </a:cubicBezTo>
                  <a:cubicBezTo>
                    <a:pt x="401" y="123"/>
                    <a:pt x="401" y="122"/>
                    <a:pt x="401" y="122"/>
                  </a:cubicBezTo>
                  <a:cubicBezTo>
                    <a:pt x="400" y="122"/>
                    <a:pt x="400" y="121"/>
                    <a:pt x="401" y="122"/>
                  </a:cubicBezTo>
                  <a:cubicBezTo>
                    <a:pt x="401" y="122"/>
                    <a:pt x="401" y="122"/>
                    <a:pt x="401" y="121"/>
                  </a:cubicBezTo>
                  <a:cubicBezTo>
                    <a:pt x="401" y="121"/>
                    <a:pt x="401" y="121"/>
                    <a:pt x="401" y="121"/>
                  </a:cubicBezTo>
                  <a:cubicBezTo>
                    <a:pt x="402" y="121"/>
                    <a:pt x="402" y="122"/>
                    <a:pt x="402" y="122"/>
                  </a:cubicBezTo>
                  <a:cubicBezTo>
                    <a:pt x="403" y="122"/>
                    <a:pt x="403" y="121"/>
                    <a:pt x="403" y="122"/>
                  </a:cubicBezTo>
                  <a:cubicBezTo>
                    <a:pt x="403" y="122"/>
                    <a:pt x="404" y="122"/>
                    <a:pt x="404" y="122"/>
                  </a:cubicBezTo>
                  <a:cubicBezTo>
                    <a:pt x="404" y="123"/>
                    <a:pt x="404" y="123"/>
                    <a:pt x="403" y="123"/>
                  </a:cubicBezTo>
                  <a:cubicBezTo>
                    <a:pt x="403" y="123"/>
                    <a:pt x="402" y="122"/>
                    <a:pt x="402" y="123"/>
                  </a:cubicBezTo>
                  <a:cubicBezTo>
                    <a:pt x="403" y="123"/>
                    <a:pt x="404" y="124"/>
                    <a:pt x="404" y="124"/>
                  </a:cubicBezTo>
                  <a:cubicBezTo>
                    <a:pt x="404" y="125"/>
                    <a:pt x="404" y="125"/>
                    <a:pt x="404" y="125"/>
                  </a:cubicBezTo>
                  <a:cubicBezTo>
                    <a:pt x="404" y="126"/>
                    <a:pt x="404" y="126"/>
                    <a:pt x="404" y="126"/>
                  </a:cubicBezTo>
                  <a:cubicBezTo>
                    <a:pt x="405" y="127"/>
                    <a:pt x="404" y="126"/>
                    <a:pt x="404" y="126"/>
                  </a:cubicBezTo>
                  <a:cubicBezTo>
                    <a:pt x="403" y="126"/>
                    <a:pt x="404" y="127"/>
                    <a:pt x="404" y="127"/>
                  </a:cubicBezTo>
                  <a:cubicBezTo>
                    <a:pt x="404" y="128"/>
                    <a:pt x="404" y="128"/>
                    <a:pt x="404" y="128"/>
                  </a:cubicBezTo>
                  <a:cubicBezTo>
                    <a:pt x="405" y="128"/>
                    <a:pt x="405" y="128"/>
                    <a:pt x="405" y="128"/>
                  </a:cubicBezTo>
                  <a:cubicBezTo>
                    <a:pt x="405" y="129"/>
                    <a:pt x="405" y="129"/>
                    <a:pt x="406" y="129"/>
                  </a:cubicBezTo>
                  <a:cubicBezTo>
                    <a:pt x="406" y="130"/>
                    <a:pt x="405" y="130"/>
                    <a:pt x="405" y="130"/>
                  </a:cubicBezTo>
                  <a:cubicBezTo>
                    <a:pt x="405" y="131"/>
                    <a:pt x="405" y="131"/>
                    <a:pt x="405" y="131"/>
                  </a:cubicBezTo>
                  <a:cubicBezTo>
                    <a:pt x="405" y="131"/>
                    <a:pt x="405" y="131"/>
                    <a:pt x="404" y="130"/>
                  </a:cubicBezTo>
                  <a:cubicBezTo>
                    <a:pt x="404" y="130"/>
                    <a:pt x="404" y="131"/>
                    <a:pt x="404" y="130"/>
                  </a:cubicBezTo>
                  <a:cubicBezTo>
                    <a:pt x="403" y="130"/>
                    <a:pt x="403" y="130"/>
                    <a:pt x="403" y="130"/>
                  </a:cubicBezTo>
                  <a:cubicBezTo>
                    <a:pt x="403" y="129"/>
                    <a:pt x="403" y="129"/>
                    <a:pt x="402" y="129"/>
                  </a:cubicBezTo>
                  <a:cubicBezTo>
                    <a:pt x="402" y="129"/>
                    <a:pt x="402" y="128"/>
                    <a:pt x="402" y="128"/>
                  </a:cubicBezTo>
                  <a:cubicBezTo>
                    <a:pt x="402" y="128"/>
                    <a:pt x="401" y="127"/>
                    <a:pt x="400" y="127"/>
                  </a:cubicBezTo>
                  <a:cubicBezTo>
                    <a:pt x="400" y="126"/>
                    <a:pt x="400" y="126"/>
                    <a:pt x="400" y="125"/>
                  </a:cubicBezTo>
                  <a:cubicBezTo>
                    <a:pt x="400" y="125"/>
                    <a:pt x="400" y="124"/>
                    <a:pt x="400" y="124"/>
                  </a:cubicBezTo>
                  <a:cubicBezTo>
                    <a:pt x="400" y="124"/>
                    <a:pt x="401" y="125"/>
                    <a:pt x="401" y="126"/>
                  </a:cubicBezTo>
                  <a:cubicBezTo>
                    <a:pt x="401" y="126"/>
                    <a:pt x="401" y="126"/>
                    <a:pt x="402" y="126"/>
                  </a:cubicBezTo>
                  <a:cubicBezTo>
                    <a:pt x="402" y="126"/>
                    <a:pt x="401" y="125"/>
                    <a:pt x="401" y="125"/>
                  </a:cubicBezTo>
                  <a:cubicBezTo>
                    <a:pt x="401" y="125"/>
                    <a:pt x="401" y="125"/>
                    <a:pt x="400" y="124"/>
                  </a:cubicBezTo>
                  <a:cubicBezTo>
                    <a:pt x="400" y="124"/>
                    <a:pt x="400" y="124"/>
                    <a:pt x="400" y="123"/>
                  </a:cubicBezTo>
                  <a:cubicBezTo>
                    <a:pt x="399" y="122"/>
                    <a:pt x="400" y="123"/>
                    <a:pt x="401" y="123"/>
                  </a:cubicBezTo>
                  <a:close/>
                  <a:moveTo>
                    <a:pt x="409" y="129"/>
                  </a:moveTo>
                  <a:cubicBezTo>
                    <a:pt x="410" y="129"/>
                    <a:pt x="409" y="128"/>
                    <a:pt x="409" y="129"/>
                  </a:cubicBezTo>
                  <a:cubicBezTo>
                    <a:pt x="409" y="129"/>
                    <a:pt x="409" y="129"/>
                    <a:pt x="409" y="130"/>
                  </a:cubicBezTo>
                  <a:cubicBezTo>
                    <a:pt x="409" y="130"/>
                    <a:pt x="409" y="129"/>
                    <a:pt x="408" y="129"/>
                  </a:cubicBezTo>
                  <a:cubicBezTo>
                    <a:pt x="408" y="129"/>
                    <a:pt x="408" y="129"/>
                    <a:pt x="408" y="128"/>
                  </a:cubicBezTo>
                  <a:cubicBezTo>
                    <a:pt x="407" y="128"/>
                    <a:pt x="407" y="128"/>
                    <a:pt x="407" y="128"/>
                  </a:cubicBezTo>
                  <a:cubicBezTo>
                    <a:pt x="408" y="127"/>
                    <a:pt x="407" y="126"/>
                    <a:pt x="407" y="126"/>
                  </a:cubicBezTo>
                  <a:cubicBezTo>
                    <a:pt x="407" y="126"/>
                    <a:pt x="408" y="123"/>
                    <a:pt x="409" y="126"/>
                  </a:cubicBezTo>
                  <a:cubicBezTo>
                    <a:pt x="409" y="126"/>
                    <a:pt x="409" y="127"/>
                    <a:pt x="409" y="127"/>
                  </a:cubicBezTo>
                  <a:cubicBezTo>
                    <a:pt x="409" y="128"/>
                    <a:pt x="409" y="128"/>
                    <a:pt x="409" y="129"/>
                  </a:cubicBezTo>
                  <a:close/>
                  <a:moveTo>
                    <a:pt x="163" y="152"/>
                  </a:moveTo>
                  <a:cubicBezTo>
                    <a:pt x="163" y="152"/>
                    <a:pt x="162" y="153"/>
                    <a:pt x="163" y="154"/>
                  </a:cubicBezTo>
                  <a:cubicBezTo>
                    <a:pt x="164" y="154"/>
                    <a:pt x="164" y="155"/>
                    <a:pt x="165" y="155"/>
                  </a:cubicBezTo>
                  <a:cubicBezTo>
                    <a:pt x="165" y="156"/>
                    <a:pt x="166" y="157"/>
                    <a:pt x="167" y="159"/>
                  </a:cubicBezTo>
                  <a:cubicBezTo>
                    <a:pt x="167" y="160"/>
                    <a:pt x="165" y="162"/>
                    <a:pt x="164" y="162"/>
                  </a:cubicBezTo>
                  <a:cubicBezTo>
                    <a:pt x="162" y="162"/>
                    <a:pt x="161" y="162"/>
                    <a:pt x="160" y="161"/>
                  </a:cubicBezTo>
                  <a:cubicBezTo>
                    <a:pt x="159" y="161"/>
                    <a:pt x="159" y="158"/>
                    <a:pt x="158" y="159"/>
                  </a:cubicBezTo>
                  <a:cubicBezTo>
                    <a:pt x="158" y="159"/>
                    <a:pt x="157" y="159"/>
                    <a:pt x="157" y="158"/>
                  </a:cubicBezTo>
                  <a:cubicBezTo>
                    <a:pt x="157" y="157"/>
                    <a:pt x="157" y="157"/>
                    <a:pt x="158" y="156"/>
                  </a:cubicBezTo>
                  <a:cubicBezTo>
                    <a:pt x="159" y="155"/>
                    <a:pt x="159" y="153"/>
                    <a:pt x="161" y="151"/>
                  </a:cubicBezTo>
                  <a:cubicBezTo>
                    <a:pt x="162" y="150"/>
                    <a:pt x="162" y="150"/>
                    <a:pt x="163" y="152"/>
                  </a:cubicBezTo>
                  <a:close/>
                  <a:moveTo>
                    <a:pt x="388" y="125"/>
                  </a:moveTo>
                  <a:cubicBezTo>
                    <a:pt x="388" y="125"/>
                    <a:pt x="387" y="124"/>
                    <a:pt x="387" y="124"/>
                  </a:cubicBezTo>
                  <a:cubicBezTo>
                    <a:pt x="387" y="124"/>
                    <a:pt x="387" y="123"/>
                    <a:pt x="387" y="124"/>
                  </a:cubicBezTo>
                  <a:cubicBezTo>
                    <a:pt x="387" y="124"/>
                    <a:pt x="388" y="124"/>
                    <a:pt x="388" y="124"/>
                  </a:cubicBezTo>
                  <a:cubicBezTo>
                    <a:pt x="388" y="124"/>
                    <a:pt x="388" y="125"/>
                    <a:pt x="388" y="125"/>
                  </a:cubicBezTo>
                  <a:close/>
                  <a:moveTo>
                    <a:pt x="406" y="131"/>
                  </a:moveTo>
                  <a:cubicBezTo>
                    <a:pt x="406" y="131"/>
                    <a:pt x="406" y="132"/>
                    <a:pt x="407" y="132"/>
                  </a:cubicBezTo>
                  <a:cubicBezTo>
                    <a:pt x="407" y="132"/>
                    <a:pt x="407" y="133"/>
                    <a:pt x="407" y="134"/>
                  </a:cubicBezTo>
                  <a:cubicBezTo>
                    <a:pt x="407" y="133"/>
                    <a:pt x="407" y="133"/>
                    <a:pt x="407" y="133"/>
                  </a:cubicBezTo>
                  <a:cubicBezTo>
                    <a:pt x="407" y="133"/>
                    <a:pt x="406" y="133"/>
                    <a:pt x="406" y="132"/>
                  </a:cubicBezTo>
                  <a:cubicBezTo>
                    <a:pt x="406" y="132"/>
                    <a:pt x="406" y="131"/>
                    <a:pt x="406" y="131"/>
                  </a:cubicBezTo>
                  <a:close/>
                  <a:moveTo>
                    <a:pt x="383" y="123"/>
                  </a:moveTo>
                  <a:cubicBezTo>
                    <a:pt x="383" y="123"/>
                    <a:pt x="383" y="123"/>
                    <a:pt x="382" y="123"/>
                  </a:cubicBezTo>
                  <a:cubicBezTo>
                    <a:pt x="381" y="122"/>
                    <a:pt x="381" y="122"/>
                    <a:pt x="381" y="122"/>
                  </a:cubicBezTo>
                  <a:cubicBezTo>
                    <a:pt x="381" y="121"/>
                    <a:pt x="383" y="122"/>
                    <a:pt x="383" y="122"/>
                  </a:cubicBezTo>
                  <a:cubicBezTo>
                    <a:pt x="383" y="122"/>
                    <a:pt x="383" y="121"/>
                    <a:pt x="384" y="122"/>
                  </a:cubicBezTo>
                  <a:cubicBezTo>
                    <a:pt x="384" y="122"/>
                    <a:pt x="384" y="123"/>
                    <a:pt x="383" y="123"/>
                  </a:cubicBezTo>
                  <a:close/>
                  <a:moveTo>
                    <a:pt x="397" y="124"/>
                  </a:moveTo>
                  <a:cubicBezTo>
                    <a:pt x="397" y="124"/>
                    <a:pt x="397" y="124"/>
                    <a:pt x="397" y="124"/>
                  </a:cubicBezTo>
                  <a:cubicBezTo>
                    <a:pt x="397" y="124"/>
                    <a:pt x="397" y="123"/>
                    <a:pt x="397" y="123"/>
                  </a:cubicBezTo>
                  <a:cubicBezTo>
                    <a:pt x="397" y="123"/>
                    <a:pt x="398" y="124"/>
                    <a:pt x="398" y="124"/>
                  </a:cubicBezTo>
                  <a:cubicBezTo>
                    <a:pt x="398" y="124"/>
                    <a:pt x="398" y="125"/>
                    <a:pt x="398" y="125"/>
                  </a:cubicBezTo>
                  <a:cubicBezTo>
                    <a:pt x="398" y="125"/>
                    <a:pt x="399" y="125"/>
                    <a:pt x="399" y="126"/>
                  </a:cubicBezTo>
                  <a:cubicBezTo>
                    <a:pt x="399" y="127"/>
                    <a:pt x="399" y="127"/>
                    <a:pt x="399" y="127"/>
                  </a:cubicBezTo>
                  <a:cubicBezTo>
                    <a:pt x="398" y="127"/>
                    <a:pt x="398" y="127"/>
                    <a:pt x="399" y="128"/>
                  </a:cubicBezTo>
                  <a:cubicBezTo>
                    <a:pt x="399" y="129"/>
                    <a:pt x="399" y="128"/>
                    <a:pt x="398" y="128"/>
                  </a:cubicBezTo>
                  <a:cubicBezTo>
                    <a:pt x="398" y="127"/>
                    <a:pt x="397" y="127"/>
                    <a:pt x="398" y="128"/>
                  </a:cubicBezTo>
                  <a:cubicBezTo>
                    <a:pt x="398" y="128"/>
                    <a:pt x="398" y="129"/>
                    <a:pt x="398" y="129"/>
                  </a:cubicBezTo>
                  <a:cubicBezTo>
                    <a:pt x="398" y="129"/>
                    <a:pt x="398" y="129"/>
                    <a:pt x="398" y="129"/>
                  </a:cubicBezTo>
                  <a:cubicBezTo>
                    <a:pt x="398" y="129"/>
                    <a:pt x="398" y="129"/>
                    <a:pt x="398" y="129"/>
                  </a:cubicBezTo>
                  <a:cubicBezTo>
                    <a:pt x="398" y="130"/>
                    <a:pt x="398" y="129"/>
                    <a:pt x="397" y="129"/>
                  </a:cubicBezTo>
                  <a:cubicBezTo>
                    <a:pt x="397" y="129"/>
                    <a:pt x="397" y="128"/>
                    <a:pt x="397" y="128"/>
                  </a:cubicBezTo>
                  <a:cubicBezTo>
                    <a:pt x="396" y="127"/>
                    <a:pt x="396" y="127"/>
                    <a:pt x="396" y="126"/>
                  </a:cubicBezTo>
                  <a:cubicBezTo>
                    <a:pt x="396" y="126"/>
                    <a:pt x="396" y="126"/>
                    <a:pt x="395" y="125"/>
                  </a:cubicBezTo>
                  <a:cubicBezTo>
                    <a:pt x="395" y="125"/>
                    <a:pt x="395" y="125"/>
                    <a:pt x="395" y="125"/>
                  </a:cubicBezTo>
                  <a:cubicBezTo>
                    <a:pt x="395" y="124"/>
                    <a:pt x="395" y="124"/>
                    <a:pt x="395" y="125"/>
                  </a:cubicBezTo>
                  <a:cubicBezTo>
                    <a:pt x="395" y="125"/>
                    <a:pt x="395" y="125"/>
                    <a:pt x="395" y="125"/>
                  </a:cubicBezTo>
                  <a:cubicBezTo>
                    <a:pt x="395" y="126"/>
                    <a:pt x="394" y="125"/>
                    <a:pt x="394" y="125"/>
                  </a:cubicBezTo>
                  <a:cubicBezTo>
                    <a:pt x="393" y="124"/>
                    <a:pt x="393" y="123"/>
                    <a:pt x="393" y="123"/>
                  </a:cubicBezTo>
                  <a:cubicBezTo>
                    <a:pt x="394" y="122"/>
                    <a:pt x="394" y="122"/>
                    <a:pt x="394" y="122"/>
                  </a:cubicBezTo>
                  <a:cubicBezTo>
                    <a:pt x="394" y="122"/>
                    <a:pt x="395" y="123"/>
                    <a:pt x="395" y="123"/>
                  </a:cubicBezTo>
                  <a:cubicBezTo>
                    <a:pt x="396" y="123"/>
                    <a:pt x="396" y="124"/>
                    <a:pt x="397" y="124"/>
                  </a:cubicBezTo>
                  <a:close/>
                  <a:moveTo>
                    <a:pt x="398" y="123"/>
                  </a:moveTo>
                  <a:cubicBezTo>
                    <a:pt x="398" y="123"/>
                    <a:pt x="398" y="123"/>
                    <a:pt x="398" y="123"/>
                  </a:cubicBezTo>
                  <a:cubicBezTo>
                    <a:pt x="397" y="123"/>
                    <a:pt x="397" y="122"/>
                    <a:pt x="397" y="122"/>
                  </a:cubicBezTo>
                  <a:cubicBezTo>
                    <a:pt x="398" y="122"/>
                    <a:pt x="398" y="122"/>
                    <a:pt x="398" y="123"/>
                  </a:cubicBezTo>
                  <a:cubicBezTo>
                    <a:pt x="398" y="123"/>
                    <a:pt x="398" y="123"/>
                    <a:pt x="398" y="123"/>
                  </a:cubicBezTo>
                  <a:close/>
                  <a:moveTo>
                    <a:pt x="411" y="163"/>
                  </a:moveTo>
                  <a:cubicBezTo>
                    <a:pt x="411" y="163"/>
                    <a:pt x="412" y="163"/>
                    <a:pt x="412" y="163"/>
                  </a:cubicBezTo>
                  <a:cubicBezTo>
                    <a:pt x="412" y="163"/>
                    <a:pt x="412" y="162"/>
                    <a:pt x="412" y="162"/>
                  </a:cubicBezTo>
                  <a:cubicBezTo>
                    <a:pt x="412" y="163"/>
                    <a:pt x="412" y="163"/>
                    <a:pt x="413" y="163"/>
                  </a:cubicBezTo>
                  <a:cubicBezTo>
                    <a:pt x="413" y="162"/>
                    <a:pt x="412" y="161"/>
                    <a:pt x="413" y="161"/>
                  </a:cubicBezTo>
                  <a:cubicBezTo>
                    <a:pt x="413" y="161"/>
                    <a:pt x="413" y="160"/>
                    <a:pt x="413" y="160"/>
                  </a:cubicBezTo>
                  <a:cubicBezTo>
                    <a:pt x="413" y="159"/>
                    <a:pt x="414" y="160"/>
                    <a:pt x="414" y="159"/>
                  </a:cubicBezTo>
                  <a:cubicBezTo>
                    <a:pt x="414" y="159"/>
                    <a:pt x="414" y="159"/>
                    <a:pt x="414" y="159"/>
                  </a:cubicBezTo>
                  <a:cubicBezTo>
                    <a:pt x="414" y="159"/>
                    <a:pt x="414" y="160"/>
                    <a:pt x="414" y="159"/>
                  </a:cubicBezTo>
                  <a:cubicBezTo>
                    <a:pt x="414" y="159"/>
                    <a:pt x="414" y="158"/>
                    <a:pt x="415" y="158"/>
                  </a:cubicBezTo>
                  <a:cubicBezTo>
                    <a:pt x="415" y="158"/>
                    <a:pt x="415" y="159"/>
                    <a:pt x="415" y="159"/>
                  </a:cubicBezTo>
                  <a:cubicBezTo>
                    <a:pt x="416" y="159"/>
                    <a:pt x="416" y="159"/>
                    <a:pt x="416" y="159"/>
                  </a:cubicBezTo>
                  <a:cubicBezTo>
                    <a:pt x="416" y="159"/>
                    <a:pt x="416" y="159"/>
                    <a:pt x="417" y="159"/>
                  </a:cubicBezTo>
                  <a:cubicBezTo>
                    <a:pt x="417" y="158"/>
                    <a:pt x="417" y="158"/>
                    <a:pt x="417" y="158"/>
                  </a:cubicBezTo>
                  <a:cubicBezTo>
                    <a:pt x="417" y="158"/>
                    <a:pt x="418" y="158"/>
                    <a:pt x="417" y="157"/>
                  </a:cubicBezTo>
                  <a:cubicBezTo>
                    <a:pt x="417" y="157"/>
                    <a:pt x="417" y="156"/>
                    <a:pt x="418" y="156"/>
                  </a:cubicBezTo>
                  <a:cubicBezTo>
                    <a:pt x="418" y="156"/>
                    <a:pt x="418" y="155"/>
                    <a:pt x="419" y="156"/>
                  </a:cubicBezTo>
                  <a:cubicBezTo>
                    <a:pt x="419" y="156"/>
                    <a:pt x="420" y="157"/>
                    <a:pt x="420" y="157"/>
                  </a:cubicBezTo>
                  <a:cubicBezTo>
                    <a:pt x="420" y="158"/>
                    <a:pt x="420" y="159"/>
                    <a:pt x="420" y="159"/>
                  </a:cubicBezTo>
                  <a:cubicBezTo>
                    <a:pt x="420" y="160"/>
                    <a:pt x="420" y="161"/>
                    <a:pt x="419" y="161"/>
                  </a:cubicBezTo>
                  <a:cubicBezTo>
                    <a:pt x="419" y="161"/>
                    <a:pt x="419" y="161"/>
                    <a:pt x="419" y="161"/>
                  </a:cubicBezTo>
                  <a:cubicBezTo>
                    <a:pt x="418" y="161"/>
                    <a:pt x="418" y="161"/>
                    <a:pt x="418" y="161"/>
                  </a:cubicBezTo>
                  <a:cubicBezTo>
                    <a:pt x="418" y="162"/>
                    <a:pt x="418" y="162"/>
                    <a:pt x="417" y="162"/>
                  </a:cubicBezTo>
                  <a:cubicBezTo>
                    <a:pt x="417" y="162"/>
                    <a:pt x="417" y="163"/>
                    <a:pt x="417" y="163"/>
                  </a:cubicBezTo>
                  <a:cubicBezTo>
                    <a:pt x="417" y="163"/>
                    <a:pt x="416" y="164"/>
                    <a:pt x="416" y="164"/>
                  </a:cubicBezTo>
                  <a:cubicBezTo>
                    <a:pt x="416" y="164"/>
                    <a:pt x="416" y="165"/>
                    <a:pt x="416" y="165"/>
                  </a:cubicBezTo>
                  <a:cubicBezTo>
                    <a:pt x="416" y="165"/>
                    <a:pt x="416" y="165"/>
                    <a:pt x="415" y="166"/>
                  </a:cubicBezTo>
                  <a:cubicBezTo>
                    <a:pt x="415" y="166"/>
                    <a:pt x="415" y="166"/>
                    <a:pt x="415" y="167"/>
                  </a:cubicBezTo>
                  <a:cubicBezTo>
                    <a:pt x="415" y="167"/>
                    <a:pt x="415" y="167"/>
                    <a:pt x="415" y="167"/>
                  </a:cubicBezTo>
                  <a:cubicBezTo>
                    <a:pt x="415" y="167"/>
                    <a:pt x="415" y="167"/>
                    <a:pt x="415" y="167"/>
                  </a:cubicBezTo>
                  <a:cubicBezTo>
                    <a:pt x="415" y="167"/>
                    <a:pt x="415" y="168"/>
                    <a:pt x="415" y="168"/>
                  </a:cubicBezTo>
                  <a:cubicBezTo>
                    <a:pt x="415" y="168"/>
                    <a:pt x="414" y="168"/>
                    <a:pt x="415" y="168"/>
                  </a:cubicBezTo>
                  <a:cubicBezTo>
                    <a:pt x="415" y="169"/>
                    <a:pt x="415" y="170"/>
                    <a:pt x="415" y="170"/>
                  </a:cubicBezTo>
                  <a:cubicBezTo>
                    <a:pt x="414" y="169"/>
                    <a:pt x="414" y="169"/>
                    <a:pt x="414" y="169"/>
                  </a:cubicBezTo>
                  <a:cubicBezTo>
                    <a:pt x="413" y="168"/>
                    <a:pt x="413" y="169"/>
                    <a:pt x="414" y="169"/>
                  </a:cubicBezTo>
                  <a:cubicBezTo>
                    <a:pt x="414" y="170"/>
                    <a:pt x="415" y="171"/>
                    <a:pt x="414" y="171"/>
                  </a:cubicBezTo>
                  <a:cubicBezTo>
                    <a:pt x="414" y="171"/>
                    <a:pt x="414" y="171"/>
                    <a:pt x="414" y="171"/>
                  </a:cubicBezTo>
                  <a:cubicBezTo>
                    <a:pt x="414" y="172"/>
                    <a:pt x="414" y="171"/>
                    <a:pt x="414" y="171"/>
                  </a:cubicBezTo>
                  <a:cubicBezTo>
                    <a:pt x="414" y="171"/>
                    <a:pt x="414" y="172"/>
                    <a:pt x="414" y="172"/>
                  </a:cubicBezTo>
                  <a:cubicBezTo>
                    <a:pt x="414" y="172"/>
                    <a:pt x="414" y="172"/>
                    <a:pt x="414" y="173"/>
                  </a:cubicBezTo>
                  <a:cubicBezTo>
                    <a:pt x="414" y="173"/>
                    <a:pt x="414" y="173"/>
                    <a:pt x="414" y="173"/>
                  </a:cubicBezTo>
                  <a:cubicBezTo>
                    <a:pt x="414" y="173"/>
                    <a:pt x="414" y="174"/>
                    <a:pt x="414" y="174"/>
                  </a:cubicBezTo>
                  <a:cubicBezTo>
                    <a:pt x="414" y="174"/>
                    <a:pt x="414" y="175"/>
                    <a:pt x="414" y="176"/>
                  </a:cubicBezTo>
                  <a:cubicBezTo>
                    <a:pt x="414" y="177"/>
                    <a:pt x="414" y="178"/>
                    <a:pt x="414" y="179"/>
                  </a:cubicBezTo>
                  <a:cubicBezTo>
                    <a:pt x="414" y="180"/>
                    <a:pt x="415" y="181"/>
                    <a:pt x="415" y="182"/>
                  </a:cubicBezTo>
                  <a:cubicBezTo>
                    <a:pt x="415" y="183"/>
                    <a:pt x="416" y="183"/>
                    <a:pt x="416" y="184"/>
                  </a:cubicBezTo>
                  <a:cubicBezTo>
                    <a:pt x="416" y="184"/>
                    <a:pt x="416" y="184"/>
                    <a:pt x="416" y="184"/>
                  </a:cubicBezTo>
                  <a:cubicBezTo>
                    <a:pt x="416" y="185"/>
                    <a:pt x="417" y="186"/>
                    <a:pt x="417" y="186"/>
                  </a:cubicBezTo>
                  <a:cubicBezTo>
                    <a:pt x="417" y="186"/>
                    <a:pt x="416" y="186"/>
                    <a:pt x="416" y="185"/>
                  </a:cubicBezTo>
                  <a:cubicBezTo>
                    <a:pt x="416" y="185"/>
                    <a:pt x="416" y="185"/>
                    <a:pt x="416" y="186"/>
                  </a:cubicBezTo>
                  <a:cubicBezTo>
                    <a:pt x="416" y="186"/>
                    <a:pt x="415" y="186"/>
                    <a:pt x="415" y="186"/>
                  </a:cubicBezTo>
                  <a:cubicBezTo>
                    <a:pt x="415" y="185"/>
                    <a:pt x="415" y="185"/>
                    <a:pt x="415" y="185"/>
                  </a:cubicBezTo>
                  <a:cubicBezTo>
                    <a:pt x="414" y="185"/>
                    <a:pt x="414" y="185"/>
                    <a:pt x="414" y="184"/>
                  </a:cubicBezTo>
                  <a:cubicBezTo>
                    <a:pt x="414" y="184"/>
                    <a:pt x="414" y="184"/>
                    <a:pt x="414" y="183"/>
                  </a:cubicBezTo>
                  <a:cubicBezTo>
                    <a:pt x="414" y="183"/>
                    <a:pt x="413" y="181"/>
                    <a:pt x="413" y="181"/>
                  </a:cubicBezTo>
                  <a:cubicBezTo>
                    <a:pt x="412" y="181"/>
                    <a:pt x="412" y="181"/>
                    <a:pt x="411" y="180"/>
                  </a:cubicBezTo>
                  <a:cubicBezTo>
                    <a:pt x="411" y="179"/>
                    <a:pt x="411" y="178"/>
                    <a:pt x="411" y="178"/>
                  </a:cubicBezTo>
                  <a:cubicBezTo>
                    <a:pt x="412" y="178"/>
                    <a:pt x="412" y="177"/>
                    <a:pt x="412" y="176"/>
                  </a:cubicBezTo>
                  <a:cubicBezTo>
                    <a:pt x="412" y="176"/>
                    <a:pt x="412" y="176"/>
                    <a:pt x="412" y="175"/>
                  </a:cubicBezTo>
                  <a:cubicBezTo>
                    <a:pt x="411" y="175"/>
                    <a:pt x="411" y="175"/>
                    <a:pt x="411" y="175"/>
                  </a:cubicBezTo>
                  <a:cubicBezTo>
                    <a:pt x="411" y="175"/>
                    <a:pt x="411" y="174"/>
                    <a:pt x="411" y="174"/>
                  </a:cubicBezTo>
                  <a:cubicBezTo>
                    <a:pt x="411" y="174"/>
                    <a:pt x="412" y="174"/>
                    <a:pt x="412" y="174"/>
                  </a:cubicBezTo>
                  <a:cubicBezTo>
                    <a:pt x="411" y="173"/>
                    <a:pt x="411" y="172"/>
                    <a:pt x="412" y="172"/>
                  </a:cubicBezTo>
                  <a:cubicBezTo>
                    <a:pt x="412" y="172"/>
                    <a:pt x="412" y="172"/>
                    <a:pt x="412" y="172"/>
                  </a:cubicBezTo>
                  <a:cubicBezTo>
                    <a:pt x="412" y="171"/>
                    <a:pt x="412" y="171"/>
                    <a:pt x="412" y="171"/>
                  </a:cubicBezTo>
                  <a:cubicBezTo>
                    <a:pt x="411" y="170"/>
                    <a:pt x="412" y="169"/>
                    <a:pt x="412" y="169"/>
                  </a:cubicBezTo>
                  <a:cubicBezTo>
                    <a:pt x="412" y="168"/>
                    <a:pt x="412" y="168"/>
                    <a:pt x="412" y="167"/>
                  </a:cubicBezTo>
                  <a:cubicBezTo>
                    <a:pt x="412" y="167"/>
                    <a:pt x="412" y="167"/>
                    <a:pt x="412" y="167"/>
                  </a:cubicBezTo>
                  <a:cubicBezTo>
                    <a:pt x="412" y="166"/>
                    <a:pt x="412" y="166"/>
                    <a:pt x="412" y="165"/>
                  </a:cubicBezTo>
                  <a:cubicBezTo>
                    <a:pt x="412" y="165"/>
                    <a:pt x="412" y="165"/>
                    <a:pt x="412" y="165"/>
                  </a:cubicBezTo>
                  <a:cubicBezTo>
                    <a:pt x="411" y="164"/>
                    <a:pt x="411" y="163"/>
                    <a:pt x="411" y="163"/>
                  </a:cubicBezTo>
                  <a:close/>
                  <a:moveTo>
                    <a:pt x="431" y="181"/>
                  </a:moveTo>
                  <a:cubicBezTo>
                    <a:pt x="431" y="180"/>
                    <a:pt x="430" y="179"/>
                    <a:pt x="431" y="179"/>
                  </a:cubicBezTo>
                  <a:cubicBezTo>
                    <a:pt x="432" y="179"/>
                    <a:pt x="431" y="181"/>
                    <a:pt x="431" y="181"/>
                  </a:cubicBezTo>
                  <a:close/>
                  <a:moveTo>
                    <a:pt x="422" y="134"/>
                  </a:moveTo>
                  <a:cubicBezTo>
                    <a:pt x="423" y="134"/>
                    <a:pt x="423" y="135"/>
                    <a:pt x="422" y="135"/>
                  </a:cubicBezTo>
                  <a:cubicBezTo>
                    <a:pt x="422" y="134"/>
                    <a:pt x="422" y="134"/>
                    <a:pt x="421" y="134"/>
                  </a:cubicBezTo>
                  <a:cubicBezTo>
                    <a:pt x="421" y="133"/>
                    <a:pt x="421" y="133"/>
                    <a:pt x="422" y="133"/>
                  </a:cubicBezTo>
                  <a:cubicBezTo>
                    <a:pt x="422" y="132"/>
                    <a:pt x="422" y="134"/>
                    <a:pt x="422" y="134"/>
                  </a:cubicBezTo>
                  <a:close/>
                  <a:moveTo>
                    <a:pt x="422" y="142"/>
                  </a:moveTo>
                  <a:cubicBezTo>
                    <a:pt x="421" y="142"/>
                    <a:pt x="421" y="141"/>
                    <a:pt x="422" y="142"/>
                  </a:cubicBezTo>
                  <a:cubicBezTo>
                    <a:pt x="422" y="142"/>
                    <a:pt x="422" y="142"/>
                    <a:pt x="422" y="142"/>
                  </a:cubicBezTo>
                  <a:cubicBezTo>
                    <a:pt x="423" y="142"/>
                    <a:pt x="423" y="143"/>
                    <a:pt x="422" y="142"/>
                  </a:cubicBezTo>
                  <a:cubicBezTo>
                    <a:pt x="422" y="142"/>
                    <a:pt x="422" y="142"/>
                    <a:pt x="422" y="142"/>
                  </a:cubicBezTo>
                  <a:close/>
                  <a:moveTo>
                    <a:pt x="425" y="177"/>
                  </a:moveTo>
                  <a:cubicBezTo>
                    <a:pt x="425" y="177"/>
                    <a:pt x="424" y="177"/>
                    <a:pt x="424" y="177"/>
                  </a:cubicBezTo>
                  <a:cubicBezTo>
                    <a:pt x="424" y="177"/>
                    <a:pt x="424" y="176"/>
                    <a:pt x="424" y="175"/>
                  </a:cubicBezTo>
                  <a:cubicBezTo>
                    <a:pt x="424" y="175"/>
                    <a:pt x="424" y="175"/>
                    <a:pt x="424" y="175"/>
                  </a:cubicBezTo>
                  <a:cubicBezTo>
                    <a:pt x="425" y="176"/>
                    <a:pt x="425" y="177"/>
                    <a:pt x="425" y="177"/>
                  </a:cubicBezTo>
                  <a:close/>
                  <a:moveTo>
                    <a:pt x="431" y="167"/>
                  </a:moveTo>
                  <a:cubicBezTo>
                    <a:pt x="431" y="168"/>
                    <a:pt x="432" y="170"/>
                    <a:pt x="431" y="169"/>
                  </a:cubicBezTo>
                  <a:cubicBezTo>
                    <a:pt x="430" y="168"/>
                    <a:pt x="430" y="168"/>
                    <a:pt x="430" y="167"/>
                  </a:cubicBezTo>
                  <a:cubicBezTo>
                    <a:pt x="430" y="167"/>
                    <a:pt x="431" y="167"/>
                    <a:pt x="431" y="167"/>
                  </a:cubicBezTo>
                  <a:close/>
                  <a:moveTo>
                    <a:pt x="405" y="122"/>
                  </a:moveTo>
                  <a:cubicBezTo>
                    <a:pt x="405" y="122"/>
                    <a:pt x="405" y="121"/>
                    <a:pt x="405" y="121"/>
                  </a:cubicBezTo>
                  <a:cubicBezTo>
                    <a:pt x="405" y="121"/>
                    <a:pt x="405" y="121"/>
                    <a:pt x="406" y="121"/>
                  </a:cubicBezTo>
                  <a:cubicBezTo>
                    <a:pt x="406" y="122"/>
                    <a:pt x="406" y="122"/>
                    <a:pt x="405" y="122"/>
                  </a:cubicBezTo>
                  <a:close/>
                  <a:moveTo>
                    <a:pt x="411" y="188"/>
                  </a:moveTo>
                  <a:cubicBezTo>
                    <a:pt x="411" y="188"/>
                    <a:pt x="413" y="190"/>
                    <a:pt x="413" y="190"/>
                  </a:cubicBezTo>
                  <a:cubicBezTo>
                    <a:pt x="413" y="190"/>
                    <a:pt x="413" y="190"/>
                    <a:pt x="413" y="190"/>
                  </a:cubicBezTo>
                  <a:cubicBezTo>
                    <a:pt x="413" y="191"/>
                    <a:pt x="414" y="191"/>
                    <a:pt x="413" y="191"/>
                  </a:cubicBezTo>
                  <a:cubicBezTo>
                    <a:pt x="413" y="192"/>
                    <a:pt x="413" y="192"/>
                    <a:pt x="412" y="192"/>
                  </a:cubicBezTo>
                  <a:cubicBezTo>
                    <a:pt x="412" y="193"/>
                    <a:pt x="411" y="192"/>
                    <a:pt x="411" y="191"/>
                  </a:cubicBezTo>
                  <a:cubicBezTo>
                    <a:pt x="411" y="190"/>
                    <a:pt x="411" y="189"/>
                    <a:pt x="411" y="188"/>
                  </a:cubicBezTo>
                  <a:close/>
                  <a:moveTo>
                    <a:pt x="404" y="124"/>
                  </a:moveTo>
                  <a:cubicBezTo>
                    <a:pt x="404" y="123"/>
                    <a:pt x="405" y="124"/>
                    <a:pt x="404" y="125"/>
                  </a:cubicBezTo>
                  <a:cubicBezTo>
                    <a:pt x="404" y="125"/>
                    <a:pt x="403" y="124"/>
                    <a:pt x="404" y="124"/>
                  </a:cubicBezTo>
                  <a:close/>
                  <a:moveTo>
                    <a:pt x="405" y="120"/>
                  </a:moveTo>
                  <a:cubicBezTo>
                    <a:pt x="405" y="119"/>
                    <a:pt x="407" y="121"/>
                    <a:pt x="407" y="122"/>
                  </a:cubicBezTo>
                  <a:cubicBezTo>
                    <a:pt x="407" y="122"/>
                    <a:pt x="405" y="121"/>
                    <a:pt x="405" y="120"/>
                  </a:cubicBezTo>
                  <a:close/>
                  <a:moveTo>
                    <a:pt x="400" y="129"/>
                  </a:moveTo>
                  <a:cubicBezTo>
                    <a:pt x="399" y="129"/>
                    <a:pt x="399" y="129"/>
                    <a:pt x="399" y="129"/>
                  </a:cubicBezTo>
                  <a:cubicBezTo>
                    <a:pt x="399" y="128"/>
                    <a:pt x="400" y="129"/>
                    <a:pt x="400" y="129"/>
                  </a:cubicBezTo>
                  <a:cubicBezTo>
                    <a:pt x="401" y="129"/>
                    <a:pt x="402" y="129"/>
                    <a:pt x="402" y="129"/>
                  </a:cubicBezTo>
                  <a:cubicBezTo>
                    <a:pt x="402" y="130"/>
                    <a:pt x="400" y="129"/>
                    <a:pt x="400" y="129"/>
                  </a:cubicBezTo>
                  <a:close/>
                  <a:moveTo>
                    <a:pt x="393" y="231"/>
                  </a:moveTo>
                  <a:cubicBezTo>
                    <a:pt x="393" y="231"/>
                    <a:pt x="392" y="233"/>
                    <a:pt x="392" y="232"/>
                  </a:cubicBezTo>
                  <a:cubicBezTo>
                    <a:pt x="392" y="231"/>
                    <a:pt x="392" y="230"/>
                    <a:pt x="392" y="230"/>
                  </a:cubicBezTo>
                  <a:cubicBezTo>
                    <a:pt x="392" y="229"/>
                    <a:pt x="392" y="229"/>
                    <a:pt x="393" y="229"/>
                  </a:cubicBezTo>
                  <a:cubicBezTo>
                    <a:pt x="393" y="230"/>
                    <a:pt x="393" y="230"/>
                    <a:pt x="393" y="231"/>
                  </a:cubicBezTo>
                  <a:close/>
                  <a:moveTo>
                    <a:pt x="406" y="127"/>
                  </a:moveTo>
                  <a:cubicBezTo>
                    <a:pt x="406" y="127"/>
                    <a:pt x="407" y="128"/>
                    <a:pt x="407" y="128"/>
                  </a:cubicBezTo>
                  <a:cubicBezTo>
                    <a:pt x="407" y="128"/>
                    <a:pt x="408" y="129"/>
                    <a:pt x="408" y="129"/>
                  </a:cubicBezTo>
                  <a:cubicBezTo>
                    <a:pt x="407" y="129"/>
                    <a:pt x="407" y="129"/>
                    <a:pt x="407" y="129"/>
                  </a:cubicBezTo>
                  <a:cubicBezTo>
                    <a:pt x="407" y="129"/>
                    <a:pt x="407" y="129"/>
                    <a:pt x="408" y="129"/>
                  </a:cubicBezTo>
                  <a:cubicBezTo>
                    <a:pt x="408" y="130"/>
                    <a:pt x="408" y="130"/>
                    <a:pt x="408" y="130"/>
                  </a:cubicBezTo>
                  <a:cubicBezTo>
                    <a:pt x="408" y="131"/>
                    <a:pt x="406" y="129"/>
                    <a:pt x="407" y="130"/>
                  </a:cubicBezTo>
                  <a:cubicBezTo>
                    <a:pt x="406" y="130"/>
                    <a:pt x="406" y="130"/>
                    <a:pt x="405" y="129"/>
                  </a:cubicBezTo>
                  <a:cubicBezTo>
                    <a:pt x="405" y="129"/>
                    <a:pt x="405" y="129"/>
                    <a:pt x="405" y="128"/>
                  </a:cubicBezTo>
                  <a:cubicBezTo>
                    <a:pt x="405" y="128"/>
                    <a:pt x="405" y="128"/>
                    <a:pt x="405" y="127"/>
                  </a:cubicBezTo>
                  <a:cubicBezTo>
                    <a:pt x="406" y="127"/>
                    <a:pt x="405" y="127"/>
                    <a:pt x="405" y="127"/>
                  </a:cubicBezTo>
                  <a:cubicBezTo>
                    <a:pt x="405" y="127"/>
                    <a:pt x="405" y="126"/>
                    <a:pt x="405" y="126"/>
                  </a:cubicBezTo>
                  <a:cubicBezTo>
                    <a:pt x="405" y="126"/>
                    <a:pt x="406" y="127"/>
                    <a:pt x="406" y="127"/>
                  </a:cubicBezTo>
                  <a:cubicBezTo>
                    <a:pt x="406" y="127"/>
                    <a:pt x="406" y="127"/>
                    <a:pt x="406" y="127"/>
                  </a:cubicBezTo>
                  <a:close/>
                  <a:moveTo>
                    <a:pt x="129" y="113"/>
                  </a:moveTo>
                  <a:cubicBezTo>
                    <a:pt x="128" y="113"/>
                    <a:pt x="128" y="112"/>
                    <a:pt x="129" y="111"/>
                  </a:cubicBezTo>
                  <a:cubicBezTo>
                    <a:pt x="130" y="111"/>
                    <a:pt x="131" y="111"/>
                    <a:pt x="131" y="111"/>
                  </a:cubicBezTo>
                  <a:cubicBezTo>
                    <a:pt x="131" y="111"/>
                    <a:pt x="131" y="113"/>
                    <a:pt x="131" y="113"/>
                  </a:cubicBezTo>
                  <a:cubicBezTo>
                    <a:pt x="130" y="113"/>
                    <a:pt x="130" y="113"/>
                    <a:pt x="129" y="113"/>
                  </a:cubicBezTo>
                  <a:close/>
                  <a:moveTo>
                    <a:pt x="131" y="103"/>
                  </a:moveTo>
                  <a:cubicBezTo>
                    <a:pt x="132" y="103"/>
                    <a:pt x="132" y="103"/>
                    <a:pt x="132" y="104"/>
                  </a:cubicBezTo>
                  <a:cubicBezTo>
                    <a:pt x="132" y="104"/>
                    <a:pt x="132" y="104"/>
                    <a:pt x="132" y="105"/>
                  </a:cubicBezTo>
                  <a:cubicBezTo>
                    <a:pt x="131" y="105"/>
                    <a:pt x="130" y="104"/>
                    <a:pt x="131" y="103"/>
                  </a:cubicBezTo>
                  <a:close/>
                  <a:moveTo>
                    <a:pt x="182" y="274"/>
                  </a:moveTo>
                  <a:cubicBezTo>
                    <a:pt x="183" y="273"/>
                    <a:pt x="185" y="272"/>
                    <a:pt x="185" y="274"/>
                  </a:cubicBezTo>
                  <a:cubicBezTo>
                    <a:pt x="185" y="275"/>
                    <a:pt x="185" y="275"/>
                    <a:pt x="185" y="275"/>
                  </a:cubicBezTo>
                  <a:cubicBezTo>
                    <a:pt x="184" y="275"/>
                    <a:pt x="183" y="274"/>
                    <a:pt x="182" y="274"/>
                  </a:cubicBezTo>
                  <a:close/>
                  <a:moveTo>
                    <a:pt x="234" y="294"/>
                  </a:moveTo>
                  <a:cubicBezTo>
                    <a:pt x="234" y="293"/>
                    <a:pt x="235" y="293"/>
                    <a:pt x="235" y="294"/>
                  </a:cubicBezTo>
                  <a:cubicBezTo>
                    <a:pt x="235" y="294"/>
                    <a:pt x="235" y="294"/>
                    <a:pt x="235" y="294"/>
                  </a:cubicBezTo>
                  <a:cubicBezTo>
                    <a:pt x="235" y="294"/>
                    <a:pt x="234" y="294"/>
                    <a:pt x="234" y="294"/>
                  </a:cubicBezTo>
                  <a:close/>
                  <a:moveTo>
                    <a:pt x="123" y="119"/>
                  </a:moveTo>
                  <a:cubicBezTo>
                    <a:pt x="123" y="119"/>
                    <a:pt x="122" y="119"/>
                    <a:pt x="122" y="120"/>
                  </a:cubicBezTo>
                  <a:cubicBezTo>
                    <a:pt x="122" y="120"/>
                    <a:pt x="121" y="121"/>
                    <a:pt x="121" y="121"/>
                  </a:cubicBezTo>
                  <a:cubicBezTo>
                    <a:pt x="120" y="122"/>
                    <a:pt x="119" y="123"/>
                    <a:pt x="118" y="123"/>
                  </a:cubicBezTo>
                  <a:cubicBezTo>
                    <a:pt x="117" y="122"/>
                    <a:pt x="119" y="120"/>
                    <a:pt x="120" y="120"/>
                  </a:cubicBezTo>
                  <a:cubicBezTo>
                    <a:pt x="120" y="119"/>
                    <a:pt x="121" y="119"/>
                    <a:pt x="121" y="119"/>
                  </a:cubicBezTo>
                  <a:cubicBezTo>
                    <a:pt x="121" y="119"/>
                    <a:pt x="121" y="119"/>
                    <a:pt x="122" y="119"/>
                  </a:cubicBezTo>
                  <a:cubicBezTo>
                    <a:pt x="122" y="119"/>
                    <a:pt x="123" y="118"/>
                    <a:pt x="123" y="119"/>
                  </a:cubicBezTo>
                  <a:close/>
                  <a:moveTo>
                    <a:pt x="154" y="111"/>
                  </a:moveTo>
                  <a:cubicBezTo>
                    <a:pt x="154" y="111"/>
                    <a:pt x="153" y="112"/>
                    <a:pt x="152" y="112"/>
                  </a:cubicBezTo>
                  <a:cubicBezTo>
                    <a:pt x="152" y="112"/>
                    <a:pt x="150" y="111"/>
                    <a:pt x="150" y="111"/>
                  </a:cubicBezTo>
                  <a:cubicBezTo>
                    <a:pt x="150" y="110"/>
                    <a:pt x="151" y="110"/>
                    <a:pt x="151" y="109"/>
                  </a:cubicBezTo>
                  <a:cubicBezTo>
                    <a:pt x="151" y="109"/>
                    <a:pt x="151" y="110"/>
                    <a:pt x="152" y="109"/>
                  </a:cubicBezTo>
                  <a:cubicBezTo>
                    <a:pt x="152" y="110"/>
                    <a:pt x="152" y="110"/>
                    <a:pt x="153" y="110"/>
                  </a:cubicBezTo>
                  <a:cubicBezTo>
                    <a:pt x="153" y="110"/>
                    <a:pt x="154" y="110"/>
                    <a:pt x="154" y="111"/>
                  </a:cubicBezTo>
                  <a:close/>
                  <a:moveTo>
                    <a:pt x="149" y="119"/>
                  </a:moveTo>
                  <a:cubicBezTo>
                    <a:pt x="149" y="118"/>
                    <a:pt x="149" y="117"/>
                    <a:pt x="150" y="117"/>
                  </a:cubicBezTo>
                  <a:cubicBezTo>
                    <a:pt x="150" y="116"/>
                    <a:pt x="151" y="116"/>
                    <a:pt x="152" y="116"/>
                  </a:cubicBezTo>
                  <a:cubicBezTo>
                    <a:pt x="152" y="117"/>
                    <a:pt x="152" y="118"/>
                    <a:pt x="151" y="119"/>
                  </a:cubicBezTo>
                  <a:cubicBezTo>
                    <a:pt x="150" y="119"/>
                    <a:pt x="149" y="119"/>
                    <a:pt x="149" y="119"/>
                  </a:cubicBezTo>
                  <a:close/>
                  <a:moveTo>
                    <a:pt x="373" y="284"/>
                  </a:moveTo>
                  <a:cubicBezTo>
                    <a:pt x="374" y="284"/>
                    <a:pt x="374" y="284"/>
                    <a:pt x="374" y="284"/>
                  </a:cubicBezTo>
                  <a:cubicBezTo>
                    <a:pt x="374" y="285"/>
                    <a:pt x="373" y="285"/>
                    <a:pt x="372" y="285"/>
                  </a:cubicBezTo>
                  <a:cubicBezTo>
                    <a:pt x="373" y="285"/>
                    <a:pt x="373" y="285"/>
                    <a:pt x="373" y="284"/>
                  </a:cubicBezTo>
                  <a:close/>
                  <a:moveTo>
                    <a:pt x="165" y="138"/>
                  </a:moveTo>
                  <a:cubicBezTo>
                    <a:pt x="165" y="139"/>
                    <a:pt x="164" y="141"/>
                    <a:pt x="163" y="141"/>
                  </a:cubicBezTo>
                  <a:cubicBezTo>
                    <a:pt x="162" y="141"/>
                    <a:pt x="162" y="141"/>
                    <a:pt x="161" y="142"/>
                  </a:cubicBezTo>
                  <a:cubicBezTo>
                    <a:pt x="161" y="142"/>
                    <a:pt x="161" y="142"/>
                    <a:pt x="161" y="143"/>
                  </a:cubicBezTo>
                  <a:cubicBezTo>
                    <a:pt x="160" y="144"/>
                    <a:pt x="159" y="144"/>
                    <a:pt x="159" y="143"/>
                  </a:cubicBezTo>
                  <a:cubicBezTo>
                    <a:pt x="158" y="143"/>
                    <a:pt x="158" y="142"/>
                    <a:pt x="157" y="141"/>
                  </a:cubicBezTo>
                  <a:cubicBezTo>
                    <a:pt x="157" y="140"/>
                    <a:pt x="156" y="140"/>
                    <a:pt x="155" y="140"/>
                  </a:cubicBezTo>
                  <a:cubicBezTo>
                    <a:pt x="154" y="139"/>
                    <a:pt x="154" y="139"/>
                    <a:pt x="154" y="138"/>
                  </a:cubicBezTo>
                  <a:cubicBezTo>
                    <a:pt x="153" y="138"/>
                    <a:pt x="153" y="138"/>
                    <a:pt x="153" y="137"/>
                  </a:cubicBezTo>
                  <a:cubicBezTo>
                    <a:pt x="152" y="137"/>
                    <a:pt x="152" y="136"/>
                    <a:pt x="152" y="135"/>
                  </a:cubicBezTo>
                  <a:cubicBezTo>
                    <a:pt x="152" y="134"/>
                    <a:pt x="153" y="133"/>
                    <a:pt x="153" y="134"/>
                  </a:cubicBezTo>
                  <a:cubicBezTo>
                    <a:pt x="154" y="134"/>
                    <a:pt x="155" y="135"/>
                    <a:pt x="156" y="135"/>
                  </a:cubicBezTo>
                  <a:cubicBezTo>
                    <a:pt x="156" y="134"/>
                    <a:pt x="157" y="133"/>
                    <a:pt x="156" y="132"/>
                  </a:cubicBezTo>
                  <a:cubicBezTo>
                    <a:pt x="156" y="132"/>
                    <a:pt x="155" y="131"/>
                    <a:pt x="156" y="130"/>
                  </a:cubicBezTo>
                  <a:cubicBezTo>
                    <a:pt x="156" y="130"/>
                    <a:pt x="156" y="130"/>
                    <a:pt x="156" y="130"/>
                  </a:cubicBezTo>
                  <a:cubicBezTo>
                    <a:pt x="155" y="129"/>
                    <a:pt x="155" y="128"/>
                    <a:pt x="156" y="128"/>
                  </a:cubicBezTo>
                  <a:cubicBezTo>
                    <a:pt x="157" y="127"/>
                    <a:pt x="158" y="127"/>
                    <a:pt x="159" y="127"/>
                  </a:cubicBezTo>
                  <a:cubicBezTo>
                    <a:pt x="159" y="127"/>
                    <a:pt x="159" y="128"/>
                    <a:pt x="160" y="128"/>
                  </a:cubicBezTo>
                  <a:cubicBezTo>
                    <a:pt x="160" y="128"/>
                    <a:pt x="162" y="128"/>
                    <a:pt x="162" y="127"/>
                  </a:cubicBezTo>
                  <a:cubicBezTo>
                    <a:pt x="163" y="127"/>
                    <a:pt x="163" y="126"/>
                    <a:pt x="165" y="126"/>
                  </a:cubicBezTo>
                  <a:cubicBezTo>
                    <a:pt x="165" y="127"/>
                    <a:pt x="166" y="127"/>
                    <a:pt x="165" y="128"/>
                  </a:cubicBezTo>
                  <a:cubicBezTo>
                    <a:pt x="165" y="129"/>
                    <a:pt x="161" y="131"/>
                    <a:pt x="163" y="132"/>
                  </a:cubicBezTo>
                  <a:cubicBezTo>
                    <a:pt x="164" y="133"/>
                    <a:pt x="165" y="130"/>
                    <a:pt x="165" y="132"/>
                  </a:cubicBezTo>
                  <a:cubicBezTo>
                    <a:pt x="165" y="133"/>
                    <a:pt x="165" y="133"/>
                    <a:pt x="165" y="134"/>
                  </a:cubicBezTo>
                  <a:cubicBezTo>
                    <a:pt x="165" y="134"/>
                    <a:pt x="165" y="135"/>
                    <a:pt x="165" y="135"/>
                  </a:cubicBezTo>
                  <a:cubicBezTo>
                    <a:pt x="166" y="136"/>
                    <a:pt x="166" y="137"/>
                    <a:pt x="165" y="138"/>
                  </a:cubicBezTo>
                  <a:close/>
                  <a:moveTo>
                    <a:pt x="157" y="102"/>
                  </a:moveTo>
                  <a:cubicBezTo>
                    <a:pt x="156" y="102"/>
                    <a:pt x="155" y="101"/>
                    <a:pt x="156" y="101"/>
                  </a:cubicBezTo>
                  <a:cubicBezTo>
                    <a:pt x="156" y="100"/>
                    <a:pt x="157" y="100"/>
                    <a:pt x="158" y="100"/>
                  </a:cubicBezTo>
                  <a:cubicBezTo>
                    <a:pt x="158" y="100"/>
                    <a:pt x="159" y="100"/>
                    <a:pt x="159" y="101"/>
                  </a:cubicBezTo>
                  <a:cubicBezTo>
                    <a:pt x="158" y="101"/>
                    <a:pt x="158" y="102"/>
                    <a:pt x="157" y="102"/>
                  </a:cubicBezTo>
                  <a:close/>
                  <a:moveTo>
                    <a:pt x="140" y="130"/>
                  </a:moveTo>
                  <a:cubicBezTo>
                    <a:pt x="141" y="130"/>
                    <a:pt x="139" y="132"/>
                    <a:pt x="139" y="132"/>
                  </a:cubicBezTo>
                  <a:cubicBezTo>
                    <a:pt x="137" y="131"/>
                    <a:pt x="140" y="130"/>
                    <a:pt x="140" y="130"/>
                  </a:cubicBezTo>
                  <a:close/>
                  <a:moveTo>
                    <a:pt x="147" y="148"/>
                  </a:moveTo>
                  <a:cubicBezTo>
                    <a:pt x="147" y="149"/>
                    <a:pt x="148" y="149"/>
                    <a:pt x="150" y="149"/>
                  </a:cubicBezTo>
                  <a:cubicBezTo>
                    <a:pt x="151" y="149"/>
                    <a:pt x="151" y="150"/>
                    <a:pt x="152" y="151"/>
                  </a:cubicBezTo>
                  <a:cubicBezTo>
                    <a:pt x="152" y="152"/>
                    <a:pt x="153" y="152"/>
                    <a:pt x="152" y="153"/>
                  </a:cubicBezTo>
                  <a:cubicBezTo>
                    <a:pt x="152" y="154"/>
                    <a:pt x="152" y="154"/>
                    <a:pt x="151" y="154"/>
                  </a:cubicBezTo>
                  <a:cubicBezTo>
                    <a:pt x="151" y="155"/>
                    <a:pt x="150" y="153"/>
                    <a:pt x="150" y="154"/>
                  </a:cubicBezTo>
                  <a:cubicBezTo>
                    <a:pt x="149" y="154"/>
                    <a:pt x="149" y="155"/>
                    <a:pt x="148" y="155"/>
                  </a:cubicBezTo>
                  <a:cubicBezTo>
                    <a:pt x="147" y="155"/>
                    <a:pt x="147" y="156"/>
                    <a:pt x="148" y="156"/>
                  </a:cubicBezTo>
                  <a:cubicBezTo>
                    <a:pt x="148" y="156"/>
                    <a:pt x="149" y="156"/>
                    <a:pt x="149" y="156"/>
                  </a:cubicBezTo>
                  <a:cubicBezTo>
                    <a:pt x="150" y="156"/>
                    <a:pt x="150" y="158"/>
                    <a:pt x="150" y="159"/>
                  </a:cubicBezTo>
                  <a:cubicBezTo>
                    <a:pt x="149" y="159"/>
                    <a:pt x="148" y="160"/>
                    <a:pt x="146" y="160"/>
                  </a:cubicBezTo>
                  <a:cubicBezTo>
                    <a:pt x="145" y="160"/>
                    <a:pt x="143" y="161"/>
                    <a:pt x="143" y="160"/>
                  </a:cubicBezTo>
                  <a:cubicBezTo>
                    <a:pt x="142" y="159"/>
                    <a:pt x="142" y="159"/>
                    <a:pt x="142" y="159"/>
                  </a:cubicBezTo>
                  <a:cubicBezTo>
                    <a:pt x="141" y="159"/>
                    <a:pt x="141" y="159"/>
                    <a:pt x="140" y="159"/>
                  </a:cubicBezTo>
                  <a:cubicBezTo>
                    <a:pt x="139" y="159"/>
                    <a:pt x="139" y="158"/>
                    <a:pt x="139" y="158"/>
                  </a:cubicBezTo>
                  <a:cubicBezTo>
                    <a:pt x="138" y="156"/>
                    <a:pt x="138" y="158"/>
                    <a:pt x="138" y="159"/>
                  </a:cubicBezTo>
                  <a:cubicBezTo>
                    <a:pt x="137" y="160"/>
                    <a:pt x="137" y="161"/>
                    <a:pt x="135" y="161"/>
                  </a:cubicBezTo>
                  <a:cubicBezTo>
                    <a:pt x="134" y="161"/>
                    <a:pt x="134" y="162"/>
                    <a:pt x="133" y="162"/>
                  </a:cubicBezTo>
                  <a:cubicBezTo>
                    <a:pt x="132" y="162"/>
                    <a:pt x="131" y="163"/>
                    <a:pt x="131" y="163"/>
                  </a:cubicBezTo>
                  <a:cubicBezTo>
                    <a:pt x="129" y="164"/>
                    <a:pt x="127" y="164"/>
                    <a:pt x="125" y="165"/>
                  </a:cubicBezTo>
                  <a:cubicBezTo>
                    <a:pt x="123" y="166"/>
                    <a:pt x="122" y="164"/>
                    <a:pt x="122" y="163"/>
                  </a:cubicBezTo>
                  <a:cubicBezTo>
                    <a:pt x="122" y="161"/>
                    <a:pt x="122" y="160"/>
                    <a:pt x="120" y="161"/>
                  </a:cubicBezTo>
                  <a:cubicBezTo>
                    <a:pt x="119" y="161"/>
                    <a:pt x="117" y="161"/>
                    <a:pt x="117" y="160"/>
                  </a:cubicBezTo>
                  <a:cubicBezTo>
                    <a:pt x="116" y="159"/>
                    <a:pt x="115" y="159"/>
                    <a:pt x="115" y="159"/>
                  </a:cubicBezTo>
                  <a:cubicBezTo>
                    <a:pt x="113" y="156"/>
                    <a:pt x="119" y="155"/>
                    <a:pt x="121" y="155"/>
                  </a:cubicBezTo>
                  <a:cubicBezTo>
                    <a:pt x="122" y="155"/>
                    <a:pt x="123" y="154"/>
                    <a:pt x="124" y="154"/>
                  </a:cubicBezTo>
                  <a:cubicBezTo>
                    <a:pt x="125" y="154"/>
                    <a:pt x="126" y="154"/>
                    <a:pt x="126" y="154"/>
                  </a:cubicBezTo>
                  <a:cubicBezTo>
                    <a:pt x="128" y="153"/>
                    <a:pt x="125" y="153"/>
                    <a:pt x="125" y="153"/>
                  </a:cubicBezTo>
                  <a:cubicBezTo>
                    <a:pt x="123" y="153"/>
                    <a:pt x="121" y="152"/>
                    <a:pt x="119" y="153"/>
                  </a:cubicBezTo>
                  <a:cubicBezTo>
                    <a:pt x="118" y="153"/>
                    <a:pt x="116" y="155"/>
                    <a:pt x="115" y="154"/>
                  </a:cubicBezTo>
                  <a:cubicBezTo>
                    <a:pt x="115" y="153"/>
                    <a:pt x="114" y="152"/>
                    <a:pt x="114" y="151"/>
                  </a:cubicBezTo>
                  <a:cubicBezTo>
                    <a:pt x="115" y="150"/>
                    <a:pt x="117" y="149"/>
                    <a:pt x="118" y="149"/>
                  </a:cubicBezTo>
                  <a:cubicBezTo>
                    <a:pt x="119" y="149"/>
                    <a:pt x="120" y="147"/>
                    <a:pt x="119" y="148"/>
                  </a:cubicBezTo>
                  <a:cubicBezTo>
                    <a:pt x="118" y="148"/>
                    <a:pt x="118" y="148"/>
                    <a:pt x="117" y="148"/>
                  </a:cubicBezTo>
                  <a:cubicBezTo>
                    <a:pt x="116" y="149"/>
                    <a:pt x="115" y="148"/>
                    <a:pt x="114" y="148"/>
                  </a:cubicBezTo>
                  <a:cubicBezTo>
                    <a:pt x="113" y="147"/>
                    <a:pt x="113" y="146"/>
                    <a:pt x="114" y="145"/>
                  </a:cubicBezTo>
                  <a:cubicBezTo>
                    <a:pt x="115" y="145"/>
                    <a:pt x="117" y="143"/>
                    <a:pt x="115" y="143"/>
                  </a:cubicBezTo>
                  <a:cubicBezTo>
                    <a:pt x="115" y="143"/>
                    <a:pt x="114" y="144"/>
                    <a:pt x="115" y="143"/>
                  </a:cubicBezTo>
                  <a:cubicBezTo>
                    <a:pt x="115" y="142"/>
                    <a:pt x="116" y="141"/>
                    <a:pt x="117" y="141"/>
                  </a:cubicBezTo>
                  <a:cubicBezTo>
                    <a:pt x="118" y="140"/>
                    <a:pt x="119" y="138"/>
                    <a:pt x="121" y="138"/>
                  </a:cubicBezTo>
                  <a:cubicBezTo>
                    <a:pt x="122" y="137"/>
                    <a:pt x="123" y="137"/>
                    <a:pt x="124" y="136"/>
                  </a:cubicBezTo>
                  <a:cubicBezTo>
                    <a:pt x="124" y="136"/>
                    <a:pt x="125" y="135"/>
                    <a:pt x="125" y="135"/>
                  </a:cubicBezTo>
                  <a:cubicBezTo>
                    <a:pt x="126" y="135"/>
                    <a:pt x="126" y="135"/>
                    <a:pt x="126" y="136"/>
                  </a:cubicBezTo>
                  <a:cubicBezTo>
                    <a:pt x="126" y="136"/>
                    <a:pt x="126" y="137"/>
                    <a:pt x="126" y="137"/>
                  </a:cubicBezTo>
                  <a:cubicBezTo>
                    <a:pt x="125" y="138"/>
                    <a:pt x="122" y="140"/>
                    <a:pt x="124" y="140"/>
                  </a:cubicBezTo>
                  <a:cubicBezTo>
                    <a:pt x="125" y="140"/>
                    <a:pt x="125" y="139"/>
                    <a:pt x="126" y="139"/>
                  </a:cubicBezTo>
                  <a:cubicBezTo>
                    <a:pt x="126" y="138"/>
                    <a:pt x="126" y="138"/>
                    <a:pt x="127" y="138"/>
                  </a:cubicBezTo>
                  <a:cubicBezTo>
                    <a:pt x="127" y="136"/>
                    <a:pt x="129" y="137"/>
                    <a:pt x="130" y="137"/>
                  </a:cubicBezTo>
                  <a:cubicBezTo>
                    <a:pt x="131" y="137"/>
                    <a:pt x="131" y="138"/>
                    <a:pt x="131" y="139"/>
                  </a:cubicBezTo>
                  <a:cubicBezTo>
                    <a:pt x="130" y="140"/>
                    <a:pt x="130" y="141"/>
                    <a:pt x="131" y="140"/>
                  </a:cubicBezTo>
                  <a:cubicBezTo>
                    <a:pt x="131" y="139"/>
                    <a:pt x="132" y="139"/>
                    <a:pt x="132" y="139"/>
                  </a:cubicBezTo>
                  <a:cubicBezTo>
                    <a:pt x="133" y="139"/>
                    <a:pt x="134" y="138"/>
                    <a:pt x="134" y="138"/>
                  </a:cubicBezTo>
                  <a:cubicBezTo>
                    <a:pt x="134" y="137"/>
                    <a:pt x="133" y="137"/>
                    <a:pt x="133" y="136"/>
                  </a:cubicBezTo>
                  <a:cubicBezTo>
                    <a:pt x="133" y="135"/>
                    <a:pt x="135" y="136"/>
                    <a:pt x="135" y="136"/>
                  </a:cubicBezTo>
                  <a:cubicBezTo>
                    <a:pt x="136" y="136"/>
                    <a:pt x="137" y="138"/>
                    <a:pt x="137" y="139"/>
                  </a:cubicBezTo>
                  <a:cubicBezTo>
                    <a:pt x="137" y="140"/>
                    <a:pt x="137" y="141"/>
                    <a:pt x="137" y="142"/>
                  </a:cubicBezTo>
                  <a:cubicBezTo>
                    <a:pt x="137" y="142"/>
                    <a:pt x="137" y="142"/>
                    <a:pt x="137" y="143"/>
                  </a:cubicBezTo>
                  <a:cubicBezTo>
                    <a:pt x="137" y="143"/>
                    <a:pt x="137" y="143"/>
                    <a:pt x="137" y="144"/>
                  </a:cubicBezTo>
                  <a:cubicBezTo>
                    <a:pt x="138" y="144"/>
                    <a:pt x="138" y="143"/>
                    <a:pt x="138" y="143"/>
                  </a:cubicBezTo>
                  <a:cubicBezTo>
                    <a:pt x="139" y="142"/>
                    <a:pt x="139" y="141"/>
                    <a:pt x="139" y="141"/>
                  </a:cubicBezTo>
                  <a:cubicBezTo>
                    <a:pt x="138" y="140"/>
                    <a:pt x="139" y="139"/>
                    <a:pt x="138" y="138"/>
                  </a:cubicBezTo>
                  <a:cubicBezTo>
                    <a:pt x="138" y="138"/>
                    <a:pt x="138" y="136"/>
                    <a:pt x="138" y="135"/>
                  </a:cubicBezTo>
                  <a:cubicBezTo>
                    <a:pt x="138" y="135"/>
                    <a:pt x="138" y="134"/>
                    <a:pt x="139" y="134"/>
                  </a:cubicBezTo>
                  <a:cubicBezTo>
                    <a:pt x="140" y="133"/>
                    <a:pt x="140" y="134"/>
                    <a:pt x="141" y="134"/>
                  </a:cubicBezTo>
                  <a:cubicBezTo>
                    <a:pt x="141" y="134"/>
                    <a:pt x="142" y="134"/>
                    <a:pt x="143" y="134"/>
                  </a:cubicBezTo>
                  <a:cubicBezTo>
                    <a:pt x="143" y="135"/>
                    <a:pt x="143" y="135"/>
                    <a:pt x="144" y="135"/>
                  </a:cubicBezTo>
                  <a:cubicBezTo>
                    <a:pt x="145" y="135"/>
                    <a:pt x="144" y="134"/>
                    <a:pt x="144" y="134"/>
                  </a:cubicBezTo>
                  <a:cubicBezTo>
                    <a:pt x="144" y="133"/>
                    <a:pt x="143" y="133"/>
                    <a:pt x="143" y="132"/>
                  </a:cubicBezTo>
                  <a:cubicBezTo>
                    <a:pt x="142" y="132"/>
                    <a:pt x="141" y="132"/>
                    <a:pt x="142" y="132"/>
                  </a:cubicBezTo>
                  <a:cubicBezTo>
                    <a:pt x="142" y="131"/>
                    <a:pt x="142" y="130"/>
                    <a:pt x="143" y="130"/>
                  </a:cubicBezTo>
                  <a:cubicBezTo>
                    <a:pt x="144" y="130"/>
                    <a:pt x="146" y="130"/>
                    <a:pt x="147" y="130"/>
                  </a:cubicBezTo>
                  <a:cubicBezTo>
                    <a:pt x="147" y="130"/>
                    <a:pt x="147" y="132"/>
                    <a:pt x="147" y="133"/>
                  </a:cubicBezTo>
                  <a:cubicBezTo>
                    <a:pt x="147" y="133"/>
                    <a:pt x="146" y="133"/>
                    <a:pt x="146" y="134"/>
                  </a:cubicBezTo>
                  <a:cubicBezTo>
                    <a:pt x="146" y="134"/>
                    <a:pt x="146" y="134"/>
                    <a:pt x="145" y="135"/>
                  </a:cubicBezTo>
                  <a:cubicBezTo>
                    <a:pt x="145" y="135"/>
                    <a:pt x="145" y="135"/>
                    <a:pt x="145" y="135"/>
                  </a:cubicBezTo>
                  <a:cubicBezTo>
                    <a:pt x="144" y="136"/>
                    <a:pt x="145" y="136"/>
                    <a:pt x="145" y="137"/>
                  </a:cubicBezTo>
                  <a:cubicBezTo>
                    <a:pt x="145" y="138"/>
                    <a:pt x="145" y="138"/>
                    <a:pt x="145" y="139"/>
                  </a:cubicBezTo>
                  <a:cubicBezTo>
                    <a:pt x="145" y="140"/>
                    <a:pt x="145" y="140"/>
                    <a:pt x="145" y="141"/>
                  </a:cubicBezTo>
                  <a:cubicBezTo>
                    <a:pt x="145" y="141"/>
                    <a:pt x="145" y="141"/>
                    <a:pt x="145" y="142"/>
                  </a:cubicBezTo>
                  <a:cubicBezTo>
                    <a:pt x="145" y="143"/>
                    <a:pt x="146" y="143"/>
                    <a:pt x="146" y="144"/>
                  </a:cubicBezTo>
                  <a:cubicBezTo>
                    <a:pt x="146" y="144"/>
                    <a:pt x="145" y="145"/>
                    <a:pt x="146" y="146"/>
                  </a:cubicBezTo>
                  <a:cubicBezTo>
                    <a:pt x="146" y="147"/>
                    <a:pt x="146" y="147"/>
                    <a:pt x="147" y="148"/>
                  </a:cubicBezTo>
                  <a:close/>
                  <a:moveTo>
                    <a:pt x="380" y="281"/>
                  </a:moveTo>
                  <a:cubicBezTo>
                    <a:pt x="380" y="280"/>
                    <a:pt x="380" y="280"/>
                    <a:pt x="380" y="280"/>
                  </a:cubicBezTo>
                  <a:cubicBezTo>
                    <a:pt x="380" y="280"/>
                    <a:pt x="380" y="280"/>
                    <a:pt x="380" y="280"/>
                  </a:cubicBezTo>
                  <a:cubicBezTo>
                    <a:pt x="380" y="281"/>
                    <a:pt x="379" y="281"/>
                    <a:pt x="379" y="281"/>
                  </a:cubicBezTo>
                  <a:cubicBezTo>
                    <a:pt x="379" y="281"/>
                    <a:pt x="379" y="281"/>
                    <a:pt x="379" y="281"/>
                  </a:cubicBezTo>
                  <a:cubicBezTo>
                    <a:pt x="379" y="281"/>
                    <a:pt x="379" y="281"/>
                    <a:pt x="380" y="281"/>
                  </a:cubicBezTo>
                  <a:close/>
                  <a:moveTo>
                    <a:pt x="381" y="130"/>
                  </a:moveTo>
                  <a:cubicBezTo>
                    <a:pt x="381" y="131"/>
                    <a:pt x="381" y="131"/>
                    <a:pt x="381" y="131"/>
                  </a:cubicBezTo>
                  <a:cubicBezTo>
                    <a:pt x="380" y="130"/>
                    <a:pt x="380" y="130"/>
                    <a:pt x="380" y="130"/>
                  </a:cubicBezTo>
                  <a:cubicBezTo>
                    <a:pt x="380" y="130"/>
                    <a:pt x="381" y="130"/>
                    <a:pt x="381" y="130"/>
                  </a:cubicBezTo>
                  <a:close/>
                  <a:moveTo>
                    <a:pt x="378" y="134"/>
                  </a:moveTo>
                  <a:cubicBezTo>
                    <a:pt x="378" y="134"/>
                    <a:pt x="380" y="135"/>
                    <a:pt x="380" y="136"/>
                  </a:cubicBezTo>
                  <a:cubicBezTo>
                    <a:pt x="380" y="136"/>
                    <a:pt x="380" y="136"/>
                    <a:pt x="380" y="137"/>
                  </a:cubicBezTo>
                  <a:cubicBezTo>
                    <a:pt x="379" y="137"/>
                    <a:pt x="380" y="137"/>
                    <a:pt x="380" y="138"/>
                  </a:cubicBezTo>
                  <a:cubicBezTo>
                    <a:pt x="380" y="138"/>
                    <a:pt x="380" y="138"/>
                    <a:pt x="380" y="138"/>
                  </a:cubicBezTo>
                  <a:cubicBezTo>
                    <a:pt x="380" y="139"/>
                    <a:pt x="379" y="139"/>
                    <a:pt x="379" y="138"/>
                  </a:cubicBezTo>
                  <a:cubicBezTo>
                    <a:pt x="379" y="138"/>
                    <a:pt x="379" y="137"/>
                    <a:pt x="378" y="136"/>
                  </a:cubicBezTo>
                  <a:cubicBezTo>
                    <a:pt x="378" y="136"/>
                    <a:pt x="378" y="136"/>
                    <a:pt x="377" y="136"/>
                  </a:cubicBezTo>
                  <a:cubicBezTo>
                    <a:pt x="377" y="136"/>
                    <a:pt x="377" y="135"/>
                    <a:pt x="377" y="134"/>
                  </a:cubicBezTo>
                  <a:cubicBezTo>
                    <a:pt x="377" y="134"/>
                    <a:pt x="377" y="133"/>
                    <a:pt x="376" y="132"/>
                  </a:cubicBezTo>
                  <a:cubicBezTo>
                    <a:pt x="376" y="132"/>
                    <a:pt x="376" y="132"/>
                    <a:pt x="376" y="131"/>
                  </a:cubicBezTo>
                  <a:cubicBezTo>
                    <a:pt x="376" y="131"/>
                    <a:pt x="376" y="131"/>
                    <a:pt x="376" y="131"/>
                  </a:cubicBezTo>
                  <a:cubicBezTo>
                    <a:pt x="376" y="130"/>
                    <a:pt x="375" y="130"/>
                    <a:pt x="375" y="130"/>
                  </a:cubicBezTo>
                  <a:cubicBezTo>
                    <a:pt x="375" y="129"/>
                    <a:pt x="376" y="129"/>
                    <a:pt x="376" y="129"/>
                  </a:cubicBezTo>
                  <a:cubicBezTo>
                    <a:pt x="376" y="128"/>
                    <a:pt x="376" y="129"/>
                    <a:pt x="376" y="129"/>
                  </a:cubicBezTo>
                  <a:cubicBezTo>
                    <a:pt x="377" y="130"/>
                    <a:pt x="377" y="130"/>
                    <a:pt x="377" y="131"/>
                  </a:cubicBezTo>
                  <a:cubicBezTo>
                    <a:pt x="377" y="131"/>
                    <a:pt x="377" y="131"/>
                    <a:pt x="377" y="132"/>
                  </a:cubicBezTo>
                  <a:cubicBezTo>
                    <a:pt x="377" y="132"/>
                    <a:pt x="378" y="132"/>
                    <a:pt x="378" y="132"/>
                  </a:cubicBezTo>
                  <a:cubicBezTo>
                    <a:pt x="378" y="133"/>
                    <a:pt x="378" y="133"/>
                    <a:pt x="378" y="134"/>
                  </a:cubicBezTo>
                  <a:close/>
                  <a:moveTo>
                    <a:pt x="367" y="113"/>
                  </a:moveTo>
                  <a:cubicBezTo>
                    <a:pt x="367" y="113"/>
                    <a:pt x="368" y="113"/>
                    <a:pt x="368" y="114"/>
                  </a:cubicBezTo>
                  <a:cubicBezTo>
                    <a:pt x="369" y="114"/>
                    <a:pt x="369" y="114"/>
                    <a:pt x="369" y="114"/>
                  </a:cubicBezTo>
                  <a:cubicBezTo>
                    <a:pt x="369" y="114"/>
                    <a:pt x="368" y="114"/>
                    <a:pt x="368" y="114"/>
                  </a:cubicBezTo>
                  <a:cubicBezTo>
                    <a:pt x="367" y="114"/>
                    <a:pt x="367" y="113"/>
                    <a:pt x="367" y="113"/>
                  </a:cubicBezTo>
                  <a:close/>
                  <a:moveTo>
                    <a:pt x="368" y="224"/>
                  </a:moveTo>
                  <a:cubicBezTo>
                    <a:pt x="368" y="225"/>
                    <a:pt x="367" y="223"/>
                    <a:pt x="368" y="223"/>
                  </a:cubicBezTo>
                  <a:cubicBezTo>
                    <a:pt x="368" y="222"/>
                    <a:pt x="368" y="222"/>
                    <a:pt x="368" y="223"/>
                  </a:cubicBezTo>
                  <a:cubicBezTo>
                    <a:pt x="369" y="223"/>
                    <a:pt x="369" y="224"/>
                    <a:pt x="368" y="224"/>
                  </a:cubicBezTo>
                  <a:close/>
                  <a:moveTo>
                    <a:pt x="366" y="256"/>
                  </a:moveTo>
                  <a:cubicBezTo>
                    <a:pt x="365" y="255"/>
                    <a:pt x="367" y="254"/>
                    <a:pt x="368" y="253"/>
                  </a:cubicBezTo>
                  <a:cubicBezTo>
                    <a:pt x="368" y="253"/>
                    <a:pt x="369" y="252"/>
                    <a:pt x="368" y="251"/>
                  </a:cubicBezTo>
                  <a:cubicBezTo>
                    <a:pt x="368" y="251"/>
                    <a:pt x="368" y="251"/>
                    <a:pt x="368" y="251"/>
                  </a:cubicBezTo>
                  <a:cubicBezTo>
                    <a:pt x="368" y="250"/>
                    <a:pt x="368" y="250"/>
                    <a:pt x="368" y="250"/>
                  </a:cubicBezTo>
                  <a:cubicBezTo>
                    <a:pt x="367" y="249"/>
                    <a:pt x="367" y="249"/>
                    <a:pt x="367" y="249"/>
                  </a:cubicBezTo>
                  <a:cubicBezTo>
                    <a:pt x="367" y="248"/>
                    <a:pt x="367" y="248"/>
                    <a:pt x="367" y="247"/>
                  </a:cubicBezTo>
                  <a:cubicBezTo>
                    <a:pt x="367" y="246"/>
                    <a:pt x="367" y="245"/>
                    <a:pt x="367" y="245"/>
                  </a:cubicBezTo>
                  <a:cubicBezTo>
                    <a:pt x="367" y="245"/>
                    <a:pt x="368" y="247"/>
                    <a:pt x="368" y="246"/>
                  </a:cubicBezTo>
                  <a:cubicBezTo>
                    <a:pt x="369" y="245"/>
                    <a:pt x="368" y="245"/>
                    <a:pt x="368" y="244"/>
                  </a:cubicBezTo>
                  <a:cubicBezTo>
                    <a:pt x="369" y="243"/>
                    <a:pt x="369" y="243"/>
                    <a:pt x="368" y="243"/>
                  </a:cubicBezTo>
                  <a:cubicBezTo>
                    <a:pt x="368" y="242"/>
                    <a:pt x="368" y="242"/>
                    <a:pt x="368" y="241"/>
                  </a:cubicBezTo>
                  <a:cubicBezTo>
                    <a:pt x="368" y="241"/>
                    <a:pt x="368" y="240"/>
                    <a:pt x="367" y="240"/>
                  </a:cubicBezTo>
                  <a:cubicBezTo>
                    <a:pt x="367" y="240"/>
                    <a:pt x="367" y="241"/>
                    <a:pt x="367" y="240"/>
                  </a:cubicBezTo>
                  <a:cubicBezTo>
                    <a:pt x="366" y="240"/>
                    <a:pt x="366" y="240"/>
                    <a:pt x="366" y="239"/>
                  </a:cubicBezTo>
                  <a:cubicBezTo>
                    <a:pt x="367" y="239"/>
                    <a:pt x="367" y="239"/>
                    <a:pt x="367" y="238"/>
                  </a:cubicBezTo>
                  <a:cubicBezTo>
                    <a:pt x="367" y="238"/>
                    <a:pt x="367" y="237"/>
                    <a:pt x="367" y="237"/>
                  </a:cubicBezTo>
                  <a:cubicBezTo>
                    <a:pt x="367" y="236"/>
                    <a:pt x="366" y="237"/>
                    <a:pt x="366" y="235"/>
                  </a:cubicBezTo>
                  <a:cubicBezTo>
                    <a:pt x="366" y="235"/>
                    <a:pt x="366" y="234"/>
                    <a:pt x="366" y="234"/>
                  </a:cubicBezTo>
                  <a:cubicBezTo>
                    <a:pt x="366" y="234"/>
                    <a:pt x="365" y="234"/>
                    <a:pt x="365" y="234"/>
                  </a:cubicBezTo>
                  <a:cubicBezTo>
                    <a:pt x="365" y="233"/>
                    <a:pt x="365" y="232"/>
                    <a:pt x="365" y="232"/>
                  </a:cubicBezTo>
                  <a:cubicBezTo>
                    <a:pt x="365" y="231"/>
                    <a:pt x="365" y="231"/>
                    <a:pt x="365" y="231"/>
                  </a:cubicBezTo>
                  <a:cubicBezTo>
                    <a:pt x="365" y="231"/>
                    <a:pt x="365" y="230"/>
                    <a:pt x="365" y="229"/>
                  </a:cubicBezTo>
                  <a:cubicBezTo>
                    <a:pt x="365" y="229"/>
                    <a:pt x="366" y="228"/>
                    <a:pt x="366" y="227"/>
                  </a:cubicBezTo>
                  <a:cubicBezTo>
                    <a:pt x="366" y="227"/>
                    <a:pt x="366" y="225"/>
                    <a:pt x="366" y="225"/>
                  </a:cubicBezTo>
                  <a:cubicBezTo>
                    <a:pt x="367" y="227"/>
                    <a:pt x="368" y="224"/>
                    <a:pt x="368" y="225"/>
                  </a:cubicBezTo>
                  <a:cubicBezTo>
                    <a:pt x="369" y="226"/>
                    <a:pt x="367" y="228"/>
                    <a:pt x="368" y="229"/>
                  </a:cubicBezTo>
                  <a:cubicBezTo>
                    <a:pt x="368" y="229"/>
                    <a:pt x="368" y="229"/>
                    <a:pt x="369" y="229"/>
                  </a:cubicBezTo>
                  <a:cubicBezTo>
                    <a:pt x="369" y="229"/>
                    <a:pt x="369" y="229"/>
                    <a:pt x="369" y="229"/>
                  </a:cubicBezTo>
                  <a:cubicBezTo>
                    <a:pt x="370" y="229"/>
                    <a:pt x="370" y="230"/>
                    <a:pt x="370" y="230"/>
                  </a:cubicBezTo>
                  <a:cubicBezTo>
                    <a:pt x="370" y="231"/>
                    <a:pt x="370" y="231"/>
                    <a:pt x="369" y="232"/>
                  </a:cubicBezTo>
                  <a:cubicBezTo>
                    <a:pt x="369" y="232"/>
                    <a:pt x="369" y="233"/>
                    <a:pt x="369" y="234"/>
                  </a:cubicBezTo>
                  <a:cubicBezTo>
                    <a:pt x="369" y="235"/>
                    <a:pt x="369" y="235"/>
                    <a:pt x="369" y="235"/>
                  </a:cubicBezTo>
                  <a:cubicBezTo>
                    <a:pt x="369" y="236"/>
                    <a:pt x="369" y="236"/>
                    <a:pt x="370" y="236"/>
                  </a:cubicBezTo>
                  <a:cubicBezTo>
                    <a:pt x="370" y="236"/>
                    <a:pt x="370" y="236"/>
                    <a:pt x="370" y="237"/>
                  </a:cubicBezTo>
                  <a:cubicBezTo>
                    <a:pt x="370" y="238"/>
                    <a:pt x="370" y="238"/>
                    <a:pt x="370" y="239"/>
                  </a:cubicBezTo>
                  <a:cubicBezTo>
                    <a:pt x="371" y="239"/>
                    <a:pt x="370" y="240"/>
                    <a:pt x="371" y="240"/>
                  </a:cubicBezTo>
                  <a:cubicBezTo>
                    <a:pt x="371" y="241"/>
                    <a:pt x="371" y="241"/>
                    <a:pt x="371" y="241"/>
                  </a:cubicBezTo>
                  <a:cubicBezTo>
                    <a:pt x="371" y="242"/>
                    <a:pt x="371" y="243"/>
                    <a:pt x="372" y="243"/>
                  </a:cubicBezTo>
                  <a:cubicBezTo>
                    <a:pt x="372" y="244"/>
                    <a:pt x="372" y="245"/>
                    <a:pt x="372" y="246"/>
                  </a:cubicBezTo>
                  <a:cubicBezTo>
                    <a:pt x="373" y="246"/>
                    <a:pt x="373" y="247"/>
                    <a:pt x="373" y="247"/>
                  </a:cubicBezTo>
                  <a:cubicBezTo>
                    <a:pt x="374" y="248"/>
                    <a:pt x="374" y="249"/>
                    <a:pt x="373" y="251"/>
                  </a:cubicBezTo>
                  <a:cubicBezTo>
                    <a:pt x="373" y="251"/>
                    <a:pt x="373" y="252"/>
                    <a:pt x="373" y="253"/>
                  </a:cubicBezTo>
                  <a:cubicBezTo>
                    <a:pt x="373" y="254"/>
                    <a:pt x="373" y="254"/>
                    <a:pt x="372" y="254"/>
                  </a:cubicBezTo>
                  <a:cubicBezTo>
                    <a:pt x="372" y="255"/>
                    <a:pt x="372" y="254"/>
                    <a:pt x="371" y="254"/>
                  </a:cubicBezTo>
                  <a:cubicBezTo>
                    <a:pt x="371" y="254"/>
                    <a:pt x="371" y="254"/>
                    <a:pt x="371" y="254"/>
                  </a:cubicBezTo>
                  <a:cubicBezTo>
                    <a:pt x="371" y="254"/>
                    <a:pt x="371" y="254"/>
                    <a:pt x="371" y="254"/>
                  </a:cubicBezTo>
                  <a:cubicBezTo>
                    <a:pt x="370" y="255"/>
                    <a:pt x="370" y="255"/>
                    <a:pt x="369" y="255"/>
                  </a:cubicBezTo>
                  <a:cubicBezTo>
                    <a:pt x="369" y="255"/>
                    <a:pt x="369" y="255"/>
                    <a:pt x="368" y="256"/>
                  </a:cubicBezTo>
                  <a:cubicBezTo>
                    <a:pt x="368" y="256"/>
                    <a:pt x="367" y="257"/>
                    <a:pt x="366" y="256"/>
                  </a:cubicBezTo>
                  <a:close/>
                  <a:moveTo>
                    <a:pt x="369" y="116"/>
                  </a:moveTo>
                  <a:cubicBezTo>
                    <a:pt x="369" y="117"/>
                    <a:pt x="369" y="116"/>
                    <a:pt x="369" y="116"/>
                  </a:cubicBezTo>
                  <a:cubicBezTo>
                    <a:pt x="369" y="116"/>
                    <a:pt x="369" y="116"/>
                    <a:pt x="369" y="115"/>
                  </a:cubicBezTo>
                  <a:cubicBezTo>
                    <a:pt x="369" y="114"/>
                    <a:pt x="369" y="115"/>
                    <a:pt x="370" y="116"/>
                  </a:cubicBezTo>
                  <a:cubicBezTo>
                    <a:pt x="370" y="116"/>
                    <a:pt x="370" y="116"/>
                    <a:pt x="371" y="117"/>
                  </a:cubicBezTo>
                  <a:cubicBezTo>
                    <a:pt x="372" y="118"/>
                    <a:pt x="371" y="116"/>
                    <a:pt x="372" y="117"/>
                  </a:cubicBezTo>
                  <a:cubicBezTo>
                    <a:pt x="372" y="117"/>
                    <a:pt x="372" y="117"/>
                    <a:pt x="372" y="117"/>
                  </a:cubicBezTo>
                  <a:cubicBezTo>
                    <a:pt x="372" y="117"/>
                    <a:pt x="372" y="117"/>
                    <a:pt x="372" y="117"/>
                  </a:cubicBezTo>
                  <a:cubicBezTo>
                    <a:pt x="372" y="116"/>
                    <a:pt x="372" y="116"/>
                    <a:pt x="372" y="116"/>
                  </a:cubicBezTo>
                  <a:cubicBezTo>
                    <a:pt x="372" y="116"/>
                    <a:pt x="373" y="116"/>
                    <a:pt x="373" y="117"/>
                  </a:cubicBezTo>
                  <a:cubicBezTo>
                    <a:pt x="373" y="117"/>
                    <a:pt x="373" y="118"/>
                    <a:pt x="373" y="118"/>
                  </a:cubicBezTo>
                  <a:cubicBezTo>
                    <a:pt x="373" y="118"/>
                    <a:pt x="373" y="119"/>
                    <a:pt x="374" y="119"/>
                  </a:cubicBezTo>
                  <a:cubicBezTo>
                    <a:pt x="374" y="119"/>
                    <a:pt x="374" y="118"/>
                    <a:pt x="374" y="118"/>
                  </a:cubicBezTo>
                  <a:cubicBezTo>
                    <a:pt x="374" y="118"/>
                    <a:pt x="374" y="118"/>
                    <a:pt x="374" y="118"/>
                  </a:cubicBezTo>
                  <a:cubicBezTo>
                    <a:pt x="375" y="118"/>
                    <a:pt x="375" y="118"/>
                    <a:pt x="375" y="119"/>
                  </a:cubicBezTo>
                  <a:cubicBezTo>
                    <a:pt x="376" y="119"/>
                    <a:pt x="376" y="119"/>
                    <a:pt x="376" y="120"/>
                  </a:cubicBezTo>
                  <a:cubicBezTo>
                    <a:pt x="377" y="120"/>
                    <a:pt x="378" y="120"/>
                    <a:pt x="378" y="120"/>
                  </a:cubicBezTo>
                  <a:cubicBezTo>
                    <a:pt x="379" y="121"/>
                    <a:pt x="379" y="121"/>
                    <a:pt x="378" y="121"/>
                  </a:cubicBezTo>
                  <a:cubicBezTo>
                    <a:pt x="378" y="122"/>
                    <a:pt x="378" y="122"/>
                    <a:pt x="379" y="122"/>
                  </a:cubicBezTo>
                  <a:cubicBezTo>
                    <a:pt x="379" y="123"/>
                    <a:pt x="379" y="123"/>
                    <a:pt x="379" y="123"/>
                  </a:cubicBezTo>
                  <a:cubicBezTo>
                    <a:pt x="378" y="123"/>
                    <a:pt x="378" y="124"/>
                    <a:pt x="378" y="124"/>
                  </a:cubicBezTo>
                  <a:cubicBezTo>
                    <a:pt x="378" y="125"/>
                    <a:pt x="378" y="126"/>
                    <a:pt x="377" y="126"/>
                  </a:cubicBezTo>
                  <a:cubicBezTo>
                    <a:pt x="377" y="126"/>
                    <a:pt x="376" y="125"/>
                    <a:pt x="376" y="125"/>
                  </a:cubicBezTo>
                  <a:cubicBezTo>
                    <a:pt x="376" y="124"/>
                    <a:pt x="375" y="124"/>
                    <a:pt x="375" y="124"/>
                  </a:cubicBezTo>
                  <a:cubicBezTo>
                    <a:pt x="374" y="123"/>
                    <a:pt x="373" y="124"/>
                    <a:pt x="372" y="123"/>
                  </a:cubicBezTo>
                  <a:cubicBezTo>
                    <a:pt x="372" y="122"/>
                    <a:pt x="371" y="122"/>
                    <a:pt x="372" y="121"/>
                  </a:cubicBezTo>
                  <a:cubicBezTo>
                    <a:pt x="372" y="122"/>
                    <a:pt x="372" y="122"/>
                    <a:pt x="372" y="122"/>
                  </a:cubicBezTo>
                  <a:cubicBezTo>
                    <a:pt x="372" y="122"/>
                    <a:pt x="372" y="121"/>
                    <a:pt x="372" y="121"/>
                  </a:cubicBezTo>
                  <a:cubicBezTo>
                    <a:pt x="372" y="121"/>
                    <a:pt x="373" y="121"/>
                    <a:pt x="372" y="121"/>
                  </a:cubicBezTo>
                  <a:cubicBezTo>
                    <a:pt x="372" y="120"/>
                    <a:pt x="372" y="120"/>
                    <a:pt x="371" y="120"/>
                  </a:cubicBezTo>
                  <a:cubicBezTo>
                    <a:pt x="371" y="120"/>
                    <a:pt x="371" y="120"/>
                    <a:pt x="370" y="120"/>
                  </a:cubicBezTo>
                  <a:cubicBezTo>
                    <a:pt x="370" y="120"/>
                    <a:pt x="370" y="120"/>
                    <a:pt x="370" y="120"/>
                  </a:cubicBezTo>
                  <a:cubicBezTo>
                    <a:pt x="369" y="119"/>
                    <a:pt x="369" y="119"/>
                    <a:pt x="369" y="119"/>
                  </a:cubicBezTo>
                  <a:cubicBezTo>
                    <a:pt x="369" y="118"/>
                    <a:pt x="369" y="118"/>
                    <a:pt x="369" y="118"/>
                  </a:cubicBezTo>
                  <a:cubicBezTo>
                    <a:pt x="369" y="118"/>
                    <a:pt x="369" y="117"/>
                    <a:pt x="368" y="117"/>
                  </a:cubicBezTo>
                  <a:cubicBezTo>
                    <a:pt x="368" y="117"/>
                    <a:pt x="367" y="116"/>
                    <a:pt x="368" y="116"/>
                  </a:cubicBezTo>
                  <a:cubicBezTo>
                    <a:pt x="368" y="116"/>
                    <a:pt x="368" y="116"/>
                    <a:pt x="369" y="116"/>
                  </a:cubicBezTo>
                  <a:close/>
                  <a:moveTo>
                    <a:pt x="381" y="278"/>
                  </a:moveTo>
                  <a:cubicBezTo>
                    <a:pt x="380" y="278"/>
                    <a:pt x="380" y="278"/>
                    <a:pt x="380" y="277"/>
                  </a:cubicBezTo>
                  <a:cubicBezTo>
                    <a:pt x="380" y="277"/>
                    <a:pt x="380" y="277"/>
                    <a:pt x="380" y="277"/>
                  </a:cubicBezTo>
                  <a:cubicBezTo>
                    <a:pt x="380" y="276"/>
                    <a:pt x="381" y="276"/>
                    <a:pt x="381" y="275"/>
                  </a:cubicBezTo>
                  <a:cubicBezTo>
                    <a:pt x="381" y="275"/>
                    <a:pt x="381" y="277"/>
                    <a:pt x="381" y="277"/>
                  </a:cubicBezTo>
                  <a:cubicBezTo>
                    <a:pt x="381" y="278"/>
                    <a:pt x="381" y="279"/>
                    <a:pt x="381" y="278"/>
                  </a:cubicBezTo>
                  <a:close/>
                  <a:moveTo>
                    <a:pt x="371" y="219"/>
                  </a:moveTo>
                  <a:cubicBezTo>
                    <a:pt x="370" y="220"/>
                    <a:pt x="370" y="217"/>
                    <a:pt x="370" y="217"/>
                  </a:cubicBezTo>
                  <a:cubicBezTo>
                    <a:pt x="371" y="217"/>
                    <a:pt x="371" y="217"/>
                    <a:pt x="371" y="218"/>
                  </a:cubicBezTo>
                  <a:cubicBezTo>
                    <a:pt x="371" y="218"/>
                    <a:pt x="371" y="219"/>
                    <a:pt x="371" y="219"/>
                  </a:cubicBezTo>
                  <a:close/>
                  <a:moveTo>
                    <a:pt x="360" y="248"/>
                  </a:moveTo>
                  <a:cubicBezTo>
                    <a:pt x="361" y="248"/>
                    <a:pt x="361" y="247"/>
                    <a:pt x="361" y="246"/>
                  </a:cubicBezTo>
                  <a:cubicBezTo>
                    <a:pt x="361" y="246"/>
                    <a:pt x="361" y="245"/>
                    <a:pt x="361" y="245"/>
                  </a:cubicBezTo>
                  <a:cubicBezTo>
                    <a:pt x="361" y="245"/>
                    <a:pt x="360" y="244"/>
                    <a:pt x="360" y="243"/>
                  </a:cubicBezTo>
                  <a:cubicBezTo>
                    <a:pt x="360" y="243"/>
                    <a:pt x="360" y="241"/>
                    <a:pt x="361" y="241"/>
                  </a:cubicBezTo>
                  <a:cubicBezTo>
                    <a:pt x="361" y="241"/>
                    <a:pt x="362" y="240"/>
                    <a:pt x="362" y="241"/>
                  </a:cubicBezTo>
                  <a:cubicBezTo>
                    <a:pt x="362" y="241"/>
                    <a:pt x="363" y="242"/>
                    <a:pt x="363" y="242"/>
                  </a:cubicBezTo>
                  <a:cubicBezTo>
                    <a:pt x="363" y="243"/>
                    <a:pt x="363" y="241"/>
                    <a:pt x="363" y="241"/>
                  </a:cubicBezTo>
                  <a:cubicBezTo>
                    <a:pt x="363" y="241"/>
                    <a:pt x="363" y="241"/>
                    <a:pt x="363" y="240"/>
                  </a:cubicBezTo>
                  <a:cubicBezTo>
                    <a:pt x="363" y="240"/>
                    <a:pt x="363" y="239"/>
                    <a:pt x="362" y="239"/>
                  </a:cubicBezTo>
                  <a:cubicBezTo>
                    <a:pt x="362" y="239"/>
                    <a:pt x="363" y="238"/>
                    <a:pt x="363" y="238"/>
                  </a:cubicBezTo>
                  <a:cubicBezTo>
                    <a:pt x="363" y="238"/>
                    <a:pt x="363" y="238"/>
                    <a:pt x="364" y="238"/>
                  </a:cubicBezTo>
                  <a:cubicBezTo>
                    <a:pt x="364" y="238"/>
                    <a:pt x="364" y="238"/>
                    <a:pt x="364" y="238"/>
                  </a:cubicBezTo>
                  <a:cubicBezTo>
                    <a:pt x="365" y="238"/>
                    <a:pt x="365" y="240"/>
                    <a:pt x="365" y="241"/>
                  </a:cubicBezTo>
                  <a:cubicBezTo>
                    <a:pt x="366" y="242"/>
                    <a:pt x="365" y="243"/>
                    <a:pt x="365" y="244"/>
                  </a:cubicBezTo>
                  <a:cubicBezTo>
                    <a:pt x="365" y="245"/>
                    <a:pt x="365" y="245"/>
                    <a:pt x="365" y="247"/>
                  </a:cubicBezTo>
                  <a:cubicBezTo>
                    <a:pt x="365" y="247"/>
                    <a:pt x="365" y="248"/>
                    <a:pt x="364" y="248"/>
                  </a:cubicBezTo>
                  <a:cubicBezTo>
                    <a:pt x="364" y="250"/>
                    <a:pt x="364" y="253"/>
                    <a:pt x="363" y="252"/>
                  </a:cubicBezTo>
                  <a:cubicBezTo>
                    <a:pt x="362" y="251"/>
                    <a:pt x="362" y="250"/>
                    <a:pt x="362" y="251"/>
                  </a:cubicBezTo>
                  <a:cubicBezTo>
                    <a:pt x="362" y="251"/>
                    <a:pt x="361" y="252"/>
                    <a:pt x="361" y="251"/>
                  </a:cubicBezTo>
                  <a:cubicBezTo>
                    <a:pt x="360" y="251"/>
                    <a:pt x="360" y="249"/>
                    <a:pt x="360" y="248"/>
                  </a:cubicBezTo>
                  <a:close/>
                  <a:moveTo>
                    <a:pt x="438" y="169"/>
                  </a:moveTo>
                  <a:cubicBezTo>
                    <a:pt x="437" y="169"/>
                    <a:pt x="437" y="169"/>
                    <a:pt x="437" y="169"/>
                  </a:cubicBezTo>
                  <a:cubicBezTo>
                    <a:pt x="437" y="169"/>
                    <a:pt x="437" y="169"/>
                    <a:pt x="436" y="170"/>
                  </a:cubicBezTo>
                  <a:cubicBezTo>
                    <a:pt x="436" y="170"/>
                    <a:pt x="436" y="170"/>
                    <a:pt x="436" y="171"/>
                  </a:cubicBezTo>
                  <a:cubicBezTo>
                    <a:pt x="435" y="171"/>
                    <a:pt x="435" y="171"/>
                    <a:pt x="435" y="172"/>
                  </a:cubicBezTo>
                  <a:cubicBezTo>
                    <a:pt x="435" y="172"/>
                    <a:pt x="435" y="172"/>
                    <a:pt x="435" y="173"/>
                  </a:cubicBezTo>
                  <a:cubicBezTo>
                    <a:pt x="435" y="173"/>
                    <a:pt x="436" y="173"/>
                    <a:pt x="435" y="173"/>
                  </a:cubicBezTo>
                  <a:cubicBezTo>
                    <a:pt x="435" y="174"/>
                    <a:pt x="436" y="175"/>
                    <a:pt x="436" y="176"/>
                  </a:cubicBezTo>
                  <a:cubicBezTo>
                    <a:pt x="436" y="177"/>
                    <a:pt x="434" y="177"/>
                    <a:pt x="433" y="176"/>
                  </a:cubicBezTo>
                  <a:cubicBezTo>
                    <a:pt x="433" y="176"/>
                    <a:pt x="433" y="176"/>
                    <a:pt x="432" y="177"/>
                  </a:cubicBezTo>
                  <a:cubicBezTo>
                    <a:pt x="432" y="177"/>
                    <a:pt x="432" y="177"/>
                    <a:pt x="432" y="178"/>
                  </a:cubicBezTo>
                  <a:cubicBezTo>
                    <a:pt x="432" y="179"/>
                    <a:pt x="433" y="179"/>
                    <a:pt x="433" y="180"/>
                  </a:cubicBezTo>
                  <a:cubicBezTo>
                    <a:pt x="433" y="181"/>
                    <a:pt x="433" y="182"/>
                    <a:pt x="433" y="183"/>
                  </a:cubicBezTo>
                  <a:cubicBezTo>
                    <a:pt x="433" y="183"/>
                    <a:pt x="433" y="183"/>
                    <a:pt x="434" y="183"/>
                  </a:cubicBezTo>
                  <a:cubicBezTo>
                    <a:pt x="434" y="183"/>
                    <a:pt x="434" y="184"/>
                    <a:pt x="434" y="184"/>
                  </a:cubicBezTo>
                  <a:cubicBezTo>
                    <a:pt x="435" y="184"/>
                    <a:pt x="435" y="185"/>
                    <a:pt x="435" y="185"/>
                  </a:cubicBezTo>
                  <a:cubicBezTo>
                    <a:pt x="435" y="186"/>
                    <a:pt x="435" y="186"/>
                    <a:pt x="435" y="187"/>
                  </a:cubicBezTo>
                  <a:cubicBezTo>
                    <a:pt x="435" y="187"/>
                    <a:pt x="435" y="188"/>
                    <a:pt x="435" y="188"/>
                  </a:cubicBezTo>
                  <a:cubicBezTo>
                    <a:pt x="436" y="189"/>
                    <a:pt x="436" y="190"/>
                    <a:pt x="436" y="191"/>
                  </a:cubicBezTo>
                  <a:cubicBezTo>
                    <a:pt x="436" y="191"/>
                    <a:pt x="436" y="191"/>
                    <a:pt x="436" y="192"/>
                  </a:cubicBezTo>
                  <a:cubicBezTo>
                    <a:pt x="436" y="192"/>
                    <a:pt x="436" y="192"/>
                    <a:pt x="436" y="192"/>
                  </a:cubicBezTo>
                  <a:cubicBezTo>
                    <a:pt x="436" y="192"/>
                    <a:pt x="436" y="192"/>
                    <a:pt x="436" y="192"/>
                  </a:cubicBezTo>
                  <a:cubicBezTo>
                    <a:pt x="435" y="192"/>
                    <a:pt x="435" y="193"/>
                    <a:pt x="435" y="192"/>
                  </a:cubicBezTo>
                  <a:cubicBezTo>
                    <a:pt x="435" y="191"/>
                    <a:pt x="435" y="191"/>
                    <a:pt x="435" y="190"/>
                  </a:cubicBezTo>
                  <a:cubicBezTo>
                    <a:pt x="435" y="190"/>
                    <a:pt x="435" y="189"/>
                    <a:pt x="435" y="189"/>
                  </a:cubicBezTo>
                  <a:cubicBezTo>
                    <a:pt x="435" y="188"/>
                    <a:pt x="435" y="188"/>
                    <a:pt x="435" y="187"/>
                  </a:cubicBezTo>
                  <a:cubicBezTo>
                    <a:pt x="435" y="187"/>
                    <a:pt x="435" y="186"/>
                    <a:pt x="434" y="186"/>
                  </a:cubicBezTo>
                  <a:cubicBezTo>
                    <a:pt x="434" y="186"/>
                    <a:pt x="434" y="185"/>
                    <a:pt x="434" y="185"/>
                  </a:cubicBezTo>
                  <a:cubicBezTo>
                    <a:pt x="433" y="185"/>
                    <a:pt x="433" y="184"/>
                    <a:pt x="433" y="184"/>
                  </a:cubicBezTo>
                  <a:cubicBezTo>
                    <a:pt x="433" y="183"/>
                    <a:pt x="433" y="183"/>
                    <a:pt x="432" y="183"/>
                  </a:cubicBezTo>
                  <a:cubicBezTo>
                    <a:pt x="432" y="182"/>
                    <a:pt x="432" y="182"/>
                    <a:pt x="431" y="182"/>
                  </a:cubicBezTo>
                  <a:cubicBezTo>
                    <a:pt x="431" y="182"/>
                    <a:pt x="431" y="182"/>
                    <a:pt x="431" y="182"/>
                  </a:cubicBezTo>
                  <a:cubicBezTo>
                    <a:pt x="431" y="181"/>
                    <a:pt x="431" y="181"/>
                    <a:pt x="431" y="181"/>
                  </a:cubicBezTo>
                  <a:cubicBezTo>
                    <a:pt x="430" y="181"/>
                    <a:pt x="430" y="181"/>
                    <a:pt x="430" y="182"/>
                  </a:cubicBezTo>
                  <a:cubicBezTo>
                    <a:pt x="430" y="182"/>
                    <a:pt x="431" y="182"/>
                    <a:pt x="431" y="183"/>
                  </a:cubicBezTo>
                  <a:cubicBezTo>
                    <a:pt x="431" y="183"/>
                    <a:pt x="431" y="183"/>
                    <a:pt x="431" y="183"/>
                  </a:cubicBezTo>
                  <a:cubicBezTo>
                    <a:pt x="432" y="184"/>
                    <a:pt x="431" y="185"/>
                    <a:pt x="431" y="184"/>
                  </a:cubicBezTo>
                  <a:cubicBezTo>
                    <a:pt x="430" y="184"/>
                    <a:pt x="430" y="183"/>
                    <a:pt x="430" y="183"/>
                  </a:cubicBezTo>
                  <a:cubicBezTo>
                    <a:pt x="430" y="183"/>
                    <a:pt x="430" y="183"/>
                    <a:pt x="430" y="183"/>
                  </a:cubicBezTo>
                  <a:cubicBezTo>
                    <a:pt x="430" y="184"/>
                    <a:pt x="431" y="186"/>
                    <a:pt x="431" y="186"/>
                  </a:cubicBezTo>
                  <a:cubicBezTo>
                    <a:pt x="431" y="187"/>
                    <a:pt x="432" y="186"/>
                    <a:pt x="432" y="187"/>
                  </a:cubicBezTo>
                  <a:cubicBezTo>
                    <a:pt x="433" y="188"/>
                    <a:pt x="431" y="187"/>
                    <a:pt x="431" y="187"/>
                  </a:cubicBezTo>
                  <a:cubicBezTo>
                    <a:pt x="430" y="187"/>
                    <a:pt x="430" y="187"/>
                    <a:pt x="430" y="186"/>
                  </a:cubicBezTo>
                  <a:cubicBezTo>
                    <a:pt x="430" y="185"/>
                    <a:pt x="429" y="184"/>
                    <a:pt x="429" y="184"/>
                  </a:cubicBezTo>
                  <a:cubicBezTo>
                    <a:pt x="429" y="183"/>
                    <a:pt x="429" y="183"/>
                    <a:pt x="429" y="182"/>
                  </a:cubicBezTo>
                  <a:cubicBezTo>
                    <a:pt x="429" y="181"/>
                    <a:pt x="429" y="181"/>
                    <a:pt x="429" y="180"/>
                  </a:cubicBezTo>
                  <a:cubicBezTo>
                    <a:pt x="429" y="180"/>
                    <a:pt x="429" y="179"/>
                    <a:pt x="429" y="179"/>
                  </a:cubicBezTo>
                  <a:cubicBezTo>
                    <a:pt x="429" y="179"/>
                    <a:pt x="428" y="178"/>
                    <a:pt x="428" y="178"/>
                  </a:cubicBezTo>
                  <a:cubicBezTo>
                    <a:pt x="428" y="178"/>
                    <a:pt x="428" y="179"/>
                    <a:pt x="429" y="179"/>
                  </a:cubicBezTo>
                  <a:cubicBezTo>
                    <a:pt x="429" y="180"/>
                    <a:pt x="429" y="180"/>
                    <a:pt x="429" y="181"/>
                  </a:cubicBezTo>
                  <a:cubicBezTo>
                    <a:pt x="429" y="181"/>
                    <a:pt x="429" y="182"/>
                    <a:pt x="429" y="182"/>
                  </a:cubicBezTo>
                  <a:cubicBezTo>
                    <a:pt x="429" y="183"/>
                    <a:pt x="428" y="182"/>
                    <a:pt x="428" y="182"/>
                  </a:cubicBezTo>
                  <a:cubicBezTo>
                    <a:pt x="428" y="183"/>
                    <a:pt x="428" y="184"/>
                    <a:pt x="428" y="185"/>
                  </a:cubicBezTo>
                  <a:cubicBezTo>
                    <a:pt x="429" y="186"/>
                    <a:pt x="429" y="187"/>
                    <a:pt x="429" y="189"/>
                  </a:cubicBezTo>
                  <a:cubicBezTo>
                    <a:pt x="430" y="190"/>
                    <a:pt x="429" y="190"/>
                    <a:pt x="429" y="192"/>
                  </a:cubicBezTo>
                  <a:cubicBezTo>
                    <a:pt x="429" y="192"/>
                    <a:pt x="429" y="193"/>
                    <a:pt x="430" y="193"/>
                  </a:cubicBezTo>
                  <a:cubicBezTo>
                    <a:pt x="430" y="194"/>
                    <a:pt x="430" y="194"/>
                    <a:pt x="430" y="195"/>
                  </a:cubicBezTo>
                  <a:cubicBezTo>
                    <a:pt x="430" y="195"/>
                    <a:pt x="431" y="194"/>
                    <a:pt x="431" y="194"/>
                  </a:cubicBezTo>
                  <a:cubicBezTo>
                    <a:pt x="432" y="194"/>
                    <a:pt x="432" y="195"/>
                    <a:pt x="432" y="196"/>
                  </a:cubicBezTo>
                  <a:cubicBezTo>
                    <a:pt x="433" y="196"/>
                    <a:pt x="433" y="197"/>
                    <a:pt x="433" y="198"/>
                  </a:cubicBezTo>
                  <a:cubicBezTo>
                    <a:pt x="433" y="199"/>
                    <a:pt x="433" y="198"/>
                    <a:pt x="433" y="199"/>
                  </a:cubicBezTo>
                  <a:cubicBezTo>
                    <a:pt x="433" y="200"/>
                    <a:pt x="433" y="201"/>
                    <a:pt x="433" y="201"/>
                  </a:cubicBezTo>
                  <a:cubicBezTo>
                    <a:pt x="434" y="201"/>
                    <a:pt x="434" y="201"/>
                    <a:pt x="433" y="201"/>
                  </a:cubicBezTo>
                  <a:cubicBezTo>
                    <a:pt x="433" y="201"/>
                    <a:pt x="433" y="201"/>
                    <a:pt x="433" y="201"/>
                  </a:cubicBezTo>
                  <a:cubicBezTo>
                    <a:pt x="433" y="200"/>
                    <a:pt x="433" y="200"/>
                    <a:pt x="433" y="199"/>
                  </a:cubicBezTo>
                  <a:cubicBezTo>
                    <a:pt x="433" y="198"/>
                    <a:pt x="432" y="197"/>
                    <a:pt x="432" y="196"/>
                  </a:cubicBezTo>
                  <a:cubicBezTo>
                    <a:pt x="432" y="195"/>
                    <a:pt x="431" y="196"/>
                    <a:pt x="431" y="196"/>
                  </a:cubicBezTo>
                  <a:cubicBezTo>
                    <a:pt x="430" y="196"/>
                    <a:pt x="430" y="197"/>
                    <a:pt x="431" y="198"/>
                  </a:cubicBezTo>
                  <a:cubicBezTo>
                    <a:pt x="431" y="199"/>
                    <a:pt x="431" y="200"/>
                    <a:pt x="431" y="200"/>
                  </a:cubicBezTo>
                  <a:cubicBezTo>
                    <a:pt x="431" y="201"/>
                    <a:pt x="431" y="203"/>
                    <a:pt x="431" y="203"/>
                  </a:cubicBezTo>
                  <a:cubicBezTo>
                    <a:pt x="431" y="204"/>
                    <a:pt x="430" y="204"/>
                    <a:pt x="430" y="204"/>
                  </a:cubicBezTo>
                  <a:cubicBezTo>
                    <a:pt x="430" y="206"/>
                    <a:pt x="429" y="204"/>
                    <a:pt x="429" y="204"/>
                  </a:cubicBezTo>
                  <a:cubicBezTo>
                    <a:pt x="429" y="204"/>
                    <a:pt x="429" y="203"/>
                    <a:pt x="429" y="203"/>
                  </a:cubicBezTo>
                  <a:cubicBezTo>
                    <a:pt x="429" y="203"/>
                    <a:pt x="430" y="202"/>
                    <a:pt x="430" y="202"/>
                  </a:cubicBezTo>
                  <a:cubicBezTo>
                    <a:pt x="430" y="201"/>
                    <a:pt x="430" y="201"/>
                    <a:pt x="430" y="201"/>
                  </a:cubicBezTo>
                  <a:cubicBezTo>
                    <a:pt x="430" y="200"/>
                    <a:pt x="430" y="200"/>
                    <a:pt x="430" y="199"/>
                  </a:cubicBezTo>
                  <a:cubicBezTo>
                    <a:pt x="430" y="199"/>
                    <a:pt x="430" y="198"/>
                    <a:pt x="430" y="198"/>
                  </a:cubicBezTo>
                  <a:cubicBezTo>
                    <a:pt x="430" y="197"/>
                    <a:pt x="429" y="197"/>
                    <a:pt x="429" y="196"/>
                  </a:cubicBezTo>
                  <a:cubicBezTo>
                    <a:pt x="429" y="195"/>
                    <a:pt x="429" y="194"/>
                    <a:pt x="429" y="193"/>
                  </a:cubicBezTo>
                  <a:cubicBezTo>
                    <a:pt x="429" y="192"/>
                    <a:pt x="429" y="191"/>
                    <a:pt x="429" y="190"/>
                  </a:cubicBezTo>
                  <a:cubicBezTo>
                    <a:pt x="428" y="189"/>
                    <a:pt x="429" y="189"/>
                    <a:pt x="429" y="188"/>
                  </a:cubicBezTo>
                  <a:cubicBezTo>
                    <a:pt x="429" y="188"/>
                    <a:pt x="428" y="187"/>
                    <a:pt x="428" y="187"/>
                  </a:cubicBezTo>
                  <a:cubicBezTo>
                    <a:pt x="428" y="186"/>
                    <a:pt x="427" y="185"/>
                    <a:pt x="427" y="184"/>
                  </a:cubicBezTo>
                  <a:cubicBezTo>
                    <a:pt x="427" y="183"/>
                    <a:pt x="427" y="182"/>
                    <a:pt x="427" y="181"/>
                  </a:cubicBezTo>
                  <a:cubicBezTo>
                    <a:pt x="427" y="180"/>
                    <a:pt x="427" y="179"/>
                    <a:pt x="426" y="178"/>
                  </a:cubicBezTo>
                  <a:cubicBezTo>
                    <a:pt x="426" y="178"/>
                    <a:pt x="426" y="178"/>
                    <a:pt x="426" y="178"/>
                  </a:cubicBezTo>
                  <a:cubicBezTo>
                    <a:pt x="426" y="178"/>
                    <a:pt x="426" y="178"/>
                    <a:pt x="425" y="178"/>
                  </a:cubicBezTo>
                  <a:cubicBezTo>
                    <a:pt x="425" y="177"/>
                    <a:pt x="425" y="177"/>
                    <a:pt x="425" y="178"/>
                  </a:cubicBezTo>
                  <a:cubicBezTo>
                    <a:pt x="425" y="178"/>
                    <a:pt x="425" y="178"/>
                    <a:pt x="425" y="179"/>
                  </a:cubicBezTo>
                  <a:cubicBezTo>
                    <a:pt x="425" y="179"/>
                    <a:pt x="425" y="179"/>
                    <a:pt x="425" y="180"/>
                  </a:cubicBezTo>
                  <a:cubicBezTo>
                    <a:pt x="424" y="180"/>
                    <a:pt x="425" y="181"/>
                    <a:pt x="425" y="181"/>
                  </a:cubicBezTo>
                  <a:cubicBezTo>
                    <a:pt x="425" y="182"/>
                    <a:pt x="425" y="182"/>
                    <a:pt x="425" y="183"/>
                  </a:cubicBezTo>
                  <a:cubicBezTo>
                    <a:pt x="425" y="183"/>
                    <a:pt x="425" y="183"/>
                    <a:pt x="424" y="184"/>
                  </a:cubicBezTo>
                  <a:cubicBezTo>
                    <a:pt x="424" y="184"/>
                    <a:pt x="424" y="184"/>
                    <a:pt x="424" y="184"/>
                  </a:cubicBezTo>
                  <a:cubicBezTo>
                    <a:pt x="424" y="184"/>
                    <a:pt x="424" y="184"/>
                    <a:pt x="424" y="185"/>
                  </a:cubicBezTo>
                  <a:cubicBezTo>
                    <a:pt x="424" y="185"/>
                    <a:pt x="424" y="186"/>
                    <a:pt x="424" y="186"/>
                  </a:cubicBezTo>
                  <a:cubicBezTo>
                    <a:pt x="424" y="186"/>
                    <a:pt x="425" y="187"/>
                    <a:pt x="425" y="187"/>
                  </a:cubicBezTo>
                  <a:cubicBezTo>
                    <a:pt x="425" y="188"/>
                    <a:pt x="425" y="188"/>
                    <a:pt x="425" y="189"/>
                  </a:cubicBezTo>
                  <a:cubicBezTo>
                    <a:pt x="425" y="189"/>
                    <a:pt x="425" y="190"/>
                    <a:pt x="425" y="190"/>
                  </a:cubicBezTo>
                  <a:cubicBezTo>
                    <a:pt x="425" y="190"/>
                    <a:pt x="425" y="191"/>
                    <a:pt x="425" y="191"/>
                  </a:cubicBezTo>
                  <a:cubicBezTo>
                    <a:pt x="425" y="192"/>
                    <a:pt x="426" y="191"/>
                    <a:pt x="426" y="193"/>
                  </a:cubicBezTo>
                  <a:cubicBezTo>
                    <a:pt x="426" y="193"/>
                    <a:pt x="426" y="194"/>
                    <a:pt x="426" y="194"/>
                  </a:cubicBezTo>
                  <a:cubicBezTo>
                    <a:pt x="427" y="195"/>
                    <a:pt x="427" y="195"/>
                    <a:pt x="427" y="196"/>
                  </a:cubicBezTo>
                  <a:cubicBezTo>
                    <a:pt x="427" y="197"/>
                    <a:pt x="426" y="196"/>
                    <a:pt x="426" y="196"/>
                  </a:cubicBezTo>
                  <a:cubicBezTo>
                    <a:pt x="426" y="195"/>
                    <a:pt x="425" y="194"/>
                    <a:pt x="424" y="193"/>
                  </a:cubicBezTo>
                  <a:cubicBezTo>
                    <a:pt x="424" y="192"/>
                    <a:pt x="423" y="191"/>
                    <a:pt x="423" y="190"/>
                  </a:cubicBezTo>
                  <a:cubicBezTo>
                    <a:pt x="422" y="190"/>
                    <a:pt x="421" y="190"/>
                    <a:pt x="421" y="190"/>
                  </a:cubicBezTo>
                  <a:cubicBezTo>
                    <a:pt x="421" y="190"/>
                    <a:pt x="421" y="190"/>
                    <a:pt x="421" y="189"/>
                  </a:cubicBezTo>
                  <a:cubicBezTo>
                    <a:pt x="420" y="189"/>
                    <a:pt x="420" y="188"/>
                    <a:pt x="420" y="188"/>
                  </a:cubicBezTo>
                  <a:cubicBezTo>
                    <a:pt x="420" y="188"/>
                    <a:pt x="419" y="186"/>
                    <a:pt x="419" y="187"/>
                  </a:cubicBezTo>
                  <a:cubicBezTo>
                    <a:pt x="419" y="187"/>
                    <a:pt x="419" y="188"/>
                    <a:pt x="419" y="189"/>
                  </a:cubicBezTo>
                  <a:cubicBezTo>
                    <a:pt x="420" y="189"/>
                    <a:pt x="420" y="190"/>
                    <a:pt x="420" y="190"/>
                  </a:cubicBezTo>
                  <a:cubicBezTo>
                    <a:pt x="420" y="190"/>
                    <a:pt x="421" y="190"/>
                    <a:pt x="421" y="190"/>
                  </a:cubicBezTo>
                  <a:cubicBezTo>
                    <a:pt x="421" y="191"/>
                    <a:pt x="421" y="192"/>
                    <a:pt x="421" y="193"/>
                  </a:cubicBezTo>
                  <a:cubicBezTo>
                    <a:pt x="422" y="194"/>
                    <a:pt x="421" y="193"/>
                    <a:pt x="421" y="194"/>
                  </a:cubicBezTo>
                  <a:cubicBezTo>
                    <a:pt x="421" y="195"/>
                    <a:pt x="421" y="196"/>
                    <a:pt x="420" y="195"/>
                  </a:cubicBezTo>
                  <a:cubicBezTo>
                    <a:pt x="420" y="194"/>
                    <a:pt x="420" y="193"/>
                    <a:pt x="420" y="192"/>
                  </a:cubicBezTo>
                  <a:cubicBezTo>
                    <a:pt x="420" y="191"/>
                    <a:pt x="419" y="193"/>
                    <a:pt x="419" y="193"/>
                  </a:cubicBezTo>
                  <a:cubicBezTo>
                    <a:pt x="419" y="194"/>
                    <a:pt x="419" y="194"/>
                    <a:pt x="419" y="194"/>
                  </a:cubicBezTo>
                  <a:cubicBezTo>
                    <a:pt x="419" y="193"/>
                    <a:pt x="418" y="193"/>
                    <a:pt x="418" y="193"/>
                  </a:cubicBezTo>
                  <a:cubicBezTo>
                    <a:pt x="418" y="193"/>
                    <a:pt x="418" y="194"/>
                    <a:pt x="418" y="194"/>
                  </a:cubicBezTo>
                  <a:cubicBezTo>
                    <a:pt x="418" y="194"/>
                    <a:pt x="418" y="194"/>
                    <a:pt x="418" y="195"/>
                  </a:cubicBezTo>
                  <a:cubicBezTo>
                    <a:pt x="417" y="195"/>
                    <a:pt x="417" y="195"/>
                    <a:pt x="417" y="194"/>
                  </a:cubicBezTo>
                  <a:cubicBezTo>
                    <a:pt x="417" y="194"/>
                    <a:pt x="417" y="193"/>
                    <a:pt x="417" y="193"/>
                  </a:cubicBezTo>
                  <a:cubicBezTo>
                    <a:pt x="417" y="193"/>
                    <a:pt x="417" y="192"/>
                    <a:pt x="416" y="192"/>
                  </a:cubicBezTo>
                  <a:cubicBezTo>
                    <a:pt x="416" y="192"/>
                    <a:pt x="416" y="193"/>
                    <a:pt x="415" y="193"/>
                  </a:cubicBezTo>
                  <a:cubicBezTo>
                    <a:pt x="415" y="194"/>
                    <a:pt x="414" y="194"/>
                    <a:pt x="414" y="195"/>
                  </a:cubicBezTo>
                  <a:cubicBezTo>
                    <a:pt x="414" y="195"/>
                    <a:pt x="413" y="196"/>
                    <a:pt x="413" y="196"/>
                  </a:cubicBezTo>
                  <a:cubicBezTo>
                    <a:pt x="413" y="197"/>
                    <a:pt x="413" y="198"/>
                    <a:pt x="413" y="199"/>
                  </a:cubicBezTo>
                  <a:cubicBezTo>
                    <a:pt x="413" y="199"/>
                    <a:pt x="412" y="200"/>
                    <a:pt x="412" y="199"/>
                  </a:cubicBezTo>
                  <a:cubicBezTo>
                    <a:pt x="412" y="198"/>
                    <a:pt x="411" y="197"/>
                    <a:pt x="411" y="196"/>
                  </a:cubicBezTo>
                  <a:cubicBezTo>
                    <a:pt x="411" y="195"/>
                    <a:pt x="412" y="196"/>
                    <a:pt x="412" y="194"/>
                  </a:cubicBezTo>
                  <a:cubicBezTo>
                    <a:pt x="412" y="194"/>
                    <a:pt x="411" y="193"/>
                    <a:pt x="411" y="193"/>
                  </a:cubicBezTo>
                  <a:cubicBezTo>
                    <a:pt x="411" y="192"/>
                    <a:pt x="411" y="192"/>
                    <a:pt x="410" y="192"/>
                  </a:cubicBezTo>
                  <a:cubicBezTo>
                    <a:pt x="410" y="192"/>
                    <a:pt x="410" y="192"/>
                    <a:pt x="409" y="191"/>
                  </a:cubicBezTo>
                  <a:cubicBezTo>
                    <a:pt x="409" y="191"/>
                    <a:pt x="409" y="191"/>
                    <a:pt x="409" y="191"/>
                  </a:cubicBezTo>
                  <a:cubicBezTo>
                    <a:pt x="409" y="192"/>
                    <a:pt x="409" y="192"/>
                    <a:pt x="409" y="192"/>
                  </a:cubicBezTo>
                  <a:cubicBezTo>
                    <a:pt x="410" y="192"/>
                    <a:pt x="410" y="193"/>
                    <a:pt x="410" y="193"/>
                  </a:cubicBezTo>
                  <a:cubicBezTo>
                    <a:pt x="410" y="194"/>
                    <a:pt x="410" y="194"/>
                    <a:pt x="410" y="195"/>
                  </a:cubicBezTo>
                  <a:cubicBezTo>
                    <a:pt x="410" y="196"/>
                    <a:pt x="410" y="197"/>
                    <a:pt x="410" y="197"/>
                  </a:cubicBezTo>
                  <a:cubicBezTo>
                    <a:pt x="410" y="198"/>
                    <a:pt x="411" y="199"/>
                    <a:pt x="411" y="200"/>
                  </a:cubicBezTo>
                  <a:cubicBezTo>
                    <a:pt x="411" y="200"/>
                    <a:pt x="411" y="200"/>
                    <a:pt x="411" y="201"/>
                  </a:cubicBezTo>
                  <a:cubicBezTo>
                    <a:pt x="411" y="201"/>
                    <a:pt x="411" y="201"/>
                    <a:pt x="411" y="201"/>
                  </a:cubicBezTo>
                  <a:cubicBezTo>
                    <a:pt x="410" y="201"/>
                    <a:pt x="410" y="201"/>
                    <a:pt x="410" y="200"/>
                  </a:cubicBezTo>
                  <a:cubicBezTo>
                    <a:pt x="410" y="200"/>
                    <a:pt x="409" y="200"/>
                    <a:pt x="409" y="199"/>
                  </a:cubicBezTo>
                  <a:cubicBezTo>
                    <a:pt x="409" y="199"/>
                    <a:pt x="409" y="199"/>
                    <a:pt x="409" y="200"/>
                  </a:cubicBezTo>
                  <a:cubicBezTo>
                    <a:pt x="409" y="200"/>
                    <a:pt x="409" y="200"/>
                    <a:pt x="409" y="201"/>
                  </a:cubicBezTo>
                  <a:cubicBezTo>
                    <a:pt x="409" y="201"/>
                    <a:pt x="409" y="202"/>
                    <a:pt x="409" y="202"/>
                  </a:cubicBezTo>
                  <a:cubicBezTo>
                    <a:pt x="408" y="202"/>
                    <a:pt x="408" y="202"/>
                    <a:pt x="408" y="203"/>
                  </a:cubicBezTo>
                  <a:cubicBezTo>
                    <a:pt x="408" y="203"/>
                    <a:pt x="408" y="204"/>
                    <a:pt x="409" y="205"/>
                  </a:cubicBezTo>
                  <a:cubicBezTo>
                    <a:pt x="409" y="206"/>
                    <a:pt x="409" y="206"/>
                    <a:pt x="409" y="207"/>
                  </a:cubicBezTo>
                  <a:cubicBezTo>
                    <a:pt x="409" y="208"/>
                    <a:pt x="408" y="207"/>
                    <a:pt x="408" y="207"/>
                  </a:cubicBezTo>
                  <a:cubicBezTo>
                    <a:pt x="407" y="206"/>
                    <a:pt x="407" y="206"/>
                    <a:pt x="407" y="205"/>
                  </a:cubicBezTo>
                  <a:cubicBezTo>
                    <a:pt x="406" y="204"/>
                    <a:pt x="405" y="204"/>
                    <a:pt x="405" y="205"/>
                  </a:cubicBezTo>
                  <a:cubicBezTo>
                    <a:pt x="405" y="205"/>
                    <a:pt x="406" y="206"/>
                    <a:pt x="406" y="206"/>
                  </a:cubicBezTo>
                  <a:cubicBezTo>
                    <a:pt x="406" y="207"/>
                    <a:pt x="406" y="207"/>
                    <a:pt x="406" y="207"/>
                  </a:cubicBezTo>
                  <a:cubicBezTo>
                    <a:pt x="407" y="207"/>
                    <a:pt x="407" y="207"/>
                    <a:pt x="407" y="208"/>
                  </a:cubicBezTo>
                  <a:cubicBezTo>
                    <a:pt x="407" y="208"/>
                    <a:pt x="407" y="209"/>
                    <a:pt x="407" y="209"/>
                  </a:cubicBezTo>
                  <a:cubicBezTo>
                    <a:pt x="407" y="210"/>
                    <a:pt x="406" y="209"/>
                    <a:pt x="406" y="208"/>
                  </a:cubicBezTo>
                  <a:cubicBezTo>
                    <a:pt x="406" y="208"/>
                    <a:pt x="405" y="208"/>
                    <a:pt x="405" y="207"/>
                  </a:cubicBezTo>
                  <a:cubicBezTo>
                    <a:pt x="405" y="207"/>
                    <a:pt x="405" y="207"/>
                    <a:pt x="405" y="207"/>
                  </a:cubicBezTo>
                  <a:cubicBezTo>
                    <a:pt x="405" y="205"/>
                    <a:pt x="404" y="204"/>
                    <a:pt x="404" y="203"/>
                  </a:cubicBezTo>
                  <a:cubicBezTo>
                    <a:pt x="404" y="202"/>
                    <a:pt x="404" y="201"/>
                    <a:pt x="404" y="201"/>
                  </a:cubicBezTo>
                  <a:cubicBezTo>
                    <a:pt x="403" y="200"/>
                    <a:pt x="403" y="200"/>
                    <a:pt x="403" y="199"/>
                  </a:cubicBezTo>
                  <a:cubicBezTo>
                    <a:pt x="403" y="199"/>
                    <a:pt x="402" y="199"/>
                    <a:pt x="402" y="198"/>
                  </a:cubicBezTo>
                  <a:cubicBezTo>
                    <a:pt x="402" y="198"/>
                    <a:pt x="402" y="197"/>
                    <a:pt x="402" y="197"/>
                  </a:cubicBezTo>
                  <a:cubicBezTo>
                    <a:pt x="402" y="197"/>
                    <a:pt x="402" y="197"/>
                    <a:pt x="401" y="196"/>
                  </a:cubicBezTo>
                  <a:cubicBezTo>
                    <a:pt x="401" y="196"/>
                    <a:pt x="401" y="195"/>
                    <a:pt x="402" y="196"/>
                  </a:cubicBezTo>
                  <a:cubicBezTo>
                    <a:pt x="402" y="196"/>
                    <a:pt x="403" y="197"/>
                    <a:pt x="403" y="198"/>
                  </a:cubicBezTo>
                  <a:cubicBezTo>
                    <a:pt x="404" y="198"/>
                    <a:pt x="404" y="199"/>
                    <a:pt x="404" y="199"/>
                  </a:cubicBezTo>
                  <a:cubicBezTo>
                    <a:pt x="405" y="199"/>
                    <a:pt x="405" y="200"/>
                    <a:pt x="405" y="200"/>
                  </a:cubicBezTo>
                  <a:cubicBezTo>
                    <a:pt x="406" y="200"/>
                    <a:pt x="406" y="200"/>
                    <a:pt x="406" y="200"/>
                  </a:cubicBezTo>
                  <a:cubicBezTo>
                    <a:pt x="407" y="201"/>
                    <a:pt x="407" y="200"/>
                    <a:pt x="407" y="200"/>
                  </a:cubicBezTo>
                  <a:cubicBezTo>
                    <a:pt x="407" y="200"/>
                    <a:pt x="408" y="200"/>
                    <a:pt x="408" y="200"/>
                  </a:cubicBezTo>
                  <a:cubicBezTo>
                    <a:pt x="408" y="200"/>
                    <a:pt x="408" y="199"/>
                    <a:pt x="408" y="199"/>
                  </a:cubicBezTo>
                  <a:cubicBezTo>
                    <a:pt x="409" y="197"/>
                    <a:pt x="407" y="194"/>
                    <a:pt x="406" y="193"/>
                  </a:cubicBezTo>
                  <a:cubicBezTo>
                    <a:pt x="406" y="192"/>
                    <a:pt x="406" y="192"/>
                    <a:pt x="405" y="191"/>
                  </a:cubicBezTo>
                  <a:cubicBezTo>
                    <a:pt x="405" y="191"/>
                    <a:pt x="405" y="190"/>
                    <a:pt x="405" y="190"/>
                  </a:cubicBezTo>
                  <a:cubicBezTo>
                    <a:pt x="404" y="189"/>
                    <a:pt x="404" y="188"/>
                    <a:pt x="403" y="187"/>
                  </a:cubicBezTo>
                  <a:cubicBezTo>
                    <a:pt x="403" y="187"/>
                    <a:pt x="403" y="187"/>
                    <a:pt x="403" y="187"/>
                  </a:cubicBezTo>
                  <a:cubicBezTo>
                    <a:pt x="403" y="186"/>
                    <a:pt x="402" y="187"/>
                    <a:pt x="402" y="187"/>
                  </a:cubicBezTo>
                  <a:cubicBezTo>
                    <a:pt x="402" y="186"/>
                    <a:pt x="402" y="186"/>
                    <a:pt x="401" y="186"/>
                  </a:cubicBezTo>
                  <a:cubicBezTo>
                    <a:pt x="401" y="186"/>
                    <a:pt x="401" y="186"/>
                    <a:pt x="401" y="186"/>
                  </a:cubicBezTo>
                  <a:cubicBezTo>
                    <a:pt x="401" y="185"/>
                    <a:pt x="401" y="185"/>
                    <a:pt x="400" y="185"/>
                  </a:cubicBezTo>
                  <a:cubicBezTo>
                    <a:pt x="400" y="185"/>
                    <a:pt x="400" y="186"/>
                    <a:pt x="400" y="186"/>
                  </a:cubicBezTo>
                  <a:cubicBezTo>
                    <a:pt x="400" y="186"/>
                    <a:pt x="400" y="185"/>
                    <a:pt x="399" y="185"/>
                  </a:cubicBezTo>
                  <a:cubicBezTo>
                    <a:pt x="399" y="184"/>
                    <a:pt x="399" y="184"/>
                    <a:pt x="399" y="184"/>
                  </a:cubicBezTo>
                  <a:cubicBezTo>
                    <a:pt x="399" y="184"/>
                    <a:pt x="398" y="184"/>
                    <a:pt x="398" y="183"/>
                  </a:cubicBezTo>
                  <a:cubicBezTo>
                    <a:pt x="398" y="183"/>
                    <a:pt x="397" y="181"/>
                    <a:pt x="397" y="181"/>
                  </a:cubicBezTo>
                  <a:cubicBezTo>
                    <a:pt x="398" y="181"/>
                    <a:pt x="398" y="181"/>
                    <a:pt x="398" y="181"/>
                  </a:cubicBezTo>
                  <a:cubicBezTo>
                    <a:pt x="398" y="181"/>
                    <a:pt x="398" y="180"/>
                    <a:pt x="398" y="180"/>
                  </a:cubicBezTo>
                  <a:cubicBezTo>
                    <a:pt x="398" y="180"/>
                    <a:pt x="397" y="179"/>
                    <a:pt x="397" y="179"/>
                  </a:cubicBezTo>
                  <a:cubicBezTo>
                    <a:pt x="397" y="179"/>
                    <a:pt x="397" y="179"/>
                    <a:pt x="396" y="178"/>
                  </a:cubicBezTo>
                  <a:cubicBezTo>
                    <a:pt x="396" y="178"/>
                    <a:pt x="396" y="178"/>
                    <a:pt x="396" y="178"/>
                  </a:cubicBezTo>
                  <a:cubicBezTo>
                    <a:pt x="396" y="177"/>
                    <a:pt x="396" y="177"/>
                    <a:pt x="395" y="177"/>
                  </a:cubicBezTo>
                  <a:cubicBezTo>
                    <a:pt x="395" y="177"/>
                    <a:pt x="395" y="177"/>
                    <a:pt x="395" y="176"/>
                  </a:cubicBezTo>
                  <a:cubicBezTo>
                    <a:pt x="395" y="176"/>
                    <a:pt x="395" y="176"/>
                    <a:pt x="394" y="176"/>
                  </a:cubicBezTo>
                  <a:cubicBezTo>
                    <a:pt x="394" y="176"/>
                    <a:pt x="395" y="176"/>
                    <a:pt x="394" y="176"/>
                  </a:cubicBezTo>
                  <a:cubicBezTo>
                    <a:pt x="394" y="176"/>
                    <a:pt x="394" y="176"/>
                    <a:pt x="394" y="176"/>
                  </a:cubicBezTo>
                  <a:cubicBezTo>
                    <a:pt x="394" y="176"/>
                    <a:pt x="394" y="176"/>
                    <a:pt x="394" y="176"/>
                  </a:cubicBezTo>
                  <a:cubicBezTo>
                    <a:pt x="394" y="176"/>
                    <a:pt x="393" y="176"/>
                    <a:pt x="393" y="176"/>
                  </a:cubicBezTo>
                  <a:cubicBezTo>
                    <a:pt x="393" y="176"/>
                    <a:pt x="393" y="176"/>
                    <a:pt x="393" y="176"/>
                  </a:cubicBezTo>
                  <a:cubicBezTo>
                    <a:pt x="392" y="176"/>
                    <a:pt x="392" y="176"/>
                    <a:pt x="392" y="176"/>
                  </a:cubicBezTo>
                  <a:cubicBezTo>
                    <a:pt x="392" y="177"/>
                    <a:pt x="392" y="176"/>
                    <a:pt x="392" y="176"/>
                  </a:cubicBezTo>
                  <a:cubicBezTo>
                    <a:pt x="392" y="175"/>
                    <a:pt x="392" y="176"/>
                    <a:pt x="392" y="176"/>
                  </a:cubicBezTo>
                  <a:cubicBezTo>
                    <a:pt x="392" y="176"/>
                    <a:pt x="392" y="176"/>
                    <a:pt x="392" y="177"/>
                  </a:cubicBezTo>
                  <a:cubicBezTo>
                    <a:pt x="392" y="178"/>
                    <a:pt x="391" y="178"/>
                    <a:pt x="391" y="177"/>
                  </a:cubicBezTo>
                  <a:cubicBezTo>
                    <a:pt x="391" y="177"/>
                    <a:pt x="391" y="177"/>
                    <a:pt x="391" y="177"/>
                  </a:cubicBezTo>
                  <a:cubicBezTo>
                    <a:pt x="391" y="178"/>
                    <a:pt x="391" y="178"/>
                    <a:pt x="391" y="178"/>
                  </a:cubicBezTo>
                  <a:cubicBezTo>
                    <a:pt x="390" y="178"/>
                    <a:pt x="391" y="179"/>
                    <a:pt x="390" y="179"/>
                  </a:cubicBezTo>
                  <a:cubicBezTo>
                    <a:pt x="390" y="179"/>
                    <a:pt x="390" y="179"/>
                    <a:pt x="390" y="178"/>
                  </a:cubicBezTo>
                  <a:cubicBezTo>
                    <a:pt x="389" y="178"/>
                    <a:pt x="389" y="178"/>
                    <a:pt x="389" y="179"/>
                  </a:cubicBezTo>
                  <a:cubicBezTo>
                    <a:pt x="389" y="179"/>
                    <a:pt x="389" y="178"/>
                    <a:pt x="389" y="178"/>
                  </a:cubicBezTo>
                  <a:cubicBezTo>
                    <a:pt x="388" y="178"/>
                    <a:pt x="389" y="180"/>
                    <a:pt x="388" y="179"/>
                  </a:cubicBezTo>
                  <a:cubicBezTo>
                    <a:pt x="388" y="179"/>
                    <a:pt x="388" y="178"/>
                    <a:pt x="388" y="179"/>
                  </a:cubicBezTo>
                  <a:cubicBezTo>
                    <a:pt x="388" y="179"/>
                    <a:pt x="388" y="180"/>
                    <a:pt x="387" y="179"/>
                  </a:cubicBezTo>
                  <a:cubicBezTo>
                    <a:pt x="387" y="179"/>
                    <a:pt x="387" y="178"/>
                    <a:pt x="387" y="178"/>
                  </a:cubicBezTo>
                  <a:cubicBezTo>
                    <a:pt x="387" y="179"/>
                    <a:pt x="387" y="179"/>
                    <a:pt x="387" y="180"/>
                  </a:cubicBezTo>
                  <a:cubicBezTo>
                    <a:pt x="387" y="180"/>
                    <a:pt x="387" y="181"/>
                    <a:pt x="387" y="181"/>
                  </a:cubicBezTo>
                  <a:cubicBezTo>
                    <a:pt x="387" y="182"/>
                    <a:pt x="387" y="181"/>
                    <a:pt x="387" y="181"/>
                  </a:cubicBezTo>
                  <a:cubicBezTo>
                    <a:pt x="386" y="181"/>
                    <a:pt x="387" y="182"/>
                    <a:pt x="387" y="182"/>
                  </a:cubicBezTo>
                  <a:cubicBezTo>
                    <a:pt x="387" y="183"/>
                    <a:pt x="386" y="182"/>
                    <a:pt x="386" y="182"/>
                  </a:cubicBezTo>
                  <a:cubicBezTo>
                    <a:pt x="386" y="182"/>
                    <a:pt x="386" y="184"/>
                    <a:pt x="386" y="184"/>
                  </a:cubicBezTo>
                  <a:cubicBezTo>
                    <a:pt x="386" y="184"/>
                    <a:pt x="386" y="183"/>
                    <a:pt x="386" y="184"/>
                  </a:cubicBezTo>
                  <a:cubicBezTo>
                    <a:pt x="386" y="184"/>
                    <a:pt x="386" y="185"/>
                    <a:pt x="386" y="185"/>
                  </a:cubicBezTo>
                  <a:cubicBezTo>
                    <a:pt x="386" y="185"/>
                    <a:pt x="385" y="185"/>
                    <a:pt x="385" y="185"/>
                  </a:cubicBezTo>
                  <a:cubicBezTo>
                    <a:pt x="385" y="184"/>
                    <a:pt x="385" y="183"/>
                    <a:pt x="385" y="184"/>
                  </a:cubicBezTo>
                  <a:cubicBezTo>
                    <a:pt x="385" y="185"/>
                    <a:pt x="385" y="184"/>
                    <a:pt x="385" y="184"/>
                  </a:cubicBezTo>
                  <a:cubicBezTo>
                    <a:pt x="385" y="185"/>
                    <a:pt x="385" y="186"/>
                    <a:pt x="385" y="187"/>
                  </a:cubicBezTo>
                  <a:cubicBezTo>
                    <a:pt x="385" y="187"/>
                    <a:pt x="385" y="187"/>
                    <a:pt x="385" y="187"/>
                  </a:cubicBezTo>
                  <a:cubicBezTo>
                    <a:pt x="385" y="188"/>
                    <a:pt x="385" y="188"/>
                    <a:pt x="385" y="188"/>
                  </a:cubicBezTo>
                  <a:cubicBezTo>
                    <a:pt x="385" y="189"/>
                    <a:pt x="385" y="189"/>
                    <a:pt x="385" y="190"/>
                  </a:cubicBezTo>
                  <a:cubicBezTo>
                    <a:pt x="385" y="190"/>
                    <a:pt x="385" y="190"/>
                    <a:pt x="385" y="191"/>
                  </a:cubicBezTo>
                  <a:cubicBezTo>
                    <a:pt x="385" y="191"/>
                    <a:pt x="385" y="191"/>
                    <a:pt x="385" y="191"/>
                  </a:cubicBezTo>
                  <a:cubicBezTo>
                    <a:pt x="385" y="192"/>
                    <a:pt x="385" y="192"/>
                    <a:pt x="385" y="193"/>
                  </a:cubicBezTo>
                  <a:cubicBezTo>
                    <a:pt x="385" y="193"/>
                    <a:pt x="384" y="193"/>
                    <a:pt x="384" y="193"/>
                  </a:cubicBezTo>
                  <a:cubicBezTo>
                    <a:pt x="384" y="193"/>
                    <a:pt x="384" y="193"/>
                    <a:pt x="384" y="194"/>
                  </a:cubicBezTo>
                  <a:cubicBezTo>
                    <a:pt x="384" y="194"/>
                    <a:pt x="384" y="194"/>
                    <a:pt x="384" y="195"/>
                  </a:cubicBezTo>
                  <a:cubicBezTo>
                    <a:pt x="384" y="195"/>
                    <a:pt x="385" y="196"/>
                    <a:pt x="384" y="196"/>
                  </a:cubicBezTo>
                  <a:cubicBezTo>
                    <a:pt x="384" y="197"/>
                    <a:pt x="384" y="197"/>
                    <a:pt x="384" y="197"/>
                  </a:cubicBezTo>
                  <a:cubicBezTo>
                    <a:pt x="384" y="198"/>
                    <a:pt x="384" y="198"/>
                    <a:pt x="384" y="199"/>
                  </a:cubicBezTo>
                  <a:cubicBezTo>
                    <a:pt x="384" y="200"/>
                    <a:pt x="384" y="201"/>
                    <a:pt x="383" y="202"/>
                  </a:cubicBezTo>
                  <a:cubicBezTo>
                    <a:pt x="383" y="202"/>
                    <a:pt x="383" y="202"/>
                    <a:pt x="383" y="203"/>
                  </a:cubicBezTo>
                  <a:cubicBezTo>
                    <a:pt x="382" y="203"/>
                    <a:pt x="382" y="204"/>
                    <a:pt x="382" y="204"/>
                  </a:cubicBezTo>
                  <a:cubicBezTo>
                    <a:pt x="382" y="205"/>
                    <a:pt x="382" y="205"/>
                    <a:pt x="382" y="206"/>
                  </a:cubicBezTo>
                  <a:cubicBezTo>
                    <a:pt x="381" y="207"/>
                    <a:pt x="381" y="207"/>
                    <a:pt x="381" y="207"/>
                  </a:cubicBezTo>
                  <a:cubicBezTo>
                    <a:pt x="381" y="207"/>
                    <a:pt x="381" y="207"/>
                    <a:pt x="380" y="207"/>
                  </a:cubicBezTo>
                  <a:cubicBezTo>
                    <a:pt x="380" y="208"/>
                    <a:pt x="379" y="209"/>
                    <a:pt x="379" y="210"/>
                  </a:cubicBezTo>
                  <a:cubicBezTo>
                    <a:pt x="379" y="210"/>
                    <a:pt x="379" y="211"/>
                    <a:pt x="378" y="211"/>
                  </a:cubicBezTo>
                  <a:cubicBezTo>
                    <a:pt x="378" y="211"/>
                    <a:pt x="378" y="211"/>
                    <a:pt x="378" y="211"/>
                  </a:cubicBezTo>
                  <a:cubicBezTo>
                    <a:pt x="378" y="212"/>
                    <a:pt x="378" y="212"/>
                    <a:pt x="378" y="213"/>
                  </a:cubicBezTo>
                  <a:cubicBezTo>
                    <a:pt x="378" y="214"/>
                    <a:pt x="378" y="214"/>
                    <a:pt x="378" y="215"/>
                  </a:cubicBezTo>
                  <a:cubicBezTo>
                    <a:pt x="378" y="216"/>
                    <a:pt x="379" y="217"/>
                    <a:pt x="378" y="217"/>
                  </a:cubicBezTo>
                  <a:cubicBezTo>
                    <a:pt x="378" y="218"/>
                    <a:pt x="377" y="217"/>
                    <a:pt x="377" y="217"/>
                  </a:cubicBezTo>
                  <a:cubicBezTo>
                    <a:pt x="377" y="218"/>
                    <a:pt x="378" y="218"/>
                    <a:pt x="378" y="219"/>
                  </a:cubicBezTo>
                  <a:cubicBezTo>
                    <a:pt x="378" y="219"/>
                    <a:pt x="378" y="218"/>
                    <a:pt x="379" y="219"/>
                  </a:cubicBezTo>
                  <a:cubicBezTo>
                    <a:pt x="379" y="219"/>
                    <a:pt x="379" y="220"/>
                    <a:pt x="379" y="221"/>
                  </a:cubicBezTo>
                  <a:cubicBezTo>
                    <a:pt x="379" y="222"/>
                    <a:pt x="380" y="222"/>
                    <a:pt x="380" y="223"/>
                  </a:cubicBezTo>
                  <a:cubicBezTo>
                    <a:pt x="380" y="224"/>
                    <a:pt x="379" y="225"/>
                    <a:pt x="379" y="226"/>
                  </a:cubicBezTo>
                  <a:cubicBezTo>
                    <a:pt x="380" y="227"/>
                    <a:pt x="380" y="227"/>
                    <a:pt x="380" y="227"/>
                  </a:cubicBezTo>
                  <a:cubicBezTo>
                    <a:pt x="380" y="227"/>
                    <a:pt x="381" y="227"/>
                    <a:pt x="381" y="228"/>
                  </a:cubicBezTo>
                  <a:cubicBezTo>
                    <a:pt x="382" y="228"/>
                    <a:pt x="382" y="228"/>
                    <a:pt x="382" y="228"/>
                  </a:cubicBezTo>
                  <a:cubicBezTo>
                    <a:pt x="382" y="227"/>
                    <a:pt x="382" y="227"/>
                    <a:pt x="382" y="227"/>
                  </a:cubicBezTo>
                  <a:cubicBezTo>
                    <a:pt x="383" y="227"/>
                    <a:pt x="383" y="227"/>
                    <a:pt x="383" y="227"/>
                  </a:cubicBezTo>
                  <a:cubicBezTo>
                    <a:pt x="383" y="227"/>
                    <a:pt x="384" y="226"/>
                    <a:pt x="384" y="225"/>
                  </a:cubicBezTo>
                  <a:cubicBezTo>
                    <a:pt x="384" y="225"/>
                    <a:pt x="384" y="224"/>
                    <a:pt x="384" y="224"/>
                  </a:cubicBezTo>
                  <a:cubicBezTo>
                    <a:pt x="385" y="224"/>
                    <a:pt x="385" y="224"/>
                    <a:pt x="385" y="223"/>
                  </a:cubicBezTo>
                  <a:cubicBezTo>
                    <a:pt x="385" y="223"/>
                    <a:pt x="384" y="222"/>
                    <a:pt x="385" y="222"/>
                  </a:cubicBezTo>
                  <a:cubicBezTo>
                    <a:pt x="385" y="222"/>
                    <a:pt x="385" y="224"/>
                    <a:pt x="385" y="225"/>
                  </a:cubicBezTo>
                  <a:cubicBezTo>
                    <a:pt x="385" y="226"/>
                    <a:pt x="385" y="227"/>
                    <a:pt x="385" y="227"/>
                  </a:cubicBezTo>
                  <a:cubicBezTo>
                    <a:pt x="385" y="228"/>
                    <a:pt x="386" y="228"/>
                    <a:pt x="386" y="227"/>
                  </a:cubicBezTo>
                  <a:cubicBezTo>
                    <a:pt x="386" y="227"/>
                    <a:pt x="387" y="226"/>
                    <a:pt x="387" y="225"/>
                  </a:cubicBezTo>
                  <a:cubicBezTo>
                    <a:pt x="387" y="225"/>
                    <a:pt x="387" y="225"/>
                    <a:pt x="387" y="225"/>
                  </a:cubicBezTo>
                  <a:cubicBezTo>
                    <a:pt x="388" y="225"/>
                    <a:pt x="388" y="225"/>
                    <a:pt x="388" y="226"/>
                  </a:cubicBezTo>
                  <a:cubicBezTo>
                    <a:pt x="387" y="227"/>
                    <a:pt x="387" y="227"/>
                    <a:pt x="386" y="228"/>
                  </a:cubicBezTo>
                  <a:cubicBezTo>
                    <a:pt x="386" y="228"/>
                    <a:pt x="386" y="229"/>
                    <a:pt x="386" y="229"/>
                  </a:cubicBezTo>
                  <a:cubicBezTo>
                    <a:pt x="386" y="230"/>
                    <a:pt x="386" y="231"/>
                    <a:pt x="386" y="231"/>
                  </a:cubicBezTo>
                  <a:cubicBezTo>
                    <a:pt x="387" y="231"/>
                    <a:pt x="387" y="234"/>
                    <a:pt x="387" y="234"/>
                  </a:cubicBezTo>
                  <a:cubicBezTo>
                    <a:pt x="387" y="234"/>
                    <a:pt x="387" y="235"/>
                    <a:pt x="386" y="235"/>
                  </a:cubicBezTo>
                  <a:cubicBezTo>
                    <a:pt x="386" y="235"/>
                    <a:pt x="386" y="235"/>
                    <a:pt x="386" y="236"/>
                  </a:cubicBezTo>
                  <a:cubicBezTo>
                    <a:pt x="386" y="236"/>
                    <a:pt x="386" y="237"/>
                    <a:pt x="386" y="237"/>
                  </a:cubicBezTo>
                  <a:cubicBezTo>
                    <a:pt x="386" y="238"/>
                    <a:pt x="385" y="238"/>
                    <a:pt x="385" y="238"/>
                  </a:cubicBezTo>
                  <a:cubicBezTo>
                    <a:pt x="385" y="240"/>
                    <a:pt x="386" y="240"/>
                    <a:pt x="387" y="240"/>
                  </a:cubicBezTo>
                  <a:cubicBezTo>
                    <a:pt x="387" y="239"/>
                    <a:pt x="387" y="238"/>
                    <a:pt x="388" y="237"/>
                  </a:cubicBezTo>
                  <a:cubicBezTo>
                    <a:pt x="388" y="237"/>
                    <a:pt x="388" y="237"/>
                    <a:pt x="388" y="237"/>
                  </a:cubicBezTo>
                  <a:cubicBezTo>
                    <a:pt x="389" y="237"/>
                    <a:pt x="389" y="236"/>
                    <a:pt x="389" y="235"/>
                  </a:cubicBezTo>
                  <a:cubicBezTo>
                    <a:pt x="389" y="235"/>
                    <a:pt x="390" y="236"/>
                    <a:pt x="390" y="235"/>
                  </a:cubicBezTo>
                  <a:cubicBezTo>
                    <a:pt x="391" y="234"/>
                    <a:pt x="391" y="234"/>
                    <a:pt x="391" y="233"/>
                  </a:cubicBezTo>
                  <a:cubicBezTo>
                    <a:pt x="391" y="233"/>
                    <a:pt x="391" y="232"/>
                    <a:pt x="391" y="231"/>
                  </a:cubicBezTo>
                  <a:cubicBezTo>
                    <a:pt x="391" y="231"/>
                    <a:pt x="391" y="231"/>
                    <a:pt x="391" y="230"/>
                  </a:cubicBezTo>
                  <a:cubicBezTo>
                    <a:pt x="391" y="230"/>
                    <a:pt x="391" y="229"/>
                    <a:pt x="391" y="228"/>
                  </a:cubicBezTo>
                  <a:cubicBezTo>
                    <a:pt x="390" y="227"/>
                    <a:pt x="391" y="226"/>
                    <a:pt x="392" y="225"/>
                  </a:cubicBezTo>
                  <a:cubicBezTo>
                    <a:pt x="392" y="225"/>
                    <a:pt x="392" y="223"/>
                    <a:pt x="392" y="222"/>
                  </a:cubicBezTo>
                  <a:cubicBezTo>
                    <a:pt x="392" y="222"/>
                    <a:pt x="392" y="221"/>
                    <a:pt x="392" y="221"/>
                  </a:cubicBezTo>
                  <a:cubicBezTo>
                    <a:pt x="392" y="220"/>
                    <a:pt x="392" y="220"/>
                    <a:pt x="392" y="220"/>
                  </a:cubicBezTo>
                  <a:cubicBezTo>
                    <a:pt x="391" y="220"/>
                    <a:pt x="391" y="220"/>
                    <a:pt x="391" y="219"/>
                  </a:cubicBezTo>
                  <a:cubicBezTo>
                    <a:pt x="391" y="219"/>
                    <a:pt x="391" y="219"/>
                    <a:pt x="391" y="218"/>
                  </a:cubicBezTo>
                  <a:cubicBezTo>
                    <a:pt x="390" y="217"/>
                    <a:pt x="390" y="217"/>
                    <a:pt x="390" y="216"/>
                  </a:cubicBezTo>
                  <a:cubicBezTo>
                    <a:pt x="390" y="216"/>
                    <a:pt x="390" y="215"/>
                    <a:pt x="390" y="215"/>
                  </a:cubicBezTo>
                  <a:cubicBezTo>
                    <a:pt x="391" y="214"/>
                    <a:pt x="390" y="213"/>
                    <a:pt x="390" y="212"/>
                  </a:cubicBezTo>
                  <a:cubicBezTo>
                    <a:pt x="390" y="211"/>
                    <a:pt x="391" y="210"/>
                    <a:pt x="391" y="209"/>
                  </a:cubicBezTo>
                  <a:cubicBezTo>
                    <a:pt x="391" y="209"/>
                    <a:pt x="392" y="208"/>
                    <a:pt x="392" y="208"/>
                  </a:cubicBezTo>
                  <a:cubicBezTo>
                    <a:pt x="392" y="208"/>
                    <a:pt x="392" y="207"/>
                    <a:pt x="392" y="207"/>
                  </a:cubicBezTo>
                  <a:cubicBezTo>
                    <a:pt x="393" y="206"/>
                    <a:pt x="393" y="205"/>
                    <a:pt x="393" y="204"/>
                  </a:cubicBezTo>
                  <a:cubicBezTo>
                    <a:pt x="393" y="203"/>
                    <a:pt x="392" y="201"/>
                    <a:pt x="393" y="200"/>
                  </a:cubicBezTo>
                  <a:cubicBezTo>
                    <a:pt x="393" y="200"/>
                    <a:pt x="393" y="200"/>
                    <a:pt x="393" y="200"/>
                  </a:cubicBezTo>
                  <a:cubicBezTo>
                    <a:pt x="393" y="199"/>
                    <a:pt x="393" y="198"/>
                    <a:pt x="394" y="199"/>
                  </a:cubicBezTo>
                  <a:cubicBezTo>
                    <a:pt x="394" y="199"/>
                    <a:pt x="394" y="198"/>
                    <a:pt x="395" y="199"/>
                  </a:cubicBezTo>
                  <a:cubicBezTo>
                    <a:pt x="395" y="199"/>
                    <a:pt x="395" y="199"/>
                    <a:pt x="395" y="199"/>
                  </a:cubicBezTo>
                  <a:cubicBezTo>
                    <a:pt x="396" y="200"/>
                    <a:pt x="397" y="201"/>
                    <a:pt x="396" y="203"/>
                  </a:cubicBezTo>
                  <a:cubicBezTo>
                    <a:pt x="396" y="203"/>
                    <a:pt x="396" y="203"/>
                    <a:pt x="396" y="204"/>
                  </a:cubicBezTo>
                  <a:cubicBezTo>
                    <a:pt x="396" y="204"/>
                    <a:pt x="396" y="205"/>
                    <a:pt x="395" y="205"/>
                  </a:cubicBezTo>
                  <a:cubicBezTo>
                    <a:pt x="395" y="206"/>
                    <a:pt x="395" y="207"/>
                    <a:pt x="395" y="207"/>
                  </a:cubicBezTo>
                  <a:cubicBezTo>
                    <a:pt x="395" y="208"/>
                    <a:pt x="395" y="209"/>
                    <a:pt x="395" y="209"/>
                  </a:cubicBezTo>
                  <a:cubicBezTo>
                    <a:pt x="394" y="209"/>
                    <a:pt x="394" y="210"/>
                    <a:pt x="394" y="210"/>
                  </a:cubicBezTo>
                  <a:cubicBezTo>
                    <a:pt x="394" y="211"/>
                    <a:pt x="394" y="212"/>
                    <a:pt x="394" y="213"/>
                  </a:cubicBezTo>
                  <a:cubicBezTo>
                    <a:pt x="394" y="214"/>
                    <a:pt x="394" y="214"/>
                    <a:pt x="394" y="215"/>
                  </a:cubicBezTo>
                  <a:cubicBezTo>
                    <a:pt x="394" y="216"/>
                    <a:pt x="394" y="217"/>
                    <a:pt x="394" y="217"/>
                  </a:cubicBezTo>
                  <a:cubicBezTo>
                    <a:pt x="394" y="218"/>
                    <a:pt x="394" y="218"/>
                    <a:pt x="394" y="219"/>
                  </a:cubicBezTo>
                  <a:cubicBezTo>
                    <a:pt x="394" y="219"/>
                    <a:pt x="395" y="220"/>
                    <a:pt x="395" y="220"/>
                  </a:cubicBezTo>
                  <a:cubicBezTo>
                    <a:pt x="395" y="220"/>
                    <a:pt x="395" y="220"/>
                    <a:pt x="395" y="220"/>
                  </a:cubicBezTo>
                  <a:cubicBezTo>
                    <a:pt x="395" y="220"/>
                    <a:pt x="395" y="221"/>
                    <a:pt x="395" y="221"/>
                  </a:cubicBezTo>
                  <a:cubicBezTo>
                    <a:pt x="396" y="222"/>
                    <a:pt x="396" y="222"/>
                    <a:pt x="395" y="222"/>
                  </a:cubicBezTo>
                  <a:cubicBezTo>
                    <a:pt x="395" y="223"/>
                    <a:pt x="395" y="223"/>
                    <a:pt x="395" y="223"/>
                  </a:cubicBezTo>
                  <a:cubicBezTo>
                    <a:pt x="395" y="223"/>
                    <a:pt x="395" y="223"/>
                    <a:pt x="395" y="223"/>
                  </a:cubicBezTo>
                  <a:cubicBezTo>
                    <a:pt x="395" y="223"/>
                    <a:pt x="396" y="223"/>
                    <a:pt x="396" y="223"/>
                  </a:cubicBezTo>
                  <a:cubicBezTo>
                    <a:pt x="396" y="223"/>
                    <a:pt x="396" y="223"/>
                    <a:pt x="397" y="222"/>
                  </a:cubicBezTo>
                  <a:cubicBezTo>
                    <a:pt x="397" y="222"/>
                    <a:pt x="397" y="221"/>
                    <a:pt x="397" y="221"/>
                  </a:cubicBezTo>
                  <a:cubicBezTo>
                    <a:pt x="398" y="221"/>
                    <a:pt x="398" y="222"/>
                    <a:pt x="398" y="222"/>
                  </a:cubicBezTo>
                  <a:cubicBezTo>
                    <a:pt x="398" y="222"/>
                    <a:pt x="399" y="222"/>
                    <a:pt x="399" y="222"/>
                  </a:cubicBezTo>
                  <a:cubicBezTo>
                    <a:pt x="399" y="222"/>
                    <a:pt x="400" y="222"/>
                    <a:pt x="400" y="222"/>
                  </a:cubicBezTo>
                  <a:cubicBezTo>
                    <a:pt x="400" y="222"/>
                    <a:pt x="400" y="222"/>
                    <a:pt x="401" y="222"/>
                  </a:cubicBezTo>
                  <a:cubicBezTo>
                    <a:pt x="401" y="221"/>
                    <a:pt x="401" y="221"/>
                    <a:pt x="401" y="221"/>
                  </a:cubicBezTo>
                  <a:cubicBezTo>
                    <a:pt x="401" y="221"/>
                    <a:pt x="401" y="222"/>
                    <a:pt x="402" y="222"/>
                  </a:cubicBezTo>
                  <a:cubicBezTo>
                    <a:pt x="402" y="222"/>
                    <a:pt x="402" y="222"/>
                    <a:pt x="402" y="222"/>
                  </a:cubicBezTo>
                  <a:cubicBezTo>
                    <a:pt x="402" y="223"/>
                    <a:pt x="402" y="223"/>
                    <a:pt x="402" y="223"/>
                  </a:cubicBezTo>
                  <a:cubicBezTo>
                    <a:pt x="401" y="223"/>
                    <a:pt x="401" y="222"/>
                    <a:pt x="401" y="223"/>
                  </a:cubicBezTo>
                  <a:cubicBezTo>
                    <a:pt x="400" y="223"/>
                    <a:pt x="400" y="223"/>
                    <a:pt x="400" y="224"/>
                  </a:cubicBezTo>
                  <a:cubicBezTo>
                    <a:pt x="400" y="224"/>
                    <a:pt x="400" y="224"/>
                    <a:pt x="399" y="224"/>
                  </a:cubicBezTo>
                  <a:cubicBezTo>
                    <a:pt x="399" y="224"/>
                    <a:pt x="399" y="224"/>
                    <a:pt x="399" y="223"/>
                  </a:cubicBezTo>
                  <a:cubicBezTo>
                    <a:pt x="399" y="223"/>
                    <a:pt x="398" y="224"/>
                    <a:pt x="398" y="224"/>
                  </a:cubicBezTo>
                  <a:cubicBezTo>
                    <a:pt x="397" y="224"/>
                    <a:pt x="397" y="224"/>
                    <a:pt x="397" y="224"/>
                  </a:cubicBezTo>
                  <a:cubicBezTo>
                    <a:pt x="397" y="224"/>
                    <a:pt x="397" y="225"/>
                    <a:pt x="396" y="225"/>
                  </a:cubicBezTo>
                  <a:cubicBezTo>
                    <a:pt x="396" y="224"/>
                    <a:pt x="396" y="224"/>
                    <a:pt x="396" y="225"/>
                  </a:cubicBezTo>
                  <a:cubicBezTo>
                    <a:pt x="395" y="225"/>
                    <a:pt x="396" y="226"/>
                    <a:pt x="396" y="226"/>
                  </a:cubicBezTo>
                  <a:cubicBezTo>
                    <a:pt x="395" y="227"/>
                    <a:pt x="395" y="228"/>
                    <a:pt x="396" y="228"/>
                  </a:cubicBezTo>
                  <a:cubicBezTo>
                    <a:pt x="396" y="229"/>
                    <a:pt x="397" y="229"/>
                    <a:pt x="397" y="228"/>
                  </a:cubicBezTo>
                  <a:cubicBezTo>
                    <a:pt x="397" y="228"/>
                    <a:pt x="397" y="228"/>
                    <a:pt x="398" y="228"/>
                  </a:cubicBezTo>
                  <a:cubicBezTo>
                    <a:pt x="398" y="230"/>
                    <a:pt x="398" y="231"/>
                    <a:pt x="398" y="231"/>
                  </a:cubicBezTo>
                  <a:cubicBezTo>
                    <a:pt x="398" y="233"/>
                    <a:pt x="397" y="232"/>
                    <a:pt x="397" y="231"/>
                  </a:cubicBezTo>
                  <a:cubicBezTo>
                    <a:pt x="396" y="231"/>
                    <a:pt x="396" y="230"/>
                    <a:pt x="395" y="230"/>
                  </a:cubicBezTo>
                  <a:cubicBezTo>
                    <a:pt x="395" y="231"/>
                    <a:pt x="395" y="231"/>
                    <a:pt x="395" y="231"/>
                  </a:cubicBezTo>
                  <a:cubicBezTo>
                    <a:pt x="395" y="232"/>
                    <a:pt x="395" y="233"/>
                    <a:pt x="395" y="233"/>
                  </a:cubicBezTo>
                  <a:cubicBezTo>
                    <a:pt x="395" y="234"/>
                    <a:pt x="395" y="234"/>
                    <a:pt x="395" y="235"/>
                  </a:cubicBezTo>
                  <a:cubicBezTo>
                    <a:pt x="395" y="236"/>
                    <a:pt x="395" y="236"/>
                    <a:pt x="395" y="237"/>
                  </a:cubicBezTo>
                  <a:cubicBezTo>
                    <a:pt x="395" y="238"/>
                    <a:pt x="395" y="239"/>
                    <a:pt x="394" y="239"/>
                  </a:cubicBezTo>
                  <a:cubicBezTo>
                    <a:pt x="394" y="239"/>
                    <a:pt x="394" y="241"/>
                    <a:pt x="393" y="241"/>
                  </a:cubicBezTo>
                  <a:cubicBezTo>
                    <a:pt x="393" y="241"/>
                    <a:pt x="393" y="240"/>
                    <a:pt x="393" y="240"/>
                  </a:cubicBezTo>
                  <a:cubicBezTo>
                    <a:pt x="393" y="240"/>
                    <a:pt x="392" y="239"/>
                    <a:pt x="392" y="239"/>
                  </a:cubicBezTo>
                  <a:cubicBezTo>
                    <a:pt x="392" y="239"/>
                    <a:pt x="392" y="239"/>
                    <a:pt x="392" y="239"/>
                  </a:cubicBezTo>
                  <a:cubicBezTo>
                    <a:pt x="392" y="239"/>
                    <a:pt x="392" y="240"/>
                    <a:pt x="391" y="240"/>
                  </a:cubicBezTo>
                  <a:cubicBezTo>
                    <a:pt x="391" y="241"/>
                    <a:pt x="391" y="241"/>
                    <a:pt x="391" y="241"/>
                  </a:cubicBezTo>
                  <a:cubicBezTo>
                    <a:pt x="390" y="241"/>
                    <a:pt x="390" y="241"/>
                    <a:pt x="390" y="242"/>
                  </a:cubicBezTo>
                  <a:cubicBezTo>
                    <a:pt x="390" y="243"/>
                    <a:pt x="389" y="242"/>
                    <a:pt x="389" y="242"/>
                  </a:cubicBezTo>
                  <a:cubicBezTo>
                    <a:pt x="389" y="242"/>
                    <a:pt x="389" y="244"/>
                    <a:pt x="388" y="243"/>
                  </a:cubicBezTo>
                  <a:cubicBezTo>
                    <a:pt x="388" y="242"/>
                    <a:pt x="388" y="242"/>
                    <a:pt x="388" y="241"/>
                  </a:cubicBezTo>
                  <a:cubicBezTo>
                    <a:pt x="388" y="241"/>
                    <a:pt x="388" y="241"/>
                    <a:pt x="388" y="241"/>
                  </a:cubicBezTo>
                  <a:cubicBezTo>
                    <a:pt x="388" y="240"/>
                    <a:pt x="388" y="241"/>
                    <a:pt x="388" y="241"/>
                  </a:cubicBezTo>
                  <a:cubicBezTo>
                    <a:pt x="387" y="241"/>
                    <a:pt x="387" y="241"/>
                    <a:pt x="387" y="241"/>
                  </a:cubicBezTo>
                  <a:cubicBezTo>
                    <a:pt x="387" y="242"/>
                    <a:pt x="386" y="242"/>
                    <a:pt x="386" y="242"/>
                  </a:cubicBezTo>
                  <a:cubicBezTo>
                    <a:pt x="385" y="243"/>
                    <a:pt x="385" y="242"/>
                    <a:pt x="385" y="241"/>
                  </a:cubicBezTo>
                  <a:cubicBezTo>
                    <a:pt x="385" y="240"/>
                    <a:pt x="385" y="240"/>
                    <a:pt x="385" y="239"/>
                  </a:cubicBezTo>
                  <a:cubicBezTo>
                    <a:pt x="384" y="238"/>
                    <a:pt x="385" y="238"/>
                    <a:pt x="385" y="237"/>
                  </a:cubicBezTo>
                  <a:cubicBezTo>
                    <a:pt x="385" y="236"/>
                    <a:pt x="385" y="236"/>
                    <a:pt x="385" y="235"/>
                  </a:cubicBezTo>
                  <a:cubicBezTo>
                    <a:pt x="385" y="235"/>
                    <a:pt x="385" y="234"/>
                    <a:pt x="385" y="234"/>
                  </a:cubicBezTo>
                  <a:cubicBezTo>
                    <a:pt x="385" y="234"/>
                    <a:pt x="385" y="234"/>
                    <a:pt x="385" y="233"/>
                  </a:cubicBezTo>
                  <a:cubicBezTo>
                    <a:pt x="385" y="232"/>
                    <a:pt x="385" y="231"/>
                    <a:pt x="385" y="231"/>
                  </a:cubicBezTo>
                  <a:cubicBezTo>
                    <a:pt x="385" y="231"/>
                    <a:pt x="385" y="229"/>
                    <a:pt x="385" y="230"/>
                  </a:cubicBezTo>
                  <a:cubicBezTo>
                    <a:pt x="384" y="230"/>
                    <a:pt x="384" y="230"/>
                    <a:pt x="384" y="231"/>
                  </a:cubicBezTo>
                  <a:cubicBezTo>
                    <a:pt x="384" y="231"/>
                    <a:pt x="383" y="230"/>
                    <a:pt x="383" y="231"/>
                  </a:cubicBezTo>
                  <a:cubicBezTo>
                    <a:pt x="383" y="232"/>
                    <a:pt x="382" y="233"/>
                    <a:pt x="382" y="234"/>
                  </a:cubicBezTo>
                  <a:cubicBezTo>
                    <a:pt x="382" y="234"/>
                    <a:pt x="382" y="235"/>
                    <a:pt x="383" y="235"/>
                  </a:cubicBezTo>
                  <a:cubicBezTo>
                    <a:pt x="383" y="236"/>
                    <a:pt x="383" y="236"/>
                    <a:pt x="383" y="236"/>
                  </a:cubicBezTo>
                  <a:cubicBezTo>
                    <a:pt x="383" y="237"/>
                    <a:pt x="383" y="238"/>
                    <a:pt x="383" y="238"/>
                  </a:cubicBezTo>
                  <a:cubicBezTo>
                    <a:pt x="383" y="238"/>
                    <a:pt x="383" y="239"/>
                    <a:pt x="383" y="239"/>
                  </a:cubicBezTo>
                  <a:cubicBezTo>
                    <a:pt x="383" y="240"/>
                    <a:pt x="383" y="240"/>
                    <a:pt x="383" y="241"/>
                  </a:cubicBezTo>
                  <a:cubicBezTo>
                    <a:pt x="383" y="242"/>
                    <a:pt x="383" y="242"/>
                    <a:pt x="383" y="243"/>
                  </a:cubicBezTo>
                  <a:cubicBezTo>
                    <a:pt x="383" y="244"/>
                    <a:pt x="383" y="243"/>
                    <a:pt x="382" y="243"/>
                  </a:cubicBezTo>
                  <a:cubicBezTo>
                    <a:pt x="382" y="243"/>
                    <a:pt x="382" y="243"/>
                    <a:pt x="382" y="244"/>
                  </a:cubicBezTo>
                  <a:cubicBezTo>
                    <a:pt x="381" y="245"/>
                    <a:pt x="381" y="244"/>
                    <a:pt x="381" y="245"/>
                  </a:cubicBezTo>
                  <a:cubicBezTo>
                    <a:pt x="380" y="245"/>
                    <a:pt x="380" y="245"/>
                    <a:pt x="379" y="245"/>
                  </a:cubicBezTo>
                  <a:cubicBezTo>
                    <a:pt x="379" y="246"/>
                    <a:pt x="379" y="246"/>
                    <a:pt x="379" y="247"/>
                  </a:cubicBezTo>
                  <a:cubicBezTo>
                    <a:pt x="379" y="248"/>
                    <a:pt x="379" y="248"/>
                    <a:pt x="378" y="249"/>
                  </a:cubicBezTo>
                  <a:cubicBezTo>
                    <a:pt x="378" y="249"/>
                    <a:pt x="379" y="250"/>
                    <a:pt x="378" y="250"/>
                  </a:cubicBezTo>
                  <a:cubicBezTo>
                    <a:pt x="378" y="251"/>
                    <a:pt x="378" y="251"/>
                    <a:pt x="378" y="251"/>
                  </a:cubicBezTo>
                  <a:cubicBezTo>
                    <a:pt x="378" y="251"/>
                    <a:pt x="377" y="252"/>
                    <a:pt x="377" y="252"/>
                  </a:cubicBezTo>
                  <a:cubicBezTo>
                    <a:pt x="377" y="252"/>
                    <a:pt x="377" y="252"/>
                    <a:pt x="377" y="252"/>
                  </a:cubicBezTo>
                  <a:cubicBezTo>
                    <a:pt x="376" y="252"/>
                    <a:pt x="376" y="251"/>
                    <a:pt x="376" y="252"/>
                  </a:cubicBezTo>
                  <a:cubicBezTo>
                    <a:pt x="376" y="253"/>
                    <a:pt x="376" y="253"/>
                    <a:pt x="376" y="254"/>
                  </a:cubicBezTo>
                  <a:cubicBezTo>
                    <a:pt x="375" y="254"/>
                    <a:pt x="376" y="255"/>
                    <a:pt x="375" y="255"/>
                  </a:cubicBezTo>
                  <a:cubicBezTo>
                    <a:pt x="375" y="255"/>
                    <a:pt x="375" y="256"/>
                    <a:pt x="375" y="257"/>
                  </a:cubicBezTo>
                  <a:cubicBezTo>
                    <a:pt x="375" y="257"/>
                    <a:pt x="374" y="257"/>
                    <a:pt x="374" y="258"/>
                  </a:cubicBezTo>
                  <a:cubicBezTo>
                    <a:pt x="374" y="258"/>
                    <a:pt x="373" y="258"/>
                    <a:pt x="373" y="257"/>
                  </a:cubicBezTo>
                  <a:cubicBezTo>
                    <a:pt x="373" y="257"/>
                    <a:pt x="373" y="257"/>
                    <a:pt x="373" y="257"/>
                  </a:cubicBezTo>
                  <a:cubicBezTo>
                    <a:pt x="372" y="257"/>
                    <a:pt x="372" y="256"/>
                    <a:pt x="372" y="257"/>
                  </a:cubicBezTo>
                  <a:cubicBezTo>
                    <a:pt x="371" y="258"/>
                    <a:pt x="372" y="258"/>
                    <a:pt x="372" y="259"/>
                  </a:cubicBezTo>
                  <a:cubicBezTo>
                    <a:pt x="372" y="262"/>
                    <a:pt x="370" y="260"/>
                    <a:pt x="370" y="260"/>
                  </a:cubicBezTo>
                  <a:cubicBezTo>
                    <a:pt x="369" y="260"/>
                    <a:pt x="369" y="260"/>
                    <a:pt x="369" y="261"/>
                  </a:cubicBezTo>
                  <a:cubicBezTo>
                    <a:pt x="368" y="261"/>
                    <a:pt x="368" y="261"/>
                    <a:pt x="368" y="262"/>
                  </a:cubicBezTo>
                  <a:cubicBezTo>
                    <a:pt x="368" y="263"/>
                    <a:pt x="369" y="263"/>
                    <a:pt x="370" y="264"/>
                  </a:cubicBezTo>
                  <a:cubicBezTo>
                    <a:pt x="370" y="264"/>
                    <a:pt x="371" y="264"/>
                    <a:pt x="371" y="265"/>
                  </a:cubicBezTo>
                  <a:cubicBezTo>
                    <a:pt x="371" y="265"/>
                    <a:pt x="371" y="265"/>
                    <a:pt x="371" y="266"/>
                  </a:cubicBezTo>
                  <a:cubicBezTo>
                    <a:pt x="371" y="266"/>
                    <a:pt x="371" y="267"/>
                    <a:pt x="371" y="267"/>
                  </a:cubicBezTo>
                  <a:cubicBezTo>
                    <a:pt x="372" y="267"/>
                    <a:pt x="372" y="268"/>
                    <a:pt x="372" y="269"/>
                  </a:cubicBezTo>
                  <a:cubicBezTo>
                    <a:pt x="372" y="270"/>
                    <a:pt x="372" y="271"/>
                    <a:pt x="372" y="272"/>
                  </a:cubicBezTo>
                  <a:cubicBezTo>
                    <a:pt x="372" y="272"/>
                    <a:pt x="371" y="273"/>
                    <a:pt x="371" y="273"/>
                  </a:cubicBezTo>
                  <a:cubicBezTo>
                    <a:pt x="371" y="273"/>
                    <a:pt x="371" y="274"/>
                    <a:pt x="371" y="274"/>
                  </a:cubicBezTo>
                  <a:cubicBezTo>
                    <a:pt x="371" y="275"/>
                    <a:pt x="371" y="275"/>
                    <a:pt x="371" y="276"/>
                  </a:cubicBezTo>
                  <a:cubicBezTo>
                    <a:pt x="370" y="277"/>
                    <a:pt x="369" y="276"/>
                    <a:pt x="368" y="276"/>
                  </a:cubicBezTo>
                  <a:cubicBezTo>
                    <a:pt x="368" y="276"/>
                    <a:pt x="367" y="276"/>
                    <a:pt x="367" y="276"/>
                  </a:cubicBezTo>
                  <a:cubicBezTo>
                    <a:pt x="366" y="276"/>
                    <a:pt x="366" y="276"/>
                    <a:pt x="365" y="276"/>
                  </a:cubicBezTo>
                  <a:cubicBezTo>
                    <a:pt x="364" y="277"/>
                    <a:pt x="364" y="277"/>
                    <a:pt x="364" y="277"/>
                  </a:cubicBezTo>
                  <a:cubicBezTo>
                    <a:pt x="363" y="277"/>
                    <a:pt x="363" y="276"/>
                    <a:pt x="362" y="276"/>
                  </a:cubicBezTo>
                  <a:cubicBezTo>
                    <a:pt x="362" y="276"/>
                    <a:pt x="361" y="279"/>
                    <a:pt x="361" y="279"/>
                  </a:cubicBezTo>
                  <a:cubicBezTo>
                    <a:pt x="361" y="280"/>
                    <a:pt x="362" y="281"/>
                    <a:pt x="362" y="281"/>
                  </a:cubicBezTo>
                  <a:cubicBezTo>
                    <a:pt x="362" y="282"/>
                    <a:pt x="361" y="283"/>
                    <a:pt x="361" y="284"/>
                  </a:cubicBezTo>
                  <a:cubicBezTo>
                    <a:pt x="361" y="286"/>
                    <a:pt x="361" y="288"/>
                    <a:pt x="360" y="289"/>
                  </a:cubicBezTo>
                  <a:cubicBezTo>
                    <a:pt x="360" y="290"/>
                    <a:pt x="360" y="291"/>
                    <a:pt x="360" y="291"/>
                  </a:cubicBezTo>
                  <a:cubicBezTo>
                    <a:pt x="360" y="291"/>
                    <a:pt x="360" y="291"/>
                    <a:pt x="360" y="292"/>
                  </a:cubicBezTo>
                  <a:cubicBezTo>
                    <a:pt x="364" y="290"/>
                    <a:pt x="368" y="288"/>
                    <a:pt x="371" y="286"/>
                  </a:cubicBezTo>
                  <a:cubicBezTo>
                    <a:pt x="371" y="286"/>
                    <a:pt x="371" y="286"/>
                    <a:pt x="371" y="286"/>
                  </a:cubicBezTo>
                  <a:cubicBezTo>
                    <a:pt x="371" y="285"/>
                    <a:pt x="372" y="285"/>
                    <a:pt x="372" y="284"/>
                  </a:cubicBezTo>
                  <a:cubicBezTo>
                    <a:pt x="372" y="282"/>
                    <a:pt x="374" y="282"/>
                    <a:pt x="374" y="281"/>
                  </a:cubicBezTo>
                  <a:cubicBezTo>
                    <a:pt x="375" y="281"/>
                    <a:pt x="375" y="281"/>
                    <a:pt x="375" y="281"/>
                  </a:cubicBezTo>
                  <a:cubicBezTo>
                    <a:pt x="375" y="280"/>
                    <a:pt x="376" y="280"/>
                    <a:pt x="376" y="279"/>
                  </a:cubicBezTo>
                  <a:cubicBezTo>
                    <a:pt x="376" y="278"/>
                    <a:pt x="375" y="277"/>
                    <a:pt x="376" y="276"/>
                  </a:cubicBezTo>
                  <a:cubicBezTo>
                    <a:pt x="377" y="275"/>
                    <a:pt x="378" y="275"/>
                    <a:pt x="378" y="275"/>
                  </a:cubicBezTo>
                  <a:cubicBezTo>
                    <a:pt x="378" y="275"/>
                    <a:pt x="378" y="276"/>
                    <a:pt x="379" y="276"/>
                  </a:cubicBezTo>
                  <a:cubicBezTo>
                    <a:pt x="379" y="275"/>
                    <a:pt x="380" y="275"/>
                    <a:pt x="380" y="275"/>
                  </a:cubicBezTo>
                  <a:cubicBezTo>
                    <a:pt x="380" y="274"/>
                    <a:pt x="381" y="273"/>
                    <a:pt x="381" y="273"/>
                  </a:cubicBezTo>
                  <a:cubicBezTo>
                    <a:pt x="381" y="272"/>
                    <a:pt x="382" y="272"/>
                    <a:pt x="382" y="272"/>
                  </a:cubicBezTo>
                  <a:cubicBezTo>
                    <a:pt x="382" y="271"/>
                    <a:pt x="383" y="271"/>
                    <a:pt x="384" y="272"/>
                  </a:cubicBezTo>
                  <a:cubicBezTo>
                    <a:pt x="384" y="273"/>
                    <a:pt x="384" y="275"/>
                    <a:pt x="384" y="276"/>
                  </a:cubicBezTo>
                  <a:cubicBezTo>
                    <a:pt x="384" y="277"/>
                    <a:pt x="385" y="278"/>
                    <a:pt x="385" y="278"/>
                  </a:cubicBezTo>
                  <a:cubicBezTo>
                    <a:pt x="386" y="278"/>
                    <a:pt x="387" y="277"/>
                    <a:pt x="388" y="277"/>
                  </a:cubicBezTo>
                  <a:cubicBezTo>
                    <a:pt x="387" y="276"/>
                    <a:pt x="387" y="276"/>
                    <a:pt x="387" y="275"/>
                  </a:cubicBezTo>
                  <a:cubicBezTo>
                    <a:pt x="387" y="273"/>
                    <a:pt x="386" y="272"/>
                    <a:pt x="386" y="271"/>
                  </a:cubicBezTo>
                  <a:cubicBezTo>
                    <a:pt x="386" y="271"/>
                    <a:pt x="386" y="270"/>
                    <a:pt x="385" y="270"/>
                  </a:cubicBezTo>
                  <a:cubicBezTo>
                    <a:pt x="385" y="270"/>
                    <a:pt x="385" y="269"/>
                    <a:pt x="386" y="269"/>
                  </a:cubicBezTo>
                  <a:cubicBezTo>
                    <a:pt x="386" y="269"/>
                    <a:pt x="386" y="269"/>
                    <a:pt x="386" y="269"/>
                  </a:cubicBezTo>
                  <a:cubicBezTo>
                    <a:pt x="387" y="270"/>
                    <a:pt x="387" y="270"/>
                    <a:pt x="387" y="270"/>
                  </a:cubicBezTo>
                  <a:cubicBezTo>
                    <a:pt x="388" y="270"/>
                    <a:pt x="388" y="269"/>
                    <a:pt x="389" y="270"/>
                  </a:cubicBezTo>
                  <a:cubicBezTo>
                    <a:pt x="389" y="271"/>
                    <a:pt x="389" y="271"/>
                    <a:pt x="389" y="272"/>
                  </a:cubicBezTo>
                  <a:cubicBezTo>
                    <a:pt x="389" y="272"/>
                    <a:pt x="390" y="272"/>
                    <a:pt x="390" y="272"/>
                  </a:cubicBezTo>
                  <a:cubicBezTo>
                    <a:pt x="390" y="273"/>
                    <a:pt x="390" y="273"/>
                    <a:pt x="390" y="274"/>
                  </a:cubicBezTo>
                  <a:cubicBezTo>
                    <a:pt x="391" y="274"/>
                    <a:pt x="391" y="274"/>
                    <a:pt x="391" y="275"/>
                  </a:cubicBezTo>
                  <a:cubicBezTo>
                    <a:pt x="394" y="272"/>
                    <a:pt x="398" y="270"/>
                    <a:pt x="401" y="267"/>
                  </a:cubicBezTo>
                  <a:cubicBezTo>
                    <a:pt x="401" y="267"/>
                    <a:pt x="401" y="266"/>
                    <a:pt x="402" y="265"/>
                  </a:cubicBezTo>
                  <a:cubicBezTo>
                    <a:pt x="402" y="264"/>
                    <a:pt x="402" y="263"/>
                    <a:pt x="403" y="263"/>
                  </a:cubicBezTo>
                  <a:cubicBezTo>
                    <a:pt x="403" y="262"/>
                    <a:pt x="403" y="263"/>
                    <a:pt x="404" y="264"/>
                  </a:cubicBezTo>
                  <a:cubicBezTo>
                    <a:pt x="404" y="264"/>
                    <a:pt x="404" y="265"/>
                    <a:pt x="404" y="265"/>
                  </a:cubicBezTo>
                  <a:cubicBezTo>
                    <a:pt x="404" y="265"/>
                    <a:pt x="404" y="265"/>
                    <a:pt x="404" y="265"/>
                  </a:cubicBezTo>
                  <a:cubicBezTo>
                    <a:pt x="404" y="265"/>
                    <a:pt x="405" y="264"/>
                    <a:pt x="406" y="264"/>
                  </a:cubicBezTo>
                  <a:cubicBezTo>
                    <a:pt x="406" y="263"/>
                    <a:pt x="406" y="263"/>
                    <a:pt x="406" y="263"/>
                  </a:cubicBezTo>
                  <a:cubicBezTo>
                    <a:pt x="407" y="262"/>
                    <a:pt x="407" y="262"/>
                    <a:pt x="408" y="261"/>
                  </a:cubicBezTo>
                  <a:cubicBezTo>
                    <a:pt x="408" y="261"/>
                    <a:pt x="409" y="260"/>
                    <a:pt x="409" y="261"/>
                  </a:cubicBezTo>
                  <a:cubicBezTo>
                    <a:pt x="409" y="261"/>
                    <a:pt x="408" y="261"/>
                    <a:pt x="408" y="261"/>
                  </a:cubicBezTo>
                  <a:cubicBezTo>
                    <a:pt x="408" y="262"/>
                    <a:pt x="408" y="262"/>
                    <a:pt x="408" y="262"/>
                  </a:cubicBezTo>
                  <a:cubicBezTo>
                    <a:pt x="422" y="251"/>
                    <a:pt x="434" y="239"/>
                    <a:pt x="446" y="232"/>
                  </a:cubicBezTo>
                  <a:cubicBezTo>
                    <a:pt x="447" y="231"/>
                    <a:pt x="448" y="230"/>
                    <a:pt x="450" y="230"/>
                  </a:cubicBezTo>
                  <a:cubicBezTo>
                    <a:pt x="449" y="208"/>
                    <a:pt x="445" y="188"/>
                    <a:pt x="438" y="168"/>
                  </a:cubicBezTo>
                  <a:cubicBezTo>
                    <a:pt x="438" y="168"/>
                    <a:pt x="438" y="169"/>
                    <a:pt x="438" y="169"/>
                  </a:cubicBezTo>
                  <a:close/>
                  <a:moveTo>
                    <a:pt x="404" y="220"/>
                  </a:moveTo>
                  <a:cubicBezTo>
                    <a:pt x="404" y="220"/>
                    <a:pt x="404" y="221"/>
                    <a:pt x="404" y="221"/>
                  </a:cubicBezTo>
                  <a:cubicBezTo>
                    <a:pt x="404" y="221"/>
                    <a:pt x="404" y="222"/>
                    <a:pt x="404" y="222"/>
                  </a:cubicBezTo>
                  <a:cubicBezTo>
                    <a:pt x="404" y="222"/>
                    <a:pt x="403" y="223"/>
                    <a:pt x="403" y="222"/>
                  </a:cubicBezTo>
                  <a:cubicBezTo>
                    <a:pt x="402" y="222"/>
                    <a:pt x="403" y="221"/>
                    <a:pt x="402" y="221"/>
                  </a:cubicBezTo>
                  <a:cubicBezTo>
                    <a:pt x="402" y="220"/>
                    <a:pt x="402" y="219"/>
                    <a:pt x="402" y="219"/>
                  </a:cubicBezTo>
                  <a:cubicBezTo>
                    <a:pt x="402" y="218"/>
                    <a:pt x="401" y="216"/>
                    <a:pt x="402" y="216"/>
                  </a:cubicBezTo>
                  <a:cubicBezTo>
                    <a:pt x="402" y="216"/>
                    <a:pt x="402" y="216"/>
                    <a:pt x="403" y="216"/>
                  </a:cubicBezTo>
                  <a:cubicBezTo>
                    <a:pt x="403" y="217"/>
                    <a:pt x="403" y="217"/>
                    <a:pt x="403" y="217"/>
                  </a:cubicBezTo>
                  <a:cubicBezTo>
                    <a:pt x="403" y="218"/>
                    <a:pt x="404" y="218"/>
                    <a:pt x="404" y="218"/>
                  </a:cubicBezTo>
                  <a:cubicBezTo>
                    <a:pt x="404" y="219"/>
                    <a:pt x="404" y="220"/>
                    <a:pt x="404" y="220"/>
                  </a:cubicBezTo>
                  <a:close/>
                  <a:moveTo>
                    <a:pt x="407" y="219"/>
                  </a:moveTo>
                  <a:cubicBezTo>
                    <a:pt x="406" y="219"/>
                    <a:pt x="406" y="219"/>
                    <a:pt x="406" y="219"/>
                  </a:cubicBezTo>
                  <a:cubicBezTo>
                    <a:pt x="406" y="219"/>
                    <a:pt x="406" y="218"/>
                    <a:pt x="406" y="218"/>
                  </a:cubicBezTo>
                  <a:cubicBezTo>
                    <a:pt x="405" y="217"/>
                    <a:pt x="405" y="217"/>
                    <a:pt x="405" y="216"/>
                  </a:cubicBezTo>
                  <a:cubicBezTo>
                    <a:pt x="405" y="216"/>
                    <a:pt x="405" y="215"/>
                    <a:pt x="405" y="215"/>
                  </a:cubicBezTo>
                  <a:cubicBezTo>
                    <a:pt x="405" y="214"/>
                    <a:pt x="405" y="214"/>
                    <a:pt x="405" y="213"/>
                  </a:cubicBezTo>
                  <a:cubicBezTo>
                    <a:pt x="405" y="212"/>
                    <a:pt x="406" y="215"/>
                    <a:pt x="406" y="215"/>
                  </a:cubicBezTo>
                  <a:cubicBezTo>
                    <a:pt x="406" y="216"/>
                    <a:pt x="406" y="217"/>
                    <a:pt x="406" y="217"/>
                  </a:cubicBezTo>
                  <a:cubicBezTo>
                    <a:pt x="406" y="218"/>
                    <a:pt x="407" y="218"/>
                    <a:pt x="407" y="219"/>
                  </a:cubicBezTo>
                  <a:close/>
                  <a:moveTo>
                    <a:pt x="409" y="229"/>
                  </a:moveTo>
                  <a:cubicBezTo>
                    <a:pt x="409" y="229"/>
                    <a:pt x="409" y="229"/>
                    <a:pt x="409" y="229"/>
                  </a:cubicBezTo>
                  <a:cubicBezTo>
                    <a:pt x="409" y="228"/>
                    <a:pt x="409" y="228"/>
                    <a:pt x="408" y="228"/>
                  </a:cubicBezTo>
                  <a:cubicBezTo>
                    <a:pt x="408" y="228"/>
                    <a:pt x="408" y="228"/>
                    <a:pt x="408" y="227"/>
                  </a:cubicBezTo>
                  <a:cubicBezTo>
                    <a:pt x="408" y="226"/>
                    <a:pt x="408" y="227"/>
                    <a:pt x="409" y="227"/>
                  </a:cubicBezTo>
                  <a:cubicBezTo>
                    <a:pt x="409" y="227"/>
                    <a:pt x="409" y="227"/>
                    <a:pt x="409" y="228"/>
                  </a:cubicBezTo>
                  <a:cubicBezTo>
                    <a:pt x="409" y="228"/>
                    <a:pt x="409" y="228"/>
                    <a:pt x="409" y="229"/>
                  </a:cubicBezTo>
                  <a:close/>
                  <a:moveTo>
                    <a:pt x="364" y="117"/>
                  </a:moveTo>
                  <a:cubicBezTo>
                    <a:pt x="364" y="116"/>
                    <a:pt x="365" y="117"/>
                    <a:pt x="365" y="117"/>
                  </a:cubicBezTo>
                  <a:cubicBezTo>
                    <a:pt x="365" y="118"/>
                    <a:pt x="365" y="118"/>
                    <a:pt x="365" y="118"/>
                  </a:cubicBezTo>
                  <a:cubicBezTo>
                    <a:pt x="365" y="119"/>
                    <a:pt x="366" y="119"/>
                    <a:pt x="366" y="119"/>
                  </a:cubicBezTo>
                  <a:cubicBezTo>
                    <a:pt x="366" y="119"/>
                    <a:pt x="366" y="118"/>
                    <a:pt x="366" y="118"/>
                  </a:cubicBezTo>
                  <a:cubicBezTo>
                    <a:pt x="366" y="118"/>
                    <a:pt x="368" y="121"/>
                    <a:pt x="368" y="120"/>
                  </a:cubicBezTo>
                  <a:cubicBezTo>
                    <a:pt x="368" y="119"/>
                    <a:pt x="368" y="118"/>
                    <a:pt x="367" y="117"/>
                  </a:cubicBezTo>
                  <a:cubicBezTo>
                    <a:pt x="367" y="117"/>
                    <a:pt x="367" y="117"/>
                    <a:pt x="367" y="117"/>
                  </a:cubicBezTo>
                  <a:cubicBezTo>
                    <a:pt x="368" y="117"/>
                    <a:pt x="368" y="117"/>
                    <a:pt x="368" y="118"/>
                  </a:cubicBezTo>
                  <a:cubicBezTo>
                    <a:pt x="369" y="118"/>
                    <a:pt x="369" y="119"/>
                    <a:pt x="369" y="119"/>
                  </a:cubicBezTo>
                  <a:cubicBezTo>
                    <a:pt x="369" y="119"/>
                    <a:pt x="369" y="119"/>
                    <a:pt x="369" y="120"/>
                  </a:cubicBezTo>
                  <a:cubicBezTo>
                    <a:pt x="369" y="120"/>
                    <a:pt x="370" y="120"/>
                    <a:pt x="370" y="121"/>
                  </a:cubicBezTo>
                  <a:cubicBezTo>
                    <a:pt x="370" y="121"/>
                    <a:pt x="370" y="121"/>
                    <a:pt x="370" y="120"/>
                  </a:cubicBezTo>
                  <a:cubicBezTo>
                    <a:pt x="371" y="121"/>
                    <a:pt x="371" y="122"/>
                    <a:pt x="371" y="122"/>
                  </a:cubicBezTo>
                  <a:cubicBezTo>
                    <a:pt x="371" y="123"/>
                    <a:pt x="371" y="123"/>
                    <a:pt x="372" y="123"/>
                  </a:cubicBezTo>
                  <a:cubicBezTo>
                    <a:pt x="372" y="124"/>
                    <a:pt x="372" y="124"/>
                    <a:pt x="373" y="124"/>
                  </a:cubicBezTo>
                  <a:cubicBezTo>
                    <a:pt x="373" y="124"/>
                    <a:pt x="373" y="124"/>
                    <a:pt x="373" y="125"/>
                  </a:cubicBezTo>
                  <a:cubicBezTo>
                    <a:pt x="373" y="125"/>
                    <a:pt x="373" y="125"/>
                    <a:pt x="374" y="125"/>
                  </a:cubicBezTo>
                  <a:cubicBezTo>
                    <a:pt x="374" y="126"/>
                    <a:pt x="374" y="126"/>
                    <a:pt x="374" y="126"/>
                  </a:cubicBezTo>
                  <a:cubicBezTo>
                    <a:pt x="374" y="127"/>
                    <a:pt x="375" y="127"/>
                    <a:pt x="375" y="127"/>
                  </a:cubicBezTo>
                  <a:cubicBezTo>
                    <a:pt x="375" y="128"/>
                    <a:pt x="374" y="128"/>
                    <a:pt x="374" y="128"/>
                  </a:cubicBezTo>
                  <a:cubicBezTo>
                    <a:pt x="374" y="127"/>
                    <a:pt x="374" y="128"/>
                    <a:pt x="374" y="128"/>
                  </a:cubicBezTo>
                  <a:cubicBezTo>
                    <a:pt x="373" y="129"/>
                    <a:pt x="373" y="129"/>
                    <a:pt x="374" y="130"/>
                  </a:cubicBezTo>
                  <a:cubicBezTo>
                    <a:pt x="374" y="130"/>
                    <a:pt x="374" y="131"/>
                    <a:pt x="374" y="131"/>
                  </a:cubicBezTo>
                  <a:cubicBezTo>
                    <a:pt x="374" y="131"/>
                    <a:pt x="374" y="132"/>
                    <a:pt x="374" y="132"/>
                  </a:cubicBezTo>
                  <a:cubicBezTo>
                    <a:pt x="374" y="133"/>
                    <a:pt x="374" y="134"/>
                    <a:pt x="374" y="134"/>
                  </a:cubicBezTo>
                  <a:cubicBezTo>
                    <a:pt x="374" y="135"/>
                    <a:pt x="374" y="135"/>
                    <a:pt x="374" y="136"/>
                  </a:cubicBezTo>
                  <a:cubicBezTo>
                    <a:pt x="374" y="137"/>
                    <a:pt x="374" y="139"/>
                    <a:pt x="374" y="140"/>
                  </a:cubicBezTo>
                  <a:cubicBezTo>
                    <a:pt x="374" y="139"/>
                    <a:pt x="373" y="138"/>
                    <a:pt x="373" y="138"/>
                  </a:cubicBezTo>
                  <a:cubicBezTo>
                    <a:pt x="373" y="137"/>
                    <a:pt x="373" y="137"/>
                    <a:pt x="373" y="137"/>
                  </a:cubicBezTo>
                  <a:cubicBezTo>
                    <a:pt x="373" y="137"/>
                    <a:pt x="373" y="137"/>
                    <a:pt x="373" y="137"/>
                  </a:cubicBezTo>
                  <a:cubicBezTo>
                    <a:pt x="372" y="136"/>
                    <a:pt x="372" y="136"/>
                    <a:pt x="372" y="136"/>
                  </a:cubicBezTo>
                  <a:cubicBezTo>
                    <a:pt x="371" y="135"/>
                    <a:pt x="371" y="135"/>
                    <a:pt x="371" y="134"/>
                  </a:cubicBezTo>
                  <a:cubicBezTo>
                    <a:pt x="371" y="134"/>
                    <a:pt x="370" y="134"/>
                    <a:pt x="370" y="133"/>
                  </a:cubicBezTo>
                  <a:cubicBezTo>
                    <a:pt x="370" y="133"/>
                    <a:pt x="371" y="133"/>
                    <a:pt x="371" y="133"/>
                  </a:cubicBezTo>
                  <a:cubicBezTo>
                    <a:pt x="371" y="133"/>
                    <a:pt x="371" y="133"/>
                    <a:pt x="371" y="133"/>
                  </a:cubicBezTo>
                  <a:cubicBezTo>
                    <a:pt x="371" y="132"/>
                    <a:pt x="371" y="132"/>
                    <a:pt x="370" y="132"/>
                  </a:cubicBezTo>
                  <a:cubicBezTo>
                    <a:pt x="370" y="132"/>
                    <a:pt x="370" y="132"/>
                    <a:pt x="369" y="131"/>
                  </a:cubicBezTo>
                  <a:cubicBezTo>
                    <a:pt x="369" y="131"/>
                    <a:pt x="369" y="130"/>
                    <a:pt x="369" y="130"/>
                  </a:cubicBezTo>
                  <a:cubicBezTo>
                    <a:pt x="368" y="129"/>
                    <a:pt x="369" y="129"/>
                    <a:pt x="369" y="129"/>
                  </a:cubicBezTo>
                  <a:cubicBezTo>
                    <a:pt x="369" y="129"/>
                    <a:pt x="369" y="128"/>
                    <a:pt x="369" y="128"/>
                  </a:cubicBezTo>
                  <a:cubicBezTo>
                    <a:pt x="370" y="128"/>
                    <a:pt x="370" y="128"/>
                    <a:pt x="370" y="128"/>
                  </a:cubicBezTo>
                  <a:cubicBezTo>
                    <a:pt x="371" y="128"/>
                    <a:pt x="371" y="127"/>
                    <a:pt x="371" y="126"/>
                  </a:cubicBezTo>
                  <a:cubicBezTo>
                    <a:pt x="370" y="126"/>
                    <a:pt x="370" y="126"/>
                    <a:pt x="370" y="126"/>
                  </a:cubicBezTo>
                  <a:cubicBezTo>
                    <a:pt x="370" y="126"/>
                    <a:pt x="370" y="127"/>
                    <a:pt x="370" y="127"/>
                  </a:cubicBezTo>
                  <a:cubicBezTo>
                    <a:pt x="369" y="127"/>
                    <a:pt x="369" y="126"/>
                    <a:pt x="369" y="126"/>
                  </a:cubicBezTo>
                  <a:cubicBezTo>
                    <a:pt x="369" y="126"/>
                    <a:pt x="369" y="126"/>
                    <a:pt x="369" y="126"/>
                  </a:cubicBezTo>
                  <a:cubicBezTo>
                    <a:pt x="369" y="127"/>
                    <a:pt x="369" y="127"/>
                    <a:pt x="369" y="127"/>
                  </a:cubicBezTo>
                  <a:cubicBezTo>
                    <a:pt x="369" y="128"/>
                    <a:pt x="369" y="128"/>
                    <a:pt x="368" y="128"/>
                  </a:cubicBezTo>
                  <a:cubicBezTo>
                    <a:pt x="368" y="128"/>
                    <a:pt x="368" y="128"/>
                    <a:pt x="368" y="127"/>
                  </a:cubicBezTo>
                  <a:cubicBezTo>
                    <a:pt x="367" y="127"/>
                    <a:pt x="367" y="127"/>
                    <a:pt x="367" y="126"/>
                  </a:cubicBezTo>
                  <a:cubicBezTo>
                    <a:pt x="366" y="125"/>
                    <a:pt x="366" y="124"/>
                    <a:pt x="365" y="123"/>
                  </a:cubicBezTo>
                  <a:cubicBezTo>
                    <a:pt x="364" y="123"/>
                    <a:pt x="365" y="122"/>
                    <a:pt x="365" y="121"/>
                  </a:cubicBezTo>
                  <a:cubicBezTo>
                    <a:pt x="364" y="121"/>
                    <a:pt x="364" y="121"/>
                    <a:pt x="364" y="120"/>
                  </a:cubicBezTo>
                  <a:cubicBezTo>
                    <a:pt x="363" y="120"/>
                    <a:pt x="363" y="119"/>
                    <a:pt x="363" y="119"/>
                  </a:cubicBezTo>
                  <a:cubicBezTo>
                    <a:pt x="363" y="118"/>
                    <a:pt x="362" y="117"/>
                    <a:pt x="362" y="117"/>
                  </a:cubicBezTo>
                  <a:cubicBezTo>
                    <a:pt x="362" y="116"/>
                    <a:pt x="362" y="116"/>
                    <a:pt x="363" y="116"/>
                  </a:cubicBezTo>
                  <a:cubicBezTo>
                    <a:pt x="363" y="116"/>
                    <a:pt x="363" y="116"/>
                    <a:pt x="363" y="117"/>
                  </a:cubicBezTo>
                  <a:cubicBezTo>
                    <a:pt x="364" y="117"/>
                    <a:pt x="364" y="117"/>
                    <a:pt x="364" y="117"/>
                  </a:cubicBezTo>
                  <a:close/>
                  <a:moveTo>
                    <a:pt x="181" y="390"/>
                  </a:moveTo>
                  <a:cubicBezTo>
                    <a:pt x="180" y="390"/>
                    <a:pt x="180" y="388"/>
                    <a:pt x="181" y="388"/>
                  </a:cubicBezTo>
                  <a:cubicBezTo>
                    <a:pt x="183" y="388"/>
                    <a:pt x="183" y="390"/>
                    <a:pt x="184" y="390"/>
                  </a:cubicBezTo>
                  <a:cubicBezTo>
                    <a:pt x="185" y="390"/>
                    <a:pt x="187" y="390"/>
                    <a:pt x="187" y="391"/>
                  </a:cubicBezTo>
                  <a:cubicBezTo>
                    <a:pt x="188" y="392"/>
                    <a:pt x="186" y="392"/>
                    <a:pt x="186" y="392"/>
                  </a:cubicBezTo>
                  <a:cubicBezTo>
                    <a:pt x="185" y="392"/>
                    <a:pt x="184" y="391"/>
                    <a:pt x="183" y="391"/>
                  </a:cubicBezTo>
                  <a:cubicBezTo>
                    <a:pt x="182" y="391"/>
                    <a:pt x="181" y="391"/>
                    <a:pt x="181" y="390"/>
                  </a:cubicBezTo>
                  <a:close/>
                  <a:moveTo>
                    <a:pt x="188" y="383"/>
                  </a:moveTo>
                  <a:cubicBezTo>
                    <a:pt x="187" y="384"/>
                    <a:pt x="186" y="383"/>
                    <a:pt x="186" y="383"/>
                  </a:cubicBezTo>
                  <a:cubicBezTo>
                    <a:pt x="185" y="381"/>
                    <a:pt x="186" y="381"/>
                    <a:pt x="188" y="382"/>
                  </a:cubicBezTo>
                  <a:cubicBezTo>
                    <a:pt x="188" y="383"/>
                    <a:pt x="188" y="383"/>
                    <a:pt x="188" y="383"/>
                  </a:cubicBezTo>
                  <a:close/>
                  <a:moveTo>
                    <a:pt x="183" y="387"/>
                  </a:moveTo>
                  <a:cubicBezTo>
                    <a:pt x="182" y="387"/>
                    <a:pt x="186" y="387"/>
                    <a:pt x="186" y="388"/>
                  </a:cubicBezTo>
                  <a:cubicBezTo>
                    <a:pt x="185" y="389"/>
                    <a:pt x="183" y="388"/>
                    <a:pt x="183" y="387"/>
                  </a:cubicBezTo>
                  <a:close/>
                  <a:moveTo>
                    <a:pt x="229" y="443"/>
                  </a:moveTo>
                  <a:cubicBezTo>
                    <a:pt x="229" y="443"/>
                    <a:pt x="229" y="444"/>
                    <a:pt x="229" y="444"/>
                  </a:cubicBezTo>
                  <a:cubicBezTo>
                    <a:pt x="230" y="444"/>
                    <a:pt x="230" y="444"/>
                    <a:pt x="230" y="444"/>
                  </a:cubicBezTo>
                  <a:cubicBezTo>
                    <a:pt x="230" y="444"/>
                    <a:pt x="229" y="444"/>
                    <a:pt x="229" y="444"/>
                  </a:cubicBezTo>
                  <a:cubicBezTo>
                    <a:pt x="229" y="444"/>
                    <a:pt x="229" y="444"/>
                    <a:pt x="229" y="443"/>
                  </a:cubicBezTo>
                  <a:close/>
                  <a:moveTo>
                    <a:pt x="183" y="383"/>
                  </a:moveTo>
                  <a:cubicBezTo>
                    <a:pt x="183" y="383"/>
                    <a:pt x="183" y="383"/>
                    <a:pt x="183" y="383"/>
                  </a:cubicBezTo>
                  <a:cubicBezTo>
                    <a:pt x="183" y="383"/>
                    <a:pt x="184" y="384"/>
                    <a:pt x="183" y="384"/>
                  </a:cubicBezTo>
                  <a:cubicBezTo>
                    <a:pt x="182" y="384"/>
                    <a:pt x="181" y="383"/>
                    <a:pt x="183" y="383"/>
                  </a:cubicBezTo>
                  <a:close/>
                  <a:moveTo>
                    <a:pt x="201" y="386"/>
                  </a:moveTo>
                  <a:cubicBezTo>
                    <a:pt x="201" y="387"/>
                    <a:pt x="201" y="387"/>
                    <a:pt x="201" y="386"/>
                  </a:cubicBezTo>
                  <a:cubicBezTo>
                    <a:pt x="200" y="386"/>
                    <a:pt x="200" y="384"/>
                    <a:pt x="201" y="384"/>
                  </a:cubicBezTo>
                  <a:cubicBezTo>
                    <a:pt x="201" y="384"/>
                    <a:pt x="201" y="384"/>
                    <a:pt x="201" y="384"/>
                  </a:cubicBezTo>
                  <a:cubicBezTo>
                    <a:pt x="201" y="385"/>
                    <a:pt x="202" y="385"/>
                    <a:pt x="201" y="386"/>
                  </a:cubicBezTo>
                  <a:close/>
                  <a:moveTo>
                    <a:pt x="179" y="387"/>
                  </a:moveTo>
                  <a:cubicBezTo>
                    <a:pt x="180" y="387"/>
                    <a:pt x="180" y="387"/>
                    <a:pt x="181" y="387"/>
                  </a:cubicBezTo>
                  <a:cubicBezTo>
                    <a:pt x="181" y="387"/>
                    <a:pt x="181" y="388"/>
                    <a:pt x="181" y="388"/>
                  </a:cubicBezTo>
                  <a:cubicBezTo>
                    <a:pt x="180" y="388"/>
                    <a:pt x="179" y="388"/>
                    <a:pt x="179" y="387"/>
                  </a:cubicBezTo>
                  <a:cubicBezTo>
                    <a:pt x="179" y="387"/>
                    <a:pt x="179" y="387"/>
                    <a:pt x="179" y="387"/>
                  </a:cubicBezTo>
                  <a:close/>
                  <a:moveTo>
                    <a:pt x="228" y="441"/>
                  </a:moveTo>
                  <a:cubicBezTo>
                    <a:pt x="228" y="441"/>
                    <a:pt x="228" y="441"/>
                    <a:pt x="228" y="442"/>
                  </a:cubicBezTo>
                  <a:cubicBezTo>
                    <a:pt x="228" y="442"/>
                    <a:pt x="228" y="442"/>
                    <a:pt x="228" y="442"/>
                  </a:cubicBezTo>
                  <a:cubicBezTo>
                    <a:pt x="228" y="442"/>
                    <a:pt x="229" y="443"/>
                    <a:pt x="228" y="443"/>
                  </a:cubicBezTo>
                  <a:cubicBezTo>
                    <a:pt x="228" y="443"/>
                    <a:pt x="227" y="443"/>
                    <a:pt x="227" y="443"/>
                  </a:cubicBezTo>
                  <a:cubicBezTo>
                    <a:pt x="227" y="443"/>
                    <a:pt x="228" y="442"/>
                    <a:pt x="227" y="442"/>
                  </a:cubicBezTo>
                  <a:cubicBezTo>
                    <a:pt x="226" y="442"/>
                    <a:pt x="227" y="441"/>
                    <a:pt x="228" y="441"/>
                  </a:cubicBezTo>
                  <a:close/>
                  <a:moveTo>
                    <a:pt x="218" y="340"/>
                  </a:moveTo>
                  <a:cubicBezTo>
                    <a:pt x="218" y="341"/>
                    <a:pt x="219" y="340"/>
                    <a:pt x="219" y="341"/>
                  </a:cubicBezTo>
                  <a:cubicBezTo>
                    <a:pt x="220" y="341"/>
                    <a:pt x="219" y="342"/>
                    <a:pt x="219" y="343"/>
                  </a:cubicBezTo>
                  <a:cubicBezTo>
                    <a:pt x="218" y="343"/>
                    <a:pt x="218" y="341"/>
                    <a:pt x="217" y="341"/>
                  </a:cubicBezTo>
                  <a:cubicBezTo>
                    <a:pt x="217" y="341"/>
                    <a:pt x="216" y="341"/>
                    <a:pt x="215" y="341"/>
                  </a:cubicBezTo>
                  <a:cubicBezTo>
                    <a:pt x="215" y="340"/>
                    <a:pt x="215" y="340"/>
                    <a:pt x="216" y="340"/>
                  </a:cubicBezTo>
                  <a:cubicBezTo>
                    <a:pt x="216" y="340"/>
                    <a:pt x="218" y="339"/>
                    <a:pt x="218" y="340"/>
                  </a:cubicBezTo>
                  <a:close/>
                  <a:moveTo>
                    <a:pt x="216" y="356"/>
                  </a:moveTo>
                  <a:cubicBezTo>
                    <a:pt x="217" y="356"/>
                    <a:pt x="218" y="356"/>
                    <a:pt x="218" y="356"/>
                  </a:cubicBezTo>
                  <a:cubicBezTo>
                    <a:pt x="218" y="357"/>
                    <a:pt x="217" y="357"/>
                    <a:pt x="217" y="357"/>
                  </a:cubicBezTo>
                  <a:cubicBezTo>
                    <a:pt x="216" y="357"/>
                    <a:pt x="216" y="357"/>
                    <a:pt x="215" y="357"/>
                  </a:cubicBezTo>
                  <a:cubicBezTo>
                    <a:pt x="215" y="357"/>
                    <a:pt x="215" y="357"/>
                    <a:pt x="214" y="357"/>
                  </a:cubicBezTo>
                  <a:cubicBezTo>
                    <a:pt x="213" y="357"/>
                    <a:pt x="214" y="356"/>
                    <a:pt x="214" y="356"/>
                  </a:cubicBezTo>
                  <a:cubicBezTo>
                    <a:pt x="215" y="356"/>
                    <a:pt x="215" y="356"/>
                    <a:pt x="216" y="356"/>
                  </a:cubicBezTo>
                  <a:close/>
                  <a:moveTo>
                    <a:pt x="237" y="369"/>
                  </a:moveTo>
                  <a:cubicBezTo>
                    <a:pt x="236" y="369"/>
                    <a:pt x="237" y="369"/>
                    <a:pt x="238" y="369"/>
                  </a:cubicBezTo>
                  <a:cubicBezTo>
                    <a:pt x="238" y="369"/>
                    <a:pt x="239" y="369"/>
                    <a:pt x="240" y="369"/>
                  </a:cubicBezTo>
                  <a:cubicBezTo>
                    <a:pt x="240" y="369"/>
                    <a:pt x="240" y="370"/>
                    <a:pt x="240" y="370"/>
                  </a:cubicBezTo>
                  <a:cubicBezTo>
                    <a:pt x="239" y="370"/>
                    <a:pt x="239" y="370"/>
                    <a:pt x="239" y="370"/>
                  </a:cubicBezTo>
                  <a:cubicBezTo>
                    <a:pt x="238" y="370"/>
                    <a:pt x="238" y="369"/>
                    <a:pt x="237" y="369"/>
                  </a:cubicBezTo>
                  <a:close/>
                  <a:moveTo>
                    <a:pt x="202" y="345"/>
                  </a:moveTo>
                  <a:cubicBezTo>
                    <a:pt x="202" y="346"/>
                    <a:pt x="201" y="345"/>
                    <a:pt x="201" y="345"/>
                  </a:cubicBezTo>
                  <a:cubicBezTo>
                    <a:pt x="200" y="345"/>
                    <a:pt x="202" y="344"/>
                    <a:pt x="202" y="345"/>
                  </a:cubicBezTo>
                  <a:close/>
                  <a:moveTo>
                    <a:pt x="238" y="350"/>
                  </a:moveTo>
                  <a:cubicBezTo>
                    <a:pt x="239" y="350"/>
                    <a:pt x="237" y="351"/>
                    <a:pt x="237" y="351"/>
                  </a:cubicBezTo>
                  <a:cubicBezTo>
                    <a:pt x="236" y="351"/>
                    <a:pt x="235" y="352"/>
                    <a:pt x="234" y="352"/>
                  </a:cubicBezTo>
                  <a:cubicBezTo>
                    <a:pt x="234" y="352"/>
                    <a:pt x="233" y="352"/>
                    <a:pt x="233" y="352"/>
                  </a:cubicBezTo>
                  <a:cubicBezTo>
                    <a:pt x="232" y="352"/>
                    <a:pt x="233" y="353"/>
                    <a:pt x="232" y="353"/>
                  </a:cubicBezTo>
                  <a:cubicBezTo>
                    <a:pt x="231" y="353"/>
                    <a:pt x="231" y="354"/>
                    <a:pt x="231" y="354"/>
                  </a:cubicBezTo>
                  <a:cubicBezTo>
                    <a:pt x="230" y="355"/>
                    <a:pt x="229" y="354"/>
                    <a:pt x="228" y="355"/>
                  </a:cubicBezTo>
                  <a:cubicBezTo>
                    <a:pt x="226" y="356"/>
                    <a:pt x="225" y="355"/>
                    <a:pt x="223" y="355"/>
                  </a:cubicBezTo>
                  <a:cubicBezTo>
                    <a:pt x="222" y="355"/>
                    <a:pt x="223" y="355"/>
                    <a:pt x="224" y="355"/>
                  </a:cubicBezTo>
                  <a:cubicBezTo>
                    <a:pt x="225" y="355"/>
                    <a:pt x="225" y="354"/>
                    <a:pt x="226" y="354"/>
                  </a:cubicBezTo>
                  <a:cubicBezTo>
                    <a:pt x="227" y="353"/>
                    <a:pt x="228" y="354"/>
                    <a:pt x="228" y="353"/>
                  </a:cubicBezTo>
                  <a:cubicBezTo>
                    <a:pt x="227" y="352"/>
                    <a:pt x="227" y="352"/>
                    <a:pt x="227" y="351"/>
                  </a:cubicBezTo>
                  <a:cubicBezTo>
                    <a:pt x="226" y="351"/>
                    <a:pt x="227" y="350"/>
                    <a:pt x="227" y="350"/>
                  </a:cubicBezTo>
                  <a:cubicBezTo>
                    <a:pt x="228" y="350"/>
                    <a:pt x="228" y="349"/>
                    <a:pt x="228" y="349"/>
                  </a:cubicBezTo>
                  <a:cubicBezTo>
                    <a:pt x="229" y="349"/>
                    <a:pt x="230" y="350"/>
                    <a:pt x="230" y="349"/>
                  </a:cubicBezTo>
                  <a:cubicBezTo>
                    <a:pt x="232" y="349"/>
                    <a:pt x="233" y="349"/>
                    <a:pt x="234" y="348"/>
                  </a:cubicBezTo>
                  <a:cubicBezTo>
                    <a:pt x="235" y="348"/>
                    <a:pt x="235" y="349"/>
                    <a:pt x="236" y="349"/>
                  </a:cubicBezTo>
                  <a:cubicBezTo>
                    <a:pt x="236" y="349"/>
                    <a:pt x="236" y="350"/>
                    <a:pt x="237" y="350"/>
                  </a:cubicBezTo>
                  <a:cubicBezTo>
                    <a:pt x="237" y="350"/>
                    <a:pt x="237" y="350"/>
                    <a:pt x="238" y="350"/>
                  </a:cubicBezTo>
                  <a:close/>
                  <a:moveTo>
                    <a:pt x="226" y="444"/>
                  </a:moveTo>
                  <a:cubicBezTo>
                    <a:pt x="226" y="444"/>
                    <a:pt x="227" y="443"/>
                    <a:pt x="227" y="444"/>
                  </a:cubicBezTo>
                  <a:cubicBezTo>
                    <a:pt x="227" y="444"/>
                    <a:pt x="226" y="444"/>
                    <a:pt x="226" y="444"/>
                  </a:cubicBezTo>
                  <a:close/>
                  <a:moveTo>
                    <a:pt x="206" y="344"/>
                  </a:moveTo>
                  <a:cubicBezTo>
                    <a:pt x="205" y="344"/>
                    <a:pt x="203" y="346"/>
                    <a:pt x="202" y="345"/>
                  </a:cubicBezTo>
                  <a:cubicBezTo>
                    <a:pt x="202" y="344"/>
                    <a:pt x="204" y="344"/>
                    <a:pt x="204" y="344"/>
                  </a:cubicBezTo>
                  <a:cubicBezTo>
                    <a:pt x="204" y="344"/>
                    <a:pt x="205" y="344"/>
                    <a:pt x="205" y="344"/>
                  </a:cubicBezTo>
                  <a:cubicBezTo>
                    <a:pt x="206" y="344"/>
                    <a:pt x="206" y="343"/>
                    <a:pt x="206" y="343"/>
                  </a:cubicBezTo>
                  <a:cubicBezTo>
                    <a:pt x="207" y="343"/>
                    <a:pt x="206" y="344"/>
                    <a:pt x="206" y="344"/>
                  </a:cubicBezTo>
                  <a:close/>
                  <a:moveTo>
                    <a:pt x="35" y="202"/>
                  </a:moveTo>
                  <a:cubicBezTo>
                    <a:pt x="34" y="202"/>
                    <a:pt x="34" y="202"/>
                    <a:pt x="33" y="200"/>
                  </a:cubicBezTo>
                  <a:cubicBezTo>
                    <a:pt x="34" y="200"/>
                    <a:pt x="34" y="200"/>
                    <a:pt x="34" y="200"/>
                  </a:cubicBezTo>
                  <a:cubicBezTo>
                    <a:pt x="36" y="199"/>
                    <a:pt x="38" y="199"/>
                    <a:pt x="40" y="199"/>
                  </a:cubicBezTo>
                  <a:cubicBezTo>
                    <a:pt x="40" y="200"/>
                    <a:pt x="39" y="201"/>
                    <a:pt x="39" y="201"/>
                  </a:cubicBezTo>
                  <a:cubicBezTo>
                    <a:pt x="38" y="201"/>
                    <a:pt x="38" y="201"/>
                    <a:pt x="37" y="202"/>
                  </a:cubicBezTo>
                  <a:cubicBezTo>
                    <a:pt x="37" y="203"/>
                    <a:pt x="36" y="202"/>
                    <a:pt x="35" y="202"/>
                  </a:cubicBezTo>
                  <a:close/>
                  <a:moveTo>
                    <a:pt x="230" y="447"/>
                  </a:moveTo>
                  <a:cubicBezTo>
                    <a:pt x="230" y="447"/>
                    <a:pt x="229" y="447"/>
                    <a:pt x="229" y="447"/>
                  </a:cubicBezTo>
                  <a:cubicBezTo>
                    <a:pt x="229" y="446"/>
                    <a:pt x="229" y="446"/>
                    <a:pt x="229" y="446"/>
                  </a:cubicBezTo>
                  <a:cubicBezTo>
                    <a:pt x="229" y="446"/>
                    <a:pt x="229" y="446"/>
                    <a:pt x="229" y="446"/>
                  </a:cubicBezTo>
                  <a:cubicBezTo>
                    <a:pt x="229" y="446"/>
                    <a:pt x="230" y="446"/>
                    <a:pt x="230" y="446"/>
                  </a:cubicBezTo>
                  <a:cubicBezTo>
                    <a:pt x="230" y="446"/>
                    <a:pt x="230" y="447"/>
                    <a:pt x="230" y="447"/>
                  </a:cubicBezTo>
                  <a:close/>
                  <a:moveTo>
                    <a:pt x="231" y="450"/>
                  </a:moveTo>
                  <a:cubicBezTo>
                    <a:pt x="231" y="450"/>
                    <a:pt x="230" y="449"/>
                    <a:pt x="230" y="449"/>
                  </a:cubicBezTo>
                  <a:cubicBezTo>
                    <a:pt x="230" y="449"/>
                    <a:pt x="230" y="449"/>
                    <a:pt x="230" y="449"/>
                  </a:cubicBezTo>
                  <a:cubicBezTo>
                    <a:pt x="231" y="448"/>
                    <a:pt x="231" y="449"/>
                    <a:pt x="231" y="450"/>
                  </a:cubicBezTo>
                  <a:close/>
                  <a:moveTo>
                    <a:pt x="242" y="449"/>
                  </a:moveTo>
                  <a:cubicBezTo>
                    <a:pt x="242" y="449"/>
                    <a:pt x="242" y="449"/>
                    <a:pt x="242" y="449"/>
                  </a:cubicBezTo>
                  <a:cubicBezTo>
                    <a:pt x="240" y="449"/>
                    <a:pt x="239" y="449"/>
                    <a:pt x="237" y="449"/>
                  </a:cubicBezTo>
                  <a:cubicBezTo>
                    <a:pt x="236" y="449"/>
                    <a:pt x="235" y="449"/>
                    <a:pt x="235" y="449"/>
                  </a:cubicBezTo>
                  <a:cubicBezTo>
                    <a:pt x="235" y="449"/>
                    <a:pt x="235" y="449"/>
                    <a:pt x="235" y="448"/>
                  </a:cubicBezTo>
                  <a:cubicBezTo>
                    <a:pt x="235" y="448"/>
                    <a:pt x="235" y="448"/>
                    <a:pt x="234" y="448"/>
                  </a:cubicBezTo>
                  <a:cubicBezTo>
                    <a:pt x="234" y="448"/>
                    <a:pt x="233" y="448"/>
                    <a:pt x="233" y="448"/>
                  </a:cubicBezTo>
                  <a:cubicBezTo>
                    <a:pt x="233" y="448"/>
                    <a:pt x="233" y="448"/>
                    <a:pt x="232" y="448"/>
                  </a:cubicBezTo>
                  <a:cubicBezTo>
                    <a:pt x="232" y="447"/>
                    <a:pt x="232" y="447"/>
                    <a:pt x="232" y="447"/>
                  </a:cubicBezTo>
                  <a:cubicBezTo>
                    <a:pt x="232" y="447"/>
                    <a:pt x="232" y="447"/>
                    <a:pt x="232" y="447"/>
                  </a:cubicBezTo>
                  <a:cubicBezTo>
                    <a:pt x="232" y="447"/>
                    <a:pt x="232" y="447"/>
                    <a:pt x="232" y="447"/>
                  </a:cubicBezTo>
                  <a:cubicBezTo>
                    <a:pt x="232" y="447"/>
                    <a:pt x="231" y="447"/>
                    <a:pt x="231" y="447"/>
                  </a:cubicBezTo>
                  <a:cubicBezTo>
                    <a:pt x="230" y="447"/>
                    <a:pt x="230" y="447"/>
                    <a:pt x="230" y="447"/>
                  </a:cubicBezTo>
                  <a:cubicBezTo>
                    <a:pt x="230" y="447"/>
                    <a:pt x="230" y="447"/>
                    <a:pt x="230" y="447"/>
                  </a:cubicBezTo>
                  <a:cubicBezTo>
                    <a:pt x="230" y="447"/>
                    <a:pt x="230" y="447"/>
                    <a:pt x="231" y="447"/>
                  </a:cubicBezTo>
                  <a:cubicBezTo>
                    <a:pt x="231" y="446"/>
                    <a:pt x="231" y="446"/>
                    <a:pt x="231" y="446"/>
                  </a:cubicBezTo>
                  <a:cubicBezTo>
                    <a:pt x="231" y="446"/>
                    <a:pt x="231" y="446"/>
                    <a:pt x="230" y="446"/>
                  </a:cubicBezTo>
                  <a:cubicBezTo>
                    <a:pt x="230" y="446"/>
                    <a:pt x="230" y="446"/>
                    <a:pt x="230" y="445"/>
                  </a:cubicBezTo>
                  <a:cubicBezTo>
                    <a:pt x="230" y="445"/>
                    <a:pt x="230" y="445"/>
                    <a:pt x="230" y="445"/>
                  </a:cubicBezTo>
                  <a:cubicBezTo>
                    <a:pt x="229" y="445"/>
                    <a:pt x="229" y="445"/>
                    <a:pt x="229" y="445"/>
                  </a:cubicBezTo>
                  <a:cubicBezTo>
                    <a:pt x="228" y="445"/>
                    <a:pt x="228" y="445"/>
                    <a:pt x="228" y="444"/>
                  </a:cubicBezTo>
                  <a:cubicBezTo>
                    <a:pt x="228" y="444"/>
                    <a:pt x="228" y="444"/>
                    <a:pt x="229" y="444"/>
                  </a:cubicBezTo>
                  <a:cubicBezTo>
                    <a:pt x="229" y="444"/>
                    <a:pt x="230" y="445"/>
                    <a:pt x="230" y="444"/>
                  </a:cubicBezTo>
                  <a:cubicBezTo>
                    <a:pt x="230" y="444"/>
                    <a:pt x="230" y="444"/>
                    <a:pt x="230" y="444"/>
                  </a:cubicBezTo>
                  <a:cubicBezTo>
                    <a:pt x="230" y="444"/>
                    <a:pt x="230" y="444"/>
                    <a:pt x="231" y="444"/>
                  </a:cubicBezTo>
                  <a:cubicBezTo>
                    <a:pt x="231" y="444"/>
                    <a:pt x="231" y="444"/>
                    <a:pt x="231" y="444"/>
                  </a:cubicBezTo>
                  <a:cubicBezTo>
                    <a:pt x="231" y="443"/>
                    <a:pt x="230" y="443"/>
                    <a:pt x="230" y="443"/>
                  </a:cubicBezTo>
                  <a:cubicBezTo>
                    <a:pt x="230" y="442"/>
                    <a:pt x="230" y="442"/>
                    <a:pt x="230" y="441"/>
                  </a:cubicBezTo>
                  <a:cubicBezTo>
                    <a:pt x="230" y="441"/>
                    <a:pt x="231" y="440"/>
                    <a:pt x="230" y="440"/>
                  </a:cubicBezTo>
                  <a:cubicBezTo>
                    <a:pt x="229" y="440"/>
                    <a:pt x="229" y="441"/>
                    <a:pt x="228" y="440"/>
                  </a:cubicBezTo>
                  <a:cubicBezTo>
                    <a:pt x="228" y="440"/>
                    <a:pt x="227" y="440"/>
                    <a:pt x="227" y="439"/>
                  </a:cubicBezTo>
                  <a:cubicBezTo>
                    <a:pt x="227" y="439"/>
                    <a:pt x="228" y="439"/>
                    <a:pt x="228" y="439"/>
                  </a:cubicBezTo>
                  <a:cubicBezTo>
                    <a:pt x="228" y="439"/>
                    <a:pt x="228" y="439"/>
                    <a:pt x="228" y="438"/>
                  </a:cubicBezTo>
                  <a:cubicBezTo>
                    <a:pt x="228" y="438"/>
                    <a:pt x="227" y="438"/>
                    <a:pt x="227" y="438"/>
                  </a:cubicBezTo>
                  <a:cubicBezTo>
                    <a:pt x="227" y="437"/>
                    <a:pt x="226" y="437"/>
                    <a:pt x="226" y="437"/>
                  </a:cubicBezTo>
                  <a:cubicBezTo>
                    <a:pt x="227" y="437"/>
                    <a:pt x="227" y="437"/>
                    <a:pt x="227" y="437"/>
                  </a:cubicBezTo>
                  <a:cubicBezTo>
                    <a:pt x="227" y="436"/>
                    <a:pt x="227" y="436"/>
                    <a:pt x="227" y="436"/>
                  </a:cubicBezTo>
                  <a:cubicBezTo>
                    <a:pt x="227" y="436"/>
                    <a:pt x="227" y="435"/>
                    <a:pt x="227" y="435"/>
                  </a:cubicBezTo>
                  <a:cubicBezTo>
                    <a:pt x="228" y="434"/>
                    <a:pt x="228" y="434"/>
                    <a:pt x="228" y="434"/>
                  </a:cubicBezTo>
                  <a:cubicBezTo>
                    <a:pt x="228" y="433"/>
                    <a:pt x="228" y="433"/>
                    <a:pt x="228" y="432"/>
                  </a:cubicBezTo>
                  <a:cubicBezTo>
                    <a:pt x="228" y="432"/>
                    <a:pt x="227" y="431"/>
                    <a:pt x="227" y="430"/>
                  </a:cubicBezTo>
                  <a:cubicBezTo>
                    <a:pt x="227" y="430"/>
                    <a:pt x="227" y="430"/>
                    <a:pt x="228" y="429"/>
                  </a:cubicBezTo>
                  <a:cubicBezTo>
                    <a:pt x="228" y="429"/>
                    <a:pt x="227" y="428"/>
                    <a:pt x="227" y="428"/>
                  </a:cubicBezTo>
                  <a:cubicBezTo>
                    <a:pt x="228" y="428"/>
                    <a:pt x="227" y="427"/>
                    <a:pt x="228" y="427"/>
                  </a:cubicBezTo>
                  <a:cubicBezTo>
                    <a:pt x="228" y="427"/>
                    <a:pt x="228" y="427"/>
                    <a:pt x="228" y="426"/>
                  </a:cubicBezTo>
                  <a:cubicBezTo>
                    <a:pt x="228" y="426"/>
                    <a:pt x="228" y="426"/>
                    <a:pt x="228" y="426"/>
                  </a:cubicBezTo>
                  <a:cubicBezTo>
                    <a:pt x="228" y="426"/>
                    <a:pt x="228" y="426"/>
                    <a:pt x="228" y="426"/>
                  </a:cubicBezTo>
                  <a:cubicBezTo>
                    <a:pt x="228" y="425"/>
                    <a:pt x="228" y="425"/>
                    <a:pt x="228" y="425"/>
                  </a:cubicBezTo>
                  <a:cubicBezTo>
                    <a:pt x="228" y="424"/>
                    <a:pt x="228" y="424"/>
                    <a:pt x="228" y="424"/>
                  </a:cubicBezTo>
                  <a:cubicBezTo>
                    <a:pt x="228" y="424"/>
                    <a:pt x="228" y="423"/>
                    <a:pt x="228" y="423"/>
                  </a:cubicBezTo>
                  <a:cubicBezTo>
                    <a:pt x="228" y="423"/>
                    <a:pt x="228" y="422"/>
                    <a:pt x="228" y="422"/>
                  </a:cubicBezTo>
                  <a:cubicBezTo>
                    <a:pt x="228" y="422"/>
                    <a:pt x="228" y="421"/>
                    <a:pt x="228" y="421"/>
                  </a:cubicBezTo>
                  <a:cubicBezTo>
                    <a:pt x="228" y="421"/>
                    <a:pt x="228" y="420"/>
                    <a:pt x="228" y="420"/>
                  </a:cubicBezTo>
                  <a:cubicBezTo>
                    <a:pt x="229" y="420"/>
                    <a:pt x="229" y="420"/>
                    <a:pt x="229" y="419"/>
                  </a:cubicBezTo>
                  <a:cubicBezTo>
                    <a:pt x="229" y="419"/>
                    <a:pt x="229" y="419"/>
                    <a:pt x="229" y="419"/>
                  </a:cubicBezTo>
                  <a:cubicBezTo>
                    <a:pt x="229" y="419"/>
                    <a:pt x="228" y="419"/>
                    <a:pt x="228" y="419"/>
                  </a:cubicBezTo>
                  <a:cubicBezTo>
                    <a:pt x="228" y="418"/>
                    <a:pt x="228" y="418"/>
                    <a:pt x="228" y="418"/>
                  </a:cubicBezTo>
                  <a:cubicBezTo>
                    <a:pt x="228" y="417"/>
                    <a:pt x="228" y="417"/>
                    <a:pt x="228" y="416"/>
                  </a:cubicBezTo>
                  <a:cubicBezTo>
                    <a:pt x="228" y="416"/>
                    <a:pt x="228" y="416"/>
                    <a:pt x="228" y="416"/>
                  </a:cubicBezTo>
                  <a:cubicBezTo>
                    <a:pt x="226" y="416"/>
                    <a:pt x="226" y="415"/>
                    <a:pt x="225" y="415"/>
                  </a:cubicBezTo>
                  <a:cubicBezTo>
                    <a:pt x="224" y="414"/>
                    <a:pt x="224" y="414"/>
                    <a:pt x="223" y="414"/>
                  </a:cubicBezTo>
                  <a:cubicBezTo>
                    <a:pt x="222" y="414"/>
                    <a:pt x="222" y="414"/>
                    <a:pt x="222" y="414"/>
                  </a:cubicBezTo>
                  <a:cubicBezTo>
                    <a:pt x="221" y="414"/>
                    <a:pt x="220" y="413"/>
                    <a:pt x="219" y="413"/>
                  </a:cubicBezTo>
                  <a:cubicBezTo>
                    <a:pt x="218" y="413"/>
                    <a:pt x="218" y="412"/>
                    <a:pt x="217" y="412"/>
                  </a:cubicBezTo>
                  <a:cubicBezTo>
                    <a:pt x="217" y="412"/>
                    <a:pt x="217" y="412"/>
                    <a:pt x="216" y="412"/>
                  </a:cubicBezTo>
                  <a:cubicBezTo>
                    <a:pt x="215" y="411"/>
                    <a:pt x="215" y="410"/>
                    <a:pt x="215" y="409"/>
                  </a:cubicBezTo>
                  <a:cubicBezTo>
                    <a:pt x="214" y="409"/>
                    <a:pt x="214" y="409"/>
                    <a:pt x="214" y="409"/>
                  </a:cubicBezTo>
                  <a:cubicBezTo>
                    <a:pt x="214" y="409"/>
                    <a:pt x="214" y="409"/>
                    <a:pt x="214" y="409"/>
                  </a:cubicBezTo>
                  <a:cubicBezTo>
                    <a:pt x="213" y="408"/>
                    <a:pt x="214" y="408"/>
                    <a:pt x="213" y="408"/>
                  </a:cubicBezTo>
                  <a:cubicBezTo>
                    <a:pt x="213" y="407"/>
                    <a:pt x="212" y="407"/>
                    <a:pt x="212" y="407"/>
                  </a:cubicBezTo>
                  <a:cubicBezTo>
                    <a:pt x="211" y="407"/>
                    <a:pt x="211" y="406"/>
                    <a:pt x="211" y="406"/>
                  </a:cubicBezTo>
                  <a:cubicBezTo>
                    <a:pt x="210" y="405"/>
                    <a:pt x="210" y="405"/>
                    <a:pt x="210" y="404"/>
                  </a:cubicBezTo>
                  <a:cubicBezTo>
                    <a:pt x="209" y="404"/>
                    <a:pt x="209" y="403"/>
                    <a:pt x="209" y="403"/>
                  </a:cubicBezTo>
                  <a:cubicBezTo>
                    <a:pt x="208" y="402"/>
                    <a:pt x="207" y="401"/>
                    <a:pt x="206" y="401"/>
                  </a:cubicBezTo>
                  <a:cubicBezTo>
                    <a:pt x="205" y="400"/>
                    <a:pt x="204" y="400"/>
                    <a:pt x="204" y="400"/>
                  </a:cubicBezTo>
                  <a:cubicBezTo>
                    <a:pt x="204" y="400"/>
                    <a:pt x="204" y="400"/>
                    <a:pt x="204" y="400"/>
                  </a:cubicBezTo>
                  <a:cubicBezTo>
                    <a:pt x="205" y="399"/>
                    <a:pt x="204" y="399"/>
                    <a:pt x="203" y="398"/>
                  </a:cubicBezTo>
                  <a:cubicBezTo>
                    <a:pt x="203" y="398"/>
                    <a:pt x="204" y="397"/>
                    <a:pt x="205" y="396"/>
                  </a:cubicBezTo>
                  <a:cubicBezTo>
                    <a:pt x="206" y="396"/>
                    <a:pt x="207" y="395"/>
                    <a:pt x="206" y="395"/>
                  </a:cubicBezTo>
                  <a:cubicBezTo>
                    <a:pt x="206" y="395"/>
                    <a:pt x="206" y="395"/>
                    <a:pt x="206" y="395"/>
                  </a:cubicBezTo>
                  <a:cubicBezTo>
                    <a:pt x="205" y="395"/>
                    <a:pt x="205" y="395"/>
                    <a:pt x="205" y="394"/>
                  </a:cubicBezTo>
                  <a:cubicBezTo>
                    <a:pt x="204" y="394"/>
                    <a:pt x="205" y="394"/>
                    <a:pt x="205" y="394"/>
                  </a:cubicBezTo>
                  <a:cubicBezTo>
                    <a:pt x="205" y="394"/>
                    <a:pt x="205" y="393"/>
                    <a:pt x="204" y="393"/>
                  </a:cubicBezTo>
                  <a:cubicBezTo>
                    <a:pt x="204" y="393"/>
                    <a:pt x="204" y="393"/>
                    <a:pt x="204" y="392"/>
                  </a:cubicBezTo>
                  <a:cubicBezTo>
                    <a:pt x="204" y="392"/>
                    <a:pt x="205" y="392"/>
                    <a:pt x="205" y="392"/>
                  </a:cubicBezTo>
                  <a:cubicBezTo>
                    <a:pt x="205" y="392"/>
                    <a:pt x="205" y="392"/>
                    <a:pt x="205" y="391"/>
                  </a:cubicBezTo>
                  <a:cubicBezTo>
                    <a:pt x="205" y="391"/>
                    <a:pt x="206" y="391"/>
                    <a:pt x="206" y="391"/>
                  </a:cubicBezTo>
                  <a:cubicBezTo>
                    <a:pt x="207" y="390"/>
                    <a:pt x="206" y="390"/>
                    <a:pt x="206" y="389"/>
                  </a:cubicBezTo>
                  <a:cubicBezTo>
                    <a:pt x="207" y="389"/>
                    <a:pt x="208" y="389"/>
                    <a:pt x="209" y="388"/>
                  </a:cubicBezTo>
                  <a:cubicBezTo>
                    <a:pt x="209" y="388"/>
                    <a:pt x="208" y="388"/>
                    <a:pt x="209" y="388"/>
                  </a:cubicBezTo>
                  <a:cubicBezTo>
                    <a:pt x="209" y="387"/>
                    <a:pt x="210" y="387"/>
                    <a:pt x="210" y="387"/>
                  </a:cubicBezTo>
                  <a:cubicBezTo>
                    <a:pt x="210" y="386"/>
                    <a:pt x="211" y="386"/>
                    <a:pt x="212" y="386"/>
                  </a:cubicBezTo>
                  <a:cubicBezTo>
                    <a:pt x="212" y="385"/>
                    <a:pt x="212" y="385"/>
                    <a:pt x="213" y="385"/>
                  </a:cubicBezTo>
                  <a:cubicBezTo>
                    <a:pt x="213" y="384"/>
                    <a:pt x="214" y="384"/>
                    <a:pt x="213" y="383"/>
                  </a:cubicBezTo>
                  <a:cubicBezTo>
                    <a:pt x="213" y="383"/>
                    <a:pt x="213" y="383"/>
                    <a:pt x="213" y="382"/>
                  </a:cubicBezTo>
                  <a:cubicBezTo>
                    <a:pt x="213" y="382"/>
                    <a:pt x="213" y="381"/>
                    <a:pt x="214" y="381"/>
                  </a:cubicBezTo>
                  <a:cubicBezTo>
                    <a:pt x="214" y="381"/>
                    <a:pt x="213" y="380"/>
                    <a:pt x="213" y="380"/>
                  </a:cubicBezTo>
                  <a:cubicBezTo>
                    <a:pt x="214" y="379"/>
                    <a:pt x="214" y="379"/>
                    <a:pt x="213" y="379"/>
                  </a:cubicBezTo>
                  <a:cubicBezTo>
                    <a:pt x="212" y="378"/>
                    <a:pt x="212" y="377"/>
                    <a:pt x="211" y="377"/>
                  </a:cubicBezTo>
                  <a:cubicBezTo>
                    <a:pt x="210" y="377"/>
                    <a:pt x="209" y="377"/>
                    <a:pt x="209" y="377"/>
                  </a:cubicBezTo>
                  <a:cubicBezTo>
                    <a:pt x="208" y="377"/>
                    <a:pt x="208" y="377"/>
                    <a:pt x="207" y="377"/>
                  </a:cubicBezTo>
                  <a:cubicBezTo>
                    <a:pt x="206" y="377"/>
                    <a:pt x="204" y="378"/>
                    <a:pt x="203" y="378"/>
                  </a:cubicBezTo>
                  <a:cubicBezTo>
                    <a:pt x="202" y="378"/>
                    <a:pt x="201" y="378"/>
                    <a:pt x="200" y="377"/>
                  </a:cubicBezTo>
                  <a:cubicBezTo>
                    <a:pt x="199" y="377"/>
                    <a:pt x="198" y="377"/>
                    <a:pt x="197" y="378"/>
                  </a:cubicBezTo>
                  <a:cubicBezTo>
                    <a:pt x="196" y="378"/>
                    <a:pt x="192" y="378"/>
                    <a:pt x="192" y="377"/>
                  </a:cubicBezTo>
                  <a:cubicBezTo>
                    <a:pt x="192" y="376"/>
                    <a:pt x="192" y="375"/>
                    <a:pt x="193" y="375"/>
                  </a:cubicBezTo>
                  <a:cubicBezTo>
                    <a:pt x="193" y="374"/>
                    <a:pt x="193" y="374"/>
                    <a:pt x="193" y="373"/>
                  </a:cubicBezTo>
                  <a:cubicBezTo>
                    <a:pt x="193" y="373"/>
                    <a:pt x="193" y="372"/>
                    <a:pt x="193" y="371"/>
                  </a:cubicBezTo>
                  <a:cubicBezTo>
                    <a:pt x="193" y="371"/>
                    <a:pt x="192" y="371"/>
                    <a:pt x="192" y="370"/>
                  </a:cubicBezTo>
                  <a:cubicBezTo>
                    <a:pt x="191" y="369"/>
                    <a:pt x="190" y="369"/>
                    <a:pt x="189" y="368"/>
                  </a:cubicBezTo>
                  <a:cubicBezTo>
                    <a:pt x="188" y="367"/>
                    <a:pt x="186" y="369"/>
                    <a:pt x="185" y="368"/>
                  </a:cubicBezTo>
                  <a:cubicBezTo>
                    <a:pt x="184" y="367"/>
                    <a:pt x="183" y="367"/>
                    <a:pt x="181" y="367"/>
                  </a:cubicBezTo>
                  <a:cubicBezTo>
                    <a:pt x="180" y="367"/>
                    <a:pt x="178" y="367"/>
                    <a:pt x="178" y="366"/>
                  </a:cubicBezTo>
                  <a:cubicBezTo>
                    <a:pt x="178" y="365"/>
                    <a:pt x="179" y="364"/>
                    <a:pt x="178" y="364"/>
                  </a:cubicBezTo>
                  <a:cubicBezTo>
                    <a:pt x="177" y="363"/>
                    <a:pt x="177" y="363"/>
                    <a:pt x="176" y="363"/>
                  </a:cubicBezTo>
                  <a:cubicBezTo>
                    <a:pt x="175" y="362"/>
                    <a:pt x="173" y="363"/>
                    <a:pt x="172" y="363"/>
                  </a:cubicBezTo>
                  <a:cubicBezTo>
                    <a:pt x="170" y="363"/>
                    <a:pt x="173" y="365"/>
                    <a:pt x="171" y="364"/>
                  </a:cubicBezTo>
                  <a:cubicBezTo>
                    <a:pt x="170" y="363"/>
                    <a:pt x="168" y="362"/>
                    <a:pt x="167" y="361"/>
                  </a:cubicBezTo>
                  <a:cubicBezTo>
                    <a:pt x="165" y="360"/>
                    <a:pt x="163" y="360"/>
                    <a:pt x="161" y="359"/>
                  </a:cubicBezTo>
                  <a:cubicBezTo>
                    <a:pt x="159" y="359"/>
                    <a:pt x="157" y="358"/>
                    <a:pt x="156" y="357"/>
                  </a:cubicBezTo>
                  <a:cubicBezTo>
                    <a:pt x="154" y="357"/>
                    <a:pt x="154" y="356"/>
                    <a:pt x="153" y="355"/>
                  </a:cubicBezTo>
                  <a:cubicBezTo>
                    <a:pt x="152" y="355"/>
                    <a:pt x="151" y="355"/>
                    <a:pt x="150" y="354"/>
                  </a:cubicBezTo>
                  <a:cubicBezTo>
                    <a:pt x="148" y="353"/>
                    <a:pt x="147" y="352"/>
                    <a:pt x="146" y="351"/>
                  </a:cubicBezTo>
                  <a:cubicBezTo>
                    <a:pt x="145" y="351"/>
                    <a:pt x="144" y="350"/>
                    <a:pt x="144" y="350"/>
                  </a:cubicBezTo>
                  <a:cubicBezTo>
                    <a:pt x="144" y="349"/>
                    <a:pt x="145" y="349"/>
                    <a:pt x="145" y="348"/>
                  </a:cubicBezTo>
                  <a:cubicBezTo>
                    <a:pt x="145" y="346"/>
                    <a:pt x="143" y="345"/>
                    <a:pt x="142" y="344"/>
                  </a:cubicBezTo>
                  <a:cubicBezTo>
                    <a:pt x="141" y="343"/>
                    <a:pt x="141" y="343"/>
                    <a:pt x="140" y="342"/>
                  </a:cubicBezTo>
                  <a:cubicBezTo>
                    <a:pt x="139" y="341"/>
                    <a:pt x="139" y="341"/>
                    <a:pt x="138" y="340"/>
                  </a:cubicBezTo>
                  <a:cubicBezTo>
                    <a:pt x="137" y="339"/>
                    <a:pt x="136" y="338"/>
                    <a:pt x="135" y="337"/>
                  </a:cubicBezTo>
                  <a:cubicBezTo>
                    <a:pt x="134" y="337"/>
                    <a:pt x="133" y="335"/>
                    <a:pt x="133" y="334"/>
                  </a:cubicBezTo>
                  <a:cubicBezTo>
                    <a:pt x="132" y="332"/>
                    <a:pt x="130" y="332"/>
                    <a:pt x="129" y="330"/>
                  </a:cubicBezTo>
                  <a:cubicBezTo>
                    <a:pt x="128" y="329"/>
                    <a:pt x="127" y="329"/>
                    <a:pt x="126" y="328"/>
                  </a:cubicBezTo>
                  <a:cubicBezTo>
                    <a:pt x="126" y="328"/>
                    <a:pt x="125" y="327"/>
                    <a:pt x="125" y="326"/>
                  </a:cubicBezTo>
                  <a:cubicBezTo>
                    <a:pt x="124" y="325"/>
                    <a:pt x="123" y="323"/>
                    <a:pt x="122" y="322"/>
                  </a:cubicBezTo>
                  <a:cubicBezTo>
                    <a:pt x="122" y="321"/>
                    <a:pt x="120" y="319"/>
                    <a:pt x="120" y="321"/>
                  </a:cubicBezTo>
                  <a:cubicBezTo>
                    <a:pt x="120" y="322"/>
                    <a:pt x="121" y="323"/>
                    <a:pt x="120" y="324"/>
                  </a:cubicBezTo>
                  <a:cubicBezTo>
                    <a:pt x="120" y="325"/>
                    <a:pt x="120" y="325"/>
                    <a:pt x="121" y="326"/>
                  </a:cubicBezTo>
                  <a:cubicBezTo>
                    <a:pt x="123" y="327"/>
                    <a:pt x="124" y="328"/>
                    <a:pt x="124" y="329"/>
                  </a:cubicBezTo>
                  <a:cubicBezTo>
                    <a:pt x="125" y="330"/>
                    <a:pt x="125" y="330"/>
                    <a:pt x="126" y="331"/>
                  </a:cubicBezTo>
                  <a:cubicBezTo>
                    <a:pt x="127" y="332"/>
                    <a:pt x="127" y="332"/>
                    <a:pt x="128" y="333"/>
                  </a:cubicBezTo>
                  <a:cubicBezTo>
                    <a:pt x="128" y="334"/>
                    <a:pt x="129" y="335"/>
                    <a:pt x="130" y="336"/>
                  </a:cubicBezTo>
                  <a:cubicBezTo>
                    <a:pt x="130" y="336"/>
                    <a:pt x="130" y="337"/>
                    <a:pt x="131" y="337"/>
                  </a:cubicBezTo>
                  <a:cubicBezTo>
                    <a:pt x="131" y="338"/>
                    <a:pt x="132" y="339"/>
                    <a:pt x="132" y="339"/>
                  </a:cubicBezTo>
                  <a:cubicBezTo>
                    <a:pt x="132" y="340"/>
                    <a:pt x="133" y="340"/>
                    <a:pt x="134" y="341"/>
                  </a:cubicBezTo>
                  <a:cubicBezTo>
                    <a:pt x="134" y="341"/>
                    <a:pt x="135" y="342"/>
                    <a:pt x="135" y="343"/>
                  </a:cubicBezTo>
                  <a:cubicBezTo>
                    <a:pt x="135" y="343"/>
                    <a:pt x="134" y="343"/>
                    <a:pt x="134" y="343"/>
                  </a:cubicBezTo>
                  <a:cubicBezTo>
                    <a:pt x="133" y="343"/>
                    <a:pt x="133" y="342"/>
                    <a:pt x="133" y="342"/>
                  </a:cubicBezTo>
                  <a:cubicBezTo>
                    <a:pt x="132" y="341"/>
                    <a:pt x="131" y="341"/>
                    <a:pt x="131" y="340"/>
                  </a:cubicBezTo>
                  <a:cubicBezTo>
                    <a:pt x="130" y="339"/>
                    <a:pt x="130" y="339"/>
                    <a:pt x="129" y="339"/>
                  </a:cubicBezTo>
                  <a:cubicBezTo>
                    <a:pt x="128" y="339"/>
                    <a:pt x="128" y="338"/>
                    <a:pt x="127" y="338"/>
                  </a:cubicBezTo>
                  <a:cubicBezTo>
                    <a:pt x="127" y="336"/>
                    <a:pt x="128" y="335"/>
                    <a:pt x="126" y="334"/>
                  </a:cubicBezTo>
                  <a:cubicBezTo>
                    <a:pt x="125" y="333"/>
                    <a:pt x="123" y="333"/>
                    <a:pt x="123" y="332"/>
                  </a:cubicBezTo>
                  <a:cubicBezTo>
                    <a:pt x="122" y="331"/>
                    <a:pt x="123" y="329"/>
                    <a:pt x="122" y="328"/>
                  </a:cubicBezTo>
                  <a:cubicBezTo>
                    <a:pt x="121" y="328"/>
                    <a:pt x="120" y="327"/>
                    <a:pt x="119" y="326"/>
                  </a:cubicBezTo>
                  <a:cubicBezTo>
                    <a:pt x="119" y="326"/>
                    <a:pt x="119" y="325"/>
                    <a:pt x="118" y="324"/>
                  </a:cubicBezTo>
                  <a:cubicBezTo>
                    <a:pt x="118" y="323"/>
                    <a:pt x="116" y="322"/>
                    <a:pt x="115" y="320"/>
                  </a:cubicBezTo>
                  <a:cubicBezTo>
                    <a:pt x="114" y="318"/>
                    <a:pt x="112" y="316"/>
                    <a:pt x="112" y="315"/>
                  </a:cubicBezTo>
                  <a:cubicBezTo>
                    <a:pt x="111" y="313"/>
                    <a:pt x="109" y="312"/>
                    <a:pt x="108" y="311"/>
                  </a:cubicBezTo>
                  <a:cubicBezTo>
                    <a:pt x="105" y="310"/>
                    <a:pt x="102" y="305"/>
                    <a:pt x="101" y="302"/>
                  </a:cubicBezTo>
                  <a:cubicBezTo>
                    <a:pt x="101" y="301"/>
                    <a:pt x="100" y="300"/>
                    <a:pt x="100" y="299"/>
                  </a:cubicBezTo>
                  <a:cubicBezTo>
                    <a:pt x="99" y="298"/>
                    <a:pt x="99" y="298"/>
                    <a:pt x="98" y="297"/>
                  </a:cubicBezTo>
                  <a:cubicBezTo>
                    <a:pt x="98" y="296"/>
                    <a:pt x="98" y="295"/>
                    <a:pt x="97" y="294"/>
                  </a:cubicBezTo>
                  <a:cubicBezTo>
                    <a:pt x="97" y="294"/>
                    <a:pt x="96" y="293"/>
                    <a:pt x="96" y="292"/>
                  </a:cubicBezTo>
                  <a:cubicBezTo>
                    <a:pt x="96" y="291"/>
                    <a:pt x="96" y="290"/>
                    <a:pt x="96" y="289"/>
                  </a:cubicBezTo>
                  <a:cubicBezTo>
                    <a:pt x="96" y="288"/>
                    <a:pt x="96" y="287"/>
                    <a:pt x="96" y="287"/>
                  </a:cubicBezTo>
                  <a:cubicBezTo>
                    <a:pt x="96" y="286"/>
                    <a:pt x="95" y="285"/>
                    <a:pt x="95" y="284"/>
                  </a:cubicBezTo>
                  <a:cubicBezTo>
                    <a:pt x="95" y="283"/>
                    <a:pt x="95" y="282"/>
                    <a:pt x="95" y="281"/>
                  </a:cubicBezTo>
                  <a:cubicBezTo>
                    <a:pt x="96" y="278"/>
                    <a:pt x="95" y="276"/>
                    <a:pt x="95" y="273"/>
                  </a:cubicBezTo>
                  <a:cubicBezTo>
                    <a:pt x="95" y="272"/>
                    <a:pt x="95" y="271"/>
                    <a:pt x="95" y="270"/>
                  </a:cubicBezTo>
                  <a:cubicBezTo>
                    <a:pt x="95" y="269"/>
                    <a:pt x="94" y="269"/>
                    <a:pt x="94" y="268"/>
                  </a:cubicBezTo>
                  <a:cubicBezTo>
                    <a:pt x="94" y="268"/>
                    <a:pt x="93" y="265"/>
                    <a:pt x="94" y="265"/>
                  </a:cubicBezTo>
                  <a:cubicBezTo>
                    <a:pt x="95" y="265"/>
                    <a:pt x="96" y="266"/>
                    <a:pt x="97" y="266"/>
                  </a:cubicBezTo>
                  <a:cubicBezTo>
                    <a:pt x="98" y="266"/>
                    <a:pt x="98" y="265"/>
                    <a:pt x="98" y="264"/>
                  </a:cubicBezTo>
                  <a:cubicBezTo>
                    <a:pt x="97" y="263"/>
                    <a:pt x="95" y="263"/>
                    <a:pt x="95" y="263"/>
                  </a:cubicBezTo>
                  <a:cubicBezTo>
                    <a:pt x="94" y="263"/>
                    <a:pt x="92" y="265"/>
                    <a:pt x="91" y="263"/>
                  </a:cubicBezTo>
                  <a:cubicBezTo>
                    <a:pt x="90" y="261"/>
                    <a:pt x="89" y="260"/>
                    <a:pt x="88" y="259"/>
                  </a:cubicBezTo>
                  <a:cubicBezTo>
                    <a:pt x="87" y="258"/>
                    <a:pt x="87" y="256"/>
                    <a:pt x="87" y="254"/>
                  </a:cubicBezTo>
                  <a:cubicBezTo>
                    <a:pt x="87" y="253"/>
                    <a:pt x="87" y="252"/>
                    <a:pt x="87" y="252"/>
                  </a:cubicBezTo>
                  <a:cubicBezTo>
                    <a:pt x="87" y="251"/>
                    <a:pt x="87" y="251"/>
                    <a:pt x="87" y="250"/>
                  </a:cubicBezTo>
                  <a:cubicBezTo>
                    <a:pt x="87" y="250"/>
                    <a:pt x="87" y="250"/>
                    <a:pt x="87" y="250"/>
                  </a:cubicBezTo>
                  <a:cubicBezTo>
                    <a:pt x="88" y="249"/>
                    <a:pt x="87" y="248"/>
                    <a:pt x="86" y="248"/>
                  </a:cubicBezTo>
                  <a:cubicBezTo>
                    <a:pt x="86" y="247"/>
                    <a:pt x="86" y="247"/>
                    <a:pt x="85" y="246"/>
                  </a:cubicBezTo>
                  <a:cubicBezTo>
                    <a:pt x="85" y="246"/>
                    <a:pt x="85" y="242"/>
                    <a:pt x="85" y="242"/>
                  </a:cubicBezTo>
                  <a:cubicBezTo>
                    <a:pt x="85" y="243"/>
                    <a:pt x="85" y="244"/>
                    <a:pt x="84" y="244"/>
                  </a:cubicBezTo>
                  <a:cubicBezTo>
                    <a:pt x="84" y="244"/>
                    <a:pt x="83" y="244"/>
                    <a:pt x="83" y="244"/>
                  </a:cubicBezTo>
                  <a:cubicBezTo>
                    <a:pt x="82" y="246"/>
                    <a:pt x="82" y="243"/>
                    <a:pt x="82" y="242"/>
                  </a:cubicBezTo>
                  <a:cubicBezTo>
                    <a:pt x="82" y="241"/>
                    <a:pt x="81" y="241"/>
                    <a:pt x="81" y="240"/>
                  </a:cubicBezTo>
                  <a:cubicBezTo>
                    <a:pt x="81" y="239"/>
                    <a:pt x="81" y="239"/>
                    <a:pt x="82" y="238"/>
                  </a:cubicBezTo>
                  <a:cubicBezTo>
                    <a:pt x="82" y="238"/>
                    <a:pt x="82" y="237"/>
                    <a:pt x="81" y="237"/>
                  </a:cubicBezTo>
                  <a:cubicBezTo>
                    <a:pt x="81" y="236"/>
                    <a:pt x="81" y="235"/>
                    <a:pt x="80" y="235"/>
                  </a:cubicBezTo>
                  <a:cubicBezTo>
                    <a:pt x="80" y="234"/>
                    <a:pt x="80" y="234"/>
                    <a:pt x="80" y="233"/>
                  </a:cubicBezTo>
                  <a:cubicBezTo>
                    <a:pt x="79" y="233"/>
                    <a:pt x="80" y="232"/>
                    <a:pt x="79" y="232"/>
                  </a:cubicBezTo>
                  <a:cubicBezTo>
                    <a:pt x="79" y="231"/>
                    <a:pt x="79" y="231"/>
                    <a:pt x="79" y="231"/>
                  </a:cubicBezTo>
                  <a:cubicBezTo>
                    <a:pt x="79" y="231"/>
                    <a:pt x="78" y="229"/>
                    <a:pt x="78" y="231"/>
                  </a:cubicBezTo>
                  <a:cubicBezTo>
                    <a:pt x="78" y="231"/>
                    <a:pt x="77" y="233"/>
                    <a:pt x="77" y="232"/>
                  </a:cubicBezTo>
                  <a:cubicBezTo>
                    <a:pt x="76" y="232"/>
                    <a:pt x="76" y="230"/>
                    <a:pt x="76" y="229"/>
                  </a:cubicBezTo>
                  <a:cubicBezTo>
                    <a:pt x="76" y="229"/>
                    <a:pt x="77" y="228"/>
                    <a:pt x="77" y="228"/>
                  </a:cubicBezTo>
                  <a:cubicBezTo>
                    <a:pt x="77" y="227"/>
                    <a:pt x="76" y="226"/>
                    <a:pt x="76" y="225"/>
                  </a:cubicBezTo>
                  <a:cubicBezTo>
                    <a:pt x="76" y="225"/>
                    <a:pt x="76" y="225"/>
                    <a:pt x="75" y="224"/>
                  </a:cubicBezTo>
                  <a:cubicBezTo>
                    <a:pt x="75" y="224"/>
                    <a:pt x="76" y="224"/>
                    <a:pt x="75" y="223"/>
                  </a:cubicBezTo>
                  <a:cubicBezTo>
                    <a:pt x="75" y="223"/>
                    <a:pt x="74" y="223"/>
                    <a:pt x="74" y="223"/>
                  </a:cubicBezTo>
                  <a:cubicBezTo>
                    <a:pt x="74" y="223"/>
                    <a:pt x="74" y="223"/>
                    <a:pt x="73" y="223"/>
                  </a:cubicBezTo>
                  <a:cubicBezTo>
                    <a:pt x="73" y="223"/>
                    <a:pt x="73" y="223"/>
                    <a:pt x="73" y="223"/>
                  </a:cubicBezTo>
                  <a:cubicBezTo>
                    <a:pt x="72" y="223"/>
                    <a:pt x="72" y="224"/>
                    <a:pt x="72" y="223"/>
                  </a:cubicBezTo>
                  <a:cubicBezTo>
                    <a:pt x="71" y="222"/>
                    <a:pt x="71" y="222"/>
                    <a:pt x="71" y="221"/>
                  </a:cubicBezTo>
                  <a:cubicBezTo>
                    <a:pt x="71" y="220"/>
                    <a:pt x="71" y="220"/>
                    <a:pt x="70" y="220"/>
                  </a:cubicBezTo>
                  <a:cubicBezTo>
                    <a:pt x="69" y="219"/>
                    <a:pt x="69" y="217"/>
                    <a:pt x="69" y="217"/>
                  </a:cubicBezTo>
                  <a:cubicBezTo>
                    <a:pt x="68" y="217"/>
                    <a:pt x="69" y="216"/>
                    <a:pt x="68" y="215"/>
                  </a:cubicBezTo>
                  <a:cubicBezTo>
                    <a:pt x="68" y="215"/>
                    <a:pt x="68" y="214"/>
                    <a:pt x="68" y="214"/>
                  </a:cubicBezTo>
                  <a:cubicBezTo>
                    <a:pt x="67" y="214"/>
                    <a:pt x="67" y="217"/>
                    <a:pt x="66" y="217"/>
                  </a:cubicBezTo>
                  <a:cubicBezTo>
                    <a:pt x="66" y="220"/>
                    <a:pt x="65" y="217"/>
                    <a:pt x="64" y="217"/>
                  </a:cubicBezTo>
                  <a:cubicBezTo>
                    <a:pt x="63" y="217"/>
                    <a:pt x="61" y="216"/>
                    <a:pt x="61" y="217"/>
                  </a:cubicBezTo>
                  <a:cubicBezTo>
                    <a:pt x="60" y="218"/>
                    <a:pt x="60" y="215"/>
                    <a:pt x="59" y="215"/>
                  </a:cubicBezTo>
                  <a:cubicBezTo>
                    <a:pt x="58" y="215"/>
                    <a:pt x="58" y="215"/>
                    <a:pt x="58" y="215"/>
                  </a:cubicBezTo>
                  <a:cubicBezTo>
                    <a:pt x="58" y="215"/>
                    <a:pt x="58" y="214"/>
                    <a:pt x="57" y="214"/>
                  </a:cubicBezTo>
                  <a:cubicBezTo>
                    <a:pt x="57" y="214"/>
                    <a:pt x="55" y="214"/>
                    <a:pt x="55" y="214"/>
                  </a:cubicBezTo>
                  <a:cubicBezTo>
                    <a:pt x="54" y="216"/>
                    <a:pt x="56" y="216"/>
                    <a:pt x="55" y="217"/>
                  </a:cubicBezTo>
                  <a:cubicBezTo>
                    <a:pt x="55" y="217"/>
                    <a:pt x="54" y="218"/>
                    <a:pt x="54" y="218"/>
                  </a:cubicBezTo>
                  <a:cubicBezTo>
                    <a:pt x="54" y="218"/>
                    <a:pt x="53" y="219"/>
                    <a:pt x="53" y="219"/>
                  </a:cubicBezTo>
                  <a:cubicBezTo>
                    <a:pt x="53" y="220"/>
                    <a:pt x="52" y="220"/>
                    <a:pt x="52" y="220"/>
                  </a:cubicBezTo>
                  <a:cubicBezTo>
                    <a:pt x="51" y="221"/>
                    <a:pt x="51" y="221"/>
                    <a:pt x="50" y="221"/>
                  </a:cubicBezTo>
                  <a:cubicBezTo>
                    <a:pt x="50" y="221"/>
                    <a:pt x="50" y="219"/>
                    <a:pt x="50" y="219"/>
                  </a:cubicBezTo>
                  <a:cubicBezTo>
                    <a:pt x="50" y="218"/>
                    <a:pt x="50" y="218"/>
                    <a:pt x="50" y="217"/>
                  </a:cubicBezTo>
                  <a:cubicBezTo>
                    <a:pt x="50" y="217"/>
                    <a:pt x="50" y="216"/>
                    <a:pt x="51" y="215"/>
                  </a:cubicBezTo>
                  <a:cubicBezTo>
                    <a:pt x="51" y="214"/>
                    <a:pt x="51" y="214"/>
                    <a:pt x="52" y="214"/>
                  </a:cubicBezTo>
                  <a:cubicBezTo>
                    <a:pt x="52" y="214"/>
                    <a:pt x="52" y="214"/>
                    <a:pt x="52" y="213"/>
                  </a:cubicBezTo>
                  <a:cubicBezTo>
                    <a:pt x="53" y="211"/>
                    <a:pt x="51" y="213"/>
                    <a:pt x="50" y="214"/>
                  </a:cubicBezTo>
                  <a:cubicBezTo>
                    <a:pt x="50" y="214"/>
                    <a:pt x="50" y="215"/>
                    <a:pt x="50" y="215"/>
                  </a:cubicBezTo>
                  <a:cubicBezTo>
                    <a:pt x="49" y="216"/>
                    <a:pt x="49" y="216"/>
                    <a:pt x="49" y="217"/>
                  </a:cubicBezTo>
                  <a:cubicBezTo>
                    <a:pt x="49" y="217"/>
                    <a:pt x="49" y="218"/>
                    <a:pt x="49" y="219"/>
                  </a:cubicBezTo>
                  <a:cubicBezTo>
                    <a:pt x="48" y="219"/>
                    <a:pt x="48" y="219"/>
                    <a:pt x="47" y="220"/>
                  </a:cubicBezTo>
                  <a:cubicBezTo>
                    <a:pt x="47" y="221"/>
                    <a:pt x="47" y="221"/>
                    <a:pt x="47" y="221"/>
                  </a:cubicBezTo>
                  <a:cubicBezTo>
                    <a:pt x="47" y="222"/>
                    <a:pt x="47" y="222"/>
                    <a:pt x="47" y="222"/>
                  </a:cubicBezTo>
                  <a:cubicBezTo>
                    <a:pt x="47" y="222"/>
                    <a:pt x="46" y="222"/>
                    <a:pt x="46" y="222"/>
                  </a:cubicBezTo>
                  <a:cubicBezTo>
                    <a:pt x="46" y="222"/>
                    <a:pt x="46" y="223"/>
                    <a:pt x="46" y="223"/>
                  </a:cubicBezTo>
                  <a:cubicBezTo>
                    <a:pt x="47" y="224"/>
                    <a:pt x="47" y="224"/>
                    <a:pt x="47" y="226"/>
                  </a:cubicBezTo>
                  <a:cubicBezTo>
                    <a:pt x="46" y="227"/>
                    <a:pt x="45" y="228"/>
                    <a:pt x="44" y="228"/>
                  </a:cubicBezTo>
                  <a:cubicBezTo>
                    <a:pt x="43" y="229"/>
                    <a:pt x="43" y="230"/>
                    <a:pt x="42" y="231"/>
                  </a:cubicBezTo>
                  <a:cubicBezTo>
                    <a:pt x="42" y="232"/>
                    <a:pt x="42" y="232"/>
                    <a:pt x="42" y="233"/>
                  </a:cubicBezTo>
                  <a:cubicBezTo>
                    <a:pt x="41" y="233"/>
                    <a:pt x="41" y="233"/>
                    <a:pt x="41" y="234"/>
                  </a:cubicBezTo>
                  <a:cubicBezTo>
                    <a:pt x="40" y="235"/>
                    <a:pt x="40" y="236"/>
                    <a:pt x="39" y="236"/>
                  </a:cubicBezTo>
                  <a:cubicBezTo>
                    <a:pt x="39" y="237"/>
                    <a:pt x="38" y="236"/>
                    <a:pt x="38" y="235"/>
                  </a:cubicBezTo>
                  <a:cubicBezTo>
                    <a:pt x="38" y="235"/>
                    <a:pt x="38" y="234"/>
                    <a:pt x="38" y="234"/>
                  </a:cubicBezTo>
                  <a:cubicBezTo>
                    <a:pt x="39" y="233"/>
                    <a:pt x="39" y="234"/>
                    <a:pt x="39" y="233"/>
                  </a:cubicBezTo>
                  <a:cubicBezTo>
                    <a:pt x="40" y="232"/>
                    <a:pt x="40" y="232"/>
                    <a:pt x="40" y="232"/>
                  </a:cubicBezTo>
                  <a:cubicBezTo>
                    <a:pt x="40" y="231"/>
                    <a:pt x="40" y="231"/>
                    <a:pt x="40" y="230"/>
                  </a:cubicBezTo>
                  <a:cubicBezTo>
                    <a:pt x="40" y="230"/>
                    <a:pt x="41" y="230"/>
                    <a:pt x="41" y="229"/>
                  </a:cubicBezTo>
                  <a:cubicBezTo>
                    <a:pt x="41" y="229"/>
                    <a:pt x="42" y="228"/>
                    <a:pt x="42" y="228"/>
                  </a:cubicBezTo>
                  <a:cubicBezTo>
                    <a:pt x="42" y="227"/>
                    <a:pt x="42" y="226"/>
                    <a:pt x="42" y="225"/>
                  </a:cubicBezTo>
                  <a:cubicBezTo>
                    <a:pt x="42" y="225"/>
                    <a:pt x="43" y="224"/>
                    <a:pt x="43" y="224"/>
                  </a:cubicBezTo>
                  <a:cubicBezTo>
                    <a:pt x="42" y="223"/>
                    <a:pt x="42" y="224"/>
                    <a:pt x="42" y="224"/>
                  </a:cubicBezTo>
                  <a:cubicBezTo>
                    <a:pt x="42" y="224"/>
                    <a:pt x="41" y="225"/>
                    <a:pt x="41" y="224"/>
                  </a:cubicBezTo>
                  <a:cubicBezTo>
                    <a:pt x="41" y="224"/>
                    <a:pt x="41" y="223"/>
                    <a:pt x="41" y="223"/>
                  </a:cubicBezTo>
                  <a:cubicBezTo>
                    <a:pt x="41" y="224"/>
                    <a:pt x="40" y="224"/>
                    <a:pt x="40" y="224"/>
                  </a:cubicBezTo>
                  <a:cubicBezTo>
                    <a:pt x="40" y="225"/>
                    <a:pt x="40" y="225"/>
                    <a:pt x="40" y="226"/>
                  </a:cubicBezTo>
                  <a:cubicBezTo>
                    <a:pt x="40" y="226"/>
                    <a:pt x="39" y="225"/>
                    <a:pt x="39" y="225"/>
                  </a:cubicBezTo>
                  <a:cubicBezTo>
                    <a:pt x="39" y="224"/>
                    <a:pt x="38" y="223"/>
                    <a:pt x="37" y="224"/>
                  </a:cubicBezTo>
                  <a:cubicBezTo>
                    <a:pt x="37" y="225"/>
                    <a:pt x="37" y="225"/>
                    <a:pt x="37" y="225"/>
                  </a:cubicBezTo>
                  <a:cubicBezTo>
                    <a:pt x="36" y="226"/>
                    <a:pt x="36" y="225"/>
                    <a:pt x="36" y="224"/>
                  </a:cubicBezTo>
                  <a:cubicBezTo>
                    <a:pt x="37" y="224"/>
                    <a:pt x="36" y="223"/>
                    <a:pt x="36" y="222"/>
                  </a:cubicBezTo>
                  <a:cubicBezTo>
                    <a:pt x="37" y="221"/>
                    <a:pt x="37" y="221"/>
                    <a:pt x="36" y="221"/>
                  </a:cubicBezTo>
                  <a:cubicBezTo>
                    <a:pt x="36" y="220"/>
                    <a:pt x="36" y="219"/>
                    <a:pt x="36" y="220"/>
                  </a:cubicBezTo>
                  <a:cubicBezTo>
                    <a:pt x="36" y="220"/>
                    <a:pt x="36" y="221"/>
                    <a:pt x="35" y="221"/>
                  </a:cubicBezTo>
                  <a:cubicBezTo>
                    <a:pt x="35" y="221"/>
                    <a:pt x="35" y="221"/>
                    <a:pt x="34" y="220"/>
                  </a:cubicBezTo>
                  <a:cubicBezTo>
                    <a:pt x="34" y="220"/>
                    <a:pt x="34" y="219"/>
                    <a:pt x="33" y="219"/>
                  </a:cubicBezTo>
                  <a:cubicBezTo>
                    <a:pt x="33" y="218"/>
                    <a:pt x="32" y="217"/>
                    <a:pt x="33" y="217"/>
                  </a:cubicBezTo>
                  <a:cubicBezTo>
                    <a:pt x="34" y="218"/>
                    <a:pt x="34" y="218"/>
                    <a:pt x="35" y="217"/>
                  </a:cubicBezTo>
                  <a:cubicBezTo>
                    <a:pt x="36" y="217"/>
                    <a:pt x="34" y="217"/>
                    <a:pt x="34" y="217"/>
                  </a:cubicBezTo>
                  <a:cubicBezTo>
                    <a:pt x="34" y="217"/>
                    <a:pt x="33" y="216"/>
                    <a:pt x="33" y="216"/>
                  </a:cubicBezTo>
                  <a:cubicBezTo>
                    <a:pt x="33" y="216"/>
                    <a:pt x="33" y="216"/>
                    <a:pt x="32" y="215"/>
                  </a:cubicBezTo>
                  <a:cubicBezTo>
                    <a:pt x="32" y="215"/>
                    <a:pt x="32" y="213"/>
                    <a:pt x="32" y="213"/>
                  </a:cubicBezTo>
                  <a:cubicBezTo>
                    <a:pt x="32" y="213"/>
                    <a:pt x="33" y="212"/>
                    <a:pt x="33" y="211"/>
                  </a:cubicBezTo>
                  <a:cubicBezTo>
                    <a:pt x="33" y="210"/>
                    <a:pt x="33" y="210"/>
                    <a:pt x="34" y="210"/>
                  </a:cubicBezTo>
                  <a:cubicBezTo>
                    <a:pt x="34" y="210"/>
                    <a:pt x="34" y="209"/>
                    <a:pt x="34" y="208"/>
                  </a:cubicBezTo>
                  <a:cubicBezTo>
                    <a:pt x="34" y="208"/>
                    <a:pt x="34" y="207"/>
                    <a:pt x="35" y="207"/>
                  </a:cubicBezTo>
                  <a:cubicBezTo>
                    <a:pt x="36" y="205"/>
                    <a:pt x="35" y="208"/>
                    <a:pt x="36" y="207"/>
                  </a:cubicBezTo>
                  <a:cubicBezTo>
                    <a:pt x="36" y="207"/>
                    <a:pt x="37" y="205"/>
                    <a:pt x="37" y="205"/>
                  </a:cubicBezTo>
                  <a:cubicBezTo>
                    <a:pt x="37" y="205"/>
                    <a:pt x="38" y="206"/>
                    <a:pt x="38" y="205"/>
                  </a:cubicBezTo>
                  <a:cubicBezTo>
                    <a:pt x="39" y="205"/>
                    <a:pt x="39" y="203"/>
                    <a:pt x="39" y="203"/>
                  </a:cubicBezTo>
                  <a:cubicBezTo>
                    <a:pt x="39" y="202"/>
                    <a:pt x="39" y="202"/>
                    <a:pt x="39" y="201"/>
                  </a:cubicBezTo>
                  <a:cubicBezTo>
                    <a:pt x="39" y="201"/>
                    <a:pt x="40" y="200"/>
                    <a:pt x="40" y="199"/>
                  </a:cubicBezTo>
                  <a:cubicBezTo>
                    <a:pt x="40" y="199"/>
                    <a:pt x="41" y="199"/>
                    <a:pt x="42" y="199"/>
                  </a:cubicBezTo>
                  <a:cubicBezTo>
                    <a:pt x="56" y="200"/>
                    <a:pt x="71" y="207"/>
                    <a:pt x="90" y="219"/>
                  </a:cubicBezTo>
                  <a:cubicBezTo>
                    <a:pt x="109" y="231"/>
                    <a:pt x="132" y="247"/>
                    <a:pt x="158" y="262"/>
                  </a:cubicBezTo>
                  <a:cubicBezTo>
                    <a:pt x="165" y="265"/>
                    <a:pt x="172" y="269"/>
                    <a:pt x="179" y="272"/>
                  </a:cubicBezTo>
                  <a:cubicBezTo>
                    <a:pt x="179" y="272"/>
                    <a:pt x="178" y="272"/>
                    <a:pt x="177" y="273"/>
                  </a:cubicBezTo>
                  <a:cubicBezTo>
                    <a:pt x="177" y="273"/>
                    <a:pt x="177" y="273"/>
                    <a:pt x="176" y="274"/>
                  </a:cubicBezTo>
                  <a:cubicBezTo>
                    <a:pt x="175" y="274"/>
                    <a:pt x="174" y="274"/>
                    <a:pt x="174" y="275"/>
                  </a:cubicBezTo>
                  <a:cubicBezTo>
                    <a:pt x="173" y="276"/>
                    <a:pt x="176" y="276"/>
                    <a:pt x="176" y="276"/>
                  </a:cubicBezTo>
                  <a:cubicBezTo>
                    <a:pt x="176" y="276"/>
                    <a:pt x="177" y="275"/>
                    <a:pt x="177" y="275"/>
                  </a:cubicBezTo>
                  <a:cubicBezTo>
                    <a:pt x="178" y="275"/>
                    <a:pt x="178" y="276"/>
                    <a:pt x="178" y="276"/>
                  </a:cubicBezTo>
                  <a:cubicBezTo>
                    <a:pt x="179" y="276"/>
                    <a:pt x="181" y="275"/>
                    <a:pt x="182" y="274"/>
                  </a:cubicBezTo>
                  <a:cubicBezTo>
                    <a:pt x="182" y="274"/>
                    <a:pt x="182" y="274"/>
                    <a:pt x="183" y="274"/>
                  </a:cubicBezTo>
                  <a:cubicBezTo>
                    <a:pt x="184" y="274"/>
                    <a:pt x="185" y="274"/>
                    <a:pt x="185" y="275"/>
                  </a:cubicBezTo>
                  <a:cubicBezTo>
                    <a:pt x="185" y="275"/>
                    <a:pt x="186" y="275"/>
                    <a:pt x="186" y="275"/>
                  </a:cubicBezTo>
                  <a:cubicBezTo>
                    <a:pt x="187" y="276"/>
                    <a:pt x="187" y="276"/>
                    <a:pt x="188" y="276"/>
                  </a:cubicBezTo>
                  <a:cubicBezTo>
                    <a:pt x="188" y="276"/>
                    <a:pt x="188" y="276"/>
                    <a:pt x="188" y="276"/>
                  </a:cubicBezTo>
                  <a:cubicBezTo>
                    <a:pt x="191" y="277"/>
                    <a:pt x="193" y="278"/>
                    <a:pt x="195" y="279"/>
                  </a:cubicBezTo>
                  <a:cubicBezTo>
                    <a:pt x="194" y="279"/>
                    <a:pt x="194" y="279"/>
                    <a:pt x="193" y="279"/>
                  </a:cubicBezTo>
                  <a:cubicBezTo>
                    <a:pt x="193" y="279"/>
                    <a:pt x="192" y="279"/>
                    <a:pt x="191" y="279"/>
                  </a:cubicBezTo>
                  <a:cubicBezTo>
                    <a:pt x="191" y="279"/>
                    <a:pt x="188" y="281"/>
                    <a:pt x="188" y="282"/>
                  </a:cubicBezTo>
                  <a:cubicBezTo>
                    <a:pt x="187" y="282"/>
                    <a:pt x="188" y="283"/>
                    <a:pt x="187" y="284"/>
                  </a:cubicBezTo>
                  <a:cubicBezTo>
                    <a:pt x="187" y="285"/>
                    <a:pt x="187" y="285"/>
                    <a:pt x="186" y="286"/>
                  </a:cubicBezTo>
                  <a:cubicBezTo>
                    <a:pt x="185" y="288"/>
                    <a:pt x="185" y="290"/>
                    <a:pt x="185" y="292"/>
                  </a:cubicBezTo>
                  <a:cubicBezTo>
                    <a:pt x="186" y="292"/>
                    <a:pt x="186" y="297"/>
                    <a:pt x="187" y="296"/>
                  </a:cubicBezTo>
                  <a:cubicBezTo>
                    <a:pt x="188" y="295"/>
                    <a:pt x="188" y="294"/>
                    <a:pt x="188" y="294"/>
                  </a:cubicBezTo>
                  <a:cubicBezTo>
                    <a:pt x="188" y="294"/>
                    <a:pt x="189" y="293"/>
                    <a:pt x="189" y="293"/>
                  </a:cubicBezTo>
                  <a:cubicBezTo>
                    <a:pt x="190" y="292"/>
                    <a:pt x="189" y="291"/>
                    <a:pt x="189" y="290"/>
                  </a:cubicBezTo>
                  <a:cubicBezTo>
                    <a:pt x="189" y="289"/>
                    <a:pt x="189" y="287"/>
                    <a:pt x="189" y="287"/>
                  </a:cubicBezTo>
                  <a:cubicBezTo>
                    <a:pt x="189" y="286"/>
                    <a:pt x="189" y="284"/>
                    <a:pt x="190" y="283"/>
                  </a:cubicBezTo>
                  <a:cubicBezTo>
                    <a:pt x="191" y="283"/>
                    <a:pt x="192" y="283"/>
                    <a:pt x="192" y="283"/>
                  </a:cubicBezTo>
                  <a:cubicBezTo>
                    <a:pt x="193" y="282"/>
                    <a:pt x="194" y="279"/>
                    <a:pt x="195" y="280"/>
                  </a:cubicBezTo>
                  <a:cubicBezTo>
                    <a:pt x="196" y="280"/>
                    <a:pt x="197" y="281"/>
                    <a:pt x="198" y="282"/>
                  </a:cubicBezTo>
                  <a:cubicBezTo>
                    <a:pt x="198" y="283"/>
                    <a:pt x="199" y="283"/>
                    <a:pt x="199" y="283"/>
                  </a:cubicBezTo>
                  <a:cubicBezTo>
                    <a:pt x="199" y="285"/>
                    <a:pt x="198" y="286"/>
                    <a:pt x="199" y="287"/>
                  </a:cubicBezTo>
                  <a:cubicBezTo>
                    <a:pt x="200" y="288"/>
                    <a:pt x="201" y="287"/>
                    <a:pt x="201" y="288"/>
                  </a:cubicBezTo>
                  <a:cubicBezTo>
                    <a:pt x="202" y="289"/>
                    <a:pt x="202" y="290"/>
                    <a:pt x="203" y="290"/>
                  </a:cubicBezTo>
                  <a:cubicBezTo>
                    <a:pt x="203" y="290"/>
                    <a:pt x="203" y="285"/>
                    <a:pt x="203" y="285"/>
                  </a:cubicBezTo>
                  <a:cubicBezTo>
                    <a:pt x="203" y="284"/>
                    <a:pt x="203" y="282"/>
                    <a:pt x="204" y="283"/>
                  </a:cubicBezTo>
                  <a:cubicBezTo>
                    <a:pt x="204" y="283"/>
                    <a:pt x="204" y="283"/>
                    <a:pt x="205" y="284"/>
                  </a:cubicBezTo>
                  <a:cubicBezTo>
                    <a:pt x="205" y="284"/>
                    <a:pt x="207" y="286"/>
                    <a:pt x="208" y="285"/>
                  </a:cubicBezTo>
                  <a:cubicBezTo>
                    <a:pt x="208" y="284"/>
                    <a:pt x="208" y="284"/>
                    <a:pt x="208" y="284"/>
                  </a:cubicBezTo>
                  <a:cubicBezTo>
                    <a:pt x="210" y="285"/>
                    <a:pt x="212" y="286"/>
                    <a:pt x="215" y="287"/>
                  </a:cubicBezTo>
                  <a:cubicBezTo>
                    <a:pt x="214" y="287"/>
                    <a:pt x="214" y="287"/>
                    <a:pt x="214" y="287"/>
                  </a:cubicBezTo>
                  <a:cubicBezTo>
                    <a:pt x="213" y="287"/>
                    <a:pt x="213" y="287"/>
                    <a:pt x="211" y="288"/>
                  </a:cubicBezTo>
                  <a:cubicBezTo>
                    <a:pt x="210" y="288"/>
                    <a:pt x="210" y="289"/>
                    <a:pt x="209" y="290"/>
                  </a:cubicBezTo>
                  <a:cubicBezTo>
                    <a:pt x="208" y="291"/>
                    <a:pt x="207" y="291"/>
                    <a:pt x="206" y="292"/>
                  </a:cubicBezTo>
                  <a:cubicBezTo>
                    <a:pt x="206" y="292"/>
                    <a:pt x="205" y="291"/>
                    <a:pt x="205" y="291"/>
                  </a:cubicBezTo>
                  <a:cubicBezTo>
                    <a:pt x="204" y="292"/>
                    <a:pt x="204" y="292"/>
                    <a:pt x="204" y="292"/>
                  </a:cubicBezTo>
                  <a:cubicBezTo>
                    <a:pt x="203" y="293"/>
                    <a:pt x="202" y="293"/>
                    <a:pt x="201" y="294"/>
                  </a:cubicBezTo>
                  <a:cubicBezTo>
                    <a:pt x="200" y="294"/>
                    <a:pt x="200" y="295"/>
                    <a:pt x="201" y="295"/>
                  </a:cubicBezTo>
                  <a:cubicBezTo>
                    <a:pt x="203" y="295"/>
                    <a:pt x="205" y="295"/>
                    <a:pt x="207" y="294"/>
                  </a:cubicBezTo>
                  <a:cubicBezTo>
                    <a:pt x="208" y="294"/>
                    <a:pt x="211" y="293"/>
                    <a:pt x="210" y="291"/>
                  </a:cubicBezTo>
                  <a:cubicBezTo>
                    <a:pt x="210" y="287"/>
                    <a:pt x="218" y="291"/>
                    <a:pt x="219" y="288"/>
                  </a:cubicBezTo>
                  <a:cubicBezTo>
                    <a:pt x="224" y="290"/>
                    <a:pt x="229" y="291"/>
                    <a:pt x="233" y="292"/>
                  </a:cubicBezTo>
                  <a:cubicBezTo>
                    <a:pt x="233" y="293"/>
                    <a:pt x="234" y="293"/>
                    <a:pt x="234" y="293"/>
                  </a:cubicBezTo>
                  <a:cubicBezTo>
                    <a:pt x="234" y="293"/>
                    <a:pt x="234" y="293"/>
                    <a:pt x="235" y="293"/>
                  </a:cubicBezTo>
                  <a:cubicBezTo>
                    <a:pt x="235" y="293"/>
                    <a:pt x="236" y="293"/>
                    <a:pt x="236" y="293"/>
                  </a:cubicBezTo>
                  <a:cubicBezTo>
                    <a:pt x="237" y="295"/>
                    <a:pt x="234" y="294"/>
                    <a:pt x="233" y="295"/>
                  </a:cubicBezTo>
                  <a:cubicBezTo>
                    <a:pt x="233" y="295"/>
                    <a:pt x="232" y="296"/>
                    <a:pt x="232" y="296"/>
                  </a:cubicBezTo>
                  <a:cubicBezTo>
                    <a:pt x="232" y="296"/>
                    <a:pt x="231" y="296"/>
                    <a:pt x="230" y="296"/>
                  </a:cubicBezTo>
                  <a:cubicBezTo>
                    <a:pt x="229" y="296"/>
                    <a:pt x="228" y="296"/>
                    <a:pt x="227" y="296"/>
                  </a:cubicBezTo>
                  <a:cubicBezTo>
                    <a:pt x="226" y="296"/>
                    <a:pt x="225" y="297"/>
                    <a:pt x="226" y="297"/>
                  </a:cubicBezTo>
                  <a:cubicBezTo>
                    <a:pt x="227" y="298"/>
                    <a:pt x="228" y="297"/>
                    <a:pt x="229" y="297"/>
                  </a:cubicBezTo>
                  <a:cubicBezTo>
                    <a:pt x="229" y="297"/>
                    <a:pt x="230" y="297"/>
                    <a:pt x="230" y="297"/>
                  </a:cubicBezTo>
                  <a:cubicBezTo>
                    <a:pt x="231" y="297"/>
                    <a:pt x="229" y="297"/>
                    <a:pt x="229" y="298"/>
                  </a:cubicBezTo>
                  <a:cubicBezTo>
                    <a:pt x="228" y="298"/>
                    <a:pt x="225" y="298"/>
                    <a:pt x="225" y="299"/>
                  </a:cubicBezTo>
                  <a:cubicBezTo>
                    <a:pt x="224" y="301"/>
                    <a:pt x="223" y="303"/>
                    <a:pt x="222" y="305"/>
                  </a:cubicBezTo>
                  <a:cubicBezTo>
                    <a:pt x="222" y="305"/>
                    <a:pt x="221" y="308"/>
                    <a:pt x="221" y="308"/>
                  </a:cubicBezTo>
                  <a:cubicBezTo>
                    <a:pt x="219" y="308"/>
                    <a:pt x="220" y="305"/>
                    <a:pt x="219" y="305"/>
                  </a:cubicBezTo>
                  <a:cubicBezTo>
                    <a:pt x="218" y="305"/>
                    <a:pt x="219" y="307"/>
                    <a:pt x="219" y="308"/>
                  </a:cubicBezTo>
                  <a:cubicBezTo>
                    <a:pt x="219" y="308"/>
                    <a:pt x="219" y="309"/>
                    <a:pt x="219" y="310"/>
                  </a:cubicBezTo>
                  <a:cubicBezTo>
                    <a:pt x="219" y="311"/>
                    <a:pt x="221" y="312"/>
                    <a:pt x="220" y="314"/>
                  </a:cubicBezTo>
                  <a:cubicBezTo>
                    <a:pt x="219" y="315"/>
                    <a:pt x="217" y="315"/>
                    <a:pt x="218" y="317"/>
                  </a:cubicBezTo>
                  <a:cubicBezTo>
                    <a:pt x="218" y="318"/>
                    <a:pt x="217" y="318"/>
                    <a:pt x="217" y="318"/>
                  </a:cubicBezTo>
                  <a:cubicBezTo>
                    <a:pt x="216" y="318"/>
                    <a:pt x="215" y="319"/>
                    <a:pt x="214" y="319"/>
                  </a:cubicBezTo>
                  <a:cubicBezTo>
                    <a:pt x="213" y="320"/>
                    <a:pt x="210" y="321"/>
                    <a:pt x="209" y="322"/>
                  </a:cubicBezTo>
                  <a:cubicBezTo>
                    <a:pt x="209" y="323"/>
                    <a:pt x="207" y="323"/>
                    <a:pt x="206" y="323"/>
                  </a:cubicBezTo>
                  <a:cubicBezTo>
                    <a:pt x="206" y="324"/>
                    <a:pt x="205" y="324"/>
                    <a:pt x="204" y="325"/>
                  </a:cubicBezTo>
                  <a:cubicBezTo>
                    <a:pt x="204" y="326"/>
                    <a:pt x="204" y="327"/>
                    <a:pt x="204" y="328"/>
                  </a:cubicBezTo>
                  <a:cubicBezTo>
                    <a:pt x="203" y="328"/>
                    <a:pt x="204" y="329"/>
                    <a:pt x="204" y="330"/>
                  </a:cubicBezTo>
                  <a:cubicBezTo>
                    <a:pt x="204" y="331"/>
                    <a:pt x="205" y="332"/>
                    <a:pt x="206" y="333"/>
                  </a:cubicBezTo>
                  <a:cubicBezTo>
                    <a:pt x="206" y="334"/>
                    <a:pt x="206" y="335"/>
                    <a:pt x="206" y="335"/>
                  </a:cubicBezTo>
                  <a:cubicBezTo>
                    <a:pt x="207" y="336"/>
                    <a:pt x="207" y="338"/>
                    <a:pt x="207" y="340"/>
                  </a:cubicBezTo>
                  <a:cubicBezTo>
                    <a:pt x="207" y="340"/>
                    <a:pt x="207" y="341"/>
                    <a:pt x="206" y="342"/>
                  </a:cubicBezTo>
                  <a:cubicBezTo>
                    <a:pt x="206" y="342"/>
                    <a:pt x="206" y="343"/>
                    <a:pt x="205" y="343"/>
                  </a:cubicBezTo>
                  <a:cubicBezTo>
                    <a:pt x="204" y="342"/>
                    <a:pt x="204" y="341"/>
                    <a:pt x="203" y="340"/>
                  </a:cubicBezTo>
                  <a:cubicBezTo>
                    <a:pt x="203" y="339"/>
                    <a:pt x="203" y="339"/>
                    <a:pt x="202" y="338"/>
                  </a:cubicBezTo>
                  <a:cubicBezTo>
                    <a:pt x="201" y="338"/>
                    <a:pt x="201" y="337"/>
                    <a:pt x="201" y="336"/>
                  </a:cubicBezTo>
                  <a:cubicBezTo>
                    <a:pt x="200" y="336"/>
                    <a:pt x="200" y="335"/>
                    <a:pt x="200" y="334"/>
                  </a:cubicBezTo>
                  <a:cubicBezTo>
                    <a:pt x="199" y="334"/>
                    <a:pt x="200" y="333"/>
                    <a:pt x="199" y="332"/>
                  </a:cubicBezTo>
                  <a:cubicBezTo>
                    <a:pt x="199" y="331"/>
                    <a:pt x="198" y="329"/>
                    <a:pt x="196" y="331"/>
                  </a:cubicBezTo>
                  <a:cubicBezTo>
                    <a:pt x="195" y="332"/>
                    <a:pt x="193" y="331"/>
                    <a:pt x="192" y="330"/>
                  </a:cubicBezTo>
                  <a:cubicBezTo>
                    <a:pt x="190" y="329"/>
                    <a:pt x="188" y="329"/>
                    <a:pt x="186" y="329"/>
                  </a:cubicBezTo>
                  <a:cubicBezTo>
                    <a:pt x="185" y="329"/>
                    <a:pt x="182" y="329"/>
                    <a:pt x="181" y="329"/>
                  </a:cubicBezTo>
                  <a:cubicBezTo>
                    <a:pt x="181" y="329"/>
                    <a:pt x="184" y="331"/>
                    <a:pt x="182" y="331"/>
                  </a:cubicBezTo>
                  <a:cubicBezTo>
                    <a:pt x="181" y="331"/>
                    <a:pt x="181" y="333"/>
                    <a:pt x="180" y="332"/>
                  </a:cubicBezTo>
                  <a:cubicBezTo>
                    <a:pt x="178" y="332"/>
                    <a:pt x="177" y="330"/>
                    <a:pt x="175" y="331"/>
                  </a:cubicBezTo>
                  <a:cubicBezTo>
                    <a:pt x="174" y="331"/>
                    <a:pt x="171" y="330"/>
                    <a:pt x="170" y="330"/>
                  </a:cubicBezTo>
                  <a:cubicBezTo>
                    <a:pt x="169" y="331"/>
                    <a:pt x="169" y="331"/>
                    <a:pt x="169" y="331"/>
                  </a:cubicBezTo>
                  <a:cubicBezTo>
                    <a:pt x="169" y="331"/>
                    <a:pt x="168" y="331"/>
                    <a:pt x="168" y="332"/>
                  </a:cubicBezTo>
                  <a:cubicBezTo>
                    <a:pt x="167" y="332"/>
                    <a:pt x="166" y="332"/>
                    <a:pt x="165" y="332"/>
                  </a:cubicBezTo>
                  <a:cubicBezTo>
                    <a:pt x="163" y="333"/>
                    <a:pt x="163" y="333"/>
                    <a:pt x="162" y="335"/>
                  </a:cubicBezTo>
                  <a:cubicBezTo>
                    <a:pt x="162" y="336"/>
                    <a:pt x="162" y="337"/>
                    <a:pt x="162" y="337"/>
                  </a:cubicBezTo>
                  <a:cubicBezTo>
                    <a:pt x="163" y="338"/>
                    <a:pt x="163" y="339"/>
                    <a:pt x="163" y="339"/>
                  </a:cubicBezTo>
                  <a:cubicBezTo>
                    <a:pt x="164" y="341"/>
                    <a:pt x="163" y="343"/>
                    <a:pt x="163" y="345"/>
                  </a:cubicBezTo>
                  <a:cubicBezTo>
                    <a:pt x="163" y="346"/>
                    <a:pt x="163" y="346"/>
                    <a:pt x="163" y="348"/>
                  </a:cubicBezTo>
                  <a:cubicBezTo>
                    <a:pt x="163" y="348"/>
                    <a:pt x="164" y="348"/>
                    <a:pt x="164" y="349"/>
                  </a:cubicBezTo>
                  <a:cubicBezTo>
                    <a:pt x="165" y="350"/>
                    <a:pt x="165" y="350"/>
                    <a:pt x="165" y="351"/>
                  </a:cubicBezTo>
                  <a:cubicBezTo>
                    <a:pt x="166" y="352"/>
                    <a:pt x="166" y="352"/>
                    <a:pt x="167" y="353"/>
                  </a:cubicBezTo>
                  <a:cubicBezTo>
                    <a:pt x="168" y="353"/>
                    <a:pt x="168" y="354"/>
                    <a:pt x="168" y="355"/>
                  </a:cubicBezTo>
                  <a:cubicBezTo>
                    <a:pt x="169" y="356"/>
                    <a:pt x="170" y="355"/>
                    <a:pt x="171" y="356"/>
                  </a:cubicBezTo>
                  <a:cubicBezTo>
                    <a:pt x="171" y="356"/>
                    <a:pt x="172" y="357"/>
                    <a:pt x="173" y="356"/>
                  </a:cubicBezTo>
                  <a:cubicBezTo>
                    <a:pt x="173" y="356"/>
                    <a:pt x="174" y="356"/>
                    <a:pt x="174" y="356"/>
                  </a:cubicBezTo>
                  <a:cubicBezTo>
                    <a:pt x="175" y="356"/>
                    <a:pt x="176" y="356"/>
                    <a:pt x="176" y="356"/>
                  </a:cubicBezTo>
                  <a:cubicBezTo>
                    <a:pt x="177" y="356"/>
                    <a:pt x="177" y="356"/>
                    <a:pt x="177" y="356"/>
                  </a:cubicBezTo>
                  <a:cubicBezTo>
                    <a:pt x="178" y="356"/>
                    <a:pt x="178" y="357"/>
                    <a:pt x="179" y="356"/>
                  </a:cubicBezTo>
                  <a:cubicBezTo>
                    <a:pt x="180" y="356"/>
                    <a:pt x="180" y="356"/>
                    <a:pt x="180" y="355"/>
                  </a:cubicBezTo>
                  <a:cubicBezTo>
                    <a:pt x="180" y="355"/>
                    <a:pt x="180" y="355"/>
                    <a:pt x="181" y="354"/>
                  </a:cubicBezTo>
                  <a:cubicBezTo>
                    <a:pt x="181" y="353"/>
                    <a:pt x="181" y="353"/>
                    <a:pt x="181" y="352"/>
                  </a:cubicBezTo>
                  <a:cubicBezTo>
                    <a:pt x="181" y="350"/>
                    <a:pt x="184" y="351"/>
                    <a:pt x="185" y="351"/>
                  </a:cubicBezTo>
                  <a:cubicBezTo>
                    <a:pt x="187" y="350"/>
                    <a:pt x="191" y="350"/>
                    <a:pt x="190" y="352"/>
                  </a:cubicBezTo>
                  <a:cubicBezTo>
                    <a:pt x="190" y="352"/>
                    <a:pt x="190" y="353"/>
                    <a:pt x="189" y="353"/>
                  </a:cubicBezTo>
                  <a:cubicBezTo>
                    <a:pt x="189" y="353"/>
                    <a:pt x="189" y="354"/>
                    <a:pt x="189" y="355"/>
                  </a:cubicBezTo>
                  <a:cubicBezTo>
                    <a:pt x="189" y="356"/>
                    <a:pt x="188" y="357"/>
                    <a:pt x="187" y="358"/>
                  </a:cubicBezTo>
                  <a:cubicBezTo>
                    <a:pt x="186" y="358"/>
                    <a:pt x="185" y="358"/>
                    <a:pt x="185" y="358"/>
                  </a:cubicBezTo>
                  <a:cubicBezTo>
                    <a:pt x="185" y="359"/>
                    <a:pt x="186" y="359"/>
                    <a:pt x="186" y="359"/>
                  </a:cubicBezTo>
                  <a:cubicBezTo>
                    <a:pt x="187" y="360"/>
                    <a:pt x="187" y="362"/>
                    <a:pt x="188" y="362"/>
                  </a:cubicBezTo>
                  <a:cubicBezTo>
                    <a:pt x="190" y="362"/>
                    <a:pt x="191" y="361"/>
                    <a:pt x="192" y="362"/>
                  </a:cubicBezTo>
                  <a:cubicBezTo>
                    <a:pt x="193" y="362"/>
                    <a:pt x="194" y="362"/>
                    <a:pt x="195" y="362"/>
                  </a:cubicBezTo>
                  <a:cubicBezTo>
                    <a:pt x="196" y="362"/>
                    <a:pt x="197" y="362"/>
                    <a:pt x="197" y="362"/>
                  </a:cubicBezTo>
                  <a:cubicBezTo>
                    <a:pt x="198" y="362"/>
                    <a:pt x="198" y="363"/>
                    <a:pt x="198" y="363"/>
                  </a:cubicBezTo>
                  <a:cubicBezTo>
                    <a:pt x="198" y="363"/>
                    <a:pt x="199" y="363"/>
                    <a:pt x="199" y="363"/>
                  </a:cubicBezTo>
                  <a:cubicBezTo>
                    <a:pt x="201" y="363"/>
                    <a:pt x="200" y="365"/>
                    <a:pt x="200" y="366"/>
                  </a:cubicBezTo>
                  <a:cubicBezTo>
                    <a:pt x="200" y="367"/>
                    <a:pt x="200" y="367"/>
                    <a:pt x="200" y="368"/>
                  </a:cubicBezTo>
                  <a:cubicBezTo>
                    <a:pt x="200" y="369"/>
                    <a:pt x="199" y="370"/>
                    <a:pt x="199" y="370"/>
                  </a:cubicBezTo>
                  <a:cubicBezTo>
                    <a:pt x="199" y="371"/>
                    <a:pt x="199" y="372"/>
                    <a:pt x="199" y="372"/>
                  </a:cubicBezTo>
                  <a:cubicBezTo>
                    <a:pt x="199" y="373"/>
                    <a:pt x="200" y="373"/>
                    <a:pt x="201" y="374"/>
                  </a:cubicBezTo>
                  <a:cubicBezTo>
                    <a:pt x="201" y="374"/>
                    <a:pt x="201" y="374"/>
                    <a:pt x="202" y="374"/>
                  </a:cubicBezTo>
                  <a:cubicBezTo>
                    <a:pt x="203" y="375"/>
                    <a:pt x="203" y="375"/>
                    <a:pt x="204" y="375"/>
                  </a:cubicBezTo>
                  <a:cubicBezTo>
                    <a:pt x="206" y="375"/>
                    <a:pt x="207" y="374"/>
                    <a:pt x="208" y="374"/>
                  </a:cubicBezTo>
                  <a:cubicBezTo>
                    <a:pt x="210" y="373"/>
                    <a:pt x="211" y="374"/>
                    <a:pt x="213" y="374"/>
                  </a:cubicBezTo>
                  <a:cubicBezTo>
                    <a:pt x="213" y="374"/>
                    <a:pt x="214" y="376"/>
                    <a:pt x="215" y="375"/>
                  </a:cubicBezTo>
                  <a:cubicBezTo>
                    <a:pt x="216" y="375"/>
                    <a:pt x="216" y="374"/>
                    <a:pt x="217" y="374"/>
                  </a:cubicBezTo>
                  <a:cubicBezTo>
                    <a:pt x="219" y="373"/>
                    <a:pt x="218" y="372"/>
                    <a:pt x="219" y="371"/>
                  </a:cubicBezTo>
                  <a:cubicBezTo>
                    <a:pt x="220" y="371"/>
                    <a:pt x="220" y="370"/>
                    <a:pt x="220" y="370"/>
                  </a:cubicBezTo>
                  <a:cubicBezTo>
                    <a:pt x="221" y="370"/>
                    <a:pt x="221" y="371"/>
                    <a:pt x="221" y="371"/>
                  </a:cubicBezTo>
                  <a:cubicBezTo>
                    <a:pt x="222" y="371"/>
                    <a:pt x="222" y="370"/>
                    <a:pt x="222" y="370"/>
                  </a:cubicBezTo>
                  <a:cubicBezTo>
                    <a:pt x="224" y="369"/>
                    <a:pt x="226" y="369"/>
                    <a:pt x="228" y="368"/>
                  </a:cubicBezTo>
                  <a:cubicBezTo>
                    <a:pt x="228" y="367"/>
                    <a:pt x="230" y="367"/>
                    <a:pt x="230" y="368"/>
                  </a:cubicBezTo>
                  <a:cubicBezTo>
                    <a:pt x="230" y="369"/>
                    <a:pt x="228" y="368"/>
                    <a:pt x="228" y="369"/>
                  </a:cubicBezTo>
                  <a:cubicBezTo>
                    <a:pt x="227" y="370"/>
                    <a:pt x="228" y="371"/>
                    <a:pt x="228" y="371"/>
                  </a:cubicBezTo>
                  <a:cubicBezTo>
                    <a:pt x="228" y="372"/>
                    <a:pt x="226" y="372"/>
                    <a:pt x="226" y="373"/>
                  </a:cubicBezTo>
                  <a:cubicBezTo>
                    <a:pt x="226" y="373"/>
                    <a:pt x="227" y="373"/>
                    <a:pt x="227" y="373"/>
                  </a:cubicBezTo>
                  <a:cubicBezTo>
                    <a:pt x="228" y="373"/>
                    <a:pt x="228" y="374"/>
                    <a:pt x="228" y="374"/>
                  </a:cubicBezTo>
                  <a:cubicBezTo>
                    <a:pt x="228" y="374"/>
                    <a:pt x="229" y="373"/>
                    <a:pt x="229" y="373"/>
                  </a:cubicBezTo>
                  <a:cubicBezTo>
                    <a:pt x="229" y="373"/>
                    <a:pt x="229" y="372"/>
                    <a:pt x="229" y="372"/>
                  </a:cubicBezTo>
                  <a:cubicBezTo>
                    <a:pt x="229" y="371"/>
                    <a:pt x="228" y="371"/>
                    <a:pt x="229" y="370"/>
                  </a:cubicBezTo>
                  <a:cubicBezTo>
                    <a:pt x="230" y="369"/>
                    <a:pt x="232" y="369"/>
                    <a:pt x="233" y="369"/>
                  </a:cubicBezTo>
                  <a:cubicBezTo>
                    <a:pt x="232" y="368"/>
                    <a:pt x="232" y="368"/>
                    <a:pt x="232" y="368"/>
                  </a:cubicBezTo>
                  <a:cubicBezTo>
                    <a:pt x="232" y="367"/>
                    <a:pt x="233" y="368"/>
                    <a:pt x="233" y="368"/>
                  </a:cubicBezTo>
                  <a:cubicBezTo>
                    <a:pt x="233" y="368"/>
                    <a:pt x="233" y="369"/>
                    <a:pt x="233" y="369"/>
                  </a:cubicBezTo>
                  <a:cubicBezTo>
                    <a:pt x="234" y="369"/>
                    <a:pt x="235" y="369"/>
                    <a:pt x="235" y="369"/>
                  </a:cubicBezTo>
                  <a:cubicBezTo>
                    <a:pt x="236" y="369"/>
                    <a:pt x="236" y="369"/>
                    <a:pt x="236" y="369"/>
                  </a:cubicBezTo>
                  <a:cubicBezTo>
                    <a:pt x="236" y="370"/>
                    <a:pt x="236" y="371"/>
                    <a:pt x="237" y="371"/>
                  </a:cubicBezTo>
                  <a:cubicBezTo>
                    <a:pt x="238" y="370"/>
                    <a:pt x="240" y="370"/>
                    <a:pt x="241" y="370"/>
                  </a:cubicBezTo>
                  <a:cubicBezTo>
                    <a:pt x="242" y="370"/>
                    <a:pt x="242" y="371"/>
                    <a:pt x="243" y="371"/>
                  </a:cubicBezTo>
                  <a:cubicBezTo>
                    <a:pt x="243" y="371"/>
                    <a:pt x="244" y="371"/>
                    <a:pt x="245" y="370"/>
                  </a:cubicBezTo>
                  <a:cubicBezTo>
                    <a:pt x="246" y="369"/>
                    <a:pt x="246" y="370"/>
                    <a:pt x="247" y="369"/>
                  </a:cubicBezTo>
                  <a:cubicBezTo>
                    <a:pt x="249" y="368"/>
                    <a:pt x="249" y="370"/>
                    <a:pt x="249" y="370"/>
                  </a:cubicBezTo>
                  <a:cubicBezTo>
                    <a:pt x="250" y="370"/>
                    <a:pt x="249" y="370"/>
                    <a:pt x="250" y="371"/>
                  </a:cubicBezTo>
                  <a:cubicBezTo>
                    <a:pt x="250" y="371"/>
                    <a:pt x="251" y="371"/>
                    <a:pt x="251" y="371"/>
                  </a:cubicBezTo>
                  <a:cubicBezTo>
                    <a:pt x="251" y="371"/>
                    <a:pt x="252" y="371"/>
                    <a:pt x="252" y="371"/>
                  </a:cubicBezTo>
                  <a:cubicBezTo>
                    <a:pt x="253" y="371"/>
                    <a:pt x="253" y="371"/>
                    <a:pt x="253" y="371"/>
                  </a:cubicBezTo>
                  <a:cubicBezTo>
                    <a:pt x="254" y="372"/>
                    <a:pt x="252" y="372"/>
                    <a:pt x="252" y="373"/>
                  </a:cubicBezTo>
                  <a:cubicBezTo>
                    <a:pt x="251" y="373"/>
                    <a:pt x="253" y="373"/>
                    <a:pt x="253" y="373"/>
                  </a:cubicBezTo>
                  <a:cubicBezTo>
                    <a:pt x="255" y="372"/>
                    <a:pt x="256" y="373"/>
                    <a:pt x="257" y="374"/>
                  </a:cubicBezTo>
                  <a:cubicBezTo>
                    <a:pt x="257" y="374"/>
                    <a:pt x="258" y="374"/>
                    <a:pt x="258" y="375"/>
                  </a:cubicBezTo>
                  <a:cubicBezTo>
                    <a:pt x="257" y="376"/>
                    <a:pt x="257" y="376"/>
                    <a:pt x="257" y="376"/>
                  </a:cubicBezTo>
                  <a:cubicBezTo>
                    <a:pt x="258" y="375"/>
                    <a:pt x="260" y="376"/>
                    <a:pt x="260" y="376"/>
                  </a:cubicBezTo>
                  <a:cubicBezTo>
                    <a:pt x="260" y="376"/>
                    <a:pt x="260" y="376"/>
                    <a:pt x="261" y="377"/>
                  </a:cubicBezTo>
                  <a:cubicBezTo>
                    <a:pt x="261" y="377"/>
                    <a:pt x="262" y="377"/>
                    <a:pt x="263" y="377"/>
                  </a:cubicBezTo>
                  <a:cubicBezTo>
                    <a:pt x="264" y="376"/>
                    <a:pt x="266" y="376"/>
                    <a:pt x="268" y="376"/>
                  </a:cubicBezTo>
                  <a:cubicBezTo>
                    <a:pt x="268" y="376"/>
                    <a:pt x="269" y="376"/>
                    <a:pt x="269" y="377"/>
                  </a:cubicBezTo>
                  <a:cubicBezTo>
                    <a:pt x="270" y="377"/>
                    <a:pt x="271" y="377"/>
                    <a:pt x="272" y="378"/>
                  </a:cubicBezTo>
                  <a:cubicBezTo>
                    <a:pt x="272" y="378"/>
                    <a:pt x="272" y="378"/>
                    <a:pt x="272" y="379"/>
                  </a:cubicBezTo>
                  <a:cubicBezTo>
                    <a:pt x="272" y="380"/>
                    <a:pt x="272" y="380"/>
                    <a:pt x="272" y="381"/>
                  </a:cubicBezTo>
                  <a:cubicBezTo>
                    <a:pt x="273" y="381"/>
                    <a:pt x="274" y="382"/>
                    <a:pt x="273" y="383"/>
                  </a:cubicBezTo>
                  <a:cubicBezTo>
                    <a:pt x="273" y="384"/>
                    <a:pt x="272" y="384"/>
                    <a:pt x="272" y="385"/>
                  </a:cubicBezTo>
                  <a:cubicBezTo>
                    <a:pt x="271" y="385"/>
                    <a:pt x="271" y="385"/>
                    <a:pt x="270" y="386"/>
                  </a:cubicBezTo>
                  <a:cubicBezTo>
                    <a:pt x="270" y="386"/>
                    <a:pt x="268" y="388"/>
                    <a:pt x="268" y="388"/>
                  </a:cubicBezTo>
                  <a:cubicBezTo>
                    <a:pt x="269" y="388"/>
                    <a:pt x="270" y="387"/>
                    <a:pt x="270" y="387"/>
                  </a:cubicBezTo>
                  <a:cubicBezTo>
                    <a:pt x="271" y="387"/>
                    <a:pt x="271" y="388"/>
                    <a:pt x="271" y="388"/>
                  </a:cubicBezTo>
                  <a:cubicBezTo>
                    <a:pt x="271" y="388"/>
                    <a:pt x="273" y="388"/>
                    <a:pt x="274" y="388"/>
                  </a:cubicBezTo>
                  <a:cubicBezTo>
                    <a:pt x="274" y="388"/>
                    <a:pt x="274" y="387"/>
                    <a:pt x="273" y="387"/>
                  </a:cubicBezTo>
                  <a:cubicBezTo>
                    <a:pt x="272" y="388"/>
                    <a:pt x="272" y="388"/>
                    <a:pt x="271" y="388"/>
                  </a:cubicBezTo>
                  <a:cubicBezTo>
                    <a:pt x="271" y="387"/>
                    <a:pt x="271" y="386"/>
                    <a:pt x="272" y="386"/>
                  </a:cubicBezTo>
                  <a:cubicBezTo>
                    <a:pt x="272" y="385"/>
                    <a:pt x="273" y="385"/>
                    <a:pt x="274" y="385"/>
                  </a:cubicBezTo>
                  <a:cubicBezTo>
                    <a:pt x="275" y="385"/>
                    <a:pt x="276" y="384"/>
                    <a:pt x="276" y="385"/>
                  </a:cubicBezTo>
                  <a:cubicBezTo>
                    <a:pt x="276" y="385"/>
                    <a:pt x="275" y="386"/>
                    <a:pt x="275" y="386"/>
                  </a:cubicBezTo>
                  <a:cubicBezTo>
                    <a:pt x="275" y="386"/>
                    <a:pt x="275" y="387"/>
                    <a:pt x="275" y="387"/>
                  </a:cubicBezTo>
                  <a:cubicBezTo>
                    <a:pt x="276" y="386"/>
                    <a:pt x="276" y="385"/>
                    <a:pt x="278" y="385"/>
                  </a:cubicBezTo>
                  <a:cubicBezTo>
                    <a:pt x="279" y="385"/>
                    <a:pt x="279" y="385"/>
                    <a:pt x="279" y="385"/>
                  </a:cubicBezTo>
                  <a:cubicBezTo>
                    <a:pt x="279" y="385"/>
                    <a:pt x="280" y="385"/>
                    <a:pt x="280" y="385"/>
                  </a:cubicBezTo>
                  <a:cubicBezTo>
                    <a:pt x="281" y="385"/>
                    <a:pt x="281" y="385"/>
                    <a:pt x="281" y="385"/>
                  </a:cubicBezTo>
                  <a:cubicBezTo>
                    <a:pt x="281" y="385"/>
                    <a:pt x="282" y="385"/>
                    <a:pt x="282" y="385"/>
                  </a:cubicBezTo>
                  <a:cubicBezTo>
                    <a:pt x="282" y="385"/>
                    <a:pt x="283" y="386"/>
                    <a:pt x="283" y="386"/>
                  </a:cubicBezTo>
                  <a:cubicBezTo>
                    <a:pt x="283" y="387"/>
                    <a:pt x="283" y="387"/>
                    <a:pt x="283" y="387"/>
                  </a:cubicBezTo>
                  <a:cubicBezTo>
                    <a:pt x="282" y="387"/>
                    <a:pt x="283" y="388"/>
                    <a:pt x="283" y="388"/>
                  </a:cubicBezTo>
                  <a:cubicBezTo>
                    <a:pt x="284" y="388"/>
                    <a:pt x="284" y="386"/>
                    <a:pt x="285" y="386"/>
                  </a:cubicBezTo>
                  <a:cubicBezTo>
                    <a:pt x="286" y="386"/>
                    <a:pt x="286" y="387"/>
                    <a:pt x="287" y="387"/>
                  </a:cubicBezTo>
                  <a:cubicBezTo>
                    <a:pt x="287" y="387"/>
                    <a:pt x="288" y="386"/>
                    <a:pt x="288" y="386"/>
                  </a:cubicBezTo>
                  <a:cubicBezTo>
                    <a:pt x="288" y="387"/>
                    <a:pt x="289" y="387"/>
                    <a:pt x="289" y="386"/>
                  </a:cubicBezTo>
                  <a:cubicBezTo>
                    <a:pt x="290" y="386"/>
                    <a:pt x="290" y="386"/>
                    <a:pt x="291" y="386"/>
                  </a:cubicBezTo>
                  <a:cubicBezTo>
                    <a:pt x="291" y="386"/>
                    <a:pt x="291" y="386"/>
                    <a:pt x="292" y="386"/>
                  </a:cubicBezTo>
                  <a:cubicBezTo>
                    <a:pt x="293" y="386"/>
                    <a:pt x="293" y="386"/>
                    <a:pt x="293" y="387"/>
                  </a:cubicBezTo>
                  <a:cubicBezTo>
                    <a:pt x="294" y="387"/>
                    <a:pt x="295" y="387"/>
                    <a:pt x="296" y="388"/>
                  </a:cubicBezTo>
                  <a:cubicBezTo>
                    <a:pt x="297" y="388"/>
                    <a:pt x="299" y="387"/>
                    <a:pt x="299" y="388"/>
                  </a:cubicBezTo>
                  <a:cubicBezTo>
                    <a:pt x="299" y="389"/>
                    <a:pt x="299" y="391"/>
                    <a:pt x="298" y="392"/>
                  </a:cubicBezTo>
                  <a:cubicBezTo>
                    <a:pt x="297" y="393"/>
                    <a:pt x="296" y="394"/>
                    <a:pt x="295" y="395"/>
                  </a:cubicBezTo>
                  <a:cubicBezTo>
                    <a:pt x="294" y="396"/>
                    <a:pt x="293" y="396"/>
                    <a:pt x="293" y="397"/>
                  </a:cubicBezTo>
                  <a:cubicBezTo>
                    <a:pt x="293" y="398"/>
                    <a:pt x="291" y="400"/>
                    <a:pt x="290" y="400"/>
                  </a:cubicBezTo>
                  <a:cubicBezTo>
                    <a:pt x="289" y="400"/>
                    <a:pt x="288" y="402"/>
                    <a:pt x="288" y="402"/>
                  </a:cubicBezTo>
                  <a:cubicBezTo>
                    <a:pt x="288" y="403"/>
                    <a:pt x="288" y="404"/>
                    <a:pt x="288" y="405"/>
                  </a:cubicBezTo>
                  <a:cubicBezTo>
                    <a:pt x="288" y="405"/>
                    <a:pt x="287" y="406"/>
                    <a:pt x="287" y="407"/>
                  </a:cubicBezTo>
                  <a:cubicBezTo>
                    <a:pt x="286" y="408"/>
                    <a:pt x="286" y="408"/>
                    <a:pt x="286" y="409"/>
                  </a:cubicBezTo>
                  <a:cubicBezTo>
                    <a:pt x="286" y="409"/>
                    <a:pt x="285" y="410"/>
                    <a:pt x="284" y="411"/>
                  </a:cubicBezTo>
                  <a:cubicBezTo>
                    <a:pt x="284" y="411"/>
                    <a:pt x="283" y="411"/>
                    <a:pt x="283" y="412"/>
                  </a:cubicBezTo>
                  <a:cubicBezTo>
                    <a:pt x="282" y="412"/>
                    <a:pt x="283" y="412"/>
                    <a:pt x="282" y="413"/>
                  </a:cubicBezTo>
                  <a:cubicBezTo>
                    <a:pt x="282" y="413"/>
                    <a:pt x="282" y="413"/>
                    <a:pt x="281" y="413"/>
                  </a:cubicBezTo>
                  <a:cubicBezTo>
                    <a:pt x="280" y="414"/>
                    <a:pt x="280" y="414"/>
                    <a:pt x="279" y="415"/>
                  </a:cubicBezTo>
                  <a:cubicBezTo>
                    <a:pt x="279" y="415"/>
                    <a:pt x="279" y="415"/>
                    <a:pt x="279" y="415"/>
                  </a:cubicBezTo>
                  <a:cubicBezTo>
                    <a:pt x="279" y="415"/>
                    <a:pt x="279" y="414"/>
                    <a:pt x="279" y="415"/>
                  </a:cubicBezTo>
                  <a:cubicBezTo>
                    <a:pt x="278" y="415"/>
                    <a:pt x="278" y="415"/>
                    <a:pt x="278" y="415"/>
                  </a:cubicBezTo>
                  <a:cubicBezTo>
                    <a:pt x="277" y="415"/>
                    <a:pt x="277" y="415"/>
                    <a:pt x="277" y="415"/>
                  </a:cubicBezTo>
                  <a:cubicBezTo>
                    <a:pt x="277" y="415"/>
                    <a:pt x="277" y="415"/>
                    <a:pt x="277" y="415"/>
                  </a:cubicBezTo>
                  <a:cubicBezTo>
                    <a:pt x="276" y="415"/>
                    <a:pt x="276" y="415"/>
                    <a:pt x="276" y="415"/>
                  </a:cubicBezTo>
                  <a:cubicBezTo>
                    <a:pt x="275" y="416"/>
                    <a:pt x="275" y="416"/>
                    <a:pt x="275" y="416"/>
                  </a:cubicBezTo>
                  <a:cubicBezTo>
                    <a:pt x="275" y="416"/>
                    <a:pt x="275" y="417"/>
                    <a:pt x="274" y="417"/>
                  </a:cubicBezTo>
                  <a:cubicBezTo>
                    <a:pt x="274" y="417"/>
                    <a:pt x="273" y="417"/>
                    <a:pt x="273" y="417"/>
                  </a:cubicBezTo>
                  <a:cubicBezTo>
                    <a:pt x="272" y="418"/>
                    <a:pt x="270" y="418"/>
                    <a:pt x="270" y="419"/>
                  </a:cubicBezTo>
                  <a:cubicBezTo>
                    <a:pt x="269" y="419"/>
                    <a:pt x="269" y="419"/>
                    <a:pt x="269" y="420"/>
                  </a:cubicBezTo>
                  <a:cubicBezTo>
                    <a:pt x="268" y="420"/>
                    <a:pt x="268" y="421"/>
                    <a:pt x="268" y="421"/>
                  </a:cubicBezTo>
                  <a:cubicBezTo>
                    <a:pt x="268" y="422"/>
                    <a:pt x="268" y="423"/>
                    <a:pt x="267" y="423"/>
                  </a:cubicBezTo>
                  <a:cubicBezTo>
                    <a:pt x="267" y="423"/>
                    <a:pt x="266" y="424"/>
                    <a:pt x="266" y="424"/>
                  </a:cubicBezTo>
                  <a:cubicBezTo>
                    <a:pt x="266" y="424"/>
                    <a:pt x="265" y="425"/>
                    <a:pt x="265" y="425"/>
                  </a:cubicBezTo>
                  <a:cubicBezTo>
                    <a:pt x="265" y="425"/>
                    <a:pt x="265" y="426"/>
                    <a:pt x="264" y="426"/>
                  </a:cubicBezTo>
                  <a:cubicBezTo>
                    <a:pt x="264" y="426"/>
                    <a:pt x="264" y="426"/>
                    <a:pt x="264" y="425"/>
                  </a:cubicBezTo>
                  <a:cubicBezTo>
                    <a:pt x="264" y="425"/>
                    <a:pt x="264" y="426"/>
                    <a:pt x="263" y="426"/>
                  </a:cubicBezTo>
                  <a:cubicBezTo>
                    <a:pt x="263" y="426"/>
                    <a:pt x="262" y="426"/>
                    <a:pt x="262" y="427"/>
                  </a:cubicBezTo>
                  <a:cubicBezTo>
                    <a:pt x="262" y="427"/>
                    <a:pt x="262" y="427"/>
                    <a:pt x="261" y="428"/>
                  </a:cubicBezTo>
                  <a:cubicBezTo>
                    <a:pt x="261" y="428"/>
                    <a:pt x="261" y="429"/>
                    <a:pt x="261" y="429"/>
                  </a:cubicBezTo>
                  <a:cubicBezTo>
                    <a:pt x="261" y="429"/>
                    <a:pt x="260" y="430"/>
                    <a:pt x="260" y="430"/>
                  </a:cubicBezTo>
                  <a:cubicBezTo>
                    <a:pt x="259" y="430"/>
                    <a:pt x="259" y="430"/>
                    <a:pt x="259" y="430"/>
                  </a:cubicBezTo>
                  <a:cubicBezTo>
                    <a:pt x="257" y="431"/>
                    <a:pt x="256" y="431"/>
                    <a:pt x="254" y="431"/>
                  </a:cubicBezTo>
                  <a:cubicBezTo>
                    <a:pt x="254" y="431"/>
                    <a:pt x="254" y="431"/>
                    <a:pt x="253" y="431"/>
                  </a:cubicBezTo>
                  <a:cubicBezTo>
                    <a:pt x="252" y="431"/>
                    <a:pt x="252" y="431"/>
                    <a:pt x="252" y="431"/>
                  </a:cubicBezTo>
                  <a:cubicBezTo>
                    <a:pt x="251" y="431"/>
                    <a:pt x="251" y="432"/>
                    <a:pt x="252" y="432"/>
                  </a:cubicBezTo>
                  <a:cubicBezTo>
                    <a:pt x="252" y="432"/>
                    <a:pt x="253" y="432"/>
                    <a:pt x="253" y="432"/>
                  </a:cubicBezTo>
                  <a:cubicBezTo>
                    <a:pt x="253" y="432"/>
                    <a:pt x="253" y="433"/>
                    <a:pt x="253" y="433"/>
                  </a:cubicBezTo>
                  <a:cubicBezTo>
                    <a:pt x="254" y="433"/>
                    <a:pt x="254" y="433"/>
                    <a:pt x="254" y="433"/>
                  </a:cubicBezTo>
                  <a:cubicBezTo>
                    <a:pt x="254" y="434"/>
                    <a:pt x="253" y="434"/>
                    <a:pt x="253" y="435"/>
                  </a:cubicBezTo>
                  <a:cubicBezTo>
                    <a:pt x="252" y="435"/>
                    <a:pt x="251" y="436"/>
                    <a:pt x="250" y="436"/>
                  </a:cubicBezTo>
                  <a:cubicBezTo>
                    <a:pt x="249" y="436"/>
                    <a:pt x="249" y="436"/>
                    <a:pt x="248" y="436"/>
                  </a:cubicBezTo>
                  <a:cubicBezTo>
                    <a:pt x="247" y="436"/>
                    <a:pt x="247" y="436"/>
                    <a:pt x="246" y="436"/>
                  </a:cubicBezTo>
                  <a:cubicBezTo>
                    <a:pt x="246" y="437"/>
                    <a:pt x="246" y="437"/>
                    <a:pt x="246" y="437"/>
                  </a:cubicBezTo>
                  <a:cubicBezTo>
                    <a:pt x="246" y="437"/>
                    <a:pt x="246" y="437"/>
                    <a:pt x="246" y="437"/>
                  </a:cubicBezTo>
                  <a:cubicBezTo>
                    <a:pt x="246" y="438"/>
                    <a:pt x="246" y="438"/>
                    <a:pt x="246" y="438"/>
                  </a:cubicBezTo>
                  <a:cubicBezTo>
                    <a:pt x="246" y="438"/>
                    <a:pt x="245" y="439"/>
                    <a:pt x="244" y="439"/>
                  </a:cubicBezTo>
                  <a:cubicBezTo>
                    <a:pt x="243" y="439"/>
                    <a:pt x="243" y="439"/>
                    <a:pt x="243" y="438"/>
                  </a:cubicBezTo>
                  <a:cubicBezTo>
                    <a:pt x="242" y="438"/>
                    <a:pt x="242" y="439"/>
                    <a:pt x="242" y="439"/>
                  </a:cubicBezTo>
                  <a:cubicBezTo>
                    <a:pt x="242" y="439"/>
                    <a:pt x="242" y="440"/>
                    <a:pt x="243" y="440"/>
                  </a:cubicBezTo>
                  <a:cubicBezTo>
                    <a:pt x="243" y="440"/>
                    <a:pt x="243" y="440"/>
                    <a:pt x="243" y="440"/>
                  </a:cubicBezTo>
                  <a:cubicBezTo>
                    <a:pt x="243" y="440"/>
                    <a:pt x="243" y="440"/>
                    <a:pt x="243" y="440"/>
                  </a:cubicBezTo>
                  <a:cubicBezTo>
                    <a:pt x="243" y="441"/>
                    <a:pt x="243" y="441"/>
                    <a:pt x="243" y="441"/>
                  </a:cubicBezTo>
                  <a:cubicBezTo>
                    <a:pt x="243" y="441"/>
                    <a:pt x="243" y="442"/>
                    <a:pt x="242" y="442"/>
                  </a:cubicBezTo>
                  <a:cubicBezTo>
                    <a:pt x="242" y="442"/>
                    <a:pt x="241" y="442"/>
                    <a:pt x="241" y="443"/>
                  </a:cubicBezTo>
                  <a:cubicBezTo>
                    <a:pt x="240" y="443"/>
                    <a:pt x="240" y="443"/>
                    <a:pt x="240" y="443"/>
                  </a:cubicBezTo>
                  <a:cubicBezTo>
                    <a:pt x="240" y="443"/>
                    <a:pt x="240" y="444"/>
                    <a:pt x="240" y="444"/>
                  </a:cubicBezTo>
                  <a:cubicBezTo>
                    <a:pt x="241" y="444"/>
                    <a:pt x="242" y="444"/>
                    <a:pt x="242" y="444"/>
                  </a:cubicBezTo>
                  <a:cubicBezTo>
                    <a:pt x="243" y="444"/>
                    <a:pt x="243" y="444"/>
                    <a:pt x="243" y="444"/>
                  </a:cubicBezTo>
                  <a:cubicBezTo>
                    <a:pt x="243" y="444"/>
                    <a:pt x="243" y="445"/>
                    <a:pt x="243" y="445"/>
                  </a:cubicBezTo>
                  <a:cubicBezTo>
                    <a:pt x="243" y="445"/>
                    <a:pt x="243" y="445"/>
                    <a:pt x="242" y="445"/>
                  </a:cubicBezTo>
                  <a:cubicBezTo>
                    <a:pt x="242" y="445"/>
                    <a:pt x="242" y="445"/>
                    <a:pt x="242" y="446"/>
                  </a:cubicBezTo>
                  <a:cubicBezTo>
                    <a:pt x="241" y="446"/>
                    <a:pt x="241" y="446"/>
                    <a:pt x="241" y="446"/>
                  </a:cubicBezTo>
                  <a:cubicBezTo>
                    <a:pt x="241" y="446"/>
                    <a:pt x="241" y="446"/>
                    <a:pt x="241" y="446"/>
                  </a:cubicBezTo>
                  <a:cubicBezTo>
                    <a:pt x="241" y="447"/>
                    <a:pt x="241" y="447"/>
                    <a:pt x="241" y="447"/>
                  </a:cubicBezTo>
                  <a:cubicBezTo>
                    <a:pt x="241" y="447"/>
                    <a:pt x="241" y="447"/>
                    <a:pt x="240" y="447"/>
                  </a:cubicBezTo>
                  <a:cubicBezTo>
                    <a:pt x="239" y="447"/>
                    <a:pt x="240" y="447"/>
                    <a:pt x="240" y="448"/>
                  </a:cubicBezTo>
                  <a:cubicBezTo>
                    <a:pt x="241" y="448"/>
                    <a:pt x="241" y="448"/>
                    <a:pt x="241" y="448"/>
                  </a:cubicBezTo>
                  <a:cubicBezTo>
                    <a:pt x="241" y="448"/>
                    <a:pt x="242" y="448"/>
                    <a:pt x="242" y="448"/>
                  </a:cubicBezTo>
                  <a:cubicBezTo>
                    <a:pt x="242" y="448"/>
                    <a:pt x="241" y="448"/>
                    <a:pt x="241" y="449"/>
                  </a:cubicBezTo>
                  <a:cubicBezTo>
                    <a:pt x="241" y="449"/>
                    <a:pt x="241" y="449"/>
                    <a:pt x="242" y="449"/>
                  </a:cubicBezTo>
                  <a:close/>
                  <a:moveTo>
                    <a:pt x="223" y="350"/>
                  </a:moveTo>
                  <a:cubicBezTo>
                    <a:pt x="224" y="350"/>
                    <a:pt x="224" y="350"/>
                    <a:pt x="223" y="351"/>
                  </a:cubicBezTo>
                  <a:cubicBezTo>
                    <a:pt x="221" y="352"/>
                    <a:pt x="219" y="353"/>
                    <a:pt x="217" y="352"/>
                  </a:cubicBezTo>
                  <a:cubicBezTo>
                    <a:pt x="216" y="352"/>
                    <a:pt x="216" y="352"/>
                    <a:pt x="215" y="352"/>
                  </a:cubicBezTo>
                  <a:cubicBezTo>
                    <a:pt x="215" y="353"/>
                    <a:pt x="215" y="353"/>
                    <a:pt x="214" y="353"/>
                  </a:cubicBezTo>
                  <a:cubicBezTo>
                    <a:pt x="214" y="353"/>
                    <a:pt x="214" y="351"/>
                    <a:pt x="213" y="351"/>
                  </a:cubicBezTo>
                  <a:cubicBezTo>
                    <a:pt x="213" y="351"/>
                    <a:pt x="212" y="351"/>
                    <a:pt x="212" y="351"/>
                  </a:cubicBezTo>
                  <a:cubicBezTo>
                    <a:pt x="211" y="350"/>
                    <a:pt x="210" y="349"/>
                    <a:pt x="209" y="349"/>
                  </a:cubicBezTo>
                  <a:cubicBezTo>
                    <a:pt x="208" y="348"/>
                    <a:pt x="208" y="349"/>
                    <a:pt x="208" y="349"/>
                  </a:cubicBezTo>
                  <a:cubicBezTo>
                    <a:pt x="207" y="350"/>
                    <a:pt x="207" y="349"/>
                    <a:pt x="206" y="349"/>
                  </a:cubicBezTo>
                  <a:cubicBezTo>
                    <a:pt x="205" y="349"/>
                    <a:pt x="205" y="350"/>
                    <a:pt x="204" y="349"/>
                  </a:cubicBezTo>
                  <a:cubicBezTo>
                    <a:pt x="204" y="349"/>
                    <a:pt x="203" y="349"/>
                    <a:pt x="203" y="349"/>
                  </a:cubicBezTo>
                  <a:cubicBezTo>
                    <a:pt x="202" y="349"/>
                    <a:pt x="201" y="349"/>
                    <a:pt x="201" y="349"/>
                  </a:cubicBezTo>
                  <a:cubicBezTo>
                    <a:pt x="200" y="350"/>
                    <a:pt x="200" y="350"/>
                    <a:pt x="199" y="350"/>
                  </a:cubicBezTo>
                  <a:cubicBezTo>
                    <a:pt x="199" y="351"/>
                    <a:pt x="198" y="351"/>
                    <a:pt x="196" y="351"/>
                  </a:cubicBezTo>
                  <a:cubicBezTo>
                    <a:pt x="196" y="351"/>
                    <a:pt x="195" y="351"/>
                    <a:pt x="196" y="350"/>
                  </a:cubicBezTo>
                  <a:cubicBezTo>
                    <a:pt x="196" y="350"/>
                    <a:pt x="197" y="350"/>
                    <a:pt x="197" y="349"/>
                  </a:cubicBezTo>
                  <a:cubicBezTo>
                    <a:pt x="198" y="349"/>
                    <a:pt x="198" y="347"/>
                    <a:pt x="200" y="347"/>
                  </a:cubicBezTo>
                  <a:cubicBezTo>
                    <a:pt x="201" y="347"/>
                    <a:pt x="203" y="348"/>
                    <a:pt x="204" y="347"/>
                  </a:cubicBezTo>
                  <a:cubicBezTo>
                    <a:pt x="205" y="347"/>
                    <a:pt x="205" y="346"/>
                    <a:pt x="206" y="346"/>
                  </a:cubicBezTo>
                  <a:cubicBezTo>
                    <a:pt x="206" y="346"/>
                    <a:pt x="207" y="346"/>
                    <a:pt x="207" y="346"/>
                  </a:cubicBezTo>
                  <a:cubicBezTo>
                    <a:pt x="208" y="346"/>
                    <a:pt x="208" y="346"/>
                    <a:pt x="209" y="346"/>
                  </a:cubicBezTo>
                  <a:cubicBezTo>
                    <a:pt x="210" y="346"/>
                    <a:pt x="210" y="346"/>
                    <a:pt x="211" y="347"/>
                  </a:cubicBezTo>
                  <a:cubicBezTo>
                    <a:pt x="212" y="347"/>
                    <a:pt x="212" y="347"/>
                    <a:pt x="213" y="347"/>
                  </a:cubicBezTo>
                  <a:cubicBezTo>
                    <a:pt x="214" y="347"/>
                    <a:pt x="214" y="348"/>
                    <a:pt x="215" y="348"/>
                  </a:cubicBezTo>
                  <a:cubicBezTo>
                    <a:pt x="216" y="348"/>
                    <a:pt x="216" y="348"/>
                    <a:pt x="217" y="348"/>
                  </a:cubicBezTo>
                  <a:cubicBezTo>
                    <a:pt x="218" y="349"/>
                    <a:pt x="220" y="349"/>
                    <a:pt x="220" y="349"/>
                  </a:cubicBezTo>
                  <a:cubicBezTo>
                    <a:pt x="221" y="350"/>
                    <a:pt x="222" y="350"/>
                    <a:pt x="223" y="350"/>
                  </a:cubicBezTo>
                  <a:close/>
                  <a:moveTo>
                    <a:pt x="30" y="208"/>
                  </a:moveTo>
                  <a:cubicBezTo>
                    <a:pt x="31" y="208"/>
                    <a:pt x="30" y="208"/>
                    <a:pt x="30" y="209"/>
                  </a:cubicBezTo>
                  <a:cubicBezTo>
                    <a:pt x="30" y="209"/>
                    <a:pt x="29" y="209"/>
                    <a:pt x="29" y="209"/>
                  </a:cubicBezTo>
                  <a:cubicBezTo>
                    <a:pt x="29" y="209"/>
                    <a:pt x="29" y="209"/>
                    <a:pt x="29" y="208"/>
                  </a:cubicBezTo>
                  <a:cubicBezTo>
                    <a:pt x="28" y="208"/>
                    <a:pt x="28" y="208"/>
                    <a:pt x="28" y="208"/>
                  </a:cubicBezTo>
                  <a:cubicBezTo>
                    <a:pt x="27" y="209"/>
                    <a:pt x="27" y="207"/>
                    <a:pt x="28" y="206"/>
                  </a:cubicBezTo>
                  <a:cubicBezTo>
                    <a:pt x="28" y="206"/>
                    <a:pt x="28" y="206"/>
                    <a:pt x="28" y="206"/>
                  </a:cubicBezTo>
                  <a:cubicBezTo>
                    <a:pt x="29" y="206"/>
                    <a:pt x="29" y="207"/>
                    <a:pt x="30" y="207"/>
                  </a:cubicBezTo>
                  <a:cubicBezTo>
                    <a:pt x="30" y="208"/>
                    <a:pt x="30" y="208"/>
                    <a:pt x="30" y="208"/>
                  </a:cubicBezTo>
                  <a:close/>
                  <a:moveTo>
                    <a:pt x="27" y="232"/>
                  </a:moveTo>
                  <a:cubicBezTo>
                    <a:pt x="27" y="231"/>
                    <a:pt x="28" y="231"/>
                    <a:pt x="28" y="232"/>
                  </a:cubicBezTo>
                  <a:cubicBezTo>
                    <a:pt x="28" y="232"/>
                    <a:pt x="28" y="232"/>
                    <a:pt x="28" y="232"/>
                  </a:cubicBezTo>
                  <a:cubicBezTo>
                    <a:pt x="28" y="233"/>
                    <a:pt x="27" y="232"/>
                    <a:pt x="27" y="232"/>
                  </a:cubicBezTo>
                  <a:close/>
                  <a:moveTo>
                    <a:pt x="33" y="241"/>
                  </a:moveTo>
                  <a:cubicBezTo>
                    <a:pt x="34" y="240"/>
                    <a:pt x="35" y="240"/>
                    <a:pt x="35" y="241"/>
                  </a:cubicBezTo>
                  <a:cubicBezTo>
                    <a:pt x="36" y="241"/>
                    <a:pt x="36" y="242"/>
                    <a:pt x="35" y="242"/>
                  </a:cubicBezTo>
                  <a:cubicBezTo>
                    <a:pt x="35" y="242"/>
                    <a:pt x="34" y="242"/>
                    <a:pt x="34" y="242"/>
                  </a:cubicBezTo>
                  <a:cubicBezTo>
                    <a:pt x="33" y="243"/>
                    <a:pt x="33" y="243"/>
                    <a:pt x="33" y="242"/>
                  </a:cubicBezTo>
                  <a:cubicBezTo>
                    <a:pt x="32" y="242"/>
                    <a:pt x="33" y="241"/>
                    <a:pt x="33" y="241"/>
                  </a:cubicBezTo>
                  <a:close/>
                  <a:moveTo>
                    <a:pt x="30" y="245"/>
                  </a:moveTo>
                  <a:cubicBezTo>
                    <a:pt x="30" y="244"/>
                    <a:pt x="30" y="245"/>
                    <a:pt x="30" y="246"/>
                  </a:cubicBezTo>
                  <a:cubicBezTo>
                    <a:pt x="31" y="246"/>
                    <a:pt x="30" y="247"/>
                    <a:pt x="30" y="245"/>
                  </a:cubicBezTo>
                  <a:close/>
                  <a:moveTo>
                    <a:pt x="37" y="239"/>
                  </a:moveTo>
                  <a:cubicBezTo>
                    <a:pt x="36" y="239"/>
                    <a:pt x="37" y="240"/>
                    <a:pt x="36" y="240"/>
                  </a:cubicBezTo>
                  <a:cubicBezTo>
                    <a:pt x="36" y="240"/>
                    <a:pt x="36" y="240"/>
                    <a:pt x="35" y="240"/>
                  </a:cubicBezTo>
                  <a:cubicBezTo>
                    <a:pt x="35" y="240"/>
                    <a:pt x="35" y="240"/>
                    <a:pt x="35" y="239"/>
                  </a:cubicBezTo>
                  <a:cubicBezTo>
                    <a:pt x="35" y="239"/>
                    <a:pt x="35" y="239"/>
                    <a:pt x="35" y="239"/>
                  </a:cubicBezTo>
                  <a:cubicBezTo>
                    <a:pt x="35" y="239"/>
                    <a:pt x="36" y="238"/>
                    <a:pt x="36" y="237"/>
                  </a:cubicBezTo>
                  <a:cubicBezTo>
                    <a:pt x="36" y="236"/>
                    <a:pt x="37" y="237"/>
                    <a:pt x="37" y="237"/>
                  </a:cubicBezTo>
                  <a:cubicBezTo>
                    <a:pt x="37" y="238"/>
                    <a:pt x="38" y="238"/>
                    <a:pt x="38" y="238"/>
                  </a:cubicBezTo>
                  <a:cubicBezTo>
                    <a:pt x="38" y="239"/>
                    <a:pt x="38" y="239"/>
                    <a:pt x="38" y="239"/>
                  </a:cubicBezTo>
                  <a:cubicBezTo>
                    <a:pt x="39" y="240"/>
                    <a:pt x="37" y="239"/>
                    <a:pt x="37" y="239"/>
                  </a:cubicBezTo>
                  <a:close/>
                  <a:moveTo>
                    <a:pt x="26" y="249"/>
                  </a:moveTo>
                  <a:cubicBezTo>
                    <a:pt x="26" y="249"/>
                    <a:pt x="27" y="248"/>
                    <a:pt x="27" y="248"/>
                  </a:cubicBezTo>
                  <a:cubicBezTo>
                    <a:pt x="27" y="248"/>
                    <a:pt x="28" y="248"/>
                    <a:pt x="28" y="248"/>
                  </a:cubicBezTo>
                  <a:cubicBezTo>
                    <a:pt x="28" y="248"/>
                    <a:pt x="28" y="248"/>
                    <a:pt x="27" y="248"/>
                  </a:cubicBezTo>
                  <a:cubicBezTo>
                    <a:pt x="27" y="248"/>
                    <a:pt x="27" y="249"/>
                    <a:pt x="26" y="249"/>
                  </a:cubicBezTo>
                  <a:close/>
                  <a:moveTo>
                    <a:pt x="33" y="222"/>
                  </a:moveTo>
                  <a:cubicBezTo>
                    <a:pt x="32" y="224"/>
                    <a:pt x="32" y="221"/>
                    <a:pt x="32" y="221"/>
                  </a:cubicBezTo>
                  <a:cubicBezTo>
                    <a:pt x="31" y="220"/>
                    <a:pt x="33" y="220"/>
                    <a:pt x="33" y="220"/>
                  </a:cubicBezTo>
                  <a:cubicBezTo>
                    <a:pt x="33" y="221"/>
                    <a:pt x="33" y="222"/>
                    <a:pt x="33" y="222"/>
                  </a:cubicBezTo>
                  <a:close/>
                  <a:moveTo>
                    <a:pt x="31" y="244"/>
                  </a:moveTo>
                  <a:cubicBezTo>
                    <a:pt x="31" y="244"/>
                    <a:pt x="31" y="244"/>
                    <a:pt x="32" y="244"/>
                  </a:cubicBezTo>
                  <a:cubicBezTo>
                    <a:pt x="32" y="244"/>
                    <a:pt x="33" y="244"/>
                    <a:pt x="32" y="244"/>
                  </a:cubicBezTo>
                  <a:cubicBezTo>
                    <a:pt x="32" y="243"/>
                    <a:pt x="32" y="243"/>
                    <a:pt x="33" y="243"/>
                  </a:cubicBezTo>
                  <a:cubicBezTo>
                    <a:pt x="33" y="243"/>
                    <a:pt x="33" y="243"/>
                    <a:pt x="33" y="243"/>
                  </a:cubicBezTo>
                  <a:cubicBezTo>
                    <a:pt x="33" y="244"/>
                    <a:pt x="32" y="245"/>
                    <a:pt x="32" y="244"/>
                  </a:cubicBezTo>
                  <a:cubicBezTo>
                    <a:pt x="32" y="244"/>
                    <a:pt x="32" y="245"/>
                    <a:pt x="31" y="245"/>
                  </a:cubicBezTo>
                  <a:cubicBezTo>
                    <a:pt x="31" y="245"/>
                    <a:pt x="31" y="244"/>
                    <a:pt x="31" y="244"/>
                  </a:cubicBezTo>
                  <a:close/>
                  <a:moveTo>
                    <a:pt x="116" y="328"/>
                  </a:moveTo>
                  <a:cubicBezTo>
                    <a:pt x="116" y="328"/>
                    <a:pt x="115" y="329"/>
                    <a:pt x="115" y="328"/>
                  </a:cubicBezTo>
                  <a:cubicBezTo>
                    <a:pt x="115" y="328"/>
                    <a:pt x="114" y="326"/>
                    <a:pt x="115" y="327"/>
                  </a:cubicBezTo>
                  <a:cubicBezTo>
                    <a:pt x="115" y="327"/>
                    <a:pt x="115" y="327"/>
                    <a:pt x="116" y="328"/>
                  </a:cubicBezTo>
                  <a:close/>
                  <a:moveTo>
                    <a:pt x="80" y="240"/>
                  </a:moveTo>
                  <a:cubicBezTo>
                    <a:pt x="80" y="240"/>
                    <a:pt x="81" y="241"/>
                    <a:pt x="81" y="242"/>
                  </a:cubicBezTo>
                  <a:cubicBezTo>
                    <a:pt x="81" y="243"/>
                    <a:pt x="80" y="243"/>
                    <a:pt x="80" y="243"/>
                  </a:cubicBezTo>
                  <a:cubicBezTo>
                    <a:pt x="80" y="244"/>
                    <a:pt x="79" y="244"/>
                    <a:pt x="79" y="244"/>
                  </a:cubicBezTo>
                  <a:cubicBezTo>
                    <a:pt x="79" y="244"/>
                    <a:pt x="79" y="243"/>
                    <a:pt x="79" y="243"/>
                  </a:cubicBezTo>
                  <a:cubicBezTo>
                    <a:pt x="79" y="242"/>
                    <a:pt x="78" y="242"/>
                    <a:pt x="79" y="241"/>
                  </a:cubicBezTo>
                  <a:cubicBezTo>
                    <a:pt x="79" y="241"/>
                    <a:pt x="79" y="240"/>
                    <a:pt x="80" y="240"/>
                  </a:cubicBezTo>
                  <a:close/>
                  <a:moveTo>
                    <a:pt x="80" y="236"/>
                  </a:moveTo>
                  <a:cubicBezTo>
                    <a:pt x="80" y="237"/>
                    <a:pt x="80" y="237"/>
                    <a:pt x="81" y="238"/>
                  </a:cubicBezTo>
                  <a:cubicBezTo>
                    <a:pt x="81" y="238"/>
                    <a:pt x="81" y="239"/>
                    <a:pt x="81" y="239"/>
                  </a:cubicBezTo>
                  <a:cubicBezTo>
                    <a:pt x="80" y="240"/>
                    <a:pt x="80" y="239"/>
                    <a:pt x="79" y="240"/>
                  </a:cubicBezTo>
                  <a:cubicBezTo>
                    <a:pt x="79" y="240"/>
                    <a:pt x="78" y="240"/>
                    <a:pt x="78" y="240"/>
                  </a:cubicBezTo>
                  <a:cubicBezTo>
                    <a:pt x="78" y="239"/>
                    <a:pt x="78" y="239"/>
                    <a:pt x="78" y="238"/>
                  </a:cubicBezTo>
                  <a:cubicBezTo>
                    <a:pt x="78" y="237"/>
                    <a:pt x="77" y="236"/>
                    <a:pt x="78" y="235"/>
                  </a:cubicBezTo>
                  <a:cubicBezTo>
                    <a:pt x="78" y="235"/>
                    <a:pt x="79" y="235"/>
                    <a:pt x="80" y="236"/>
                  </a:cubicBezTo>
                  <a:close/>
                  <a:moveTo>
                    <a:pt x="127" y="354"/>
                  </a:moveTo>
                  <a:cubicBezTo>
                    <a:pt x="127" y="354"/>
                    <a:pt x="126" y="354"/>
                    <a:pt x="125" y="353"/>
                  </a:cubicBezTo>
                  <a:cubicBezTo>
                    <a:pt x="125" y="353"/>
                    <a:pt x="125" y="352"/>
                    <a:pt x="125" y="352"/>
                  </a:cubicBezTo>
                  <a:cubicBezTo>
                    <a:pt x="125" y="352"/>
                    <a:pt x="126" y="352"/>
                    <a:pt x="126" y="352"/>
                  </a:cubicBezTo>
                  <a:cubicBezTo>
                    <a:pt x="126" y="353"/>
                    <a:pt x="127" y="353"/>
                    <a:pt x="127" y="354"/>
                  </a:cubicBezTo>
                  <a:close/>
                  <a:moveTo>
                    <a:pt x="122" y="353"/>
                  </a:moveTo>
                  <a:cubicBezTo>
                    <a:pt x="121" y="351"/>
                    <a:pt x="121" y="349"/>
                    <a:pt x="123" y="351"/>
                  </a:cubicBezTo>
                  <a:cubicBezTo>
                    <a:pt x="123" y="352"/>
                    <a:pt x="123" y="352"/>
                    <a:pt x="123" y="353"/>
                  </a:cubicBezTo>
                  <a:cubicBezTo>
                    <a:pt x="123" y="353"/>
                    <a:pt x="122" y="353"/>
                    <a:pt x="122" y="353"/>
                  </a:cubicBezTo>
                  <a:close/>
                  <a:moveTo>
                    <a:pt x="119" y="330"/>
                  </a:moveTo>
                  <a:cubicBezTo>
                    <a:pt x="118" y="329"/>
                    <a:pt x="121" y="330"/>
                    <a:pt x="121" y="330"/>
                  </a:cubicBezTo>
                  <a:cubicBezTo>
                    <a:pt x="122" y="331"/>
                    <a:pt x="121" y="331"/>
                    <a:pt x="121" y="331"/>
                  </a:cubicBezTo>
                  <a:cubicBezTo>
                    <a:pt x="120" y="331"/>
                    <a:pt x="119" y="331"/>
                    <a:pt x="119" y="330"/>
                  </a:cubicBezTo>
                  <a:close/>
                  <a:moveTo>
                    <a:pt x="50" y="225"/>
                  </a:moveTo>
                  <a:cubicBezTo>
                    <a:pt x="50" y="225"/>
                    <a:pt x="50" y="226"/>
                    <a:pt x="50" y="226"/>
                  </a:cubicBezTo>
                  <a:cubicBezTo>
                    <a:pt x="49" y="227"/>
                    <a:pt x="50" y="228"/>
                    <a:pt x="50" y="229"/>
                  </a:cubicBezTo>
                  <a:cubicBezTo>
                    <a:pt x="49" y="230"/>
                    <a:pt x="48" y="230"/>
                    <a:pt x="48" y="231"/>
                  </a:cubicBezTo>
                  <a:cubicBezTo>
                    <a:pt x="47" y="231"/>
                    <a:pt x="48" y="231"/>
                    <a:pt x="47" y="231"/>
                  </a:cubicBezTo>
                  <a:cubicBezTo>
                    <a:pt x="47" y="231"/>
                    <a:pt x="46" y="231"/>
                    <a:pt x="46" y="230"/>
                  </a:cubicBezTo>
                  <a:cubicBezTo>
                    <a:pt x="46" y="230"/>
                    <a:pt x="47" y="229"/>
                    <a:pt x="47" y="229"/>
                  </a:cubicBezTo>
                  <a:cubicBezTo>
                    <a:pt x="47" y="228"/>
                    <a:pt x="49" y="228"/>
                    <a:pt x="49" y="227"/>
                  </a:cubicBezTo>
                  <a:cubicBezTo>
                    <a:pt x="49" y="226"/>
                    <a:pt x="49" y="225"/>
                    <a:pt x="50" y="225"/>
                  </a:cubicBezTo>
                  <a:close/>
                  <a:moveTo>
                    <a:pt x="39" y="240"/>
                  </a:moveTo>
                  <a:cubicBezTo>
                    <a:pt x="40" y="240"/>
                    <a:pt x="40" y="241"/>
                    <a:pt x="39" y="241"/>
                  </a:cubicBezTo>
                  <a:cubicBezTo>
                    <a:pt x="39" y="241"/>
                    <a:pt x="39" y="241"/>
                    <a:pt x="39" y="241"/>
                  </a:cubicBezTo>
                  <a:cubicBezTo>
                    <a:pt x="39" y="241"/>
                    <a:pt x="39" y="240"/>
                    <a:pt x="39" y="240"/>
                  </a:cubicBezTo>
                  <a:close/>
                  <a:moveTo>
                    <a:pt x="81" y="246"/>
                  </a:moveTo>
                  <a:cubicBezTo>
                    <a:pt x="81" y="247"/>
                    <a:pt x="80" y="247"/>
                    <a:pt x="81" y="248"/>
                  </a:cubicBezTo>
                  <a:cubicBezTo>
                    <a:pt x="81" y="248"/>
                    <a:pt x="82" y="250"/>
                    <a:pt x="81" y="250"/>
                  </a:cubicBezTo>
                  <a:cubicBezTo>
                    <a:pt x="81" y="250"/>
                    <a:pt x="80" y="249"/>
                    <a:pt x="80" y="248"/>
                  </a:cubicBezTo>
                  <a:cubicBezTo>
                    <a:pt x="80" y="248"/>
                    <a:pt x="80" y="247"/>
                    <a:pt x="80" y="247"/>
                  </a:cubicBezTo>
                  <a:cubicBezTo>
                    <a:pt x="80" y="246"/>
                    <a:pt x="80" y="246"/>
                    <a:pt x="80" y="246"/>
                  </a:cubicBezTo>
                  <a:cubicBezTo>
                    <a:pt x="80" y="245"/>
                    <a:pt x="81" y="246"/>
                    <a:pt x="81" y="246"/>
                  </a:cubicBezTo>
                  <a:close/>
                  <a:moveTo>
                    <a:pt x="76" y="228"/>
                  </a:moveTo>
                  <a:cubicBezTo>
                    <a:pt x="76" y="230"/>
                    <a:pt x="75" y="229"/>
                    <a:pt x="75" y="229"/>
                  </a:cubicBezTo>
                  <a:cubicBezTo>
                    <a:pt x="74" y="228"/>
                    <a:pt x="74" y="228"/>
                    <a:pt x="74" y="228"/>
                  </a:cubicBezTo>
                  <a:cubicBezTo>
                    <a:pt x="74" y="228"/>
                    <a:pt x="73" y="228"/>
                    <a:pt x="73" y="227"/>
                  </a:cubicBezTo>
                  <a:cubicBezTo>
                    <a:pt x="73" y="226"/>
                    <a:pt x="74" y="225"/>
                    <a:pt x="75" y="226"/>
                  </a:cubicBezTo>
                  <a:cubicBezTo>
                    <a:pt x="75" y="226"/>
                    <a:pt x="75" y="227"/>
                    <a:pt x="75" y="227"/>
                  </a:cubicBezTo>
                  <a:cubicBezTo>
                    <a:pt x="75" y="228"/>
                    <a:pt x="76" y="228"/>
                    <a:pt x="76" y="228"/>
                  </a:cubicBezTo>
                  <a:close/>
                  <a:moveTo>
                    <a:pt x="75" y="232"/>
                  </a:moveTo>
                  <a:cubicBezTo>
                    <a:pt x="75" y="232"/>
                    <a:pt x="75" y="231"/>
                    <a:pt x="76" y="232"/>
                  </a:cubicBezTo>
                  <a:cubicBezTo>
                    <a:pt x="76" y="231"/>
                    <a:pt x="76" y="233"/>
                    <a:pt x="75" y="232"/>
                  </a:cubicBezTo>
                  <a:close/>
                  <a:moveTo>
                    <a:pt x="254" y="366"/>
                  </a:moveTo>
                  <a:cubicBezTo>
                    <a:pt x="253" y="366"/>
                    <a:pt x="253" y="366"/>
                    <a:pt x="253" y="366"/>
                  </a:cubicBezTo>
                  <a:cubicBezTo>
                    <a:pt x="253" y="366"/>
                    <a:pt x="253" y="365"/>
                    <a:pt x="253" y="365"/>
                  </a:cubicBezTo>
                  <a:cubicBezTo>
                    <a:pt x="254" y="365"/>
                    <a:pt x="254" y="365"/>
                    <a:pt x="254" y="366"/>
                  </a:cubicBezTo>
                  <a:close/>
                  <a:moveTo>
                    <a:pt x="429" y="324"/>
                  </a:moveTo>
                  <a:cubicBezTo>
                    <a:pt x="429" y="324"/>
                    <a:pt x="428" y="325"/>
                    <a:pt x="428" y="325"/>
                  </a:cubicBezTo>
                  <a:cubicBezTo>
                    <a:pt x="428" y="324"/>
                    <a:pt x="428" y="324"/>
                    <a:pt x="428" y="323"/>
                  </a:cubicBezTo>
                  <a:cubicBezTo>
                    <a:pt x="428" y="323"/>
                    <a:pt x="428" y="322"/>
                    <a:pt x="428" y="322"/>
                  </a:cubicBezTo>
                  <a:cubicBezTo>
                    <a:pt x="428" y="321"/>
                    <a:pt x="429" y="320"/>
                    <a:pt x="429" y="320"/>
                  </a:cubicBezTo>
                  <a:cubicBezTo>
                    <a:pt x="429" y="320"/>
                    <a:pt x="430" y="320"/>
                    <a:pt x="430" y="321"/>
                  </a:cubicBezTo>
                  <a:cubicBezTo>
                    <a:pt x="430" y="321"/>
                    <a:pt x="430" y="322"/>
                    <a:pt x="430" y="322"/>
                  </a:cubicBezTo>
                  <a:cubicBezTo>
                    <a:pt x="430" y="323"/>
                    <a:pt x="429" y="323"/>
                    <a:pt x="429" y="324"/>
                  </a:cubicBezTo>
                  <a:close/>
                  <a:moveTo>
                    <a:pt x="389" y="376"/>
                  </a:moveTo>
                  <a:cubicBezTo>
                    <a:pt x="388" y="376"/>
                    <a:pt x="388" y="375"/>
                    <a:pt x="388" y="374"/>
                  </a:cubicBezTo>
                  <a:cubicBezTo>
                    <a:pt x="389" y="374"/>
                    <a:pt x="388" y="374"/>
                    <a:pt x="388" y="373"/>
                  </a:cubicBezTo>
                  <a:cubicBezTo>
                    <a:pt x="388" y="373"/>
                    <a:pt x="389" y="372"/>
                    <a:pt x="389" y="372"/>
                  </a:cubicBezTo>
                  <a:cubicBezTo>
                    <a:pt x="389" y="371"/>
                    <a:pt x="390" y="371"/>
                    <a:pt x="390" y="370"/>
                  </a:cubicBezTo>
                  <a:cubicBezTo>
                    <a:pt x="390" y="369"/>
                    <a:pt x="391" y="369"/>
                    <a:pt x="391" y="368"/>
                  </a:cubicBezTo>
                  <a:cubicBezTo>
                    <a:pt x="391" y="367"/>
                    <a:pt x="391" y="366"/>
                    <a:pt x="392" y="366"/>
                  </a:cubicBezTo>
                  <a:cubicBezTo>
                    <a:pt x="392" y="365"/>
                    <a:pt x="392" y="365"/>
                    <a:pt x="392" y="365"/>
                  </a:cubicBezTo>
                  <a:cubicBezTo>
                    <a:pt x="392" y="364"/>
                    <a:pt x="393" y="364"/>
                    <a:pt x="393" y="363"/>
                  </a:cubicBezTo>
                  <a:cubicBezTo>
                    <a:pt x="393" y="363"/>
                    <a:pt x="394" y="363"/>
                    <a:pt x="394" y="362"/>
                  </a:cubicBezTo>
                  <a:cubicBezTo>
                    <a:pt x="394" y="362"/>
                    <a:pt x="395" y="362"/>
                    <a:pt x="395" y="361"/>
                  </a:cubicBezTo>
                  <a:cubicBezTo>
                    <a:pt x="395" y="361"/>
                    <a:pt x="396" y="360"/>
                    <a:pt x="396" y="360"/>
                  </a:cubicBezTo>
                  <a:cubicBezTo>
                    <a:pt x="396" y="360"/>
                    <a:pt x="396" y="360"/>
                    <a:pt x="396" y="360"/>
                  </a:cubicBezTo>
                  <a:cubicBezTo>
                    <a:pt x="396" y="359"/>
                    <a:pt x="396" y="359"/>
                    <a:pt x="396" y="359"/>
                  </a:cubicBezTo>
                  <a:cubicBezTo>
                    <a:pt x="396" y="358"/>
                    <a:pt x="397" y="358"/>
                    <a:pt x="397" y="358"/>
                  </a:cubicBezTo>
                  <a:cubicBezTo>
                    <a:pt x="397" y="358"/>
                    <a:pt x="398" y="357"/>
                    <a:pt x="398" y="357"/>
                  </a:cubicBezTo>
                  <a:cubicBezTo>
                    <a:pt x="398" y="356"/>
                    <a:pt x="398" y="358"/>
                    <a:pt x="398" y="359"/>
                  </a:cubicBezTo>
                  <a:cubicBezTo>
                    <a:pt x="398" y="359"/>
                    <a:pt x="398" y="359"/>
                    <a:pt x="398" y="360"/>
                  </a:cubicBezTo>
                  <a:cubicBezTo>
                    <a:pt x="398" y="360"/>
                    <a:pt x="398" y="361"/>
                    <a:pt x="397" y="361"/>
                  </a:cubicBezTo>
                  <a:cubicBezTo>
                    <a:pt x="397" y="361"/>
                    <a:pt x="397" y="362"/>
                    <a:pt x="397" y="363"/>
                  </a:cubicBezTo>
                  <a:cubicBezTo>
                    <a:pt x="396" y="363"/>
                    <a:pt x="396" y="364"/>
                    <a:pt x="396" y="364"/>
                  </a:cubicBezTo>
                  <a:cubicBezTo>
                    <a:pt x="396" y="365"/>
                    <a:pt x="395" y="365"/>
                    <a:pt x="395" y="365"/>
                  </a:cubicBezTo>
                  <a:cubicBezTo>
                    <a:pt x="395" y="367"/>
                    <a:pt x="394" y="368"/>
                    <a:pt x="394" y="369"/>
                  </a:cubicBezTo>
                  <a:cubicBezTo>
                    <a:pt x="393" y="370"/>
                    <a:pt x="393" y="371"/>
                    <a:pt x="392" y="372"/>
                  </a:cubicBezTo>
                  <a:cubicBezTo>
                    <a:pt x="392" y="373"/>
                    <a:pt x="392" y="374"/>
                    <a:pt x="391" y="374"/>
                  </a:cubicBezTo>
                  <a:cubicBezTo>
                    <a:pt x="391" y="374"/>
                    <a:pt x="391" y="375"/>
                    <a:pt x="391" y="375"/>
                  </a:cubicBezTo>
                  <a:cubicBezTo>
                    <a:pt x="390" y="376"/>
                    <a:pt x="389" y="376"/>
                    <a:pt x="389" y="376"/>
                  </a:cubicBezTo>
                  <a:close/>
                  <a:moveTo>
                    <a:pt x="361" y="295"/>
                  </a:moveTo>
                  <a:cubicBezTo>
                    <a:pt x="361" y="295"/>
                    <a:pt x="360" y="296"/>
                    <a:pt x="360" y="295"/>
                  </a:cubicBezTo>
                  <a:cubicBezTo>
                    <a:pt x="360" y="295"/>
                    <a:pt x="360" y="294"/>
                    <a:pt x="360" y="294"/>
                  </a:cubicBezTo>
                  <a:cubicBezTo>
                    <a:pt x="360" y="293"/>
                    <a:pt x="360" y="292"/>
                    <a:pt x="360" y="292"/>
                  </a:cubicBezTo>
                  <a:cubicBezTo>
                    <a:pt x="363" y="290"/>
                    <a:pt x="366" y="288"/>
                    <a:pt x="370" y="286"/>
                  </a:cubicBezTo>
                  <a:cubicBezTo>
                    <a:pt x="370" y="287"/>
                    <a:pt x="370" y="288"/>
                    <a:pt x="369" y="289"/>
                  </a:cubicBezTo>
                  <a:cubicBezTo>
                    <a:pt x="369" y="290"/>
                    <a:pt x="369" y="292"/>
                    <a:pt x="368" y="293"/>
                  </a:cubicBezTo>
                  <a:cubicBezTo>
                    <a:pt x="367" y="294"/>
                    <a:pt x="366" y="295"/>
                    <a:pt x="366" y="295"/>
                  </a:cubicBezTo>
                  <a:cubicBezTo>
                    <a:pt x="365" y="296"/>
                    <a:pt x="365" y="294"/>
                    <a:pt x="364" y="295"/>
                  </a:cubicBezTo>
                  <a:cubicBezTo>
                    <a:pt x="364" y="296"/>
                    <a:pt x="363" y="297"/>
                    <a:pt x="363" y="297"/>
                  </a:cubicBezTo>
                  <a:cubicBezTo>
                    <a:pt x="363" y="296"/>
                    <a:pt x="363" y="296"/>
                    <a:pt x="363" y="296"/>
                  </a:cubicBezTo>
                  <a:cubicBezTo>
                    <a:pt x="362" y="295"/>
                    <a:pt x="362" y="294"/>
                    <a:pt x="361" y="295"/>
                  </a:cubicBezTo>
                  <a:close/>
                  <a:moveTo>
                    <a:pt x="348" y="319"/>
                  </a:moveTo>
                  <a:cubicBezTo>
                    <a:pt x="347" y="319"/>
                    <a:pt x="348" y="316"/>
                    <a:pt x="349" y="315"/>
                  </a:cubicBezTo>
                  <a:cubicBezTo>
                    <a:pt x="349" y="315"/>
                    <a:pt x="349" y="315"/>
                    <a:pt x="349" y="315"/>
                  </a:cubicBezTo>
                  <a:cubicBezTo>
                    <a:pt x="349" y="316"/>
                    <a:pt x="348" y="318"/>
                    <a:pt x="348" y="319"/>
                  </a:cubicBezTo>
                  <a:close/>
                  <a:moveTo>
                    <a:pt x="348" y="306"/>
                  </a:moveTo>
                  <a:cubicBezTo>
                    <a:pt x="349" y="306"/>
                    <a:pt x="349" y="306"/>
                    <a:pt x="349" y="306"/>
                  </a:cubicBezTo>
                  <a:cubicBezTo>
                    <a:pt x="349" y="307"/>
                    <a:pt x="349" y="307"/>
                    <a:pt x="348" y="308"/>
                  </a:cubicBezTo>
                  <a:cubicBezTo>
                    <a:pt x="348" y="309"/>
                    <a:pt x="348" y="310"/>
                    <a:pt x="347" y="309"/>
                  </a:cubicBezTo>
                  <a:cubicBezTo>
                    <a:pt x="347" y="309"/>
                    <a:pt x="347" y="308"/>
                    <a:pt x="347" y="307"/>
                  </a:cubicBezTo>
                  <a:cubicBezTo>
                    <a:pt x="348" y="307"/>
                    <a:pt x="348" y="307"/>
                    <a:pt x="348" y="306"/>
                  </a:cubicBezTo>
                  <a:close/>
                  <a:moveTo>
                    <a:pt x="408" y="262"/>
                  </a:moveTo>
                  <a:cubicBezTo>
                    <a:pt x="408" y="263"/>
                    <a:pt x="408" y="263"/>
                    <a:pt x="408" y="264"/>
                  </a:cubicBezTo>
                  <a:cubicBezTo>
                    <a:pt x="408" y="264"/>
                    <a:pt x="408" y="265"/>
                    <a:pt x="407" y="265"/>
                  </a:cubicBezTo>
                  <a:cubicBezTo>
                    <a:pt x="407" y="265"/>
                    <a:pt x="407" y="266"/>
                    <a:pt x="407" y="266"/>
                  </a:cubicBezTo>
                  <a:cubicBezTo>
                    <a:pt x="407" y="267"/>
                    <a:pt x="407" y="267"/>
                    <a:pt x="408" y="267"/>
                  </a:cubicBezTo>
                  <a:cubicBezTo>
                    <a:pt x="408" y="267"/>
                    <a:pt x="408" y="268"/>
                    <a:pt x="408" y="268"/>
                  </a:cubicBezTo>
                  <a:cubicBezTo>
                    <a:pt x="408" y="268"/>
                    <a:pt x="408" y="269"/>
                    <a:pt x="408" y="269"/>
                  </a:cubicBezTo>
                  <a:cubicBezTo>
                    <a:pt x="409" y="269"/>
                    <a:pt x="409" y="270"/>
                    <a:pt x="409" y="270"/>
                  </a:cubicBezTo>
                  <a:cubicBezTo>
                    <a:pt x="409" y="271"/>
                    <a:pt x="410" y="271"/>
                    <a:pt x="410" y="271"/>
                  </a:cubicBezTo>
                  <a:cubicBezTo>
                    <a:pt x="410" y="271"/>
                    <a:pt x="409" y="272"/>
                    <a:pt x="409" y="272"/>
                  </a:cubicBezTo>
                  <a:cubicBezTo>
                    <a:pt x="409" y="272"/>
                    <a:pt x="409" y="272"/>
                    <a:pt x="410" y="272"/>
                  </a:cubicBezTo>
                  <a:cubicBezTo>
                    <a:pt x="410" y="273"/>
                    <a:pt x="410" y="273"/>
                    <a:pt x="410" y="274"/>
                  </a:cubicBezTo>
                  <a:cubicBezTo>
                    <a:pt x="409" y="275"/>
                    <a:pt x="409" y="275"/>
                    <a:pt x="408" y="275"/>
                  </a:cubicBezTo>
                  <a:cubicBezTo>
                    <a:pt x="408" y="276"/>
                    <a:pt x="407" y="276"/>
                    <a:pt x="407" y="275"/>
                  </a:cubicBezTo>
                  <a:cubicBezTo>
                    <a:pt x="406" y="274"/>
                    <a:pt x="405" y="273"/>
                    <a:pt x="404" y="274"/>
                  </a:cubicBezTo>
                  <a:cubicBezTo>
                    <a:pt x="403" y="274"/>
                    <a:pt x="403" y="274"/>
                    <a:pt x="403" y="274"/>
                  </a:cubicBezTo>
                  <a:cubicBezTo>
                    <a:pt x="402" y="275"/>
                    <a:pt x="402" y="275"/>
                    <a:pt x="402" y="275"/>
                  </a:cubicBezTo>
                  <a:cubicBezTo>
                    <a:pt x="402" y="275"/>
                    <a:pt x="401" y="276"/>
                    <a:pt x="401" y="276"/>
                  </a:cubicBezTo>
                  <a:cubicBezTo>
                    <a:pt x="401" y="277"/>
                    <a:pt x="401" y="277"/>
                    <a:pt x="401" y="277"/>
                  </a:cubicBezTo>
                  <a:cubicBezTo>
                    <a:pt x="400" y="277"/>
                    <a:pt x="400" y="277"/>
                    <a:pt x="400" y="278"/>
                  </a:cubicBezTo>
                  <a:cubicBezTo>
                    <a:pt x="400" y="278"/>
                    <a:pt x="399" y="278"/>
                    <a:pt x="399" y="278"/>
                  </a:cubicBezTo>
                  <a:cubicBezTo>
                    <a:pt x="398" y="278"/>
                    <a:pt x="398" y="277"/>
                    <a:pt x="397" y="279"/>
                  </a:cubicBezTo>
                  <a:cubicBezTo>
                    <a:pt x="397" y="279"/>
                    <a:pt x="397" y="279"/>
                    <a:pt x="397" y="280"/>
                  </a:cubicBezTo>
                  <a:cubicBezTo>
                    <a:pt x="397" y="280"/>
                    <a:pt x="397" y="281"/>
                    <a:pt x="397" y="282"/>
                  </a:cubicBezTo>
                  <a:cubicBezTo>
                    <a:pt x="397" y="282"/>
                    <a:pt x="397" y="283"/>
                    <a:pt x="397" y="283"/>
                  </a:cubicBezTo>
                  <a:cubicBezTo>
                    <a:pt x="397" y="284"/>
                    <a:pt x="397" y="284"/>
                    <a:pt x="397" y="285"/>
                  </a:cubicBezTo>
                  <a:cubicBezTo>
                    <a:pt x="397" y="286"/>
                    <a:pt x="398" y="286"/>
                    <a:pt x="398" y="286"/>
                  </a:cubicBezTo>
                  <a:cubicBezTo>
                    <a:pt x="398" y="287"/>
                    <a:pt x="399" y="286"/>
                    <a:pt x="399" y="286"/>
                  </a:cubicBezTo>
                  <a:cubicBezTo>
                    <a:pt x="399" y="286"/>
                    <a:pt x="400" y="286"/>
                    <a:pt x="400" y="286"/>
                  </a:cubicBezTo>
                  <a:cubicBezTo>
                    <a:pt x="400" y="286"/>
                    <a:pt x="401" y="286"/>
                    <a:pt x="401" y="286"/>
                  </a:cubicBezTo>
                  <a:cubicBezTo>
                    <a:pt x="401" y="286"/>
                    <a:pt x="401" y="287"/>
                    <a:pt x="402" y="287"/>
                  </a:cubicBezTo>
                  <a:cubicBezTo>
                    <a:pt x="402" y="287"/>
                    <a:pt x="402" y="287"/>
                    <a:pt x="402" y="286"/>
                  </a:cubicBezTo>
                  <a:cubicBezTo>
                    <a:pt x="402" y="286"/>
                    <a:pt x="403" y="286"/>
                    <a:pt x="403" y="286"/>
                  </a:cubicBezTo>
                  <a:cubicBezTo>
                    <a:pt x="403" y="285"/>
                    <a:pt x="404" y="284"/>
                    <a:pt x="404" y="286"/>
                  </a:cubicBezTo>
                  <a:cubicBezTo>
                    <a:pt x="404" y="286"/>
                    <a:pt x="404" y="288"/>
                    <a:pt x="404" y="289"/>
                  </a:cubicBezTo>
                  <a:cubicBezTo>
                    <a:pt x="404" y="289"/>
                    <a:pt x="404" y="290"/>
                    <a:pt x="403" y="291"/>
                  </a:cubicBezTo>
                  <a:cubicBezTo>
                    <a:pt x="403" y="291"/>
                    <a:pt x="403" y="292"/>
                    <a:pt x="403" y="292"/>
                  </a:cubicBezTo>
                  <a:cubicBezTo>
                    <a:pt x="402" y="293"/>
                    <a:pt x="401" y="293"/>
                    <a:pt x="402" y="293"/>
                  </a:cubicBezTo>
                  <a:cubicBezTo>
                    <a:pt x="402" y="295"/>
                    <a:pt x="401" y="294"/>
                    <a:pt x="401" y="294"/>
                  </a:cubicBezTo>
                  <a:cubicBezTo>
                    <a:pt x="401" y="294"/>
                    <a:pt x="400" y="295"/>
                    <a:pt x="400" y="295"/>
                  </a:cubicBezTo>
                  <a:cubicBezTo>
                    <a:pt x="400" y="295"/>
                    <a:pt x="400" y="295"/>
                    <a:pt x="399" y="295"/>
                  </a:cubicBezTo>
                  <a:cubicBezTo>
                    <a:pt x="399" y="295"/>
                    <a:pt x="398" y="296"/>
                    <a:pt x="398" y="297"/>
                  </a:cubicBezTo>
                  <a:cubicBezTo>
                    <a:pt x="397" y="297"/>
                    <a:pt x="397" y="297"/>
                    <a:pt x="397" y="297"/>
                  </a:cubicBezTo>
                  <a:cubicBezTo>
                    <a:pt x="397" y="298"/>
                    <a:pt x="397" y="298"/>
                    <a:pt x="397" y="298"/>
                  </a:cubicBezTo>
                  <a:cubicBezTo>
                    <a:pt x="396" y="297"/>
                    <a:pt x="396" y="297"/>
                    <a:pt x="395" y="297"/>
                  </a:cubicBezTo>
                  <a:cubicBezTo>
                    <a:pt x="395" y="297"/>
                    <a:pt x="395" y="298"/>
                    <a:pt x="395" y="298"/>
                  </a:cubicBezTo>
                  <a:cubicBezTo>
                    <a:pt x="395" y="298"/>
                    <a:pt x="394" y="298"/>
                    <a:pt x="394" y="298"/>
                  </a:cubicBezTo>
                  <a:cubicBezTo>
                    <a:pt x="393" y="298"/>
                    <a:pt x="393" y="298"/>
                    <a:pt x="393" y="297"/>
                  </a:cubicBezTo>
                  <a:cubicBezTo>
                    <a:pt x="392" y="296"/>
                    <a:pt x="392" y="296"/>
                    <a:pt x="391" y="296"/>
                  </a:cubicBezTo>
                  <a:cubicBezTo>
                    <a:pt x="391" y="297"/>
                    <a:pt x="390" y="297"/>
                    <a:pt x="390" y="298"/>
                  </a:cubicBezTo>
                  <a:cubicBezTo>
                    <a:pt x="390" y="298"/>
                    <a:pt x="389" y="298"/>
                    <a:pt x="389" y="299"/>
                  </a:cubicBezTo>
                  <a:cubicBezTo>
                    <a:pt x="389" y="300"/>
                    <a:pt x="389" y="301"/>
                    <a:pt x="389" y="301"/>
                  </a:cubicBezTo>
                  <a:cubicBezTo>
                    <a:pt x="388" y="302"/>
                    <a:pt x="388" y="303"/>
                    <a:pt x="387" y="302"/>
                  </a:cubicBezTo>
                  <a:cubicBezTo>
                    <a:pt x="387" y="302"/>
                    <a:pt x="387" y="302"/>
                    <a:pt x="386" y="302"/>
                  </a:cubicBezTo>
                  <a:cubicBezTo>
                    <a:pt x="386" y="302"/>
                    <a:pt x="386" y="302"/>
                    <a:pt x="386" y="301"/>
                  </a:cubicBezTo>
                  <a:cubicBezTo>
                    <a:pt x="385" y="301"/>
                    <a:pt x="385" y="301"/>
                    <a:pt x="385" y="301"/>
                  </a:cubicBezTo>
                  <a:cubicBezTo>
                    <a:pt x="385" y="301"/>
                    <a:pt x="385" y="300"/>
                    <a:pt x="384" y="300"/>
                  </a:cubicBezTo>
                  <a:cubicBezTo>
                    <a:pt x="384" y="300"/>
                    <a:pt x="384" y="299"/>
                    <a:pt x="384" y="299"/>
                  </a:cubicBezTo>
                  <a:cubicBezTo>
                    <a:pt x="383" y="299"/>
                    <a:pt x="383" y="300"/>
                    <a:pt x="383" y="300"/>
                  </a:cubicBezTo>
                  <a:cubicBezTo>
                    <a:pt x="382" y="300"/>
                    <a:pt x="382" y="299"/>
                    <a:pt x="382" y="299"/>
                  </a:cubicBezTo>
                  <a:cubicBezTo>
                    <a:pt x="382" y="299"/>
                    <a:pt x="381" y="299"/>
                    <a:pt x="381" y="299"/>
                  </a:cubicBezTo>
                  <a:cubicBezTo>
                    <a:pt x="381" y="298"/>
                    <a:pt x="381" y="297"/>
                    <a:pt x="381" y="297"/>
                  </a:cubicBezTo>
                  <a:cubicBezTo>
                    <a:pt x="381" y="297"/>
                    <a:pt x="380" y="297"/>
                    <a:pt x="381" y="296"/>
                  </a:cubicBezTo>
                  <a:cubicBezTo>
                    <a:pt x="381" y="296"/>
                    <a:pt x="382" y="295"/>
                    <a:pt x="382" y="294"/>
                  </a:cubicBezTo>
                  <a:cubicBezTo>
                    <a:pt x="382" y="293"/>
                    <a:pt x="381" y="292"/>
                    <a:pt x="381" y="291"/>
                  </a:cubicBezTo>
                  <a:cubicBezTo>
                    <a:pt x="381" y="291"/>
                    <a:pt x="381" y="290"/>
                    <a:pt x="381" y="290"/>
                  </a:cubicBezTo>
                  <a:cubicBezTo>
                    <a:pt x="381" y="289"/>
                    <a:pt x="381" y="289"/>
                    <a:pt x="380" y="290"/>
                  </a:cubicBezTo>
                  <a:cubicBezTo>
                    <a:pt x="380" y="290"/>
                    <a:pt x="379" y="291"/>
                    <a:pt x="379" y="291"/>
                  </a:cubicBezTo>
                  <a:cubicBezTo>
                    <a:pt x="378" y="291"/>
                    <a:pt x="378" y="290"/>
                    <a:pt x="377" y="290"/>
                  </a:cubicBezTo>
                  <a:cubicBezTo>
                    <a:pt x="377" y="290"/>
                    <a:pt x="377" y="291"/>
                    <a:pt x="377" y="291"/>
                  </a:cubicBezTo>
                  <a:cubicBezTo>
                    <a:pt x="376" y="292"/>
                    <a:pt x="376" y="292"/>
                    <a:pt x="375" y="292"/>
                  </a:cubicBezTo>
                  <a:cubicBezTo>
                    <a:pt x="374" y="292"/>
                    <a:pt x="374" y="293"/>
                    <a:pt x="373" y="293"/>
                  </a:cubicBezTo>
                  <a:cubicBezTo>
                    <a:pt x="373" y="293"/>
                    <a:pt x="373" y="292"/>
                    <a:pt x="372" y="293"/>
                  </a:cubicBezTo>
                  <a:cubicBezTo>
                    <a:pt x="372" y="293"/>
                    <a:pt x="372" y="293"/>
                    <a:pt x="372" y="294"/>
                  </a:cubicBezTo>
                  <a:cubicBezTo>
                    <a:pt x="371" y="294"/>
                    <a:pt x="371" y="294"/>
                    <a:pt x="371" y="294"/>
                  </a:cubicBezTo>
                  <a:cubicBezTo>
                    <a:pt x="370" y="294"/>
                    <a:pt x="370" y="294"/>
                    <a:pt x="370" y="295"/>
                  </a:cubicBezTo>
                  <a:cubicBezTo>
                    <a:pt x="369" y="296"/>
                    <a:pt x="368" y="296"/>
                    <a:pt x="367" y="297"/>
                  </a:cubicBezTo>
                  <a:cubicBezTo>
                    <a:pt x="367" y="297"/>
                    <a:pt x="367" y="298"/>
                    <a:pt x="366" y="298"/>
                  </a:cubicBezTo>
                  <a:cubicBezTo>
                    <a:pt x="366" y="298"/>
                    <a:pt x="365" y="298"/>
                    <a:pt x="365" y="298"/>
                  </a:cubicBezTo>
                  <a:cubicBezTo>
                    <a:pt x="364" y="298"/>
                    <a:pt x="364" y="298"/>
                    <a:pt x="363" y="298"/>
                  </a:cubicBezTo>
                  <a:cubicBezTo>
                    <a:pt x="363" y="297"/>
                    <a:pt x="363" y="297"/>
                    <a:pt x="363" y="298"/>
                  </a:cubicBezTo>
                  <a:cubicBezTo>
                    <a:pt x="362" y="298"/>
                    <a:pt x="362" y="300"/>
                    <a:pt x="361" y="301"/>
                  </a:cubicBezTo>
                  <a:cubicBezTo>
                    <a:pt x="360" y="302"/>
                    <a:pt x="360" y="303"/>
                    <a:pt x="359" y="303"/>
                  </a:cubicBezTo>
                  <a:cubicBezTo>
                    <a:pt x="358" y="304"/>
                    <a:pt x="357" y="306"/>
                    <a:pt x="357" y="307"/>
                  </a:cubicBezTo>
                  <a:cubicBezTo>
                    <a:pt x="356" y="308"/>
                    <a:pt x="356" y="309"/>
                    <a:pt x="356" y="309"/>
                  </a:cubicBezTo>
                  <a:cubicBezTo>
                    <a:pt x="356" y="310"/>
                    <a:pt x="356" y="311"/>
                    <a:pt x="356" y="312"/>
                  </a:cubicBezTo>
                  <a:cubicBezTo>
                    <a:pt x="355" y="313"/>
                    <a:pt x="354" y="314"/>
                    <a:pt x="353" y="315"/>
                  </a:cubicBezTo>
                  <a:cubicBezTo>
                    <a:pt x="352" y="316"/>
                    <a:pt x="352" y="316"/>
                    <a:pt x="351" y="317"/>
                  </a:cubicBezTo>
                  <a:cubicBezTo>
                    <a:pt x="351" y="317"/>
                    <a:pt x="351" y="317"/>
                    <a:pt x="350" y="318"/>
                  </a:cubicBezTo>
                  <a:cubicBezTo>
                    <a:pt x="350" y="318"/>
                    <a:pt x="349" y="319"/>
                    <a:pt x="349" y="319"/>
                  </a:cubicBezTo>
                  <a:cubicBezTo>
                    <a:pt x="348" y="320"/>
                    <a:pt x="348" y="320"/>
                    <a:pt x="348" y="321"/>
                  </a:cubicBezTo>
                  <a:cubicBezTo>
                    <a:pt x="347" y="323"/>
                    <a:pt x="346" y="324"/>
                    <a:pt x="345" y="326"/>
                  </a:cubicBezTo>
                  <a:cubicBezTo>
                    <a:pt x="344" y="327"/>
                    <a:pt x="344" y="329"/>
                    <a:pt x="342" y="330"/>
                  </a:cubicBezTo>
                  <a:cubicBezTo>
                    <a:pt x="341" y="331"/>
                    <a:pt x="341" y="333"/>
                    <a:pt x="341" y="334"/>
                  </a:cubicBezTo>
                  <a:cubicBezTo>
                    <a:pt x="341" y="335"/>
                    <a:pt x="341" y="336"/>
                    <a:pt x="341" y="337"/>
                  </a:cubicBezTo>
                  <a:cubicBezTo>
                    <a:pt x="341" y="337"/>
                    <a:pt x="341" y="338"/>
                    <a:pt x="341" y="339"/>
                  </a:cubicBezTo>
                  <a:cubicBezTo>
                    <a:pt x="341" y="340"/>
                    <a:pt x="340" y="341"/>
                    <a:pt x="339" y="343"/>
                  </a:cubicBezTo>
                  <a:cubicBezTo>
                    <a:pt x="338" y="344"/>
                    <a:pt x="338" y="345"/>
                    <a:pt x="338" y="347"/>
                  </a:cubicBezTo>
                  <a:cubicBezTo>
                    <a:pt x="337" y="347"/>
                    <a:pt x="337" y="349"/>
                    <a:pt x="337" y="350"/>
                  </a:cubicBezTo>
                  <a:cubicBezTo>
                    <a:pt x="337" y="350"/>
                    <a:pt x="337" y="350"/>
                    <a:pt x="338" y="350"/>
                  </a:cubicBezTo>
                  <a:cubicBezTo>
                    <a:pt x="339" y="350"/>
                    <a:pt x="339" y="350"/>
                    <a:pt x="339" y="351"/>
                  </a:cubicBezTo>
                  <a:cubicBezTo>
                    <a:pt x="340" y="351"/>
                    <a:pt x="340" y="351"/>
                    <a:pt x="340" y="352"/>
                  </a:cubicBezTo>
                  <a:cubicBezTo>
                    <a:pt x="340" y="352"/>
                    <a:pt x="340" y="353"/>
                    <a:pt x="340" y="353"/>
                  </a:cubicBezTo>
                  <a:cubicBezTo>
                    <a:pt x="340" y="354"/>
                    <a:pt x="340" y="354"/>
                    <a:pt x="340" y="355"/>
                  </a:cubicBezTo>
                  <a:cubicBezTo>
                    <a:pt x="340" y="355"/>
                    <a:pt x="340" y="356"/>
                    <a:pt x="341" y="356"/>
                  </a:cubicBezTo>
                  <a:cubicBezTo>
                    <a:pt x="341" y="356"/>
                    <a:pt x="342" y="355"/>
                    <a:pt x="342" y="356"/>
                  </a:cubicBezTo>
                  <a:cubicBezTo>
                    <a:pt x="342" y="356"/>
                    <a:pt x="342" y="356"/>
                    <a:pt x="342" y="357"/>
                  </a:cubicBezTo>
                  <a:cubicBezTo>
                    <a:pt x="343" y="357"/>
                    <a:pt x="343" y="357"/>
                    <a:pt x="343" y="357"/>
                  </a:cubicBezTo>
                  <a:cubicBezTo>
                    <a:pt x="344" y="357"/>
                    <a:pt x="344" y="357"/>
                    <a:pt x="344" y="358"/>
                  </a:cubicBezTo>
                  <a:cubicBezTo>
                    <a:pt x="344" y="358"/>
                    <a:pt x="345" y="359"/>
                    <a:pt x="346" y="358"/>
                  </a:cubicBezTo>
                  <a:cubicBezTo>
                    <a:pt x="347" y="358"/>
                    <a:pt x="348" y="357"/>
                    <a:pt x="349" y="356"/>
                  </a:cubicBezTo>
                  <a:cubicBezTo>
                    <a:pt x="351" y="355"/>
                    <a:pt x="352" y="355"/>
                    <a:pt x="352" y="356"/>
                  </a:cubicBezTo>
                  <a:cubicBezTo>
                    <a:pt x="352" y="357"/>
                    <a:pt x="354" y="356"/>
                    <a:pt x="355" y="355"/>
                  </a:cubicBezTo>
                  <a:cubicBezTo>
                    <a:pt x="355" y="355"/>
                    <a:pt x="355" y="354"/>
                    <a:pt x="356" y="354"/>
                  </a:cubicBezTo>
                  <a:cubicBezTo>
                    <a:pt x="356" y="354"/>
                    <a:pt x="356" y="354"/>
                    <a:pt x="356" y="354"/>
                  </a:cubicBezTo>
                  <a:cubicBezTo>
                    <a:pt x="357" y="354"/>
                    <a:pt x="358" y="353"/>
                    <a:pt x="359" y="352"/>
                  </a:cubicBezTo>
                  <a:cubicBezTo>
                    <a:pt x="359" y="352"/>
                    <a:pt x="359" y="351"/>
                    <a:pt x="359" y="351"/>
                  </a:cubicBezTo>
                  <a:cubicBezTo>
                    <a:pt x="359" y="351"/>
                    <a:pt x="360" y="351"/>
                    <a:pt x="360" y="351"/>
                  </a:cubicBezTo>
                  <a:cubicBezTo>
                    <a:pt x="360" y="351"/>
                    <a:pt x="361" y="351"/>
                    <a:pt x="361" y="351"/>
                  </a:cubicBezTo>
                  <a:cubicBezTo>
                    <a:pt x="361" y="351"/>
                    <a:pt x="362" y="350"/>
                    <a:pt x="362" y="350"/>
                  </a:cubicBezTo>
                  <a:cubicBezTo>
                    <a:pt x="363" y="350"/>
                    <a:pt x="363" y="351"/>
                    <a:pt x="363" y="352"/>
                  </a:cubicBezTo>
                  <a:cubicBezTo>
                    <a:pt x="363" y="353"/>
                    <a:pt x="363" y="352"/>
                    <a:pt x="364" y="352"/>
                  </a:cubicBezTo>
                  <a:cubicBezTo>
                    <a:pt x="365" y="351"/>
                    <a:pt x="366" y="350"/>
                    <a:pt x="367" y="351"/>
                  </a:cubicBezTo>
                  <a:cubicBezTo>
                    <a:pt x="367" y="351"/>
                    <a:pt x="367" y="351"/>
                    <a:pt x="367" y="351"/>
                  </a:cubicBezTo>
                  <a:cubicBezTo>
                    <a:pt x="367" y="351"/>
                    <a:pt x="367" y="351"/>
                    <a:pt x="367" y="352"/>
                  </a:cubicBezTo>
                  <a:cubicBezTo>
                    <a:pt x="367" y="352"/>
                    <a:pt x="367" y="353"/>
                    <a:pt x="367" y="353"/>
                  </a:cubicBezTo>
                  <a:cubicBezTo>
                    <a:pt x="367" y="354"/>
                    <a:pt x="366" y="354"/>
                    <a:pt x="366" y="355"/>
                  </a:cubicBezTo>
                  <a:cubicBezTo>
                    <a:pt x="365" y="356"/>
                    <a:pt x="365" y="357"/>
                    <a:pt x="364" y="358"/>
                  </a:cubicBezTo>
                  <a:cubicBezTo>
                    <a:pt x="363" y="360"/>
                    <a:pt x="364" y="360"/>
                    <a:pt x="364" y="360"/>
                  </a:cubicBezTo>
                  <a:cubicBezTo>
                    <a:pt x="365" y="361"/>
                    <a:pt x="365" y="362"/>
                    <a:pt x="366" y="362"/>
                  </a:cubicBezTo>
                  <a:cubicBezTo>
                    <a:pt x="366" y="363"/>
                    <a:pt x="366" y="363"/>
                    <a:pt x="366" y="365"/>
                  </a:cubicBezTo>
                  <a:cubicBezTo>
                    <a:pt x="365" y="365"/>
                    <a:pt x="365" y="365"/>
                    <a:pt x="365" y="366"/>
                  </a:cubicBezTo>
                  <a:cubicBezTo>
                    <a:pt x="365" y="366"/>
                    <a:pt x="365" y="366"/>
                    <a:pt x="365" y="367"/>
                  </a:cubicBezTo>
                  <a:cubicBezTo>
                    <a:pt x="365" y="368"/>
                    <a:pt x="365" y="368"/>
                    <a:pt x="365" y="368"/>
                  </a:cubicBezTo>
                  <a:cubicBezTo>
                    <a:pt x="365" y="369"/>
                    <a:pt x="365" y="369"/>
                    <a:pt x="365" y="370"/>
                  </a:cubicBezTo>
                  <a:cubicBezTo>
                    <a:pt x="365" y="370"/>
                    <a:pt x="365" y="370"/>
                    <a:pt x="365" y="370"/>
                  </a:cubicBezTo>
                  <a:cubicBezTo>
                    <a:pt x="365" y="371"/>
                    <a:pt x="365" y="371"/>
                    <a:pt x="364" y="372"/>
                  </a:cubicBezTo>
                  <a:cubicBezTo>
                    <a:pt x="364" y="373"/>
                    <a:pt x="363" y="373"/>
                    <a:pt x="362" y="374"/>
                  </a:cubicBezTo>
                  <a:cubicBezTo>
                    <a:pt x="362" y="375"/>
                    <a:pt x="362" y="375"/>
                    <a:pt x="362" y="375"/>
                  </a:cubicBezTo>
                  <a:cubicBezTo>
                    <a:pt x="361" y="376"/>
                    <a:pt x="361" y="376"/>
                    <a:pt x="360" y="377"/>
                  </a:cubicBezTo>
                  <a:cubicBezTo>
                    <a:pt x="360" y="377"/>
                    <a:pt x="360" y="378"/>
                    <a:pt x="360" y="378"/>
                  </a:cubicBezTo>
                  <a:cubicBezTo>
                    <a:pt x="360" y="379"/>
                    <a:pt x="359" y="379"/>
                    <a:pt x="359" y="380"/>
                  </a:cubicBezTo>
                  <a:cubicBezTo>
                    <a:pt x="359" y="381"/>
                    <a:pt x="359" y="382"/>
                    <a:pt x="359" y="382"/>
                  </a:cubicBezTo>
                  <a:cubicBezTo>
                    <a:pt x="359" y="383"/>
                    <a:pt x="360" y="385"/>
                    <a:pt x="359" y="387"/>
                  </a:cubicBezTo>
                  <a:cubicBezTo>
                    <a:pt x="359" y="387"/>
                    <a:pt x="359" y="388"/>
                    <a:pt x="359" y="388"/>
                  </a:cubicBezTo>
                  <a:cubicBezTo>
                    <a:pt x="359" y="389"/>
                    <a:pt x="358" y="389"/>
                    <a:pt x="358" y="389"/>
                  </a:cubicBezTo>
                  <a:cubicBezTo>
                    <a:pt x="358" y="390"/>
                    <a:pt x="358" y="390"/>
                    <a:pt x="358" y="391"/>
                  </a:cubicBezTo>
                  <a:cubicBezTo>
                    <a:pt x="358" y="391"/>
                    <a:pt x="358" y="392"/>
                    <a:pt x="358" y="392"/>
                  </a:cubicBezTo>
                  <a:cubicBezTo>
                    <a:pt x="358" y="392"/>
                    <a:pt x="359" y="393"/>
                    <a:pt x="359" y="393"/>
                  </a:cubicBezTo>
                  <a:cubicBezTo>
                    <a:pt x="359" y="393"/>
                    <a:pt x="359" y="394"/>
                    <a:pt x="359" y="394"/>
                  </a:cubicBezTo>
                  <a:cubicBezTo>
                    <a:pt x="358" y="395"/>
                    <a:pt x="359" y="395"/>
                    <a:pt x="359" y="395"/>
                  </a:cubicBezTo>
                  <a:cubicBezTo>
                    <a:pt x="359" y="395"/>
                    <a:pt x="359" y="396"/>
                    <a:pt x="359" y="396"/>
                  </a:cubicBezTo>
                  <a:cubicBezTo>
                    <a:pt x="359" y="397"/>
                    <a:pt x="358" y="397"/>
                    <a:pt x="358" y="398"/>
                  </a:cubicBezTo>
                  <a:cubicBezTo>
                    <a:pt x="358" y="398"/>
                    <a:pt x="358" y="398"/>
                    <a:pt x="358" y="399"/>
                  </a:cubicBezTo>
                  <a:cubicBezTo>
                    <a:pt x="358" y="399"/>
                    <a:pt x="358" y="399"/>
                    <a:pt x="358" y="399"/>
                  </a:cubicBezTo>
                  <a:cubicBezTo>
                    <a:pt x="359" y="399"/>
                    <a:pt x="359" y="399"/>
                    <a:pt x="359" y="399"/>
                  </a:cubicBezTo>
                  <a:cubicBezTo>
                    <a:pt x="359" y="399"/>
                    <a:pt x="361" y="399"/>
                    <a:pt x="361" y="398"/>
                  </a:cubicBezTo>
                  <a:cubicBezTo>
                    <a:pt x="362" y="398"/>
                    <a:pt x="362" y="398"/>
                    <a:pt x="362" y="397"/>
                  </a:cubicBezTo>
                  <a:cubicBezTo>
                    <a:pt x="363" y="397"/>
                    <a:pt x="363" y="397"/>
                    <a:pt x="364" y="397"/>
                  </a:cubicBezTo>
                  <a:cubicBezTo>
                    <a:pt x="364" y="397"/>
                    <a:pt x="365" y="396"/>
                    <a:pt x="365" y="396"/>
                  </a:cubicBezTo>
                  <a:cubicBezTo>
                    <a:pt x="366" y="396"/>
                    <a:pt x="366" y="396"/>
                    <a:pt x="367" y="395"/>
                  </a:cubicBezTo>
                  <a:cubicBezTo>
                    <a:pt x="367" y="395"/>
                    <a:pt x="367" y="395"/>
                    <a:pt x="368" y="394"/>
                  </a:cubicBezTo>
                  <a:cubicBezTo>
                    <a:pt x="368" y="394"/>
                    <a:pt x="369" y="394"/>
                    <a:pt x="369" y="393"/>
                  </a:cubicBezTo>
                  <a:cubicBezTo>
                    <a:pt x="370" y="393"/>
                    <a:pt x="370" y="392"/>
                    <a:pt x="370" y="392"/>
                  </a:cubicBezTo>
                  <a:cubicBezTo>
                    <a:pt x="371" y="392"/>
                    <a:pt x="371" y="391"/>
                    <a:pt x="372" y="391"/>
                  </a:cubicBezTo>
                  <a:cubicBezTo>
                    <a:pt x="373" y="390"/>
                    <a:pt x="373" y="389"/>
                    <a:pt x="374" y="388"/>
                  </a:cubicBezTo>
                  <a:cubicBezTo>
                    <a:pt x="374" y="387"/>
                    <a:pt x="375" y="386"/>
                    <a:pt x="376" y="385"/>
                  </a:cubicBezTo>
                  <a:cubicBezTo>
                    <a:pt x="376" y="385"/>
                    <a:pt x="377" y="384"/>
                    <a:pt x="377" y="383"/>
                  </a:cubicBezTo>
                  <a:cubicBezTo>
                    <a:pt x="378" y="382"/>
                    <a:pt x="378" y="381"/>
                    <a:pt x="379" y="380"/>
                  </a:cubicBezTo>
                  <a:cubicBezTo>
                    <a:pt x="380" y="380"/>
                    <a:pt x="381" y="379"/>
                    <a:pt x="381" y="378"/>
                  </a:cubicBezTo>
                  <a:cubicBezTo>
                    <a:pt x="382" y="378"/>
                    <a:pt x="382" y="377"/>
                    <a:pt x="382" y="377"/>
                  </a:cubicBezTo>
                  <a:cubicBezTo>
                    <a:pt x="382" y="376"/>
                    <a:pt x="382" y="375"/>
                    <a:pt x="382" y="375"/>
                  </a:cubicBezTo>
                  <a:cubicBezTo>
                    <a:pt x="382" y="374"/>
                    <a:pt x="382" y="374"/>
                    <a:pt x="383" y="373"/>
                  </a:cubicBezTo>
                  <a:cubicBezTo>
                    <a:pt x="383" y="372"/>
                    <a:pt x="384" y="371"/>
                    <a:pt x="385" y="370"/>
                  </a:cubicBezTo>
                  <a:cubicBezTo>
                    <a:pt x="385" y="370"/>
                    <a:pt x="386" y="369"/>
                    <a:pt x="386" y="369"/>
                  </a:cubicBezTo>
                  <a:cubicBezTo>
                    <a:pt x="386" y="369"/>
                    <a:pt x="386" y="368"/>
                    <a:pt x="387" y="368"/>
                  </a:cubicBezTo>
                  <a:cubicBezTo>
                    <a:pt x="387" y="368"/>
                    <a:pt x="387" y="368"/>
                    <a:pt x="388" y="367"/>
                  </a:cubicBezTo>
                  <a:cubicBezTo>
                    <a:pt x="388" y="367"/>
                    <a:pt x="389" y="366"/>
                    <a:pt x="389" y="366"/>
                  </a:cubicBezTo>
                  <a:cubicBezTo>
                    <a:pt x="390" y="365"/>
                    <a:pt x="390" y="365"/>
                    <a:pt x="390" y="364"/>
                  </a:cubicBezTo>
                  <a:cubicBezTo>
                    <a:pt x="391" y="363"/>
                    <a:pt x="391" y="362"/>
                    <a:pt x="391" y="361"/>
                  </a:cubicBezTo>
                  <a:cubicBezTo>
                    <a:pt x="392" y="360"/>
                    <a:pt x="392" y="359"/>
                    <a:pt x="392" y="358"/>
                  </a:cubicBezTo>
                  <a:cubicBezTo>
                    <a:pt x="392" y="358"/>
                    <a:pt x="392" y="357"/>
                    <a:pt x="392" y="356"/>
                  </a:cubicBezTo>
                  <a:cubicBezTo>
                    <a:pt x="392" y="354"/>
                    <a:pt x="393" y="354"/>
                    <a:pt x="393" y="353"/>
                  </a:cubicBezTo>
                  <a:cubicBezTo>
                    <a:pt x="393" y="352"/>
                    <a:pt x="393" y="352"/>
                    <a:pt x="393" y="351"/>
                  </a:cubicBezTo>
                  <a:cubicBezTo>
                    <a:pt x="393" y="351"/>
                    <a:pt x="394" y="350"/>
                    <a:pt x="394" y="350"/>
                  </a:cubicBezTo>
                  <a:cubicBezTo>
                    <a:pt x="395" y="347"/>
                    <a:pt x="396" y="346"/>
                    <a:pt x="398" y="344"/>
                  </a:cubicBezTo>
                  <a:cubicBezTo>
                    <a:pt x="398" y="344"/>
                    <a:pt x="398" y="344"/>
                    <a:pt x="398" y="343"/>
                  </a:cubicBezTo>
                  <a:cubicBezTo>
                    <a:pt x="399" y="343"/>
                    <a:pt x="399" y="343"/>
                    <a:pt x="399" y="342"/>
                  </a:cubicBezTo>
                  <a:cubicBezTo>
                    <a:pt x="399" y="342"/>
                    <a:pt x="399" y="341"/>
                    <a:pt x="400" y="341"/>
                  </a:cubicBezTo>
                  <a:cubicBezTo>
                    <a:pt x="400" y="341"/>
                    <a:pt x="400" y="340"/>
                    <a:pt x="401" y="340"/>
                  </a:cubicBezTo>
                  <a:cubicBezTo>
                    <a:pt x="401" y="340"/>
                    <a:pt x="401" y="340"/>
                    <a:pt x="401" y="339"/>
                  </a:cubicBezTo>
                  <a:cubicBezTo>
                    <a:pt x="402" y="339"/>
                    <a:pt x="402" y="338"/>
                    <a:pt x="402" y="338"/>
                  </a:cubicBezTo>
                  <a:cubicBezTo>
                    <a:pt x="403" y="337"/>
                    <a:pt x="404" y="336"/>
                    <a:pt x="404" y="335"/>
                  </a:cubicBezTo>
                  <a:cubicBezTo>
                    <a:pt x="405" y="334"/>
                    <a:pt x="405" y="332"/>
                    <a:pt x="406" y="331"/>
                  </a:cubicBezTo>
                  <a:cubicBezTo>
                    <a:pt x="407" y="330"/>
                    <a:pt x="407" y="328"/>
                    <a:pt x="408" y="327"/>
                  </a:cubicBezTo>
                  <a:cubicBezTo>
                    <a:pt x="408" y="327"/>
                    <a:pt x="409" y="324"/>
                    <a:pt x="408" y="324"/>
                  </a:cubicBezTo>
                  <a:cubicBezTo>
                    <a:pt x="408" y="324"/>
                    <a:pt x="408" y="324"/>
                    <a:pt x="408" y="325"/>
                  </a:cubicBezTo>
                  <a:cubicBezTo>
                    <a:pt x="408" y="325"/>
                    <a:pt x="407" y="325"/>
                    <a:pt x="407" y="325"/>
                  </a:cubicBezTo>
                  <a:cubicBezTo>
                    <a:pt x="407" y="325"/>
                    <a:pt x="406" y="326"/>
                    <a:pt x="406" y="326"/>
                  </a:cubicBezTo>
                  <a:cubicBezTo>
                    <a:pt x="406" y="327"/>
                    <a:pt x="405" y="327"/>
                    <a:pt x="405" y="327"/>
                  </a:cubicBezTo>
                  <a:cubicBezTo>
                    <a:pt x="405" y="327"/>
                    <a:pt x="405" y="327"/>
                    <a:pt x="405" y="327"/>
                  </a:cubicBezTo>
                  <a:cubicBezTo>
                    <a:pt x="404" y="328"/>
                    <a:pt x="404" y="328"/>
                    <a:pt x="404" y="328"/>
                  </a:cubicBezTo>
                  <a:cubicBezTo>
                    <a:pt x="403" y="328"/>
                    <a:pt x="403" y="327"/>
                    <a:pt x="403" y="327"/>
                  </a:cubicBezTo>
                  <a:cubicBezTo>
                    <a:pt x="403" y="326"/>
                    <a:pt x="403" y="326"/>
                    <a:pt x="403" y="325"/>
                  </a:cubicBezTo>
                  <a:cubicBezTo>
                    <a:pt x="403" y="325"/>
                    <a:pt x="403" y="324"/>
                    <a:pt x="403" y="324"/>
                  </a:cubicBezTo>
                  <a:cubicBezTo>
                    <a:pt x="403" y="324"/>
                    <a:pt x="402" y="324"/>
                    <a:pt x="402" y="323"/>
                  </a:cubicBezTo>
                  <a:cubicBezTo>
                    <a:pt x="402" y="323"/>
                    <a:pt x="402" y="323"/>
                    <a:pt x="401" y="323"/>
                  </a:cubicBezTo>
                  <a:cubicBezTo>
                    <a:pt x="401" y="323"/>
                    <a:pt x="401" y="323"/>
                    <a:pt x="401" y="322"/>
                  </a:cubicBezTo>
                  <a:cubicBezTo>
                    <a:pt x="401" y="320"/>
                    <a:pt x="401" y="319"/>
                    <a:pt x="401" y="318"/>
                  </a:cubicBezTo>
                  <a:cubicBezTo>
                    <a:pt x="401" y="318"/>
                    <a:pt x="401" y="318"/>
                    <a:pt x="401" y="317"/>
                  </a:cubicBezTo>
                  <a:cubicBezTo>
                    <a:pt x="401" y="317"/>
                    <a:pt x="400" y="317"/>
                    <a:pt x="400" y="317"/>
                  </a:cubicBezTo>
                  <a:cubicBezTo>
                    <a:pt x="400" y="317"/>
                    <a:pt x="401" y="315"/>
                    <a:pt x="401" y="314"/>
                  </a:cubicBezTo>
                  <a:cubicBezTo>
                    <a:pt x="401" y="313"/>
                    <a:pt x="401" y="313"/>
                    <a:pt x="401" y="312"/>
                  </a:cubicBezTo>
                  <a:cubicBezTo>
                    <a:pt x="401" y="312"/>
                    <a:pt x="400" y="311"/>
                    <a:pt x="400" y="311"/>
                  </a:cubicBezTo>
                  <a:cubicBezTo>
                    <a:pt x="400" y="310"/>
                    <a:pt x="400" y="310"/>
                    <a:pt x="401" y="309"/>
                  </a:cubicBezTo>
                  <a:cubicBezTo>
                    <a:pt x="401" y="309"/>
                    <a:pt x="400" y="308"/>
                    <a:pt x="400" y="308"/>
                  </a:cubicBezTo>
                  <a:cubicBezTo>
                    <a:pt x="400" y="306"/>
                    <a:pt x="400" y="305"/>
                    <a:pt x="400" y="304"/>
                  </a:cubicBezTo>
                  <a:cubicBezTo>
                    <a:pt x="400" y="303"/>
                    <a:pt x="400" y="303"/>
                    <a:pt x="400" y="303"/>
                  </a:cubicBezTo>
                  <a:cubicBezTo>
                    <a:pt x="400" y="303"/>
                    <a:pt x="401" y="303"/>
                    <a:pt x="401" y="303"/>
                  </a:cubicBezTo>
                  <a:cubicBezTo>
                    <a:pt x="401" y="302"/>
                    <a:pt x="401" y="302"/>
                    <a:pt x="401" y="303"/>
                  </a:cubicBezTo>
                  <a:cubicBezTo>
                    <a:pt x="401" y="303"/>
                    <a:pt x="401" y="303"/>
                    <a:pt x="401" y="304"/>
                  </a:cubicBezTo>
                  <a:cubicBezTo>
                    <a:pt x="401" y="305"/>
                    <a:pt x="401" y="306"/>
                    <a:pt x="402" y="307"/>
                  </a:cubicBezTo>
                  <a:cubicBezTo>
                    <a:pt x="402" y="307"/>
                    <a:pt x="402" y="308"/>
                    <a:pt x="403" y="309"/>
                  </a:cubicBezTo>
                  <a:cubicBezTo>
                    <a:pt x="403" y="310"/>
                    <a:pt x="403" y="310"/>
                    <a:pt x="403" y="310"/>
                  </a:cubicBezTo>
                  <a:cubicBezTo>
                    <a:pt x="403" y="311"/>
                    <a:pt x="403" y="311"/>
                    <a:pt x="403" y="312"/>
                  </a:cubicBezTo>
                  <a:cubicBezTo>
                    <a:pt x="403" y="313"/>
                    <a:pt x="402" y="313"/>
                    <a:pt x="402" y="314"/>
                  </a:cubicBezTo>
                  <a:cubicBezTo>
                    <a:pt x="402" y="314"/>
                    <a:pt x="403" y="314"/>
                    <a:pt x="403" y="314"/>
                  </a:cubicBezTo>
                  <a:cubicBezTo>
                    <a:pt x="403" y="315"/>
                    <a:pt x="403" y="316"/>
                    <a:pt x="403" y="317"/>
                  </a:cubicBezTo>
                  <a:cubicBezTo>
                    <a:pt x="403" y="318"/>
                    <a:pt x="404" y="318"/>
                    <a:pt x="404" y="320"/>
                  </a:cubicBezTo>
                  <a:cubicBezTo>
                    <a:pt x="404" y="321"/>
                    <a:pt x="404" y="321"/>
                    <a:pt x="403" y="323"/>
                  </a:cubicBezTo>
                  <a:cubicBezTo>
                    <a:pt x="403" y="323"/>
                    <a:pt x="404" y="324"/>
                    <a:pt x="404" y="324"/>
                  </a:cubicBezTo>
                  <a:cubicBezTo>
                    <a:pt x="404" y="324"/>
                    <a:pt x="404" y="324"/>
                    <a:pt x="405" y="324"/>
                  </a:cubicBezTo>
                  <a:cubicBezTo>
                    <a:pt x="405" y="323"/>
                    <a:pt x="405" y="323"/>
                    <a:pt x="405" y="323"/>
                  </a:cubicBezTo>
                  <a:cubicBezTo>
                    <a:pt x="406" y="323"/>
                    <a:pt x="406" y="323"/>
                    <a:pt x="407" y="322"/>
                  </a:cubicBezTo>
                  <a:cubicBezTo>
                    <a:pt x="407" y="322"/>
                    <a:pt x="407" y="322"/>
                    <a:pt x="408" y="321"/>
                  </a:cubicBezTo>
                  <a:cubicBezTo>
                    <a:pt x="408" y="321"/>
                    <a:pt x="408" y="320"/>
                    <a:pt x="408" y="320"/>
                  </a:cubicBezTo>
                  <a:cubicBezTo>
                    <a:pt x="408" y="320"/>
                    <a:pt x="409" y="320"/>
                    <a:pt x="409" y="320"/>
                  </a:cubicBezTo>
                  <a:cubicBezTo>
                    <a:pt x="410" y="319"/>
                    <a:pt x="410" y="319"/>
                    <a:pt x="411" y="318"/>
                  </a:cubicBezTo>
                  <a:cubicBezTo>
                    <a:pt x="411" y="317"/>
                    <a:pt x="412" y="317"/>
                    <a:pt x="412" y="316"/>
                  </a:cubicBezTo>
                  <a:cubicBezTo>
                    <a:pt x="412" y="316"/>
                    <a:pt x="412" y="316"/>
                    <a:pt x="412" y="316"/>
                  </a:cubicBezTo>
                  <a:cubicBezTo>
                    <a:pt x="413" y="316"/>
                    <a:pt x="413" y="315"/>
                    <a:pt x="413" y="314"/>
                  </a:cubicBezTo>
                  <a:cubicBezTo>
                    <a:pt x="414" y="314"/>
                    <a:pt x="414" y="313"/>
                    <a:pt x="415" y="313"/>
                  </a:cubicBezTo>
                  <a:cubicBezTo>
                    <a:pt x="415" y="312"/>
                    <a:pt x="415" y="312"/>
                    <a:pt x="416" y="312"/>
                  </a:cubicBezTo>
                  <a:cubicBezTo>
                    <a:pt x="416" y="312"/>
                    <a:pt x="416" y="311"/>
                    <a:pt x="416" y="310"/>
                  </a:cubicBezTo>
                  <a:cubicBezTo>
                    <a:pt x="416" y="310"/>
                    <a:pt x="416" y="310"/>
                    <a:pt x="417" y="309"/>
                  </a:cubicBezTo>
                  <a:cubicBezTo>
                    <a:pt x="417" y="309"/>
                    <a:pt x="417" y="308"/>
                    <a:pt x="417" y="308"/>
                  </a:cubicBezTo>
                  <a:cubicBezTo>
                    <a:pt x="418" y="307"/>
                    <a:pt x="419" y="306"/>
                    <a:pt x="418" y="305"/>
                  </a:cubicBezTo>
                  <a:cubicBezTo>
                    <a:pt x="418" y="305"/>
                    <a:pt x="418" y="304"/>
                    <a:pt x="418" y="304"/>
                  </a:cubicBezTo>
                  <a:cubicBezTo>
                    <a:pt x="418" y="303"/>
                    <a:pt x="418" y="304"/>
                    <a:pt x="418" y="304"/>
                  </a:cubicBezTo>
                  <a:cubicBezTo>
                    <a:pt x="417" y="303"/>
                    <a:pt x="417" y="303"/>
                    <a:pt x="416" y="303"/>
                  </a:cubicBezTo>
                  <a:cubicBezTo>
                    <a:pt x="416" y="302"/>
                    <a:pt x="417" y="300"/>
                    <a:pt x="417" y="300"/>
                  </a:cubicBezTo>
                  <a:cubicBezTo>
                    <a:pt x="417" y="300"/>
                    <a:pt x="416" y="302"/>
                    <a:pt x="416" y="302"/>
                  </a:cubicBezTo>
                  <a:cubicBezTo>
                    <a:pt x="416" y="302"/>
                    <a:pt x="416" y="303"/>
                    <a:pt x="415" y="303"/>
                  </a:cubicBezTo>
                  <a:cubicBezTo>
                    <a:pt x="415" y="303"/>
                    <a:pt x="415" y="304"/>
                    <a:pt x="414" y="304"/>
                  </a:cubicBezTo>
                  <a:cubicBezTo>
                    <a:pt x="414" y="305"/>
                    <a:pt x="413" y="305"/>
                    <a:pt x="413" y="305"/>
                  </a:cubicBezTo>
                  <a:cubicBezTo>
                    <a:pt x="413" y="305"/>
                    <a:pt x="413" y="304"/>
                    <a:pt x="413" y="304"/>
                  </a:cubicBezTo>
                  <a:cubicBezTo>
                    <a:pt x="413" y="303"/>
                    <a:pt x="413" y="303"/>
                    <a:pt x="413" y="303"/>
                  </a:cubicBezTo>
                  <a:cubicBezTo>
                    <a:pt x="412" y="301"/>
                    <a:pt x="412" y="301"/>
                    <a:pt x="412" y="300"/>
                  </a:cubicBezTo>
                  <a:cubicBezTo>
                    <a:pt x="412" y="299"/>
                    <a:pt x="412" y="298"/>
                    <a:pt x="412" y="297"/>
                  </a:cubicBezTo>
                  <a:cubicBezTo>
                    <a:pt x="412" y="296"/>
                    <a:pt x="412" y="295"/>
                    <a:pt x="412" y="295"/>
                  </a:cubicBezTo>
                  <a:cubicBezTo>
                    <a:pt x="413" y="295"/>
                    <a:pt x="413" y="295"/>
                    <a:pt x="413" y="296"/>
                  </a:cubicBezTo>
                  <a:cubicBezTo>
                    <a:pt x="413" y="296"/>
                    <a:pt x="413" y="296"/>
                    <a:pt x="414" y="297"/>
                  </a:cubicBezTo>
                  <a:cubicBezTo>
                    <a:pt x="414" y="297"/>
                    <a:pt x="414" y="297"/>
                    <a:pt x="414" y="298"/>
                  </a:cubicBezTo>
                  <a:cubicBezTo>
                    <a:pt x="414" y="299"/>
                    <a:pt x="414" y="299"/>
                    <a:pt x="415" y="300"/>
                  </a:cubicBezTo>
                  <a:cubicBezTo>
                    <a:pt x="415" y="301"/>
                    <a:pt x="416" y="300"/>
                    <a:pt x="416" y="300"/>
                  </a:cubicBezTo>
                  <a:cubicBezTo>
                    <a:pt x="416" y="300"/>
                    <a:pt x="416" y="300"/>
                    <a:pt x="417" y="299"/>
                  </a:cubicBezTo>
                  <a:cubicBezTo>
                    <a:pt x="417" y="299"/>
                    <a:pt x="417" y="298"/>
                    <a:pt x="417" y="298"/>
                  </a:cubicBezTo>
                  <a:cubicBezTo>
                    <a:pt x="418" y="298"/>
                    <a:pt x="418" y="300"/>
                    <a:pt x="418" y="300"/>
                  </a:cubicBezTo>
                  <a:cubicBezTo>
                    <a:pt x="418" y="301"/>
                    <a:pt x="418" y="301"/>
                    <a:pt x="419" y="301"/>
                  </a:cubicBezTo>
                  <a:cubicBezTo>
                    <a:pt x="419" y="301"/>
                    <a:pt x="419" y="300"/>
                    <a:pt x="420" y="300"/>
                  </a:cubicBezTo>
                  <a:cubicBezTo>
                    <a:pt x="420" y="300"/>
                    <a:pt x="420" y="300"/>
                    <a:pt x="421" y="300"/>
                  </a:cubicBezTo>
                  <a:cubicBezTo>
                    <a:pt x="421" y="300"/>
                    <a:pt x="421" y="300"/>
                    <a:pt x="422" y="300"/>
                  </a:cubicBezTo>
                  <a:cubicBezTo>
                    <a:pt x="422" y="300"/>
                    <a:pt x="422" y="300"/>
                    <a:pt x="423" y="300"/>
                  </a:cubicBezTo>
                  <a:cubicBezTo>
                    <a:pt x="423" y="300"/>
                    <a:pt x="423" y="299"/>
                    <a:pt x="423" y="299"/>
                  </a:cubicBezTo>
                  <a:cubicBezTo>
                    <a:pt x="424" y="299"/>
                    <a:pt x="424" y="300"/>
                    <a:pt x="424" y="300"/>
                  </a:cubicBezTo>
                  <a:cubicBezTo>
                    <a:pt x="424" y="300"/>
                    <a:pt x="424" y="301"/>
                    <a:pt x="424" y="301"/>
                  </a:cubicBezTo>
                  <a:cubicBezTo>
                    <a:pt x="424" y="301"/>
                    <a:pt x="424" y="302"/>
                    <a:pt x="424" y="302"/>
                  </a:cubicBezTo>
                  <a:cubicBezTo>
                    <a:pt x="425" y="302"/>
                    <a:pt x="425" y="302"/>
                    <a:pt x="425" y="303"/>
                  </a:cubicBezTo>
                  <a:cubicBezTo>
                    <a:pt x="425" y="303"/>
                    <a:pt x="425" y="303"/>
                    <a:pt x="425" y="304"/>
                  </a:cubicBezTo>
                  <a:cubicBezTo>
                    <a:pt x="425" y="305"/>
                    <a:pt x="425" y="306"/>
                    <a:pt x="425" y="306"/>
                  </a:cubicBezTo>
                  <a:cubicBezTo>
                    <a:pt x="426" y="306"/>
                    <a:pt x="426" y="305"/>
                    <a:pt x="427" y="304"/>
                  </a:cubicBezTo>
                  <a:cubicBezTo>
                    <a:pt x="427" y="303"/>
                    <a:pt x="427" y="304"/>
                    <a:pt x="427" y="304"/>
                  </a:cubicBezTo>
                  <a:cubicBezTo>
                    <a:pt x="427" y="305"/>
                    <a:pt x="427" y="306"/>
                    <a:pt x="427" y="307"/>
                  </a:cubicBezTo>
                  <a:cubicBezTo>
                    <a:pt x="427" y="307"/>
                    <a:pt x="427" y="308"/>
                    <a:pt x="427" y="308"/>
                  </a:cubicBezTo>
                  <a:cubicBezTo>
                    <a:pt x="427" y="309"/>
                    <a:pt x="427" y="310"/>
                    <a:pt x="427" y="310"/>
                  </a:cubicBezTo>
                  <a:cubicBezTo>
                    <a:pt x="426" y="311"/>
                    <a:pt x="427" y="313"/>
                    <a:pt x="427" y="313"/>
                  </a:cubicBezTo>
                  <a:cubicBezTo>
                    <a:pt x="427" y="315"/>
                    <a:pt x="427" y="316"/>
                    <a:pt x="427" y="317"/>
                  </a:cubicBezTo>
                  <a:cubicBezTo>
                    <a:pt x="427" y="317"/>
                    <a:pt x="427" y="319"/>
                    <a:pt x="427" y="320"/>
                  </a:cubicBezTo>
                  <a:cubicBezTo>
                    <a:pt x="427" y="320"/>
                    <a:pt x="427" y="320"/>
                    <a:pt x="427" y="321"/>
                  </a:cubicBezTo>
                  <a:cubicBezTo>
                    <a:pt x="427" y="321"/>
                    <a:pt x="427" y="322"/>
                    <a:pt x="427" y="322"/>
                  </a:cubicBezTo>
                  <a:cubicBezTo>
                    <a:pt x="427" y="323"/>
                    <a:pt x="428" y="320"/>
                    <a:pt x="428" y="320"/>
                  </a:cubicBezTo>
                  <a:cubicBezTo>
                    <a:pt x="429" y="319"/>
                    <a:pt x="429" y="319"/>
                    <a:pt x="429" y="318"/>
                  </a:cubicBezTo>
                  <a:cubicBezTo>
                    <a:pt x="429" y="318"/>
                    <a:pt x="429" y="318"/>
                    <a:pt x="430" y="317"/>
                  </a:cubicBezTo>
                  <a:cubicBezTo>
                    <a:pt x="430" y="317"/>
                    <a:pt x="430" y="316"/>
                    <a:pt x="430" y="316"/>
                  </a:cubicBezTo>
                  <a:cubicBezTo>
                    <a:pt x="430" y="315"/>
                    <a:pt x="431" y="314"/>
                    <a:pt x="431" y="314"/>
                  </a:cubicBezTo>
                  <a:cubicBezTo>
                    <a:pt x="431" y="314"/>
                    <a:pt x="431" y="314"/>
                    <a:pt x="431" y="313"/>
                  </a:cubicBezTo>
                  <a:cubicBezTo>
                    <a:pt x="431" y="313"/>
                    <a:pt x="431" y="313"/>
                    <a:pt x="431" y="312"/>
                  </a:cubicBezTo>
                  <a:cubicBezTo>
                    <a:pt x="431" y="311"/>
                    <a:pt x="432" y="310"/>
                    <a:pt x="432" y="310"/>
                  </a:cubicBezTo>
                  <a:cubicBezTo>
                    <a:pt x="433" y="310"/>
                    <a:pt x="433" y="308"/>
                    <a:pt x="434" y="307"/>
                  </a:cubicBezTo>
                  <a:cubicBezTo>
                    <a:pt x="434" y="307"/>
                    <a:pt x="434" y="307"/>
                    <a:pt x="434" y="306"/>
                  </a:cubicBezTo>
                  <a:cubicBezTo>
                    <a:pt x="435" y="306"/>
                    <a:pt x="435" y="306"/>
                    <a:pt x="435" y="305"/>
                  </a:cubicBezTo>
                  <a:cubicBezTo>
                    <a:pt x="435" y="305"/>
                    <a:pt x="435" y="304"/>
                    <a:pt x="436" y="304"/>
                  </a:cubicBezTo>
                  <a:cubicBezTo>
                    <a:pt x="436" y="304"/>
                    <a:pt x="436" y="303"/>
                    <a:pt x="437" y="303"/>
                  </a:cubicBezTo>
                  <a:cubicBezTo>
                    <a:pt x="437" y="302"/>
                    <a:pt x="438" y="301"/>
                    <a:pt x="438" y="301"/>
                  </a:cubicBezTo>
                  <a:cubicBezTo>
                    <a:pt x="439" y="301"/>
                    <a:pt x="439" y="300"/>
                    <a:pt x="440" y="300"/>
                  </a:cubicBezTo>
                  <a:cubicBezTo>
                    <a:pt x="440" y="299"/>
                    <a:pt x="440" y="299"/>
                    <a:pt x="440" y="299"/>
                  </a:cubicBezTo>
                  <a:cubicBezTo>
                    <a:pt x="440" y="299"/>
                    <a:pt x="440" y="299"/>
                    <a:pt x="440" y="299"/>
                  </a:cubicBezTo>
                  <a:cubicBezTo>
                    <a:pt x="446" y="282"/>
                    <a:pt x="449" y="265"/>
                    <a:pt x="450" y="247"/>
                  </a:cubicBezTo>
                  <a:cubicBezTo>
                    <a:pt x="450" y="244"/>
                    <a:pt x="450" y="241"/>
                    <a:pt x="450" y="238"/>
                  </a:cubicBezTo>
                  <a:cubicBezTo>
                    <a:pt x="450" y="235"/>
                    <a:pt x="450" y="232"/>
                    <a:pt x="450" y="230"/>
                  </a:cubicBezTo>
                  <a:cubicBezTo>
                    <a:pt x="448" y="231"/>
                    <a:pt x="447" y="231"/>
                    <a:pt x="446" y="232"/>
                  </a:cubicBezTo>
                  <a:cubicBezTo>
                    <a:pt x="434" y="240"/>
                    <a:pt x="422" y="251"/>
                    <a:pt x="408" y="262"/>
                  </a:cubicBezTo>
                  <a:close/>
                  <a:moveTo>
                    <a:pt x="377" y="334"/>
                  </a:moveTo>
                  <a:cubicBezTo>
                    <a:pt x="377" y="335"/>
                    <a:pt x="376" y="335"/>
                    <a:pt x="376" y="335"/>
                  </a:cubicBezTo>
                  <a:cubicBezTo>
                    <a:pt x="376" y="335"/>
                    <a:pt x="375" y="334"/>
                    <a:pt x="375" y="334"/>
                  </a:cubicBezTo>
                  <a:cubicBezTo>
                    <a:pt x="376" y="333"/>
                    <a:pt x="376" y="334"/>
                    <a:pt x="376" y="334"/>
                  </a:cubicBezTo>
                  <a:cubicBezTo>
                    <a:pt x="377" y="334"/>
                    <a:pt x="378" y="334"/>
                    <a:pt x="377" y="334"/>
                  </a:cubicBezTo>
                  <a:close/>
                  <a:moveTo>
                    <a:pt x="384" y="354"/>
                  </a:moveTo>
                  <a:cubicBezTo>
                    <a:pt x="384" y="355"/>
                    <a:pt x="384" y="355"/>
                    <a:pt x="384" y="355"/>
                  </a:cubicBezTo>
                  <a:cubicBezTo>
                    <a:pt x="384" y="356"/>
                    <a:pt x="384" y="356"/>
                    <a:pt x="384" y="357"/>
                  </a:cubicBezTo>
                  <a:cubicBezTo>
                    <a:pt x="384" y="357"/>
                    <a:pt x="384" y="358"/>
                    <a:pt x="384" y="358"/>
                  </a:cubicBezTo>
                  <a:cubicBezTo>
                    <a:pt x="384" y="358"/>
                    <a:pt x="384" y="358"/>
                    <a:pt x="384" y="358"/>
                  </a:cubicBezTo>
                  <a:cubicBezTo>
                    <a:pt x="383" y="358"/>
                    <a:pt x="383" y="358"/>
                    <a:pt x="383" y="356"/>
                  </a:cubicBezTo>
                  <a:cubicBezTo>
                    <a:pt x="384" y="356"/>
                    <a:pt x="384" y="355"/>
                    <a:pt x="384" y="355"/>
                  </a:cubicBezTo>
                  <a:cubicBezTo>
                    <a:pt x="384" y="354"/>
                    <a:pt x="384" y="354"/>
                    <a:pt x="384" y="354"/>
                  </a:cubicBezTo>
                  <a:close/>
                  <a:moveTo>
                    <a:pt x="386" y="361"/>
                  </a:moveTo>
                  <a:cubicBezTo>
                    <a:pt x="386" y="362"/>
                    <a:pt x="386" y="363"/>
                    <a:pt x="386" y="363"/>
                  </a:cubicBezTo>
                  <a:cubicBezTo>
                    <a:pt x="386" y="364"/>
                    <a:pt x="385" y="364"/>
                    <a:pt x="385" y="364"/>
                  </a:cubicBezTo>
                  <a:cubicBezTo>
                    <a:pt x="385" y="365"/>
                    <a:pt x="385" y="365"/>
                    <a:pt x="385" y="365"/>
                  </a:cubicBezTo>
                  <a:cubicBezTo>
                    <a:pt x="385" y="365"/>
                    <a:pt x="385" y="363"/>
                    <a:pt x="386" y="362"/>
                  </a:cubicBezTo>
                  <a:cubicBezTo>
                    <a:pt x="386" y="362"/>
                    <a:pt x="386" y="361"/>
                    <a:pt x="386" y="361"/>
                  </a:cubicBezTo>
                  <a:cubicBezTo>
                    <a:pt x="386" y="361"/>
                    <a:pt x="386" y="361"/>
                    <a:pt x="386" y="360"/>
                  </a:cubicBezTo>
                  <a:cubicBezTo>
                    <a:pt x="386" y="360"/>
                    <a:pt x="386" y="359"/>
                    <a:pt x="387" y="359"/>
                  </a:cubicBezTo>
                  <a:cubicBezTo>
                    <a:pt x="387" y="359"/>
                    <a:pt x="387" y="359"/>
                    <a:pt x="387" y="359"/>
                  </a:cubicBezTo>
                  <a:cubicBezTo>
                    <a:pt x="387" y="359"/>
                    <a:pt x="386" y="361"/>
                    <a:pt x="386" y="361"/>
                  </a:cubicBezTo>
                  <a:close/>
                  <a:moveTo>
                    <a:pt x="390" y="347"/>
                  </a:moveTo>
                  <a:cubicBezTo>
                    <a:pt x="390" y="348"/>
                    <a:pt x="390" y="348"/>
                    <a:pt x="389" y="349"/>
                  </a:cubicBezTo>
                  <a:cubicBezTo>
                    <a:pt x="389" y="349"/>
                    <a:pt x="389" y="349"/>
                    <a:pt x="389" y="349"/>
                  </a:cubicBezTo>
                  <a:cubicBezTo>
                    <a:pt x="389" y="350"/>
                    <a:pt x="389" y="350"/>
                    <a:pt x="388" y="350"/>
                  </a:cubicBezTo>
                  <a:cubicBezTo>
                    <a:pt x="388" y="350"/>
                    <a:pt x="388" y="350"/>
                    <a:pt x="387" y="350"/>
                  </a:cubicBezTo>
                  <a:cubicBezTo>
                    <a:pt x="387" y="350"/>
                    <a:pt x="388" y="348"/>
                    <a:pt x="388" y="347"/>
                  </a:cubicBezTo>
                  <a:cubicBezTo>
                    <a:pt x="389" y="347"/>
                    <a:pt x="389" y="347"/>
                    <a:pt x="389" y="347"/>
                  </a:cubicBezTo>
                  <a:cubicBezTo>
                    <a:pt x="389" y="346"/>
                    <a:pt x="390" y="346"/>
                    <a:pt x="390" y="346"/>
                  </a:cubicBezTo>
                  <a:cubicBezTo>
                    <a:pt x="391" y="346"/>
                    <a:pt x="390" y="347"/>
                    <a:pt x="390" y="347"/>
                  </a:cubicBezTo>
                  <a:close/>
                  <a:moveTo>
                    <a:pt x="419" y="263"/>
                  </a:moveTo>
                  <a:cubicBezTo>
                    <a:pt x="418" y="263"/>
                    <a:pt x="418" y="263"/>
                    <a:pt x="418" y="264"/>
                  </a:cubicBezTo>
                  <a:cubicBezTo>
                    <a:pt x="417" y="264"/>
                    <a:pt x="417" y="265"/>
                    <a:pt x="417" y="266"/>
                  </a:cubicBezTo>
                  <a:cubicBezTo>
                    <a:pt x="417" y="266"/>
                    <a:pt x="417" y="266"/>
                    <a:pt x="417" y="267"/>
                  </a:cubicBezTo>
                  <a:cubicBezTo>
                    <a:pt x="417" y="267"/>
                    <a:pt x="417" y="268"/>
                    <a:pt x="417" y="268"/>
                  </a:cubicBezTo>
                  <a:cubicBezTo>
                    <a:pt x="417" y="269"/>
                    <a:pt x="418" y="269"/>
                    <a:pt x="418" y="269"/>
                  </a:cubicBezTo>
                  <a:cubicBezTo>
                    <a:pt x="418" y="270"/>
                    <a:pt x="418" y="271"/>
                    <a:pt x="418" y="271"/>
                  </a:cubicBezTo>
                  <a:cubicBezTo>
                    <a:pt x="419" y="271"/>
                    <a:pt x="419" y="272"/>
                    <a:pt x="419" y="272"/>
                  </a:cubicBezTo>
                  <a:cubicBezTo>
                    <a:pt x="419" y="272"/>
                    <a:pt x="419" y="273"/>
                    <a:pt x="419" y="274"/>
                  </a:cubicBezTo>
                  <a:cubicBezTo>
                    <a:pt x="419" y="274"/>
                    <a:pt x="418" y="274"/>
                    <a:pt x="418" y="274"/>
                  </a:cubicBezTo>
                  <a:cubicBezTo>
                    <a:pt x="418" y="274"/>
                    <a:pt x="418" y="273"/>
                    <a:pt x="418" y="274"/>
                  </a:cubicBezTo>
                  <a:cubicBezTo>
                    <a:pt x="418" y="275"/>
                    <a:pt x="418" y="275"/>
                    <a:pt x="418" y="275"/>
                  </a:cubicBezTo>
                  <a:cubicBezTo>
                    <a:pt x="418" y="275"/>
                    <a:pt x="418" y="276"/>
                    <a:pt x="418" y="276"/>
                  </a:cubicBezTo>
                  <a:cubicBezTo>
                    <a:pt x="418" y="277"/>
                    <a:pt x="418" y="279"/>
                    <a:pt x="418" y="280"/>
                  </a:cubicBezTo>
                  <a:cubicBezTo>
                    <a:pt x="418" y="281"/>
                    <a:pt x="418" y="281"/>
                    <a:pt x="418" y="281"/>
                  </a:cubicBezTo>
                  <a:cubicBezTo>
                    <a:pt x="417" y="281"/>
                    <a:pt x="417" y="281"/>
                    <a:pt x="417" y="281"/>
                  </a:cubicBezTo>
                  <a:cubicBezTo>
                    <a:pt x="416" y="282"/>
                    <a:pt x="416" y="282"/>
                    <a:pt x="416" y="282"/>
                  </a:cubicBezTo>
                  <a:cubicBezTo>
                    <a:pt x="416" y="282"/>
                    <a:pt x="416" y="282"/>
                    <a:pt x="416" y="281"/>
                  </a:cubicBezTo>
                  <a:cubicBezTo>
                    <a:pt x="416" y="281"/>
                    <a:pt x="415" y="281"/>
                    <a:pt x="415" y="280"/>
                  </a:cubicBezTo>
                  <a:cubicBezTo>
                    <a:pt x="415" y="280"/>
                    <a:pt x="415" y="280"/>
                    <a:pt x="415" y="280"/>
                  </a:cubicBezTo>
                  <a:cubicBezTo>
                    <a:pt x="414" y="279"/>
                    <a:pt x="415" y="279"/>
                    <a:pt x="415" y="279"/>
                  </a:cubicBezTo>
                  <a:cubicBezTo>
                    <a:pt x="415" y="278"/>
                    <a:pt x="415" y="277"/>
                    <a:pt x="415" y="277"/>
                  </a:cubicBezTo>
                  <a:cubicBezTo>
                    <a:pt x="415" y="276"/>
                    <a:pt x="415" y="276"/>
                    <a:pt x="416" y="275"/>
                  </a:cubicBezTo>
                  <a:cubicBezTo>
                    <a:pt x="416" y="274"/>
                    <a:pt x="416" y="274"/>
                    <a:pt x="415" y="273"/>
                  </a:cubicBezTo>
                  <a:cubicBezTo>
                    <a:pt x="415" y="273"/>
                    <a:pt x="415" y="272"/>
                    <a:pt x="415" y="272"/>
                  </a:cubicBezTo>
                  <a:cubicBezTo>
                    <a:pt x="415" y="272"/>
                    <a:pt x="415" y="272"/>
                    <a:pt x="415" y="271"/>
                  </a:cubicBezTo>
                  <a:cubicBezTo>
                    <a:pt x="415" y="270"/>
                    <a:pt x="415" y="270"/>
                    <a:pt x="414" y="269"/>
                  </a:cubicBezTo>
                  <a:cubicBezTo>
                    <a:pt x="414" y="268"/>
                    <a:pt x="414" y="268"/>
                    <a:pt x="414" y="267"/>
                  </a:cubicBezTo>
                  <a:cubicBezTo>
                    <a:pt x="414" y="266"/>
                    <a:pt x="414" y="266"/>
                    <a:pt x="414" y="266"/>
                  </a:cubicBezTo>
                  <a:cubicBezTo>
                    <a:pt x="414" y="265"/>
                    <a:pt x="415" y="264"/>
                    <a:pt x="415" y="263"/>
                  </a:cubicBezTo>
                  <a:cubicBezTo>
                    <a:pt x="415" y="262"/>
                    <a:pt x="415" y="261"/>
                    <a:pt x="416" y="261"/>
                  </a:cubicBezTo>
                  <a:cubicBezTo>
                    <a:pt x="416" y="260"/>
                    <a:pt x="416" y="261"/>
                    <a:pt x="417" y="260"/>
                  </a:cubicBezTo>
                  <a:cubicBezTo>
                    <a:pt x="417" y="260"/>
                    <a:pt x="417" y="260"/>
                    <a:pt x="417" y="259"/>
                  </a:cubicBezTo>
                  <a:cubicBezTo>
                    <a:pt x="418" y="259"/>
                    <a:pt x="418" y="259"/>
                    <a:pt x="418" y="259"/>
                  </a:cubicBezTo>
                  <a:cubicBezTo>
                    <a:pt x="419" y="259"/>
                    <a:pt x="419" y="261"/>
                    <a:pt x="419" y="262"/>
                  </a:cubicBezTo>
                  <a:cubicBezTo>
                    <a:pt x="420" y="262"/>
                    <a:pt x="420" y="263"/>
                    <a:pt x="420" y="263"/>
                  </a:cubicBezTo>
                  <a:cubicBezTo>
                    <a:pt x="420" y="264"/>
                    <a:pt x="419" y="263"/>
                    <a:pt x="419" y="263"/>
                  </a:cubicBezTo>
                  <a:close/>
                  <a:moveTo>
                    <a:pt x="424" y="265"/>
                  </a:moveTo>
                  <a:cubicBezTo>
                    <a:pt x="424" y="265"/>
                    <a:pt x="423" y="266"/>
                    <a:pt x="423" y="266"/>
                  </a:cubicBezTo>
                  <a:cubicBezTo>
                    <a:pt x="423" y="267"/>
                    <a:pt x="423" y="266"/>
                    <a:pt x="423" y="267"/>
                  </a:cubicBezTo>
                  <a:cubicBezTo>
                    <a:pt x="422" y="267"/>
                    <a:pt x="422" y="267"/>
                    <a:pt x="422" y="267"/>
                  </a:cubicBezTo>
                  <a:cubicBezTo>
                    <a:pt x="422" y="266"/>
                    <a:pt x="422" y="265"/>
                    <a:pt x="422" y="265"/>
                  </a:cubicBezTo>
                  <a:cubicBezTo>
                    <a:pt x="422" y="264"/>
                    <a:pt x="422" y="263"/>
                    <a:pt x="422" y="263"/>
                  </a:cubicBezTo>
                  <a:cubicBezTo>
                    <a:pt x="423" y="262"/>
                    <a:pt x="423" y="262"/>
                    <a:pt x="423" y="261"/>
                  </a:cubicBezTo>
                  <a:cubicBezTo>
                    <a:pt x="423" y="261"/>
                    <a:pt x="424" y="260"/>
                    <a:pt x="424" y="261"/>
                  </a:cubicBezTo>
                  <a:cubicBezTo>
                    <a:pt x="424" y="261"/>
                    <a:pt x="424" y="262"/>
                    <a:pt x="424" y="262"/>
                  </a:cubicBezTo>
                  <a:cubicBezTo>
                    <a:pt x="424" y="262"/>
                    <a:pt x="424" y="263"/>
                    <a:pt x="424" y="263"/>
                  </a:cubicBezTo>
                  <a:cubicBezTo>
                    <a:pt x="424" y="264"/>
                    <a:pt x="424" y="264"/>
                    <a:pt x="424" y="265"/>
                  </a:cubicBezTo>
                  <a:close/>
                  <a:moveTo>
                    <a:pt x="435" y="259"/>
                  </a:moveTo>
                  <a:cubicBezTo>
                    <a:pt x="434" y="259"/>
                    <a:pt x="434" y="259"/>
                    <a:pt x="433" y="260"/>
                  </a:cubicBezTo>
                  <a:cubicBezTo>
                    <a:pt x="433" y="260"/>
                    <a:pt x="433" y="260"/>
                    <a:pt x="433" y="261"/>
                  </a:cubicBezTo>
                  <a:cubicBezTo>
                    <a:pt x="433" y="261"/>
                    <a:pt x="432" y="262"/>
                    <a:pt x="432" y="262"/>
                  </a:cubicBezTo>
                  <a:cubicBezTo>
                    <a:pt x="432" y="262"/>
                    <a:pt x="432" y="261"/>
                    <a:pt x="432" y="260"/>
                  </a:cubicBezTo>
                  <a:cubicBezTo>
                    <a:pt x="432" y="260"/>
                    <a:pt x="433" y="259"/>
                    <a:pt x="433" y="259"/>
                  </a:cubicBezTo>
                  <a:cubicBezTo>
                    <a:pt x="433" y="258"/>
                    <a:pt x="434" y="258"/>
                    <a:pt x="434" y="258"/>
                  </a:cubicBezTo>
                  <a:cubicBezTo>
                    <a:pt x="434" y="258"/>
                    <a:pt x="435" y="259"/>
                    <a:pt x="435" y="259"/>
                  </a:cubicBezTo>
                  <a:cubicBezTo>
                    <a:pt x="435" y="259"/>
                    <a:pt x="435" y="259"/>
                    <a:pt x="435" y="259"/>
                  </a:cubicBezTo>
                  <a:close/>
                  <a:moveTo>
                    <a:pt x="328" y="343"/>
                  </a:moveTo>
                  <a:cubicBezTo>
                    <a:pt x="328" y="343"/>
                    <a:pt x="329" y="345"/>
                    <a:pt x="328" y="346"/>
                  </a:cubicBezTo>
                  <a:cubicBezTo>
                    <a:pt x="328" y="347"/>
                    <a:pt x="326" y="346"/>
                    <a:pt x="326" y="346"/>
                  </a:cubicBezTo>
                  <a:cubicBezTo>
                    <a:pt x="325" y="345"/>
                    <a:pt x="327" y="344"/>
                    <a:pt x="328" y="343"/>
                  </a:cubicBezTo>
                  <a:close/>
                  <a:moveTo>
                    <a:pt x="327" y="349"/>
                  </a:moveTo>
                  <a:cubicBezTo>
                    <a:pt x="326" y="349"/>
                    <a:pt x="327" y="347"/>
                    <a:pt x="327" y="347"/>
                  </a:cubicBezTo>
                  <a:cubicBezTo>
                    <a:pt x="328" y="347"/>
                    <a:pt x="327" y="349"/>
                    <a:pt x="327" y="349"/>
                  </a:cubicBezTo>
                  <a:close/>
                  <a:moveTo>
                    <a:pt x="312" y="374"/>
                  </a:moveTo>
                  <a:cubicBezTo>
                    <a:pt x="312" y="374"/>
                    <a:pt x="311" y="375"/>
                    <a:pt x="311" y="375"/>
                  </a:cubicBezTo>
                  <a:cubicBezTo>
                    <a:pt x="311" y="375"/>
                    <a:pt x="311" y="374"/>
                    <a:pt x="312" y="374"/>
                  </a:cubicBezTo>
                  <a:close/>
                  <a:moveTo>
                    <a:pt x="330" y="343"/>
                  </a:moveTo>
                  <a:cubicBezTo>
                    <a:pt x="330" y="344"/>
                    <a:pt x="330" y="346"/>
                    <a:pt x="329" y="345"/>
                  </a:cubicBezTo>
                  <a:cubicBezTo>
                    <a:pt x="329" y="345"/>
                    <a:pt x="329" y="343"/>
                    <a:pt x="329" y="343"/>
                  </a:cubicBezTo>
                  <a:cubicBezTo>
                    <a:pt x="330" y="343"/>
                    <a:pt x="330" y="343"/>
                    <a:pt x="330" y="343"/>
                  </a:cubicBezTo>
                  <a:close/>
                  <a:moveTo>
                    <a:pt x="394" y="290"/>
                  </a:moveTo>
                  <a:cubicBezTo>
                    <a:pt x="394" y="290"/>
                    <a:pt x="396" y="289"/>
                    <a:pt x="396" y="290"/>
                  </a:cubicBezTo>
                  <a:cubicBezTo>
                    <a:pt x="395" y="290"/>
                    <a:pt x="395" y="290"/>
                    <a:pt x="395" y="290"/>
                  </a:cubicBezTo>
                  <a:cubicBezTo>
                    <a:pt x="395" y="290"/>
                    <a:pt x="395" y="290"/>
                    <a:pt x="395" y="290"/>
                  </a:cubicBezTo>
                  <a:cubicBezTo>
                    <a:pt x="394" y="290"/>
                    <a:pt x="394" y="290"/>
                    <a:pt x="394" y="290"/>
                  </a:cubicBezTo>
                  <a:cubicBezTo>
                    <a:pt x="394" y="290"/>
                    <a:pt x="393" y="290"/>
                    <a:pt x="393" y="290"/>
                  </a:cubicBezTo>
                  <a:cubicBezTo>
                    <a:pt x="394" y="289"/>
                    <a:pt x="394" y="290"/>
                    <a:pt x="394" y="290"/>
                  </a:cubicBezTo>
                  <a:close/>
                  <a:moveTo>
                    <a:pt x="399" y="268"/>
                  </a:moveTo>
                  <a:cubicBezTo>
                    <a:pt x="399" y="269"/>
                    <a:pt x="399" y="270"/>
                    <a:pt x="398" y="271"/>
                  </a:cubicBezTo>
                  <a:cubicBezTo>
                    <a:pt x="398" y="272"/>
                    <a:pt x="398" y="272"/>
                    <a:pt x="398" y="273"/>
                  </a:cubicBezTo>
                  <a:cubicBezTo>
                    <a:pt x="398" y="273"/>
                    <a:pt x="398" y="274"/>
                    <a:pt x="398" y="275"/>
                  </a:cubicBezTo>
                  <a:cubicBezTo>
                    <a:pt x="398" y="276"/>
                    <a:pt x="398" y="276"/>
                    <a:pt x="397" y="276"/>
                  </a:cubicBezTo>
                  <a:cubicBezTo>
                    <a:pt x="397" y="276"/>
                    <a:pt x="397" y="276"/>
                    <a:pt x="396" y="277"/>
                  </a:cubicBezTo>
                  <a:cubicBezTo>
                    <a:pt x="396" y="277"/>
                    <a:pt x="396" y="277"/>
                    <a:pt x="396" y="277"/>
                  </a:cubicBezTo>
                  <a:cubicBezTo>
                    <a:pt x="395" y="277"/>
                    <a:pt x="395" y="278"/>
                    <a:pt x="394" y="278"/>
                  </a:cubicBezTo>
                  <a:cubicBezTo>
                    <a:pt x="394" y="279"/>
                    <a:pt x="394" y="280"/>
                    <a:pt x="394" y="280"/>
                  </a:cubicBezTo>
                  <a:cubicBezTo>
                    <a:pt x="393" y="280"/>
                    <a:pt x="393" y="280"/>
                    <a:pt x="393" y="281"/>
                  </a:cubicBezTo>
                  <a:cubicBezTo>
                    <a:pt x="393" y="281"/>
                    <a:pt x="393" y="281"/>
                    <a:pt x="393" y="281"/>
                  </a:cubicBezTo>
                  <a:cubicBezTo>
                    <a:pt x="393" y="282"/>
                    <a:pt x="393" y="282"/>
                    <a:pt x="393" y="283"/>
                  </a:cubicBezTo>
                  <a:cubicBezTo>
                    <a:pt x="393" y="283"/>
                    <a:pt x="393" y="283"/>
                    <a:pt x="394" y="284"/>
                  </a:cubicBezTo>
                  <a:cubicBezTo>
                    <a:pt x="394" y="284"/>
                    <a:pt x="394" y="284"/>
                    <a:pt x="394" y="284"/>
                  </a:cubicBezTo>
                  <a:cubicBezTo>
                    <a:pt x="394" y="284"/>
                    <a:pt x="394" y="285"/>
                    <a:pt x="394" y="285"/>
                  </a:cubicBezTo>
                  <a:cubicBezTo>
                    <a:pt x="394" y="285"/>
                    <a:pt x="393" y="285"/>
                    <a:pt x="393" y="285"/>
                  </a:cubicBezTo>
                  <a:cubicBezTo>
                    <a:pt x="393" y="286"/>
                    <a:pt x="393" y="286"/>
                    <a:pt x="392" y="287"/>
                  </a:cubicBezTo>
                  <a:cubicBezTo>
                    <a:pt x="392" y="288"/>
                    <a:pt x="391" y="287"/>
                    <a:pt x="391" y="287"/>
                  </a:cubicBezTo>
                  <a:cubicBezTo>
                    <a:pt x="391" y="287"/>
                    <a:pt x="391" y="286"/>
                    <a:pt x="391" y="285"/>
                  </a:cubicBezTo>
                  <a:cubicBezTo>
                    <a:pt x="391" y="285"/>
                    <a:pt x="391" y="284"/>
                    <a:pt x="391" y="284"/>
                  </a:cubicBezTo>
                  <a:cubicBezTo>
                    <a:pt x="390" y="284"/>
                    <a:pt x="390" y="284"/>
                    <a:pt x="390" y="284"/>
                  </a:cubicBezTo>
                  <a:cubicBezTo>
                    <a:pt x="389" y="283"/>
                    <a:pt x="390" y="281"/>
                    <a:pt x="390" y="280"/>
                  </a:cubicBezTo>
                  <a:cubicBezTo>
                    <a:pt x="390" y="279"/>
                    <a:pt x="390" y="278"/>
                    <a:pt x="390" y="278"/>
                  </a:cubicBezTo>
                  <a:cubicBezTo>
                    <a:pt x="390" y="277"/>
                    <a:pt x="391" y="277"/>
                    <a:pt x="390" y="276"/>
                  </a:cubicBezTo>
                  <a:cubicBezTo>
                    <a:pt x="390" y="275"/>
                    <a:pt x="390" y="275"/>
                    <a:pt x="389" y="274"/>
                  </a:cubicBezTo>
                  <a:cubicBezTo>
                    <a:pt x="389" y="274"/>
                    <a:pt x="389" y="274"/>
                    <a:pt x="389" y="274"/>
                  </a:cubicBezTo>
                  <a:cubicBezTo>
                    <a:pt x="393" y="272"/>
                    <a:pt x="396" y="270"/>
                    <a:pt x="399" y="267"/>
                  </a:cubicBezTo>
                  <a:cubicBezTo>
                    <a:pt x="399" y="267"/>
                    <a:pt x="399" y="268"/>
                    <a:pt x="399" y="268"/>
                  </a:cubicBezTo>
                  <a:close/>
                  <a:moveTo>
                    <a:pt x="24" y="249"/>
                  </a:moveTo>
                  <a:cubicBezTo>
                    <a:pt x="26" y="249"/>
                    <a:pt x="24" y="250"/>
                    <a:pt x="24" y="250"/>
                  </a:cubicBezTo>
                  <a:cubicBezTo>
                    <a:pt x="24" y="250"/>
                    <a:pt x="24" y="250"/>
                    <a:pt x="24" y="249"/>
                  </a:cubicBezTo>
                  <a:cubicBezTo>
                    <a:pt x="24" y="249"/>
                    <a:pt x="24" y="249"/>
                    <a:pt x="24" y="249"/>
                  </a:cubicBezTo>
                  <a:close/>
                  <a:moveTo>
                    <a:pt x="404" y="265"/>
                  </a:moveTo>
                  <a:cubicBezTo>
                    <a:pt x="404" y="265"/>
                    <a:pt x="404" y="265"/>
                    <a:pt x="404" y="265"/>
                  </a:cubicBezTo>
                  <a:cubicBezTo>
                    <a:pt x="404" y="266"/>
                    <a:pt x="405" y="266"/>
                    <a:pt x="404" y="267"/>
                  </a:cubicBezTo>
                  <a:cubicBezTo>
                    <a:pt x="404" y="267"/>
                    <a:pt x="403" y="268"/>
                    <a:pt x="403" y="268"/>
                  </a:cubicBezTo>
                  <a:cubicBezTo>
                    <a:pt x="403" y="268"/>
                    <a:pt x="403" y="268"/>
                    <a:pt x="403" y="268"/>
                  </a:cubicBezTo>
                  <a:cubicBezTo>
                    <a:pt x="403" y="268"/>
                    <a:pt x="403" y="267"/>
                    <a:pt x="403" y="267"/>
                  </a:cubicBezTo>
                  <a:cubicBezTo>
                    <a:pt x="403" y="267"/>
                    <a:pt x="402" y="267"/>
                    <a:pt x="402" y="267"/>
                  </a:cubicBezTo>
                  <a:cubicBezTo>
                    <a:pt x="402" y="266"/>
                    <a:pt x="402" y="266"/>
                    <a:pt x="402" y="266"/>
                  </a:cubicBezTo>
                  <a:cubicBezTo>
                    <a:pt x="403" y="265"/>
                    <a:pt x="404" y="265"/>
                    <a:pt x="404" y="265"/>
                  </a:cubicBezTo>
                  <a:close/>
                  <a:moveTo>
                    <a:pt x="383" y="287"/>
                  </a:moveTo>
                  <a:cubicBezTo>
                    <a:pt x="383" y="286"/>
                    <a:pt x="383" y="286"/>
                    <a:pt x="384" y="286"/>
                  </a:cubicBezTo>
                  <a:cubicBezTo>
                    <a:pt x="384" y="286"/>
                    <a:pt x="384" y="287"/>
                    <a:pt x="384" y="287"/>
                  </a:cubicBezTo>
                  <a:cubicBezTo>
                    <a:pt x="385" y="287"/>
                    <a:pt x="385" y="287"/>
                    <a:pt x="385" y="287"/>
                  </a:cubicBezTo>
                  <a:cubicBezTo>
                    <a:pt x="385" y="288"/>
                    <a:pt x="385" y="288"/>
                    <a:pt x="385" y="288"/>
                  </a:cubicBezTo>
                  <a:cubicBezTo>
                    <a:pt x="385" y="288"/>
                    <a:pt x="385" y="289"/>
                    <a:pt x="385" y="289"/>
                  </a:cubicBezTo>
                  <a:cubicBezTo>
                    <a:pt x="384" y="289"/>
                    <a:pt x="384" y="289"/>
                    <a:pt x="384" y="289"/>
                  </a:cubicBezTo>
                  <a:cubicBezTo>
                    <a:pt x="384" y="289"/>
                    <a:pt x="384" y="288"/>
                    <a:pt x="383" y="288"/>
                  </a:cubicBezTo>
                  <a:cubicBezTo>
                    <a:pt x="383" y="288"/>
                    <a:pt x="383" y="287"/>
                    <a:pt x="383" y="287"/>
                  </a:cubicBezTo>
                  <a:close/>
                  <a:moveTo>
                    <a:pt x="388" y="280"/>
                  </a:moveTo>
                  <a:cubicBezTo>
                    <a:pt x="388" y="279"/>
                    <a:pt x="388" y="280"/>
                    <a:pt x="388" y="281"/>
                  </a:cubicBezTo>
                  <a:cubicBezTo>
                    <a:pt x="387" y="281"/>
                    <a:pt x="387" y="282"/>
                    <a:pt x="388" y="282"/>
                  </a:cubicBezTo>
                  <a:cubicBezTo>
                    <a:pt x="388" y="283"/>
                    <a:pt x="387" y="284"/>
                    <a:pt x="387" y="285"/>
                  </a:cubicBezTo>
                  <a:cubicBezTo>
                    <a:pt x="387" y="286"/>
                    <a:pt x="386" y="286"/>
                    <a:pt x="386" y="285"/>
                  </a:cubicBezTo>
                  <a:cubicBezTo>
                    <a:pt x="386" y="285"/>
                    <a:pt x="387" y="284"/>
                    <a:pt x="387" y="284"/>
                  </a:cubicBezTo>
                  <a:cubicBezTo>
                    <a:pt x="387" y="283"/>
                    <a:pt x="387" y="282"/>
                    <a:pt x="387" y="282"/>
                  </a:cubicBezTo>
                  <a:cubicBezTo>
                    <a:pt x="387" y="281"/>
                    <a:pt x="386" y="280"/>
                    <a:pt x="386" y="280"/>
                  </a:cubicBezTo>
                  <a:cubicBezTo>
                    <a:pt x="385" y="279"/>
                    <a:pt x="385" y="279"/>
                    <a:pt x="385" y="278"/>
                  </a:cubicBezTo>
                  <a:cubicBezTo>
                    <a:pt x="385" y="278"/>
                    <a:pt x="384" y="278"/>
                    <a:pt x="384" y="278"/>
                  </a:cubicBezTo>
                  <a:cubicBezTo>
                    <a:pt x="384" y="278"/>
                    <a:pt x="384" y="278"/>
                    <a:pt x="384" y="278"/>
                  </a:cubicBezTo>
                  <a:cubicBezTo>
                    <a:pt x="385" y="277"/>
                    <a:pt x="386" y="276"/>
                    <a:pt x="387" y="276"/>
                  </a:cubicBezTo>
                  <a:cubicBezTo>
                    <a:pt x="387" y="276"/>
                    <a:pt x="387" y="276"/>
                    <a:pt x="387" y="276"/>
                  </a:cubicBezTo>
                  <a:cubicBezTo>
                    <a:pt x="387" y="276"/>
                    <a:pt x="388" y="277"/>
                    <a:pt x="388" y="277"/>
                  </a:cubicBezTo>
                  <a:cubicBezTo>
                    <a:pt x="388" y="278"/>
                    <a:pt x="388" y="278"/>
                    <a:pt x="389" y="278"/>
                  </a:cubicBezTo>
                  <a:cubicBezTo>
                    <a:pt x="389" y="278"/>
                    <a:pt x="389" y="280"/>
                    <a:pt x="389" y="281"/>
                  </a:cubicBezTo>
                  <a:cubicBezTo>
                    <a:pt x="389" y="281"/>
                    <a:pt x="389" y="280"/>
                    <a:pt x="388" y="280"/>
                  </a:cubicBezTo>
                  <a:close/>
                  <a:moveTo>
                    <a:pt x="373" y="286"/>
                  </a:moveTo>
                  <a:cubicBezTo>
                    <a:pt x="373" y="286"/>
                    <a:pt x="373" y="286"/>
                    <a:pt x="373" y="286"/>
                  </a:cubicBezTo>
                  <a:cubicBezTo>
                    <a:pt x="372" y="285"/>
                    <a:pt x="373" y="285"/>
                    <a:pt x="373" y="284"/>
                  </a:cubicBezTo>
                  <a:cubicBezTo>
                    <a:pt x="373" y="284"/>
                    <a:pt x="373" y="284"/>
                    <a:pt x="373" y="284"/>
                  </a:cubicBezTo>
                  <a:cubicBezTo>
                    <a:pt x="374" y="284"/>
                    <a:pt x="374" y="286"/>
                    <a:pt x="373" y="286"/>
                  </a:cubicBezTo>
                  <a:close/>
                  <a:moveTo>
                    <a:pt x="372" y="286"/>
                  </a:moveTo>
                  <a:cubicBezTo>
                    <a:pt x="372" y="286"/>
                    <a:pt x="372" y="287"/>
                    <a:pt x="372" y="287"/>
                  </a:cubicBezTo>
                  <a:cubicBezTo>
                    <a:pt x="371" y="288"/>
                    <a:pt x="371" y="286"/>
                    <a:pt x="372" y="286"/>
                  </a:cubicBezTo>
                  <a:close/>
                  <a:moveTo>
                    <a:pt x="375" y="284"/>
                  </a:moveTo>
                  <a:cubicBezTo>
                    <a:pt x="375" y="284"/>
                    <a:pt x="374" y="285"/>
                    <a:pt x="374" y="285"/>
                  </a:cubicBezTo>
                  <a:cubicBezTo>
                    <a:pt x="374" y="284"/>
                    <a:pt x="374" y="284"/>
                    <a:pt x="374" y="284"/>
                  </a:cubicBezTo>
                  <a:cubicBezTo>
                    <a:pt x="374" y="284"/>
                    <a:pt x="375" y="284"/>
                    <a:pt x="375" y="284"/>
                  </a:cubicBezTo>
                  <a:cubicBezTo>
                    <a:pt x="375" y="284"/>
                    <a:pt x="375" y="284"/>
                    <a:pt x="375" y="284"/>
                  </a:cubicBezTo>
                  <a:close/>
                  <a:moveTo>
                    <a:pt x="379" y="286"/>
                  </a:moveTo>
                  <a:cubicBezTo>
                    <a:pt x="379" y="285"/>
                    <a:pt x="379" y="284"/>
                    <a:pt x="379" y="284"/>
                  </a:cubicBezTo>
                  <a:cubicBezTo>
                    <a:pt x="380" y="283"/>
                    <a:pt x="380" y="282"/>
                    <a:pt x="379" y="282"/>
                  </a:cubicBezTo>
                  <a:cubicBezTo>
                    <a:pt x="379" y="282"/>
                    <a:pt x="379" y="281"/>
                    <a:pt x="379" y="281"/>
                  </a:cubicBezTo>
                  <a:cubicBezTo>
                    <a:pt x="380" y="281"/>
                    <a:pt x="380" y="280"/>
                    <a:pt x="381" y="280"/>
                  </a:cubicBezTo>
                  <a:cubicBezTo>
                    <a:pt x="381" y="280"/>
                    <a:pt x="381" y="281"/>
                    <a:pt x="381" y="281"/>
                  </a:cubicBezTo>
                  <a:cubicBezTo>
                    <a:pt x="381" y="281"/>
                    <a:pt x="381" y="282"/>
                    <a:pt x="381" y="282"/>
                  </a:cubicBezTo>
                  <a:cubicBezTo>
                    <a:pt x="381" y="282"/>
                    <a:pt x="381" y="283"/>
                    <a:pt x="381" y="283"/>
                  </a:cubicBezTo>
                  <a:cubicBezTo>
                    <a:pt x="381" y="284"/>
                    <a:pt x="380" y="285"/>
                    <a:pt x="380" y="285"/>
                  </a:cubicBezTo>
                  <a:cubicBezTo>
                    <a:pt x="380" y="286"/>
                    <a:pt x="379" y="286"/>
                    <a:pt x="379" y="286"/>
                  </a:cubicBezTo>
                  <a:close/>
                  <a:moveTo>
                    <a:pt x="214" y="338"/>
                  </a:moveTo>
                  <a:cubicBezTo>
                    <a:pt x="214" y="338"/>
                    <a:pt x="216" y="339"/>
                    <a:pt x="215" y="340"/>
                  </a:cubicBezTo>
                  <a:cubicBezTo>
                    <a:pt x="214" y="340"/>
                    <a:pt x="213" y="339"/>
                    <a:pt x="214" y="338"/>
                  </a:cubicBezTo>
                  <a:close/>
                  <a:moveTo>
                    <a:pt x="247" y="348"/>
                  </a:moveTo>
                  <a:cubicBezTo>
                    <a:pt x="247" y="348"/>
                    <a:pt x="243" y="349"/>
                    <a:pt x="243" y="348"/>
                  </a:cubicBezTo>
                  <a:cubicBezTo>
                    <a:pt x="243" y="347"/>
                    <a:pt x="243" y="347"/>
                    <a:pt x="243" y="348"/>
                  </a:cubicBezTo>
                  <a:cubicBezTo>
                    <a:pt x="244" y="348"/>
                    <a:pt x="244" y="347"/>
                    <a:pt x="245" y="347"/>
                  </a:cubicBezTo>
                  <a:cubicBezTo>
                    <a:pt x="245" y="347"/>
                    <a:pt x="247" y="347"/>
                    <a:pt x="247" y="348"/>
                  </a:cubicBezTo>
                  <a:close/>
                  <a:moveTo>
                    <a:pt x="253" y="349"/>
                  </a:moveTo>
                  <a:cubicBezTo>
                    <a:pt x="253" y="349"/>
                    <a:pt x="252" y="351"/>
                    <a:pt x="252" y="350"/>
                  </a:cubicBezTo>
                  <a:cubicBezTo>
                    <a:pt x="252" y="350"/>
                    <a:pt x="252" y="349"/>
                    <a:pt x="253" y="349"/>
                  </a:cubicBezTo>
                  <a:close/>
                  <a:moveTo>
                    <a:pt x="241" y="370"/>
                  </a:moveTo>
                  <a:cubicBezTo>
                    <a:pt x="241" y="370"/>
                    <a:pt x="242" y="370"/>
                    <a:pt x="243" y="370"/>
                  </a:cubicBezTo>
                  <a:cubicBezTo>
                    <a:pt x="244" y="370"/>
                    <a:pt x="241" y="371"/>
                    <a:pt x="241" y="370"/>
                  </a:cubicBezTo>
                  <a:close/>
                  <a:moveTo>
                    <a:pt x="226" y="345"/>
                  </a:moveTo>
                  <a:cubicBezTo>
                    <a:pt x="225" y="346"/>
                    <a:pt x="225" y="343"/>
                    <a:pt x="226" y="344"/>
                  </a:cubicBezTo>
                  <a:cubicBezTo>
                    <a:pt x="226" y="345"/>
                    <a:pt x="226" y="345"/>
                    <a:pt x="226" y="345"/>
                  </a:cubicBezTo>
                  <a:close/>
                  <a:moveTo>
                    <a:pt x="219" y="343"/>
                  </a:moveTo>
                  <a:cubicBezTo>
                    <a:pt x="218" y="343"/>
                    <a:pt x="220" y="343"/>
                    <a:pt x="220" y="343"/>
                  </a:cubicBezTo>
                  <a:cubicBezTo>
                    <a:pt x="221" y="343"/>
                    <a:pt x="221" y="344"/>
                    <a:pt x="221" y="345"/>
                  </a:cubicBezTo>
                  <a:cubicBezTo>
                    <a:pt x="221" y="347"/>
                    <a:pt x="219" y="344"/>
                    <a:pt x="219" y="343"/>
                  </a:cubicBezTo>
                  <a:close/>
                  <a:moveTo>
                    <a:pt x="225" y="347"/>
                  </a:moveTo>
                  <a:cubicBezTo>
                    <a:pt x="225" y="348"/>
                    <a:pt x="224" y="348"/>
                    <a:pt x="224" y="348"/>
                  </a:cubicBezTo>
                  <a:cubicBezTo>
                    <a:pt x="224" y="347"/>
                    <a:pt x="225" y="347"/>
                    <a:pt x="225" y="347"/>
                  </a:cubicBezTo>
                  <a:close/>
                  <a:moveTo>
                    <a:pt x="230" y="345"/>
                  </a:moveTo>
                  <a:cubicBezTo>
                    <a:pt x="230" y="346"/>
                    <a:pt x="229" y="346"/>
                    <a:pt x="229" y="345"/>
                  </a:cubicBezTo>
                  <a:cubicBezTo>
                    <a:pt x="229" y="344"/>
                    <a:pt x="230" y="345"/>
                    <a:pt x="230" y="345"/>
                  </a:cubicBezTo>
                  <a:close/>
                  <a:moveTo>
                    <a:pt x="250" y="360"/>
                  </a:moveTo>
                  <a:cubicBezTo>
                    <a:pt x="249" y="360"/>
                    <a:pt x="250" y="358"/>
                    <a:pt x="252" y="359"/>
                  </a:cubicBezTo>
                  <a:cubicBezTo>
                    <a:pt x="253" y="359"/>
                    <a:pt x="253" y="360"/>
                    <a:pt x="253" y="360"/>
                  </a:cubicBezTo>
                  <a:cubicBezTo>
                    <a:pt x="253" y="361"/>
                    <a:pt x="253" y="360"/>
                    <a:pt x="254" y="361"/>
                  </a:cubicBezTo>
                  <a:cubicBezTo>
                    <a:pt x="254" y="361"/>
                    <a:pt x="253" y="362"/>
                    <a:pt x="252" y="362"/>
                  </a:cubicBezTo>
                  <a:cubicBezTo>
                    <a:pt x="252" y="361"/>
                    <a:pt x="252" y="361"/>
                    <a:pt x="252" y="361"/>
                  </a:cubicBezTo>
                  <a:cubicBezTo>
                    <a:pt x="252" y="360"/>
                    <a:pt x="251" y="361"/>
                    <a:pt x="251" y="360"/>
                  </a:cubicBezTo>
                  <a:cubicBezTo>
                    <a:pt x="252" y="360"/>
                    <a:pt x="251" y="360"/>
                    <a:pt x="250" y="360"/>
                  </a:cubicBezTo>
                  <a:close/>
                  <a:moveTo>
                    <a:pt x="250" y="358"/>
                  </a:moveTo>
                  <a:cubicBezTo>
                    <a:pt x="250" y="358"/>
                    <a:pt x="249" y="357"/>
                    <a:pt x="250" y="357"/>
                  </a:cubicBezTo>
                  <a:cubicBezTo>
                    <a:pt x="251" y="357"/>
                    <a:pt x="252" y="358"/>
                    <a:pt x="250" y="358"/>
                  </a:cubicBezTo>
                  <a:close/>
                  <a:moveTo>
                    <a:pt x="247" y="322"/>
                  </a:moveTo>
                  <a:cubicBezTo>
                    <a:pt x="248" y="321"/>
                    <a:pt x="249" y="322"/>
                    <a:pt x="249" y="323"/>
                  </a:cubicBezTo>
                  <a:cubicBezTo>
                    <a:pt x="248" y="325"/>
                    <a:pt x="247" y="323"/>
                    <a:pt x="247" y="322"/>
                  </a:cubicBezTo>
                  <a:close/>
                  <a:moveTo>
                    <a:pt x="256" y="353"/>
                  </a:moveTo>
                  <a:cubicBezTo>
                    <a:pt x="256" y="353"/>
                    <a:pt x="254" y="353"/>
                    <a:pt x="254" y="353"/>
                  </a:cubicBezTo>
                  <a:cubicBezTo>
                    <a:pt x="255" y="352"/>
                    <a:pt x="256" y="353"/>
                    <a:pt x="256" y="353"/>
                  </a:cubicBezTo>
                  <a:close/>
                  <a:moveTo>
                    <a:pt x="258" y="323"/>
                  </a:moveTo>
                  <a:cubicBezTo>
                    <a:pt x="259" y="323"/>
                    <a:pt x="257" y="325"/>
                    <a:pt x="256" y="324"/>
                  </a:cubicBezTo>
                  <a:cubicBezTo>
                    <a:pt x="256" y="323"/>
                    <a:pt x="257" y="322"/>
                    <a:pt x="258" y="323"/>
                  </a:cubicBezTo>
                  <a:close/>
                  <a:moveTo>
                    <a:pt x="252" y="448"/>
                  </a:moveTo>
                  <a:cubicBezTo>
                    <a:pt x="253" y="447"/>
                    <a:pt x="252" y="447"/>
                    <a:pt x="252" y="447"/>
                  </a:cubicBezTo>
                  <a:cubicBezTo>
                    <a:pt x="253" y="447"/>
                    <a:pt x="253" y="446"/>
                    <a:pt x="253" y="447"/>
                  </a:cubicBezTo>
                  <a:cubicBezTo>
                    <a:pt x="254" y="447"/>
                    <a:pt x="255" y="446"/>
                    <a:pt x="255" y="447"/>
                  </a:cubicBezTo>
                  <a:cubicBezTo>
                    <a:pt x="255" y="447"/>
                    <a:pt x="256" y="447"/>
                    <a:pt x="255" y="447"/>
                  </a:cubicBezTo>
                  <a:cubicBezTo>
                    <a:pt x="255" y="447"/>
                    <a:pt x="255" y="447"/>
                    <a:pt x="255" y="447"/>
                  </a:cubicBezTo>
                  <a:cubicBezTo>
                    <a:pt x="255" y="448"/>
                    <a:pt x="254" y="448"/>
                    <a:pt x="254" y="448"/>
                  </a:cubicBezTo>
                  <a:cubicBezTo>
                    <a:pt x="254" y="448"/>
                    <a:pt x="254" y="448"/>
                    <a:pt x="254" y="447"/>
                  </a:cubicBezTo>
                  <a:cubicBezTo>
                    <a:pt x="253" y="447"/>
                    <a:pt x="253" y="448"/>
                    <a:pt x="252" y="448"/>
                  </a:cubicBezTo>
                  <a:cubicBezTo>
                    <a:pt x="252" y="448"/>
                    <a:pt x="252" y="448"/>
                    <a:pt x="252" y="448"/>
                  </a:cubicBezTo>
                  <a:close/>
                  <a:moveTo>
                    <a:pt x="302" y="383"/>
                  </a:moveTo>
                  <a:cubicBezTo>
                    <a:pt x="301" y="384"/>
                    <a:pt x="301" y="384"/>
                    <a:pt x="301" y="383"/>
                  </a:cubicBezTo>
                  <a:cubicBezTo>
                    <a:pt x="301" y="383"/>
                    <a:pt x="302" y="383"/>
                    <a:pt x="302" y="383"/>
                  </a:cubicBezTo>
                  <a:close/>
                  <a:moveTo>
                    <a:pt x="254" y="364"/>
                  </a:moveTo>
                  <a:cubicBezTo>
                    <a:pt x="253" y="365"/>
                    <a:pt x="253" y="365"/>
                    <a:pt x="253" y="364"/>
                  </a:cubicBezTo>
                  <a:cubicBezTo>
                    <a:pt x="254" y="363"/>
                    <a:pt x="253" y="363"/>
                    <a:pt x="253" y="363"/>
                  </a:cubicBezTo>
                  <a:cubicBezTo>
                    <a:pt x="253" y="363"/>
                    <a:pt x="253" y="362"/>
                    <a:pt x="253" y="363"/>
                  </a:cubicBezTo>
                  <a:cubicBezTo>
                    <a:pt x="253" y="363"/>
                    <a:pt x="254" y="363"/>
                    <a:pt x="254" y="363"/>
                  </a:cubicBezTo>
                  <a:cubicBezTo>
                    <a:pt x="254" y="363"/>
                    <a:pt x="254" y="364"/>
                    <a:pt x="254" y="364"/>
                  </a:cubicBezTo>
                  <a:close/>
                  <a:moveTo>
                    <a:pt x="250" y="356"/>
                  </a:moveTo>
                  <a:cubicBezTo>
                    <a:pt x="250" y="356"/>
                    <a:pt x="250" y="356"/>
                    <a:pt x="250" y="357"/>
                  </a:cubicBezTo>
                  <a:cubicBezTo>
                    <a:pt x="249" y="357"/>
                    <a:pt x="249" y="356"/>
                    <a:pt x="249" y="356"/>
                  </a:cubicBezTo>
                  <a:cubicBezTo>
                    <a:pt x="249" y="356"/>
                    <a:pt x="250" y="356"/>
                    <a:pt x="250" y="356"/>
                  </a:cubicBezTo>
                  <a:close/>
                  <a:moveTo>
                    <a:pt x="253" y="368"/>
                  </a:moveTo>
                  <a:cubicBezTo>
                    <a:pt x="253" y="367"/>
                    <a:pt x="254" y="368"/>
                    <a:pt x="254" y="368"/>
                  </a:cubicBezTo>
                  <a:cubicBezTo>
                    <a:pt x="253" y="369"/>
                    <a:pt x="252" y="368"/>
                    <a:pt x="253" y="368"/>
                  </a:cubicBezTo>
                  <a:close/>
                </a:path>
              </a:pathLst>
            </a:custGeom>
            <a:grpFill/>
            <a:ln>
              <a:solidFill>
                <a:srgbClr val="FF8C00"/>
              </a:solidFill>
            </a:ln>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grpSp>
      <p:cxnSp>
        <p:nvCxnSpPr>
          <p:cNvPr id="77" name="Straight Connector 76"/>
          <p:cNvCxnSpPr/>
          <p:nvPr/>
        </p:nvCxnSpPr>
        <p:spPr>
          <a:xfrm flipV="1">
            <a:off x="1528301" y="3689407"/>
            <a:ext cx="787862" cy="1"/>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68332" y="4851760"/>
            <a:ext cx="0" cy="343208"/>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555698" y="2771223"/>
            <a:ext cx="0" cy="274320"/>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439143" y="2751092"/>
            <a:ext cx="1341190" cy="922255"/>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4439143" y="4365027"/>
            <a:ext cx="1341190" cy="1015801"/>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4525112" y="4030410"/>
            <a:ext cx="1300995" cy="1"/>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469100" y="4038167"/>
            <a:ext cx="1300995" cy="1"/>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459506" y="5812991"/>
            <a:ext cx="1300995" cy="1"/>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26621" y="2593900"/>
            <a:ext cx="1300995" cy="1"/>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046542" y="4987578"/>
            <a:ext cx="1387464" cy="1798401"/>
            <a:chOff x="8895710" y="4704325"/>
            <a:chExt cx="1387464" cy="1798401"/>
          </a:xfrm>
        </p:grpSpPr>
        <p:grpSp>
          <p:nvGrpSpPr>
            <p:cNvPr id="360" name="Group 359"/>
            <p:cNvGrpSpPr>
              <a:grpSpLocks noChangeAspect="1"/>
            </p:cNvGrpSpPr>
            <p:nvPr/>
          </p:nvGrpSpPr>
          <p:grpSpPr>
            <a:xfrm>
              <a:off x="9041705" y="4704325"/>
              <a:ext cx="1241469" cy="1798401"/>
              <a:chOff x="7606853" y="2445243"/>
              <a:chExt cx="1810224" cy="2622308"/>
            </a:xfrm>
          </p:grpSpPr>
          <p:grpSp>
            <p:nvGrpSpPr>
              <p:cNvPr id="378" name="Group 377"/>
              <p:cNvGrpSpPr/>
              <p:nvPr/>
            </p:nvGrpSpPr>
            <p:grpSpPr>
              <a:xfrm>
                <a:off x="7718605" y="2445243"/>
                <a:ext cx="1698472" cy="2622308"/>
                <a:chOff x="8591089" y="3512012"/>
                <a:chExt cx="1411888" cy="2179844"/>
              </a:xfrm>
            </p:grpSpPr>
            <p:sp>
              <p:nvSpPr>
                <p:cNvPr id="380" name="Rectangle 379"/>
                <p:cNvSpPr/>
                <p:nvPr/>
              </p:nvSpPr>
              <p:spPr>
                <a:xfrm>
                  <a:off x="8591089" y="5503471"/>
                  <a:ext cx="546583"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solidFill>
                        <a:srgbClr val="FF8C00"/>
                      </a:solidFill>
                      <a:latin typeface="Segoe"/>
                    </a:rPr>
                    <a:t>Files</a:t>
                  </a:r>
                </a:p>
              </p:txBody>
            </p:sp>
            <p:grpSp>
              <p:nvGrpSpPr>
                <p:cNvPr id="381" name="Group 380"/>
                <p:cNvGrpSpPr>
                  <a:grpSpLocks noChangeAspect="1"/>
                </p:cNvGrpSpPr>
                <p:nvPr/>
              </p:nvGrpSpPr>
              <p:grpSpPr>
                <a:xfrm>
                  <a:off x="9378404" y="3512012"/>
                  <a:ext cx="624573" cy="721126"/>
                  <a:chOff x="2484438" y="3657600"/>
                  <a:chExt cx="985837" cy="1138238"/>
                </a:xfrm>
              </p:grpSpPr>
              <p:sp>
                <p:nvSpPr>
                  <p:cNvPr id="382" name="AutoShape 7"/>
                  <p:cNvSpPr>
                    <a:spLocks noChangeAspect="1" noChangeArrowheads="1" noTextEdit="1"/>
                  </p:cNvSpPr>
                  <p:nvPr/>
                </p:nvSpPr>
                <p:spPr bwMode="auto">
                  <a:xfrm>
                    <a:off x="2484438" y="3657600"/>
                    <a:ext cx="9858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sp>
                <p:nvSpPr>
                  <p:cNvPr id="387" name="AutoShape 12"/>
                  <p:cNvSpPr>
                    <a:spLocks noChangeAspect="1" noChangeArrowheads="1" noTextEdit="1"/>
                  </p:cNvSpPr>
                  <p:nvPr/>
                </p:nvSpPr>
                <p:spPr bwMode="auto">
                  <a:xfrm>
                    <a:off x="2586436" y="3955862"/>
                    <a:ext cx="603145" cy="4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sp>
                <p:nvSpPr>
                  <p:cNvPr id="388" name="Freeform 387"/>
                  <p:cNvSpPr>
                    <a:spLocks/>
                  </p:cNvSpPr>
                  <p:nvPr/>
                </p:nvSpPr>
                <p:spPr bwMode="auto">
                  <a:xfrm>
                    <a:off x="3172303" y="4424978"/>
                    <a:ext cx="0" cy="3760"/>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0" y="5"/>
                          <a:pt x="1" y="3"/>
                          <a:pt x="1" y="0"/>
                        </a:cubicBezTo>
                        <a:lnTo>
                          <a:pt x="0" y="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grpSp>
          </p:grpSp>
          <p:pic>
            <p:nvPicPr>
              <p:cNvPr id="379" name="Picture 37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06853" y="3754596"/>
                <a:ext cx="723204" cy="1010843"/>
              </a:xfrm>
              <a:prstGeom prst="rect">
                <a:avLst/>
              </a:prstGeom>
            </p:spPr>
          </p:pic>
        </p:grpSp>
        <p:sp>
          <p:nvSpPr>
            <p:cNvPr id="376" name="Rectangle 375"/>
            <p:cNvSpPr/>
            <p:nvPr/>
          </p:nvSpPr>
          <p:spPr>
            <a:xfrm>
              <a:off x="8895710" y="5381086"/>
              <a:ext cx="832929"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a:ln>
                    <a:solidFill>
                      <a:srgbClr val="FFFFFF">
                        <a:alpha val="0"/>
                      </a:srgbClr>
                    </a:solidFill>
                  </a:ln>
                  <a:solidFill>
                    <a:srgbClr val="FF8C00"/>
                  </a:solidFill>
                  <a:latin typeface="Segoe"/>
                </a:rPr>
                <a:t>LOB Apps</a:t>
              </a:r>
            </a:p>
          </p:txBody>
        </p:sp>
        <p:grpSp>
          <p:nvGrpSpPr>
            <p:cNvPr id="8" name="Group 7"/>
            <p:cNvGrpSpPr/>
            <p:nvPr/>
          </p:nvGrpSpPr>
          <p:grpSpPr>
            <a:xfrm>
              <a:off x="8924232" y="4771449"/>
              <a:ext cx="789096" cy="583101"/>
              <a:chOff x="8924232" y="4771449"/>
              <a:chExt cx="789096" cy="583101"/>
            </a:xfrm>
          </p:grpSpPr>
          <p:sp>
            <p:nvSpPr>
              <p:cNvPr id="95" name="Rectangle 36"/>
              <p:cNvSpPr>
                <a:spLocks noChangeArrowheads="1"/>
              </p:cNvSpPr>
              <p:nvPr/>
            </p:nvSpPr>
            <p:spPr bwMode="auto">
              <a:xfrm>
                <a:off x="8924232" y="4771449"/>
                <a:ext cx="789096" cy="583101"/>
              </a:xfrm>
              <a:prstGeom prst="rect">
                <a:avLst/>
              </a:prstGeom>
              <a:noFill/>
              <a:ln w="317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96" name="Freeform 37"/>
              <p:cNvSpPr>
                <a:spLocks noEditPoints="1"/>
              </p:cNvSpPr>
              <p:nvPr/>
            </p:nvSpPr>
            <p:spPr bwMode="auto">
              <a:xfrm>
                <a:off x="8924232" y="4850572"/>
                <a:ext cx="789096" cy="396209"/>
              </a:xfrm>
              <a:custGeom>
                <a:avLst/>
                <a:gdLst>
                  <a:gd name="T0" fmla="*/ 0 w 950"/>
                  <a:gd name="T1" fmla="*/ 102 h 477"/>
                  <a:gd name="T2" fmla="*/ 950 w 950"/>
                  <a:gd name="T3" fmla="*/ 102 h 477"/>
                  <a:gd name="T4" fmla="*/ 950 w 950"/>
                  <a:gd name="T5" fmla="*/ 225 h 477"/>
                  <a:gd name="T6" fmla="*/ 0 w 950"/>
                  <a:gd name="T7" fmla="*/ 225 h 477"/>
                  <a:gd name="T8" fmla="*/ 0 w 950"/>
                  <a:gd name="T9" fmla="*/ 354 h 477"/>
                  <a:gd name="T10" fmla="*/ 950 w 950"/>
                  <a:gd name="T11" fmla="*/ 354 h 477"/>
                  <a:gd name="T12" fmla="*/ 0 w 950"/>
                  <a:gd name="T13" fmla="*/ 477 h 477"/>
                  <a:gd name="T14" fmla="*/ 950 w 950"/>
                  <a:gd name="T15" fmla="*/ 477 h 477"/>
                  <a:gd name="T16" fmla="*/ 0 w 950"/>
                  <a:gd name="T17" fmla="*/ 0 h 477"/>
                  <a:gd name="T18" fmla="*/ 950 w 950"/>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0" h="477">
                    <a:moveTo>
                      <a:pt x="0" y="102"/>
                    </a:moveTo>
                    <a:lnTo>
                      <a:pt x="950" y="102"/>
                    </a:lnTo>
                    <a:moveTo>
                      <a:pt x="950" y="225"/>
                    </a:moveTo>
                    <a:lnTo>
                      <a:pt x="0" y="225"/>
                    </a:lnTo>
                    <a:moveTo>
                      <a:pt x="0" y="354"/>
                    </a:moveTo>
                    <a:lnTo>
                      <a:pt x="950" y="354"/>
                    </a:lnTo>
                    <a:moveTo>
                      <a:pt x="0" y="477"/>
                    </a:moveTo>
                    <a:lnTo>
                      <a:pt x="950" y="477"/>
                    </a:lnTo>
                    <a:moveTo>
                      <a:pt x="0" y="0"/>
                    </a:moveTo>
                    <a:lnTo>
                      <a:pt x="950" y="0"/>
                    </a:lnTo>
                  </a:path>
                </a:pathLst>
              </a:custGeom>
              <a:solidFill>
                <a:srgbClr val="FFFFFF"/>
              </a:solidFill>
              <a:ln w="22225" cap="flat">
                <a:solidFill>
                  <a:srgbClr val="FF8C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97" name="Freeform 38"/>
              <p:cNvSpPr>
                <a:spLocks/>
              </p:cNvSpPr>
              <p:nvPr/>
            </p:nvSpPr>
            <p:spPr bwMode="auto">
              <a:xfrm>
                <a:off x="8932815" y="4805413"/>
                <a:ext cx="739258" cy="503360"/>
              </a:xfrm>
              <a:custGeom>
                <a:avLst/>
                <a:gdLst>
                  <a:gd name="T0" fmla="*/ 0 w 1777"/>
                  <a:gd name="T1" fmla="*/ 1150 h 1150"/>
                  <a:gd name="T2" fmla="*/ 195 w 1777"/>
                  <a:gd name="T3" fmla="*/ 1111 h 1150"/>
                  <a:gd name="T4" fmla="*/ 306 w 1777"/>
                  <a:gd name="T5" fmla="*/ 1088 h 1150"/>
                  <a:gd name="T6" fmla="*/ 367 w 1777"/>
                  <a:gd name="T7" fmla="*/ 1075 h 1150"/>
                  <a:gd name="T8" fmla="*/ 398 w 1777"/>
                  <a:gd name="T9" fmla="*/ 1068 h 1150"/>
                  <a:gd name="T10" fmla="*/ 405 w 1777"/>
                  <a:gd name="T11" fmla="*/ 1067 h 1150"/>
                  <a:gd name="T12" fmla="*/ 409 w 1777"/>
                  <a:gd name="T13" fmla="*/ 1066 h 1150"/>
                  <a:gd name="T14" fmla="*/ 411 w 1777"/>
                  <a:gd name="T15" fmla="*/ 1065 h 1150"/>
                  <a:gd name="T16" fmla="*/ 412 w 1777"/>
                  <a:gd name="T17" fmla="*/ 1063 h 1150"/>
                  <a:gd name="T18" fmla="*/ 420 w 1777"/>
                  <a:gd name="T19" fmla="*/ 1050 h 1150"/>
                  <a:gd name="T20" fmla="*/ 548 w 1777"/>
                  <a:gd name="T21" fmla="*/ 854 h 1150"/>
                  <a:gd name="T22" fmla="*/ 608 w 1777"/>
                  <a:gd name="T23" fmla="*/ 761 h 1150"/>
                  <a:gd name="T24" fmla="*/ 635 w 1777"/>
                  <a:gd name="T25" fmla="*/ 720 h 1150"/>
                  <a:gd name="T26" fmla="*/ 677 w 1777"/>
                  <a:gd name="T27" fmla="*/ 696 h 1150"/>
                  <a:gd name="T28" fmla="*/ 1021 w 1777"/>
                  <a:gd name="T29" fmla="*/ 653 h 1150"/>
                  <a:gd name="T30" fmla="*/ 1385 w 1777"/>
                  <a:gd name="T31" fmla="*/ 282 h 1150"/>
                  <a:gd name="T32" fmla="*/ 1394 w 1777"/>
                  <a:gd name="T33" fmla="*/ 277 h 1150"/>
                  <a:gd name="T34" fmla="*/ 1518 w 1777"/>
                  <a:gd name="T35" fmla="*/ 481 h 1150"/>
                  <a:gd name="T36" fmla="*/ 1777 w 1777"/>
                  <a:gd name="T37" fmla="*/ 0 h 1150"/>
                  <a:gd name="T38" fmla="*/ 1237 w 1777"/>
                  <a:gd name="T39" fmla="*/ 16 h 1150"/>
                  <a:gd name="T40" fmla="*/ 1360 w 1777"/>
                  <a:gd name="T41" fmla="*/ 220 h 1150"/>
                  <a:gd name="T42" fmla="*/ 1351 w 1777"/>
                  <a:gd name="T43" fmla="*/ 226 h 1150"/>
                  <a:gd name="T44" fmla="*/ 974 w 1777"/>
                  <a:gd name="T45" fmla="*/ 604 h 1150"/>
                  <a:gd name="T46" fmla="*/ 642 w 1777"/>
                  <a:gd name="T47" fmla="*/ 640 h 1150"/>
                  <a:gd name="T48" fmla="*/ 588 w 1777"/>
                  <a:gd name="T49" fmla="*/ 672 h 1150"/>
                  <a:gd name="T50" fmla="*/ 554 w 1777"/>
                  <a:gd name="T51" fmla="*/ 724 h 1150"/>
                  <a:gd name="T52" fmla="*/ 493 w 1777"/>
                  <a:gd name="T53" fmla="*/ 818 h 1150"/>
                  <a:gd name="T54" fmla="*/ 378 w 1777"/>
                  <a:gd name="T55" fmla="*/ 995 h 1150"/>
                  <a:gd name="T56" fmla="*/ 371 w 1777"/>
                  <a:gd name="T57" fmla="*/ 1005 h 1150"/>
                  <a:gd name="T58" fmla="*/ 369 w 1777"/>
                  <a:gd name="T59" fmla="*/ 1007 h 1150"/>
                  <a:gd name="T60" fmla="*/ 366 w 1777"/>
                  <a:gd name="T61" fmla="*/ 1008 h 1150"/>
                  <a:gd name="T62" fmla="*/ 360 w 1777"/>
                  <a:gd name="T63" fmla="*/ 1009 h 1150"/>
                  <a:gd name="T64" fmla="*/ 336 w 1777"/>
                  <a:gd name="T65" fmla="*/ 1014 h 1150"/>
                  <a:gd name="T66" fmla="*/ 288 w 1777"/>
                  <a:gd name="T67" fmla="*/ 1024 h 1150"/>
                  <a:gd name="T68" fmla="*/ 182 w 1777"/>
                  <a:gd name="T69" fmla="*/ 1046 h 1150"/>
                  <a:gd name="T70" fmla="*/ 1 w 1777"/>
                  <a:gd name="T71" fmla="*/ 1085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7" h="1150">
                    <a:moveTo>
                      <a:pt x="0" y="1150"/>
                    </a:moveTo>
                    <a:cubicBezTo>
                      <a:pt x="195" y="1111"/>
                      <a:pt x="195" y="1111"/>
                      <a:pt x="195" y="1111"/>
                    </a:cubicBezTo>
                    <a:cubicBezTo>
                      <a:pt x="306" y="1088"/>
                      <a:pt x="306" y="1088"/>
                      <a:pt x="306" y="1088"/>
                    </a:cubicBezTo>
                    <a:cubicBezTo>
                      <a:pt x="367" y="1075"/>
                      <a:pt x="367" y="1075"/>
                      <a:pt x="367" y="1075"/>
                    </a:cubicBezTo>
                    <a:cubicBezTo>
                      <a:pt x="398" y="1068"/>
                      <a:pt x="398" y="1068"/>
                      <a:pt x="398" y="1068"/>
                    </a:cubicBezTo>
                    <a:cubicBezTo>
                      <a:pt x="405" y="1067"/>
                      <a:pt x="405" y="1067"/>
                      <a:pt x="405" y="1067"/>
                    </a:cubicBezTo>
                    <a:cubicBezTo>
                      <a:pt x="409" y="1066"/>
                      <a:pt x="409" y="1066"/>
                      <a:pt x="409" y="1066"/>
                    </a:cubicBezTo>
                    <a:cubicBezTo>
                      <a:pt x="410" y="1066"/>
                      <a:pt x="410" y="1066"/>
                      <a:pt x="411" y="1065"/>
                    </a:cubicBezTo>
                    <a:cubicBezTo>
                      <a:pt x="412" y="1063"/>
                      <a:pt x="412" y="1063"/>
                      <a:pt x="412" y="1063"/>
                    </a:cubicBezTo>
                    <a:cubicBezTo>
                      <a:pt x="420" y="1050"/>
                      <a:pt x="420" y="1050"/>
                      <a:pt x="420" y="1050"/>
                    </a:cubicBezTo>
                    <a:cubicBezTo>
                      <a:pt x="548" y="854"/>
                      <a:pt x="548" y="854"/>
                      <a:pt x="548" y="854"/>
                    </a:cubicBezTo>
                    <a:cubicBezTo>
                      <a:pt x="608" y="761"/>
                      <a:pt x="608" y="761"/>
                      <a:pt x="608" y="761"/>
                    </a:cubicBezTo>
                    <a:cubicBezTo>
                      <a:pt x="617" y="748"/>
                      <a:pt x="625" y="734"/>
                      <a:pt x="635" y="720"/>
                    </a:cubicBezTo>
                    <a:cubicBezTo>
                      <a:pt x="677" y="696"/>
                      <a:pt x="677" y="696"/>
                      <a:pt x="677" y="696"/>
                    </a:cubicBezTo>
                    <a:cubicBezTo>
                      <a:pt x="1021" y="653"/>
                      <a:pt x="1021" y="653"/>
                      <a:pt x="1021" y="653"/>
                    </a:cubicBezTo>
                    <a:cubicBezTo>
                      <a:pt x="1385" y="282"/>
                      <a:pt x="1385" y="282"/>
                      <a:pt x="1385" y="282"/>
                    </a:cubicBezTo>
                    <a:cubicBezTo>
                      <a:pt x="1394" y="277"/>
                      <a:pt x="1394" y="277"/>
                      <a:pt x="1394" y="277"/>
                    </a:cubicBezTo>
                    <a:cubicBezTo>
                      <a:pt x="1518" y="481"/>
                      <a:pt x="1518" y="481"/>
                      <a:pt x="1518" y="481"/>
                    </a:cubicBezTo>
                    <a:cubicBezTo>
                      <a:pt x="1605" y="320"/>
                      <a:pt x="1692" y="160"/>
                      <a:pt x="1777" y="0"/>
                    </a:cubicBezTo>
                    <a:cubicBezTo>
                      <a:pt x="1596" y="6"/>
                      <a:pt x="1416" y="11"/>
                      <a:pt x="1237" y="16"/>
                    </a:cubicBezTo>
                    <a:cubicBezTo>
                      <a:pt x="1360" y="220"/>
                      <a:pt x="1360" y="220"/>
                      <a:pt x="1360" y="220"/>
                    </a:cubicBezTo>
                    <a:cubicBezTo>
                      <a:pt x="1351" y="226"/>
                      <a:pt x="1351" y="226"/>
                      <a:pt x="1351" y="226"/>
                    </a:cubicBezTo>
                    <a:cubicBezTo>
                      <a:pt x="974" y="604"/>
                      <a:pt x="974" y="604"/>
                      <a:pt x="974" y="604"/>
                    </a:cubicBezTo>
                    <a:cubicBezTo>
                      <a:pt x="642" y="640"/>
                      <a:pt x="642" y="640"/>
                      <a:pt x="642" y="640"/>
                    </a:cubicBezTo>
                    <a:cubicBezTo>
                      <a:pt x="588" y="672"/>
                      <a:pt x="588" y="672"/>
                      <a:pt x="588" y="672"/>
                    </a:cubicBezTo>
                    <a:cubicBezTo>
                      <a:pt x="576" y="689"/>
                      <a:pt x="565" y="706"/>
                      <a:pt x="554" y="724"/>
                    </a:cubicBezTo>
                    <a:cubicBezTo>
                      <a:pt x="493" y="818"/>
                      <a:pt x="493" y="818"/>
                      <a:pt x="493" y="818"/>
                    </a:cubicBezTo>
                    <a:cubicBezTo>
                      <a:pt x="378" y="995"/>
                      <a:pt x="378" y="995"/>
                      <a:pt x="378" y="995"/>
                    </a:cubicBezTo>
                    <a:cubicBezTo>
                      <a:pt x="371" y="1005"/>
                      <a:pt x="371" y="1005"/>
                      <a:pt x="371" y="1005"/>
                    </a:cubicBezTo>
                    <a:cubicBezTo>
                      <a:pt x="371" y="1006"/>
                      <a:pt x="370" y="1007"/>
                      <a:pt x="369" y="1007"/>
                    </a:cubicBezTo>
                    <a:cubicBezTo>
                      <a:pt x="366" y="1008"/>
                      <a:pt x="366" y="1008"/>
                      <a:pt x="366" y="1008"/>
                    </a:cubicBezTo>
                    <a:cubicBezTo>
                      <a:pt x="360" y="1009"/>
                      <a:pt x="360" y="1009"/>
                      <a:pt x="360" y="1009"/>
                    </a:cubicBezTo>
                    <a:cubicBezTo>
                      <a:pt x="336" y="1014"/>
                      <a:pt x="336" y="1014"/>
                      <a:pt x="336" y="1014"/>
                    </a:cubicBezTo>
                    <a:cubicBezTo>
                      <a:pt x="288" y="1024"/>
                      <a:pt x="288" y="1024"/>
                      <a:pt x="288" y="1024"/>
                    </a:cubicBezTo>
                    <a:cubicBezTo>
                      <a:pt x="182" y="1046"/>
                      <a:pt x="182" y="1046"/>
                      <a:pt x="182" y="1046"/>
                    </a:cubicBezTo>
                    <a:cubicBezTo>
                      <a:pt x="1" y="1085"/>
                      <a:pt x="1" y="1085"/>
                      <a:pt x="1" y="1085"/>
                    </a:cubicBezTo>
                  </a:path>
                </a:pathLst>
              </a:custGeom>
              <a:solidFill>
                <a:srgbClr val="FF8C00"/>
              </a:solidFill>
              <a:ln w="19050"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grpSp>
      </p:grpSp>
      <p:grpSp>
        <p:nvGrpSpPr>
          <p:cNvPr id="10" name="Group 9"/>
          <p:cNvGrpSpPr/>
          <p:nvPr/>
        </p:nvGrpSpPr>
        <p:grpSpPr>
          <a:xfrm>
            <a:off x="8719117" y="2081975"/>
            <a:ext cx="1748639" cy="1244338"/>
            <a:chOff x="10804111" y="1883200"/>
            <a:chExt cx="1810794" cy="1288567"/>
          </a:xfrm>
        </p:grpSpPr>
        <p:sp>
          <p:nvSpPr>
            <p:cNvPr id="98" name="Rectangle 97"/>
            <p:cNvSpPr/>
            <p:nvPr/>
          </p:nvSpPr>
          <p:spPr>
            <a:xfrm>
              <a:off x="10804111" y="2983382"/>
              <a:ext cx="1233163"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solidFill>
                    <a:srgbClr val="FF8C00"/>
                  </a:solidFill>
                  <a:latin typeface="Segoe"/>
                </a:rPr>
                <a:t>Session host</a:t>
              </a:r>
              <a:endParaRPr lang="en-US" sz="1224" dirty="0">
                <a:ln>
                  <a:solidFill>
                    <a:srgbClr val="FFFFFF">
                      <a:alpha val="0"/>
                    </a:srgbClr>
                  </a:solidFill>
                </a:ln>
                <a:solidFill>
                  <a:srgbClr val="FF8C00"/>
                </a:solidFill>
                <a:latin typeface="Segoe"/>
              </a:endParaRPr>
            </a:p>
          </p:txBody>
        </p:sp>
        <p:sp>
          <p:nvSpPr>
            <p:cNvPr id="99" name="Rectangle 98"/>
            <p:cNvSpPr/>
            <p:nvPr/>
          </p:nvSpPr>
          <p:spPr>
            <a:xfrm>
              <a:off x="12019925" y="2968762"/>
              <a:ext cx="594980" cy="188385"/>
            </a:xfrm>
            <a:prstGeom prst="rect">
              <a:avLst/>
            </a:prstGeom>
            <a:noFill/>
            <a:ln>
              <a:noFill/>
            </a:ln>
          </p:spPr>
          <p:txBody>
            <a:bodyPr wrap="square" lIns="0" tIns="0" rIns="0" bIns="0" anchor="ctr">
              <a:spAutoFit/>
            </a:bodyPr>
            <a:lstStyle/>
            <a:p>
              <a:pPr algn="ctr" defTabSz="1118323" fontAlgn="base">
                <a:spcAft>
                  <a:spcPct val="0"/>
                </a:spcAft>
              </a:pPr>
              <a:r>
                <a:rPr lang="en-US" sz="1224" dirty="0" smtClean="0">
                  <a:ln>
                    <a:solidFill>
                      <a:srgbClr val="FFFFFF">
                        <a:alpha val="0"/>
                      </a:srgbClr>
                    </a:solidFill>
                  </a:ln>
                  <a:solidFill>
                    <a:srgbClr val="FF8C00"/>
                  </a:solidFill>
                  <a:latin typeface="Segoe"/>
                </a:rPr>
                <a:t>VDI</a:t>
              </a:r>
              <a:endParaRPr lang="en-US" sz="1224" dirty="0">
                <a:ln>
                  <a:solidFill>
                    <a:srgbClr val="FFFFFF">
                      <a:alpha val="0"/>
                    </a:srgbClr>
                  </a:solidFill>
                </a:ln>
                <a:solidFill>
                  <a:srgbClr val="FF8C00"/>
                </a:solidFill>
                <a:latin typeface="Segoe"/>
              </a:endParaRPr>
            </a:p>
          </p:txBody>
        </p:sp>
        <p:sp>
          <p:nvSpPr>
            <p:cNvPr id="100" name="Freeform 30"/>
            <p:cNvSpPr>
              <a:spLocks noEditPoints="1"/>
            </p:cNvSpPr>
            <p:nvPr/>
          </p:nvSpPr>
          <p:spPr bwMode="auto">
            <a:xfrm>
              <a:off x="12078317" y="1883200"/>
              <a:ext cx="517819" cy="990878"/>
            </a:xfrm>
            <a:custGeom>
              <a:avLst/>
              <a:gdLst>
                <a:gd name="T0" fmla="*/ 46 w 407"/>
                <a:gd name="T1" fmla="*/ 674 h 781"/>
                <a:gd name="T2" fmla="*/ 46 w 407"/>
                <a:gd name="T3" fmla="*/ 702 h 781"/>
                <a:gd name="T4" fmla="*/ 361 w 407"/>
                <a:gd name="T5" fmla="*/ 702 h 781"/>
                <a:gd name="T6" fmla="*/ 361 w 407"/>
                <a:gd name="T7" fmla="*/ 674 h 781"/>
                <a:gd name="T8" fmla="*/ 46 w 407"/>
                <a:gd name="T9" fmla="*/ 674 h 781"/>
                <a:gd name="T10" fmla="*/ 46 w 407"/>
                <a:gd name="T11" fmla="*/ 614 h 781"/>
                <a:gd name="T12" fmla="*/ 46 w 407"/>
                <a:gd name="T13" fmla="*/ 641 h 781"/>
                <a:gd name="T14" fmla="*/ 109 w 407"/>
                <a:gd name="T15" fmla="*/ 641 h 781"/>
                <a:gd name="T16" fmla="*/ 109 w 407"/>
                <a:gd name="T17" fmla="*/ 614 h 781"/>
                <a:gd name="T18" fmla="*/ 46 w 407"/>
                <a:gd name="T19" fmla="*/ 614 h 781"/>
                <a:gd name="T20" fmla="*/ 46 w 407"/>
                <a:gd name="T21" fmla="*/ 554 h 781"/>
                <a:gd name="T22" fmla="*/ 46 w 407"/>
                <a:gd name="T23" fmla="*/ 581 h 781"/>
                <a:gd name="T24" fmla="*/ 109 w 407"/>
                <a:gd name="T25" fmla="*/ 581 h 781"/>
                <a:gd name="T26" fmla="*/ 109 w 407"/>
                <a:gd name="T27" fmla="*/ 554 h 781"/>
                <a:gd name="T28" fmla="*/ 46 w 407"/>
                <a:gd name="T29" fmla="*/ 554 h 781"/>
                <a:gd name="T30" fmla="*/ 46 w 407"/>
                <a:gd name="T31" fmla="*/ 145 h 781"/>
                <a:gd name="T32" fmla="*/ 46 w 407"/>
                <a:gd name="T33" fmla="*/ 186 h 781"/>
                <a:gd name="T34" fmla="*/ 361 w 407"/>
                <a:gd name="T35" fmla="*/ 186 h 781"/>
                <a:gd name="T36" fmla="*/ 361 w 407"/>
                <a:gd name="T37" fmla="*/ 145 h 781"/>
                <a:gd name="T38" fmla="*/ 46 w 407"/>
                <a:gd name="T39" fmla="*/ 145 h 781"/>
                <a:gd name="T40" fmla="*/ 46 w 407"/>
                <a:gd name="T41" fmla="*/ 80 h 781"/>
                <a:gd name="T42" fmla="*/ 46 w 407"/>
                <a:gd name="T43" fmla="*/ 122 h 781"/>
                <a:gd name="T44" fmla="*/ 361 w 407"/>
                <a:gd name="T45" fmla="*/ 122 h 781"/>
                <a:gd name="T46" fmla="*/ 361 w 407"/>
                <a:gd name="T47" fmla="*/ 80 h 781"/>
                <a:gd name="T48" fmla="*/ 46 w 407"/>
                <a:gd name="T49" fmla="*/ 80 h 781"/>
                <a:gd name="T50" fmla="*/ 54 w 407"/>
                <a:gd name="T51" fmla="*/ 0 h 781"/>
                <a:gd name="T52" fmla="*/ 353 w 407"/>
                <a:gd name="T53" fmla="*/ 0 h 781"/>
                <a:gd name="T54" fmla="*/ 407 w 407"/>
                <a:gd name="T55" fmla="*/ 47 h 781"/>
                <a:gd name="T56" fmla="*/ 407 w 407"/>
                <a:gd name="T57" fmla="*/ 734 h 781"/>
                <a:gd name="T58" fmla="*/ 353 w 407"/>
                <a:gd name="T59" fmla="*/ 781 h 781"/>
                <a:gd name="T60" fmla="*/ 54 w 407"/>
                <a:gd name="T61" fmla="*/ 781 h 781"/>
                <a:gd name="T62" fmla="*/ 0 w 407"/>
                <a:gd name="T63" fmla="*/ 739 h 781"/>
                <a:gd name="T64" fmla="*/ 0 w 407"/>
                <a:gd name="T65" fmla="*/ 52 h 781"/>
                <a:gd name="T66" fmla="*/ 54 w 407"/>
                <a:gd name="T6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781">
                  <a:moveTo>
                    <a:pt x="46" y="674"/>
                  </a:moveTo>
                  <a:cubicBezTo>
                    <a:pt x="46" y="702"/>
                    <a:pt x="46" y="702"/>
                    <a:pt x="46" y="702"/>
                  </a:cubicBezTo>
                  <a:cubicBezTo>
                    <a:pt x="361" y="702"/>
                    <a:pt x="361" y="702"/>
                    <a:pt x="361" y="702"/>
                  </a:cubicBezTo>
                  <a:cubicBezTo>
                    <a:pt x="361" y="674"/>
                    <a:pt x="361" y="674"/>
                    <a:pt x="361" y="674"/>
                  </a:cubicBezTo>
                  <a:cubicBezTo>
                    <a:pt x="46" y="674"/>
                    <a:pt x="46" y="674"/>
                    <a:pt x="46" y="674"/>
                  </a:cubicBezTo>
                  <a:close/>
                  <a:moveTo>
                    <a:pt x="46" y="614"/>
                  </a:moveTo>
                  <a:cubicBezTo>
                    <a:pt x="46" y="641"/>
                    <a:pt x="46" y="641"/>
                    <a:pt x="46" y="641"/>
                  </a:cubicBezTo>
                  <a:cubicBezTo>
                    <a:pt x="109" y="641"/>
                    <a:pt x="109" y="641"/>
                    <a:pt x="109" y="641"/>
                  </a:cubicBezTo>
                  <a:cubicBezTo>
                    <a:pt x="109" y="614"/>
                    <a:pt x="109" y="614"/>
                    <a:pt x="109" y="614"/>
                  </a:cubicBezTo>
                  <a:cubicBezTo>
                    <a:pt x="46" y="614"/>
                    <a:pt x="46" y="614"/>
                    <a:pt x="46" y="614"/>
                  </a:cubicBezTo>
                  <a:close/>
                  <a:moveTo>
                    <a:pt x="46" y="554"/>
                  </a:moveTo>
                  <a:cubicBezTo>
                    <a:pt x="46" y="581"/>
                    <a:pt x="46" y="581"/>
                    <a:pt x="46" y="581"/>
                  </a:cubicBezTo>
                  <a:cubicBezTo>
                    <a:pt x="109" y="581"/>
                    <a:pt x="109" y="581"/>
                    <a:pt x="109" y="581"/>
                  </a:cubicBezTo>
                  <a:cubicBezTo>
                    <a:pt x="109" y="554"/>
                    <a:pt x="109" y="554"/>
                    <a:pt x="109" y="554"/>
                  </a:cubicBezTo>
                  <a:cubicBezTo>
                    <a:pt x="46" y="554"/>
                    <a:pt x="46" y="554"/>
                    <a:pt x="46" y="554"/>
                  </a:cubicBezTo>
                  <a:close/>
                  <a:moveTo>
                    <a:pt x="46" y="145"/>
                  </a:moveTo>
                  <a:cubicBezTo>
                    <a:pt x="46" y="186"/>
                    <a:pt x="46" y="186"/>
                    <a:pt x="46" y="186"/>
                  </a:cubicBezTo>
                  <a:cubicBezTo>
                    <a:pt x="361" y="186"/>
                    <a:pt x="361" y="186"/>
                    <a:pt x="361" y="186"/>
                  </a:cubicBezTo>
                  <a:cubicBezTo>
                    <a:pt x="361" y="145"/>
                    <a:pt x="361" y="145"/>
                    <a:pt x="361" y="145"/>
                  </a:cubicBezTo>
                  <a:cubicBezTo>
                    <a:pt x="46" y="145"/>
                    <a:pt x="46" y="145"/>
                    <a:pt x="46" y="145"/>
                  </a:cubicBezTo>
                  <a:close/>
                  <a:moveTo>
                    <a:pt x="46" y="80"/>
                  </a:moveTo>
                  <a:cubicBezTo>
                    <a:pt x="46" y="122"/>
                    <a:pt x="46" y="122"/>
                    <a:pt x="46" y="122"/>
                  </a:cubicBezTo>
                  <a:cubicBezTo>
                    <a:pt x="361" y="122"/>
                    <a:pt x="361" y="122"/>
                    <a:pt x="361" y="122"/>
                  </a:cubicBezTo>
                  <a:cubicBezTo>
                    <a:pt x="361" y="80"/>
                    <a:pt x="361" y="80"/>
                    <a:pt x="361" y="80"/>
                  </a:cubicBezTo>
                  <a:cubicBezTo>
                    <a:pt x="46" y="80"/>
                    <a:pt x="46" y="80"/>
                    <a:pt x="46" y="80"/>
                  </a:cubicBezTo>
                  <a:close/>
                  <a:moveTo>
                    <a:pt x="54" y="0"/>
                  </a:moveTo>
                  <a:cubicBezTo>
                    <a:pt x="353" y="0"/>
                    <a:pt x="353" y="0"/>
                    <a:pt x="353" y="0"/>
                  </a:cubicBezTo>
                  <a:cubicBezTo>
                    <a:pt x="383" y="0"/>
                    <a:pt x="407" y="21"/>
                    <a:pt x="407" y="47"/>
                  </a:cubicBezTo>
                  <a:cubicBezTo>
                    <a:pt x="407" y="734"/>
                    <a:pt x="407" y="734"/>
                    <a:pt x="407" y="734"/>
                  </a:cubicBezTo>
                  <a:cubicBezTo>
                    <a:pt x="407" y="760"/>
                    <a:pt x="383" y="781"/>
                    <a:pt x="353" y="781"/>
                  </a:cubicBezTo>
                  <a:cubicBezTo>
                    <a:pt x="54" y="781"/>
                    <a:pt x="54" y="781"/>
                    <a:pt x="54" y="781"/>
                  </a:cubicBezTo>
                  <a:cubicBezTo>
                    <a:pt x="25" y="781"/>
                    <a:pt x="0" y="760"/>
                    <a:pt x="0" y="739"/>
                  </a:cubicBezTo>
                  <a:cubicBezTo>
                    <a:pt x="0" y="52"/>
                    <a:pt x="0" y="52"/>
                    <a:pt x="0" y="52"/>
                  </a:cubicBezTo>
                  <a:cubicBezTo>
                    <a:pt x="0" y="21"/>
                    <a:pt x="25" y="0"/>
                    <a:pt x="54"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101" name="Freeform 31"/>
            <p:cNvSpPr>
              <a:spLocks/>
            </p:cNvSpPr>
            <p:nvPr/>
          </p:nvSpPr>
          <p:spPr bwMode="auto">
            <a:xfrm>
              <a:off x="11815071" y="2066897"/>
              <a:ext cx="566090" cy="416010"/>
            </a:xfrm>
            <a:custGeom>
              <a:avLst/>
              <a:gdLst>
                <a:gd name="T0" fmla="*/ 445 w 445"/>
                <a:gd name="T1" fmla="*/ 297 h 328"/>
                <a:gd name="T2" fmla="*/ 412 w 445"/>
                <a:gd name="T3" fmla="*/ 325 h 328"/>
                <a:gd name="T4" fmla="*/ 9 w 445"/>
                <a:gd name="T5" fmla="*/ 325 h 328"/>
                <a:gd name="T6" fmla="*/ 0 w 445"/>
                <a:gd name="T7" fmla="*/ 297 h 328"/>
                <a:gd name="T8" fmla="*/ 0 w 445"/>
                <a:gd name="T9" fmla="*/ 31 h 328"/>
                <a:gd name="T10" fmla="*/ 9 w 445"/>
                <a:gd name="T11" fmla="*/ 3 h 328"/>
                <a:gd name="T12" fmla="*/ 412 w 445"/>
                <a:gd name="T13" fmla="*/ 3 h 328"/>
                <a:gd name="T14" fmla="*/ 445 w 445"/>
                <a:gd name="T15" fmla="*/ 31 h 328"/>
                <a:gd name="T16" fmla="*/ 445 w 445"/>
                <a:gd name="T17" fmla="*/ 29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328">
                  <a:moveTo>
                    <a:pt x="445" y="297"/>
                  </a:moveTo>
                  <a:cubicBezTo>
                    <a:pt x="445" y="328"/>
                    <a:pt x="443" y="325"/>
                    <a:pt x="412" y="325"/>
                  </a:cubicBezTo>
                  <a:cubicBezTo>
                    <a:pt x="9" y="325"/>
                    <a:pt x="9" y="325"/>
                    <a:pt x="9" y="325"/>
                  </a:cubicBezTo>
                  <a:cubicBezTo>
                    <a:pt x="9" y="325"/>
                    <a:pt x="0" y="328"/>
                    <a:pt x="0" y="297"/>
                  </a:cubicBezTo>
                  <a:cubicBezTo>
                    <a:pt x="0" y="31"/>
                    <a:pt x="0" y="31"/>
                    <a:pt x="0" y="31"/>
                  </a:cubicBezTo>
                  <a:cubicBezTo>
                    <a:pt x="0" y="0"/>
                    <a:pt x="9" y="3"/>
                    <a:pt x="9" y="3"/>
                  </a:cubicBezTo>
                  <a:cubicBezTo>
                    <a:pt x="412" y="3"/>
                    <a:pt x="412" y="3"/>
                    <a:pt x="412" y="3"/>
                  </a:cubicBezTo>
                  <a:cubicBezTo>
                    <a:pt x="443" y="3"/>
                    <a:pt x="445" y="0"/>
                    <a:pt x="445" y="31"/>
                  </a:cubicBezTo>
                  <a:lnTo>
                    <a:pt x="445" y="2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102" name="Freeform 32"/>
            <p:cNvSpPr>
              <a:spLocks noEditPoints="1"/>
            </p:cNvSpPr>
            <p:nvPr/>
          </p:nvSpPr>
          <p:spPr bwMode="auto">
            <a:xfrm>
              <a:off x="11795070" y="2057038"/>
              <a:ext cx="611730" cy="522209"/>
            </a:xfrm>
            <a:custGeom>
              <a:avLst/>
              <a:gdLst>
                <a:gd name="T0" fmla="*/ 466 w 481"/>
                <a:gd name="T1" fmla="*/ 0 h 412"/>
                <a:gd name="T2" fmla="*/ 16 w 481"/>
                <a:gd name="T3" fmla="*/ 0 h 412"/>
                <a:gd name="T4" fmla="*/ 0 w 481"/>
                <a:gd name="T5" fmla="*/ 15 h 412"/>
                <a:gd name="T6" fmla="*/ 0 w 481"/>
                <a:gd name="T7" fmla="*/ 337 h 412"/>
                <a:gd name="T8" fmla="*/ 16 w 481"/>
                <a:gd name="T9" fmla="*/ 352 h 412"/>
                <a:gd name="T10" fmla="*/ 164 w 481"/>
                <a:gd name="T11" fmla="*/ 352 h 412"/>
                <a:gd name="T12" fmla="*/ 159 w 481"/>
                <a:gd name="T13" fmla="*/ 375 h 412"/>
                <a:gd name="T14" fmla="*/ 134 w 481"/>
                <a:gd name="T15" fmla="*/ 384 h 412"/>
                <a:gd name="T16" fmla="*/ 132 w 481"/>
                <a:gd name="T17" fmla="*/ 384 h 412"/>
                <a:gd name="T18" fmla="*/ 121 w 481"/>
                <a:gd name="T19" fmla="*/ 395 h 412"/>
                <a:gd name="T20" fmla="*/ 121 w 481"/>
                <a:gd name="T21" fmla="*/ 401 h 412"/>
                <a:gd name="T22" fmla="*/ 132 w 481"/>
                <a:gd name="T23" fmla="*/ 412 h 412"/>
                <a:gd name="T24" fmla="*/ 355 w 481"/>
                <a:gd name="T25" fmla="*/ 412 h 412"/>
                <a:gd name="T26" fmla="*/ 365 w 481"/>
                <a:gd name="T27" fmla="*/ 401 h 412"/>
                <a:gd name="T28" fmla="*/ 365 w 481"/>
                <a:gd name="T29" fmla="*/ 395 h 412"/>
                <a:gd name="T30" fmla="*/ 355 w 481"/>
                <a:gd name="T31" fmla="*/ 384 h 412"/>
                <a:gd name="T32" fmla="*/ 354 w 481"/>
                <a:gd name="T33" fmla="*/ 384 h 412"/>
                <a:gd name="T34" fmla="*/ 330 w 481"/>
                <a:gd name="T35" fmla="*/ 375 h 412"/>
                <a:gd name="T36" fmla="*/ 326 w 481"/>
                <a:gd name="T37" fmla="*/ 352 h 412"/>
                <a:gd name="T38" fmla="*/ 466 w 481"/>
                <a:gd name="T39" fmla="*/ 352 h 412"/>
                <a:gd name="T40" fmla="*/ 481 w 481"/>
                <a:gd name="T41" fmla="*/ 337 h 412"/>
                <a:gd name="T42" fmla="*/ 481 w 481"/>
                <a:gd name="T43" fmla="*/ 15 h 412"/>
                <a:gd name="T44" fmla="*/ 466 w 481"/>
                <a:gd name="T45" fmla="*/ 0 h 412"/>
                <a:gd name="T46" fmla="*/ 453 w 481"/>
                <a:gd name="T47" fmla="*/ 313 h 412"/>
                <a:gd name="T48" fmla="*/ 440 w 481"/>
                <a:gd name="T49" fmla="*/ 325 h 412"/>
                <a:gd name="T50" fmla="*/ 41 w 481"/>
                <a:gd name="T51" fmla="*/ 325 h 412"/>
                <a:gd name="T52" fmla="*/ 28 w 481"/>
                <a:gd name="T53" fmla="*/ 313 h 412"/>
                <a:gd name="T54" fmla="*/ 28 w 481"/>
                <a:gd name="T55" fmla="*/ 39 h 412"/>
                <a:gd name="T56" fmla="*/ 41 w 481"/>
                <a:gd name="T57" fmla="*/ 26 h 412"/>
                <a:gd name="T58" fmla="*/ 440 w 481"/>
                <a:gd name="T59" fmla="*/ 26 h 412"/>
                <a:gd name="T60" fmla="*/ 453 w 481"/>
                <a:gd name="T61" fmla="*/ 39 h 412"/>
                <a:gd name="T62" fmla="*/ 453 w 481"/>
                <a:gd name="T63" fmla="*/ 31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1" h="412">
                  <a:moveTo>
                    <a:pt x="466" y="0"/>
                  </a:moveTo>
                  <a:cubicBezTo>
                    <a:pt x="16" y="0"/>
                    <a:pt x="16" y="0"/>
                    <a:pt x="16" y="0"/>
                  </a:cubicBezTo>
                  <a:cubicBezTo>
                    <a:pt x="7" y="0"/>
                    <a:pt x="0" y="7"/>
                    <a:pt x="0" y="15"/>
                  </a:cubicBezTo>
                  <a:cubicBezTo>
                    <a:pt x="0" y="342"/>
                    <a:pt x="0" y="20"/>
                    <a:pt x="0" y="337"/>
                  </a:cubicBezTo>
                  <a:cubicBezTo>
                    <a:pt x="0" y="345"/>
                    <a:pt x="7" y="352"/>
                    <a:pt x="16" y="352"/>
                  </a:cubicBezTo>
                  <a:cubicBezTo>
                    <a:pt x="164" y="352"/>
                    <a:pt x="164" y="352"/>
                    <a:pt x="164" y="352"/>
                  </a:cubicBezTo>
                  <a:cubicBezTo>
                    <a:pt x="164" y="352"/>
                    <a:pt x="163" y="370"/>
                    <a:pt x="159" y="375"/>
                  </a:cubicBezTo>
                  <a:cubicBezTo>
                    <a:pt x="153" y="384"/>
                    <a:pt x="142" y="382"/>
                    <a:pt x="134" y="384"/>
                  </a:cubicBezTo>
                  <a:cubicBezTo>
                    <a:pt x="132" y="384"/>
                    <a:pt x="132" y="384"/>
                    <a:pt x="132" y="384"/>
                  </a:cubicBezTo>
                  <a:cubicBezTo>
                    <a:pt x="126" y="384"/>
                    <a:pt x="121" y="389"/>
                    <a:pt x="121" y="395"/>
                  </a:cubicBezTo>
                  <a:cubicBezTo>
                    <a:pt x="121" y="401"/>
                    <a:pt x="121" y="401"/>
                    <a:pt x="121" y="401"/>
                  </a:cubicBezTo>
                  <a:cubicBezTo>
                    <a:pt x="121" y="407"/>
                    <a:pt x="126" y="412"/>
                    <a:pt x="132" y="412"/>
                  </a:cubicBezTo>
                  <a:cubicBezTo>
                    <a:pt x="355" y="412"/>
                    <a:pt x="355" y="412"/>
                    <a:pt x="355" y="412"/>
                  </a:cubicBezTo>
                  <a:cubicBezTo>
                    <a:pt x="360" y="412"/>
                    <a:pt x="365" y="407"/>
                    <a:pt x="365" y="401"/>
                  </a:cubicBezTo>
                  <a:cubicBezTo>
                    <a:pt x="365" y="395"/>
                    <a:pt x="365" y="395"/>
                    <a:pt x="365" y="395"/>
                  </a:cubicBezTo>
                  <a:cubicBezTo>
                    <a:pt x="365" y="389"/>
                    <a:pt x="360" y="384"/>
                    <a:pt x="355" y="384"/>
                  </a:cubicBezTo>
                  <a:cubicBezTo>
                    <a:pt x="354" y="384"/>
                    <a:pt x="354" y="384"/>
                    <a:pt x="354" y="384"/>
                  </a:cubicBezTo>
                  <a:cubicBezTo>
                    <a:pt x="349" y="384"/>
                    <a:pt x="336" y="385"/>
                    <a:pt x="330" y="375"/>
                  </a:cubicBezTo>
                  <a:cubicBezTo>
                    <a:pt x="327" y="370"/>
                    <a:pt x="326" y="352"/>
                    <a:pt x="326" y="352"/>
                  </a:cubicBezTo>
                  <a:cubicBezTo>
                    <a:pt x="466" y="352"/>
                    <a:pt x="466" y="352"/>
                    <a:pt x="466" y="352"/>
                  </a:cubicBezTo>
                  <a:cubicBezTo>
                    <a:pt x="474" y="352"/>
                    <a:pt x="481" y="345"/>
                    <a:pt x="481" y="337"/>
                  </a:cubicBezTo>
                  <a:cubicBezTo>
                    <a:pt x="481" y="20"/>
                    <a:pt x="481" y="342"/>
                    <a:pt x="481" y="15"/>
                  </a:cubicBezTo>
                  <a:cubicBezTo>
                    <a:pt x="481" y="7"/>
                    <a:pt x="474" y="0"/>
                    <a:pt x="466" y="0"/>
                  </a:cubicBezTo>
                  <a:close/>
                  <a:moveTo>
                    <a:pt x="453" y="313"/>
                  </a:moveTo>
                  <a:cubicBezTo>
                    <a:pt x="453" y="320"/>
                    <a:pt x="447" y="325"/>
                    <a:pt x="440" y="325"/>
                  </a:cubicBezTo>
                  <a:cubicBezTo>
                    <a:pt x="41" y="325"/>
                    <a:pt x="41" y="325"/>
                    <a:pt x="41" y="325"/>
                  </a:cubicBezTo>
                  <a:cubicBezTo>
                    <a:pt x="34" y="325"/>
                    <a:pt x="28" y="320"/>
                    <a:pt x="28" y="313"/>
                  </a:cubicBezTo>
                  <a:cubicBezTo>
                    <a:pt x="28" y="44"/>
                    <a:pt x="28" y="317"/>
                    <a:pt x="28" y="39"/>
                  </a:cubicBezTo>
                  <a:cubicBezTo>
                    <a:pt x="28" y="32"/>
                    <a:pt x="34" y="26"/>
                    <a:pt x="41" y="26"/>
                  </a:cubicBezTo>
                  <a:cubicBezTo>
                    <a:pt x="440" y="26"/>
                    <a:pt x="440" y="26"/>
                    <a:pt x="440" y="26"/>
                  </a:cubicBezTo>
                  <a:cubicBezTo>
                    <a:pt x="447" y="26"/>
                    <a:pt x="453" y="32"/>
                    <a:pt x="453" y="39"/>
                  </a:cubicBezTo>
                  <a:cubicBezTo>
                    <a:pt x="453" y="317"/>
                    <a:pt x="453" y="44"/>
                    <a:pt x="453" y="313"/>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103" name="Freeform 24"/>
            <p:cNvSpPr>
              <a:spLocks noEditPoints="1"/>
            </p:cNvSpPr>
            <p:nvPr/>
          </p:nvSpPr>
          <p:spPr bwMode="auto">
            <a:xfrm>
              <a:off x="11263458" y="1898694"/>
              <a:ext cx="500175" cy="985589"/>
            </a:xfrm>
            <a:custGeom>
              <a:avLst/>
              <a:gdLst>
                <a:gd name="T0" fmla="*/ 112 w 991"/>
                <a:gd name="T1" fmla="*/ 1688 h 1955"/>
                <a:gd name="T2" fmla="*/ 112 w 991"/>
                <a:gd name="T3" fmla="*/ 1756 h 1955"/>
                <a:gd name="T4" fmla="*/ 880 w 991"/>
                <a:gd name="T5" fmla="*/ 1756 h 1955"/>
                <a:gd name="T6" fmla="*/ 880 w 991"/>
                <a:gd name="T7" fmla="*/ 1688 h 1955"/>
                <a:gd name="T8" fmla="*/ 112 w 991"/>
                <a:gd name="T9" fmla="*/ 1688 h 1955"/>
                <a:gd name="T10" fmla="*/ 112 w 991"/>
                <a:gd name="T11" fmla="*/ 1537 h 1955"/>
                <a:gd name="T12" fmla="*/ 112 w 991"/>
                <a:gd name="T13" fmla="*/ 1606 h 1955"/>
                <a:gd name="T14" fmla="*/ 265 w 991"/>
                <a:gd name="T15" fmla="*/ 1606 h 1955"/>
                <a:gd name="T16" fmla="*/ 265 w 991"/>
                <a:gd name="T17" fmla="*/ 1537 h 1955"/>
                <a:gd name="T18" fmla="*/ 112 w 991"/>
                <a:gd name="T19" fmla="*/ 1537 h 1955"/>
                <a:gd name="T20" fmla="*/ 112 w 991"/>
                <a:gd name="T21" fmla="*/ 1387 h 1955"/>
                <a:gd name="T22" fmla="*/ 112 w 991"/>
                <a:gd name="T23" fmla="*/ 1455 h 1955"/>
                <a:gd name="T24" fmla="*/ 265 w 991"/>
                <a:gd name="T25" fmla="*/ 1455 h 1955"/>
                <a:gd name="T26" fmla="*/ 265 w 991"/>
                <a:gd name="T27" fmla="*/ 1387 h 1955"/>
                <a:gd name="T28" fmla="*/ 112 w 991"/>
                <a:gd name="T29" fmla="*/ 1387 h 1955"/>
                <a:gd name="T30" fmla="*/ 112 w 991"/>
                <a:gd name="T31" fmla="*/ 364 h 1955"/>
                <a:gd name="T32" fmla="*/ 112 w 991"/>
                <a:gd name="T33" fmla="*/ 466 h 1955"/>
                <a:gd name="T34" fmla="*/ 880 w 991"/>
                <a:gd name="T35" fmla="*/ 466 h 1955"/>
                <a:gd name="T36" fmla="*/ 880 w 991"/>
                <a:gd name="T37" fmla="*/ 364 h 1955"/>
                <a:gd name="T38" fmla="*/ 112 w 991"/>
                <a:gd name="T39" fmla="*/ 364 h 1955"/>
                <a:gd name="T40" fmla="*/ 112 w 991"/>
                <a:gd name="T41" fmla="*/ 201 h 1955"/>
                <a:gd name="T42" fmla="*/ 112 w 991"/>
                <a:gd name="T43" fmla="*/ 269 h 1955"/>
                <a:gd name="T44" fmla="*/ 880 w 991"/>
                <a:gd name="T45" fmla="*/ 269 h 1955"/>
                <a:gd name="T46" fmla="*/ 880 w 991"/>
                <a:gd name="T47" fmla="*/ 201 h 1955"/>
                <a:gd name="T48" fmla="*/ 112 w 991"/>
                <a:gd name="T49" fmla="*/ 201 h 1955"/>
                <a:gd name="T50" fmla="*/ 132 w 991"/>
                <a:gd name="T51" fmla="*/ 0 h 1955"/>
                <a:gd name="T52" fmla="*/ 859 w 991"/>
                <a:gd name="T53" fmla="*/ 0 h 1955"/>
                <a:gd name="T54" fmla="*/ 991 w 991"/>
                <a:gd name="T55" fmla="*/ 117 h 1955"/>
                <a:gd name="T56" fmla="*/ 991 w 991"/>
                <a:gd name="T57" fmla="*/ 1838 h 1955"/>
                <a:gd name="T58" fmla="*/ 859 w 991"/>
                <a:gd name="T59" fmla="*/ 1955 h 1955"/>
                <a:gd name="T60" fmla="*/ 132 w 991"/>
                <a:gd name="T61" fmla="*/ 1955 h 1955"/>
                <a:gd name="T62" fmla="*/ 0 w 991"/>
                <a:gd name="T63" fmla="*/ 1838 h 1955"/>
                <a:gd name="T64" fmla="*/ 0 w 991"/>
                <a:gd name="T65" fmla="*/ 117 h 1955"/>
                <a:gd name="T66" fmla="*/ 132 w 991"/>
                <a:gd name="T67" fmla="*/ 0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1" h="1955">
                  <a:moveTo>
                    <a:pt x="112" y="1688"/>
                  </a:moveTo>
                  <a:cubicBezTo>
                    <a:pt x="112" y="1756"/>
                    <a:pt x="112" y="1756"/>
                    <a:pt x="112" y="1756"/>
                  </a:cubicBezTo>
                  <a:cubicBezTo>
                    <a:pt x="880" y="1756"/>
                    <a:pt x="880" y="1756"/>
                    <a:pt x="880" y="1756"/>
                  </a:cubicBezTo>
                  <a:cubicBezTo>
                    <a:pt x="880" y="1688"/>
                    <a:pt x="880" y="1688"/>
                    <a:pt x="880" y="1688"/>
                  </a:cubicBezTo>
                  <a:cubicBezTo>
                    <a:pt x="112" y="1688"/>
                    <a:pt x="112" y="1688"/>
                    <a:pt x="112" y="1688"/>
                  </a:cubicBezTo>
                  <a:close/>
                  <a:moveTo>
                    <a:pt x="112" y="1537"/>
                  </a:moveTo>
                  <a:cubicBezTo>
                    <a:pt x="112" y="1606"/>
                    <a:pt x="112" y="1606"/>
                    <a:pt x="112" y="1606"/>
                  </a:cubicBezTo>
                  <a:cubicBezTo>
                    <a:pt x="265" y="1606"/>
                    <a:pt x="265" y="1606"/>
                    <a:pt x="265" y="1606"/>
                  </a:cubicBezTo>
                  <a:cubicBezTo>
                    <a:pt x="265" y="1537"/>
                    <a:pt x="265" y="1537"/>
                    <a:pt x="265" y="1537"/>
                  </a:cubicBezTo>
                  <a:cubicBezTo>
                    <a:pt x="112" y="1537"/>
                    <a:pt x="112" y="1537"/>
                    <a:pt x="112" y="1537"/>
                  </a:cubicBezTo>
                  <a:close/>
                  <a:moveTo>
                    <a:pt x="112" y="1387"/>
                  </a:moveTo>
                  <a:cubicBezTo>
                    <a:pt x="112" y="1455"/>
                    <a:pt x="112" y="1455"/>
                    <a:pt x="112" y="1455"/>
                  </a:cubicBezTo>
                  <a:cubicBezTo>
                    <a:pt x="265" y="1455"/>
                    <a:pt x="265" y="1455"/>
                    <a:pt x="265" y="1455"/>
                  </a:cubicBezTo>
                  <a:cubicBezTo>
                    <a:pt x="265" y="1387"/>
                    <a:pt x="265" y="1387"/>
                    <a:pt x="265" y="1387"/>
                  </a:cubicBezTo>
                  <a:cubicBezTo>
                    <a:pt x="112" y="1387"/>
                    <a:pt x="112" y="1387"/>
                    <a:pt x="112" y="1387"/>
                  </a:cubicBezTo>
                  <a:close/>
                  <a:moveTo>
                    <a:pt x="112" y="364"/>
                  </a:moveTo>
                  <a:cubicBezTo>
                    <a:pt x="112" y="466"/>
                    <a:pt x="112" y="466"/>
                    <a:pt x="112" y="466"/>
                  </a:cubicBezTo>
                  <a:cubicBezTo>
                    <a:pt x="880" y="466"/>
                    <a:pt x="880" y="466"/>
                    <a:pt x="880" y="466"/>
                  </a:cubicBezTo>
                  <a:cubicBezTo>
                    <a:pt x="880" y="364"/>
                    <a:pt x="880" y="364"/>
                    <a:pt x="880" y="364"/>
                  </a:cubicBezTo>
                  <a:cubicBezTo>
                    <a:pt x="112" y="364"/>
                    <a:pt x="112" y="364"/>
                    <a:pt x="112" y="364"/>
                  </a:cubicBezTo>
                  <a:close/>
                  <a:moveTo>
                    <a:pt x="112" y="201"/>
                  </a:moveTo>
                  <a:cubicBezTo>
                    <a:pt x="112" y="269"/>
                    <a:pt x="112" y="269"/>
                    <a:pt x="112" y="269"/>
                  </a:cubicBezTo>
                  <a:cubicBezTo>
                    <a:pt x="880" y="269"/>
                    <a:pt x="880" y="269"/>
                    <a:pt x="880" y="269"/>
                  </a:cubicBezTo>
                  <a:cubicBezTo>
                    <a:pt x="880" y="201"/>
                    <a:pt x="880" y="201"/>
                    <a:pt x="880" y="201"/>
                  </a:cubicBezTo>
                  <a:cubicBezTo>
                    <a:pt x="112" y="201"/>
                    <a:pt x="112" y="201"/>
                    <a:pt x="112" y="201"/>
                  </a:cubicBezTo>
                  <a:close/>
                  <a:moveTo>
                    <a:pt x="132" y="0"/>
                  </a:moveTo>
                  <a:cubicBezTo>
                    <a:pt x="859" y="0"/>
                    <a:pt x="859" y="0"/>
                    <a:pt x="859" y="0"/>
                  </a:cubicBezTo>
                  <a:cubicBezTo>
                    <a:pt x="932" y="0"/>
                    <a:pt x="991" y="53"/>
                    <a:pt x="991" y="117"/>
                  </a:cubicBezTo>
                  <a:cubicBezTo>
                    <a:pt x="991" y="1838"/>
                    <a:pt x="991" y="1838"/>
                    <a:pt x="991" y="1838"/>
                  </a:cubicBezTo>
                  <a:cubicBezTo>
                    <a:pt x="991" y="1903"/>
                    <a:pt x="932" y="1955"/>
                    <a:pt x="859" y="1955"/>
                  </a:cubicBezTo>
                  <a:cubicBezTo>
                    <a:pt x="132" y="1955"/>
                    <a:pt x="132" y="1955"/>
                    <a:pt x="132" y="1955"/>
                  </a:cubicBezTo>
                  <a:cubicBezTo>
                    <a:pt x="59" y="1955"/>
                    <a:pt x="0" y="1903"/>
                    <a:pt x="0" y="1838"/>
                  </a:cubicBezTo>
                  <a:cubicBezTo>
                    <a:pt x="0" y="117"/>
                    <a:pt x="0" y="117"/>
                    <a:pt x="0" y="117"/>
                  </a:cubicBezTo>
                  <a:cubicBezTo>
                    <a:pt x="0" y="53"/>
                    <a:pt x="59" y="0"/>
                    <a:pt x="132" y="0"/>
                  </a:cubicBezTo>
                  <a:close/>
                </a:path>
              </a:pathLst>
            </a:custGeom>
            <a:solidFill>
              <a:srgbClr val="FFFFFF"/>
            </a:solidFill>
            <a:ln w="22225" cap="flat">
              <a:solidFill>
                <a:srgbClr val="FF8C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104" name="Freeform 25"/>
            <p:cNvSpPr>
              <a:spLocks noEditPoints="1"/>
            </p:cNvSpPr>
            <p:nvPr/>
          </p:nvSpPr>
          <p:spPr bwMode="auto">
            <a:xfrm>
              <a:off x="11063097" y="2048969"/>
              <a:ext cx="619142" cy="528832"/>
            </a:xfrm>
            <a:custGeom>
              <a:avLst/>
              <a:gdLst>
                <a:gd name="T0" fmla="*/ 1227 w 1227"/>
                <a:gd name="T1" fmla="*/ 402 h 1049"/>
                <a:gd name="T2" fmla="*/ 1179 w 1227"/>
                <a:gd name="T3" fmla="*/ 450 h 1049"/>
                <a:gd name="T4" fmla="*/ 423 w 1227"/>
                <a:gd name="T5" fmla="*/ 438 h 1049"/>
                <a:gd name="T6" fmla="*/ 375 w 1227"/>
                <a:gd name="T7" fmla="*/ 390 h 1049"/>
                <a:gd name="T8" fmla="*/ 375 w 1227"/>
                <a:gd name="T9" fmla="*/ 48 h 1049"/>
                <a:gd name="T10" fmla="*/ 423 w 1227"/>
                <a:gd name="T11" fmla="*/ 0 h 1049"/>
                <a:gd name="T12" fmla="*/ 1179 w 1227"/>
                <a:gd name="T13" fmla="*/ 0 h 1049"/>
                <a:gd name="T14" fmla="*/ 1227 w 1227"/>
                <a:gd name="T15" fmla="*/ 48 h 1049"/>
                <a:gd name="T16" fmla="*/ 1227 w 1227"/>
                <a:gd name="T17" fmla="*/ 402 h 1049"/>
                <a:gd name="T18" fmla="*/ 922 w 1227"/>
                <a:gd name="T19" fmla="*/ 472 h 1049"/>
                <a:gd name="T20" fmla="*/ 874 w 1227"/>
                <a:gd name="T21" fmla="*/ 424 h 1049"/>
                <a:gd name="T22" fmla="*/ 68 w 1227"/>
                <a:gd name="T23" fmla="*/ 404 h 1049"/>
                <a:gd name="T24" fmla="*/ 20 w 1227"/>
                <a:gd name="T25" fmla="*/ 452 h 1049"/>
                <a:gd name="T26" fmla="*/ 0 w 1227"/>
                <a:gd name="T27" fmla="*/ 961 h 1049"/>
                <a:gd name="T28" fmla="*/ 48 w 1227"/>
                <a:gd name="T29" fmla="*/ 1009 h 1049"/>
                <a:gd name="T30" fmla="*/ 856 w 1227"/>
                <a:gd name="T31" fmla="*/ 1049 h 1049"/>
                <a:gd name="T32" fmla="*/ 904 w 1227"/>
                <a:gd name="T33" fmla="*/ 1001 h 1049"/>
                <a:gd name="T34" fmla="*/ 922 w 1227"/>
                <a:gd name="T35" fmla="*/ 472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7" h="1049">
                  <a:moveTo>
                    <a:pt x="1227" y="402"/>
                  </a:moveTo>
                  <a:cubicBezTo>
                    <a:pt x="1227" y="428"/>
                    <a:pt x="1205" y="450"/>
                    <a:pt x="1179" y="450"/>
                  </a:cubicBezTo>
                  <a:cubicBezTo>
                    <a:pt x="423" y="438"/>
                    <a:pt x="423" y="438"/>
                    <a:pt x="423" y="438"/>
                  </a:cubicBezTo>
                  <a:cubicBezTo>
                    <a:pt x="397" y="438"/>
                    <a:pt x="375" y="416"/>
                    <a:pt x="375" y="390"/>
                  </a:cubicBezTo>
                  <a:cubicBezTo>
                    <a:pt x="375" y="48"/>
                    <a:pt x="375" y="48"/>
                    <a:pt x="375" y="48"/>
                  </a:cubicBezTo>
                  <a:cubicBezTo>
                    <a:pt x="375" y="22"/>
                    <a:pt x="397" y="0"/>
                    <a:pt x="423" y="0"/>
                  </a:cubicBezTo>
                  <a:cubicBezTo>
                    <a:pt x="1179" y="0"/>
                    <a:pt x="1179" y="0"/>
                    <a:pt x="1179" y="0"/>
                  </a:cubicBezTo>
                  <a:cubicBezTo>
                    <a:pt x="1205" y="0"/>
                    <a:pt x="1227" y="22"/>
                    <a:pt x="1227" y="48"/>
                  </a:cubicBezTo>
                  <a:lnTo>
                    <a:pt x="1227" y="402"/>
                  </a:lnTo>
                  <a:close/>
                  <a:moveTo>
                    <a:pt x="922" y="472"/>
                  </a:moveTo>
                  <a:cubicBezTo>
                    <a:pt x="922" y="445"/>
                    <a:pt x="900" y="424"/>
                    <a:pt x="874" y="424"/>
                  </a:cubicBezTo>
                  <a:cubicBezTo>
                    <a:pt x="68" y="404"/>
                    <a:pt x="68" y="404"/>
                    <a:pt x="68" y="404"/>
                  </a:cubicBezTo>
                  <a:cubicBezTo>
                    <a:pt x="41" y="404"/>
                    <a:pt x="20" y="425"/>
                    <a:pt x="20" y="452"/>
                  </a:cubicBezTo>
                  <a:cubicBezTo>
                    <a:pt x="0" y="961"/>
                    <a:pt x="0" y="961"/>
                    <a:pt x="0" y="961"/>
                  </a:cubicBezTo>
                  <a:cubicBezTo>
                    <a:pt x="0" y="987"/>
                    <a:pt x="21" y="1009"/>
                    <a:pt x="48" y="1009"/>
                  </a:cubicBezTo>
                  <a:cubicBezTo>
                    <a:pt x="856" y="1049"/>
                    <a:pt x="856" y="1049"/>
                    <a:pt x="856" y="1049"/>
                  </a:cubicBezTo>
                  <a:cubicBezTo>
                    <a:pt x="883" y="1049"/>
                    <a:pt x="904" y="1027"/>
                    <a:pt x="904" y="1001"/>
                  </a:cubicBezTo>
                  <a:lnTo>
                    <a:pt x="922" y="4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sp>
          <p:nvSpPr>
            <p:cNvPr id="105" name="Freeform 26"/>
            <p:cNvSpPr>
              <a:spLocks noEditPoints="1"/>
            </p:cNvSpPr>
            <p:nvPr/>
          </p:nvSpPr>
          <p:spPr bwMode="auto">
            <a:xfrm>
              <a:off x="11050071" y="2028997"/>
              <a:ext cx="632167" cy="548803"/>
            </a:xfrm>
            <a:custGeom>
              <a:avLst/>
              <a:gdLst>
                <a:gd name="T0" fmla="*/ 968 w 1251"/>
                <a:gd name="T1" fmla="*/ 471 h 1089"/>
                <a:gd name="T2" fmla="*/ 900 w 1251"/>
                <a:gd name="T3" fmla="*/ 1089 h 1089"/>
                <a:gd name="T4" fmla="*/ 0 w 1251"/>
                <a:gd name="T5" fmla="*/ 997 h 1089"/>
                <a:gd name="T6" fmla="*/ 65 w 1251"/>
                <a:gd name="T7" fmla="*/ 403 h 1089"/>
                <a:gd name="T8" fmla="*/ 65 w 1251"/>
                <a:gd name="T9" fmla="*/ 451 h 1089"/>
                <a:gd name="T10" fmla="*/ 939 w 1251"/>
                <a:gd name="T11" fmla="*/ 1076 h 1089"/>
                <a:gd name="T12" fmla="*/ 949 w 1251"/>
                <a:gd name="T13" fmla="*/ 1060 h 1089"/>
                <a:gd name="T14" fmla="*/ 56 w 1251"/>
                <a:gd name="T15" fmla="*/ 265 h 1089"/>
                <a:gd name="T16" fmla="*/ 21 w 1251"/>
                <a:gd name="T17" fmla="*/ 312 h 1089"/>
                <a:gd name="T18" fmla="*/ 284 w 1251"/>
                <a:gd name="T19" fmla="*/ 728 h 1089"/>
                <a:gd name="T20" fmla="*/ 408 w 1251"/>
                <a:gd name="T21" fmla="*/ 542 h 1089"/>
                <a:gd name="T22" fmla="*/ 335 w 1251"/>
                <a:gd name="T23" fmla="*/ 878 h 1089"/>
                <a:gd name="T24" fmla="*/ 426 w 1251"/>
                <a:gd name="T25" fmla="*/ 839 h 1089"/>
                <a:gd name="T26" fmla="*/ 625 w 1251"/>
                <a:gd name="T27" fmla="*/ 593 h 1089"/>
                <a:gd name="T28" fmla="*/ 549 w 1251"/>
                <a:gd name="T29" fmla="*/ 932 h 1089"/>
                <a:gd name="T30" fmla="*/ 284 w 1251"/>
                <a:gd name="T31" fmla="*/ 729 h 1089"/>
                <a:gd name="T32" fmla="*/ 473 w 1251"/>
                <a:gd name="T33" fmla="*/ 911 h 1089"/>
                <a:gd name="T34" fmla="*/ 635 w 1251"/>
                <a:gd name="T35" fmla="*/ 673 h 1089"/>
                <a:gd name="T36" fmla="*/ 369 w 1251"/>
                <a:gd name="T37" fmla="*/ 610 h 1089"/>
                <a:gd name="T38" fmla="*/ 411 w 1251"/>
                <a:gd name="T39" fmla="*/ 894 h 1089"/>
                <a:gd name="T40" fmla="*/ 970 w 1251"/>
                <a:gd name="T41" fmla="*/ 308 h 1089"/>
                <a:gd name="T42" fmla="*/ 946 w 1251"/>
                <a:gd name="T43" fmla="*/ 378 h 1089"/>
                <a:gd name="T44" fmla="*/ 29 w 1251"/>
                <a:gd name="T45" fmla="*/ 367 h 1089"/>
                <a:gd name="T46" fmla="*/ 56 w 1251"/>
                <a:gd name="T47" fmla="*/ 265 h 1089"/>
                <a:gd name="T48" fmla="*/ 897 w 1251"/>
                <a:gd name="T49" fmla="*/ 326 h 1089"/>
                <a:gd name="T50" fmla="*/ 868 w 1251"/>
                <a:gd name="T51" fmla="*/ 305 h 1089"/>
                <a:gd name="T52" fmla="*/ 892 w 1251"/>
                <a:gd name="T53" fmla="*/ 333 h 1089"/>
                <a:gd name="T54" fmla="*/ 837 w 1251"/>
                <a:gd name="T55" fmla="*/ 306 h 1089"/>
                <a:gd name="T56" fmla="*/ 778 w 1251"/>
                <a:gd name="T57" fmla="*/ 335 h 1089"/>
                <a:gd name="T58" fmla="*/ 946 w 1251"/>
                <a:gd name="T59" fmla="*/ 279 h 1089"/>
                <a:gd name="T60" fmla="*/ 963 w 1251"/>
                <a:gd name="T61" fmla="*/ 292 h 1089"/>
                <a:gd name="T62" fmla="*/ 956 w 1251"/>
                <a:gd name="T63" fmla="*/ 383 h 1089"/>
                <a:gd name="T64" fmla="*/ 966 w 1251"/>
                <a:gd name="T65" fmla="*/ 388 h 1089"/>
                <a:gd name="T66" fmla="*/ 1248 w 1251"/>
                <a:gd name="T67" fmla="*/ 34 h 1089"/>
                <a:gd name="T68" fmla="*/ 1221 w 1251"/>
                <a:gd name="T69" fmla="*/ 106 h 1089"/>
                <a:gd name="T70" fmla="*/ 303 w 1251"/>
                <a:gd name="T71" fmla="*/ 100 h 1089"/>
                <a:gd name="T72" fmla="*/ 295 w 1251"/>
                <a:gd name="T73" fmla="*/ 17 h 1089"/>
                <a:gd name="T74" fmla="*/ 1190 w 1251"/>
                <a:gd name="T75" fmla="*/ 74 h 1089"/>
                <a:gd name="T76" fmla="*/ 1155 w 1251"/>
                <a:gd name="T77" fmla="*/ 36 h 1089"/>
                <a:gd name="T78" fmla="*/ 1153 w 1251"/>
                <a:gd name="T79" fmla="*/ 73 h 1089"/>
                <a:gd name="T80" fmla="*/ 1111 w 1251"/>
                <a:gd name="T81" fmla="*/ 72 h 1089"/>
                <a:gd name="T82" fmla="*/ 1051 w 1251"/>
                <a:gd name="T83" fmla="*/ 73 h 1089"/>
                <a:gd name="T84" fmla="*/ 1062 w 1251"/>
                <a:gd name="T85" fmla="*/ 138 h 1089"/>
                <a:gd name="T86" fmla="*/ 1108 w 1251"/>
                <a:gd name="T87" fmla="*/ 263 h 1089"/>
                <a:gd name="T88" fmla="*/ 183 w 1251"/>
                <a:gd name="T89" fmla="*/ 232 h 1089"/>
                <a:gd name="T90" fmla="*/ 153 w 1251"/>
                <a:gd name="T91" fmla="*/ 233 h 1089"/>
                <a:gd name="T92" fmla="*/ 201 w 1251"/>
                <a:gd name="T93" fmla="*/ 133 h 1089"/>
                <a:gd name="T94" fmla="*/ 1051 w 1251"/>
                <a:gd name="T95" fmla="*/ 173 h 1089"/>
                <a:gd name="T96" fmla="*/ 1021 w 1251"/>
                <a:gd name="T97" fmla="*/ 192 h 1089"/>
                <a:gd name="T98" fmla="*/ 1031 w 1251"/>
                <a:gd name="T99" fmla="*/ 203 h 1089"/>
                <a:gd name="T100" fmla="*/ 937 w 1251"/>
                <a:gd name="T101" fmla="*/ 172 h 1089"/>
                <a:gd name="T102" fmla="*/ 869 w 1251"/>
                <a:gd name="T103" fmla="*/ 202 h 1089"/>
                <a:gd name="T104" fmla="*/ 999 w 1251"/>
                <a:gd name="T105" fmla="*/ 287 h 1089"/>
                <a:gd name="T106" fmla="*/ 1008 w 1251"/>
                <a:gd name="T107" fmla="*/ 337 h 1089"/>
                <a:gd name="T108" fmla="*/ 1037 w 1251"/>
                <a:gd name="T109" fmla="*/ 961 h 1089"/>
                <a:gd name="T110" fmla="*/ 1109 w 1251"/>
                <a:gd name="T111" fmla="*/ 339 h 1089"/>
                <a:gd name="T112" fmla="*/ 1196 w 1251"/>
                <a:gd name="T113" fmla="*/ 150 h 1089"/>
                <a:gd name="T114" fmla="*/ 1145 w 1251"/>
                <a:gd name="T115" fmla="*/ 180 h 1089"/>
                <a:gd name="T116" fmla="*/ 1130 w 1251"/>
                <a:gd name="T117" fmla="*/ 768 h 1089"/>
                <a:gd name="T118" fmla="*/ 1221 w 1251"/>
                <a:gd name="T119" fmla="*/ 793 h 1089"/>
                <a:gd name="T120" fmla="*/ 1214 w 1251"/>
                <a:gd name="T121" fmla="*/ 15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1" h="1089">
                  <a:moveTo>
                    <a:pt x="920" y="420"/>
                  </a:moveTo>
                  <a:cubicBezTo>
                    <a:pt x="929" y="419"/>
                    <a:pt x="935" y="421"/>
                    <a:pt x="941" y="423"/>
                  </a:cubicBezTo>
                  <a:cubicBezTo>
                    <a:pt x="944" y="426"/>
                    <a:pt x="951" y="431"/>
                    <a:pt x="954" y="434"/>
                  </a:cubicBezTo>
                  <a:cubicBezTo>
                    <a:pt x="958" y="439"/>
                    <a:pt x="962" y="445"/>
                    <a:pt x="966" y="450"/>
                  </a:cubicBezTo>
                  <a:cubicBezTo>
                    <a:pt x="966" y="456"/>
                    <a:pt x="967" y="465"/>
                    <a:pt x="968" y="471"/>
                  </a:cubicBezTo>
                  <a:cubicBezTo>
                    <a:pt x="949" y="1041"/>
                    <a:pt x="949" y="1041"/>
                    <a:pt x="949" y="1041"/>
                  </a:cubicBezTo>
                  <a:cubicBezTo>
                    <a:pt x="949" y="1047"/>
                    <a:pt x="947" y="1053"/>
                    <a:pt x="945" y="1060"/>
                  </a:cubicBezTo>
                  <a:cubicBezTo>
                    <a:pt x="943" y="1066"/>
                    <a:pt x="938" y="1073"/>
                    <a:pt x="935" y="1076"/>
                  </a:cubicBezTo>
                  <a:cubicBezTo>
                    <a:pt x="929" y="1080"/>
                    <a:pt x="924" y="1083"/>
                    <a:pt x="918" y="1087"/>
                  </a:cubicBezTo>
                  <a:cubicBezTo>
                    <a:pt x="912" y="1088"/>
                    <a:pt x="906" y="1089"/>
                    <a:pt x="900" y="1089"/>
                  </a:cubicBezTo>
                  <a:cubicBezTo>
                    <a:pt x="43" y="1049"/>
                    <a:pt x="43" y="1049"/>
                    <a:pt x="43" y="1049"/>
                  </a:cubicBezTo>
                  <a:cubicBezTo>
                    <a:pt x="37" y="1049"/>
                    <a:pt x="30" y="1047"/>
                    <a:pt x="27" y="1045"/>
                  </a:cubicBezTo>
                  <a:cubicBezTo>
                    <a:pt x="21" y="1042"/>
                    <a:pt x="17" y="1037"/>
                    <a:pt x="10" y="1032"/>
                  </a:cubicBezTo>
                  <a:cubicBezTo>
                    <a:pt x="7" y="1029"/>
                    <a:pt x="6" y="1023"/>
                    <a:pt x="3" y="1018"/>
                  </a:cubicBezTo>
                  <a:cubicBezTo>
                    <a:pt x="2" y="1012"/>
                    <a:pt x="1" y="1003"/>
                    <a:pt x="0" y="997"/>
                  </a:cubicBezTo>
                  <a:cubicBezTo>
                    <a:pt x="20" y="451"/>
                    <a:pt x="20" y="451"/>
                    <a:pt x="20" y="451"/>
                  </a:cubicBezTo>
                  <a:cubicBezTo>
                    <a:pt x="19" y="445"/>
                    <a:pt x="21" y="438"/>
                    <a:pt x="23" y="432"/>
                  </a:cubicBezTo>
                  <a:cubicBezTo>
                    <a:pt x="26" y="426"/>
                    <a:pt x="28" y="423"/>
                    <a:pt x="33" y="416"/>
                  </a:cubicBezTo>
                  <a:cubicBezTo>
                    <a:pt x="39" y="412"/>
                    <a:pt x="41" y="409"/>
                    <a:pt x="47" y="408"/>
                  </a:cubicBezTo>
                  <a:cubicBezTo>
                    <a:pt x="53" y="404"/>
                    <a:pt x="59" y="404"/>
                    <a:pt x="65" y="403"/>
                  </a:cubicBezTo>
                  <a:cubicBezTo>
                    <a:pt x="920" y="420"/>
                    <a:pt x="920" y="420"/>
                    <a:pt x="920" y="420"/>
                  </a:cubicBezTo>
                  <a:cubicBezTo>
                    <a:pt x="920" y="420"/>
                    <a:pt x="920" y="420"/>
                    <a:pt x="920" y="420"/>
                  </a:cubicBezTo>
                  <a:close/>
                  <a:moveTo>
                    <a:pt x="900" y="1038"/>
                  </a:moveTo>
                  <a:cubicBezTo>
                    <a:pt x="920" y="471"/>
                    <a:pt x="920" y="471"/>
                    <a:pt x="920" y="471"/>
                  </a:cubicBezTo>
                  <a:cubicBezTo>
                    <a:pt x="65" y="451"/>
                    <a:pt x="65" y="451"/>
                    <a:pt x="65" y="451"/>
                  </a:cubicBezTo>
                  <a:cubicBezTo>
                    <a:pt x="46" y="1000"/>
                    <a:pt x="46" y="1000"/>
                    <a:pt x="46" y="1000"/>
                  </a:cubicBezTo>
                  <a:cubicBezTo>
                    <a:pt x="900" y="1038"/>
                    <a:pt x="900" y="1038"/>
                    <a:pt x="900" y="1038"/>
                  </a:cubicBezTo>
                  <a:moveTo>
                    <a:pt x="953" y="1042"/>
                  </a:moveTo>
                  <a:cubicBezTo>
                    <a:pt x="954" y="1048"/>
                    <a:pt x="951" y="1054"/>
                    <a:pt x="949" y="1060"/>
                  </a:cubicBezTo>
                  <a:cubicBezTo>
                    <a:pt x="947" y="1066"/>
                    <a:pt x="941" y="1073"/>
                    <a:pt x="939" y="1076"/>
                  </a:cubicBezTo>
                  <a:cubicBezTo>
                    <a:pt x="933" y="1079"/>
                    <a:pt x="927" y="1083"/>
                    <a:pt x="921" y="1087"/>
                  </a:cubicBezTo>
                  <a:cubicBezTo>
                    <a:pt x="915" y="1087"/>
                    <a:pt x="909" y="1088"/>
                    <a:pt x="903" y="1089"/>
                  </a:cubicBezTo>
                  <a:cubicBezTo>
                    <a:pt x="909" y="1088"/>
                    <a:pt x="915" y="1087"/>
                    <a:pt x="921" y="1087"/>
                  </a:cubicBezTo>
                  <a:cubicBezTo>
                    <a:pt x="927" y="1083"/>
                    <a:pt x="933" y="1079"/>
                    <a:pt x="939" y="1076"/>
                  </a:cubicBezTo>
                  <a:cubicBezTo>
                    <a:pt x="941" y="1073"/>
                    <a:pt x="947" y="1066"/>
                    <a:pt x="949" y="1060"/>
                  </a:cubicBezTo>
                  <a:cubicBezTo>
                    <a:pt x="951" y="1054"/>
                    <a:pt x="954" y="1048"/>
                    <a:pt x="953" y="1042"/>
                  </a:cubicBezTo>
                  <a:close/>
                  <a:moveTo>
                    <a:pt x="21" y="312"/>
                  </a:moveTo>
                  <a:cubicBezTo>
                    <a:pt x="24" y="305"/>
                    <a:pt x="23" y="299"/>
                    <a:pt x="26" y="292"/>
                  </a:cubicBezTo>
                  <a:cubicBezTo>
                    <a:pt x="28" y="285"/>
                    <a:pt x="34" y="281"/>
                    <a:pt x="37" y="277"/>
                  </a:cubicBezTo>
                  <a:cubicBezTo>
                    <a:pt x="43" y="270"/>
                    <a:pt x="49" y="266"/>
                    <a:pt x="56" y="265"/>
                  </a:cubicBezTo>
                  <a:cubicBezTo>
                    <a:pt x="62" y="261"/>
                    <a:pt x="69" y="261"/>
                    <a:pt x="76" y="260"/>
                  </a:cubicBezTo>
                  <a:cubicBezTo>
                    <a:pt x="69" y="261"/>
                    <a:pt x="62" y="261"/>
                    <a:pt x="56" y="265"/>
                  </a:cubicBezTo>
                  <a:cubicBezTo>
                    <a:pt x="49" y="266"/>
                    <a:pt x="43" y="270"/>
                    <a:pt x="37" y="277"/>
                  </a:cubicBezTo>
                  <a:cubicBezTo>
                    <a:pt x="34" y="281"/>
                    <a:pt x="28" y="285"/>
                    <a:pt x="26" y="292"/>
                  </a:cubicBezTo>
                  <a:cubicBezTo>
                    <a:pt x="23" y="299"/>
                    <a:pt x="24" y="305"/>
                    <a:pt x="21" y="312"/>
                  </a:cubicBezTo>
                  <a:close/>
                  <a:moveTo>
                    <a:pt x="470" y="945"/>
                  </a:moveTo>
                  <a:cubicBezTo>
                    <a:pt x="442" y="943"/>
                    <a:pt x="418" y="937"/>
                    <a:pt x="395" y="925"/>
                  </a:cubicBezTo>
                  <a:cubicBezTo>
                    <a:pt x="373" y="912"/>
                    <a:pt x="353" y="897"/>
                    <a:pt x="335" y="878"/>
                  </a:cubicBezTo>
                  <a:cubicBezTo>
                    <a:pt x="321" y="859"/>
                    <a:pt x="306" y="837"/>
                    <a:pt x="297" y="811"/>
                  </a:cubicBezTo>
                  <a:cubicBezTo>
                    <a:pt x="288" y="785"/>
                    <a:pt x="285" y="758"/>
                    <a:pt x="284" y="728"/>
                  </a:cubicBezTo>
                  <a:cubicBezTo>
                    <a:pt x="286" y="701"/>
                    <a:pt x="292" y="673"/>
                    <a:pt x="304" y="651"/>
                  </a:cubicBezTo>
                  <a:cubicBezTo>
                    <a:pt x="313" y="625"/>
                    <a:pt x="328" y="602"/>
                    <a:pt x="347" y="585"/>
                  </a:cubicBezTo>
                  <a:cubicBezTo>
                    <a:pt x="362" y="565"/>
                    <a:pt x="385" y="553"/>
                    <a:pt x="408" y="542"/>
                  </a:cubicBezTo>
                  <a:cubicBezTo>
                    <a:pt x="433" y="532"/>
                    <a:pt x="457" y="526"/>
                    <a:pt x="484" y="529"/>
                  </a:cubicBezTo>
                  <a:cubicBezTo>
                    <a:pt x="457" y="526"/>
                    <a:pt x="433" y="532"/>
                    <a:pt x="408" y="542"/>
                  </a:cubicBezTo>
                  <a:cubicBezTo>
                    <a:pt x="385" y="553"/>
                    <a:pt x="362" y="565"/>
                    <a:pt x="347" y="585"/>
                  </a:cubicBezTo>
                  <a:cubicBezTo>
                    <a:pt x="328" y="602"/>
                    <a:pt x="313" y="625"/>
                    <a:pt x="304" y="651"/>
                  </a:cubicBezTo>
                  <a:cubicBezTo>
                    <a:pt x="292" y="673"/>
                    <a:pt x="286" y="701"/>
                    <a:pt x="284" y="728"/>
                  </a:cubicBezTo>
                  <a:cubicBezTo>
                    <a:pt x="285" y="758"/>
                    <a:pt x="288" y="785"/>
                    <a:pt x="297" y="811"/>
                  </a:cubicBezTo>
                  <a:cubicBezTo>
                    <a:pt x="306" y="837"/>
                    <a:pt x="321" y="859"/>
                    <a:pt x="335" y="878"/>
                  </a:cubicBezTo>
                  <a:cubicBezTo>
                    <a:pt x="353" y="897"/>
                    <a:pt x="373" y="912"/>
                    <a:pt x="395" y="925"/>
                  </a:cubicBezTo>
                  <a:cubicBezTo>
                    <a:pt x="418" y="937"/>
                    <a:pt x="442" y="943"/>
                    <a:pt x="470" y="945"/>
                  </a:cubicBezTo>
                  <a:close/>
                  <a:moveTo>
                    <a:pt x="431" y="631"/>
                  </a:moveTo>
                  <a:cubicBezTo>
                    <a:pt x="431" y="631"/>
                    <a:pt x="431" y="631"/>
                    <a:pt x="431" y="631"/>
                  </a:cubicBezTo>
                  <a:cubicBezTo>
                    <a:pt x="426" y="839"/>
                    <a:pt x="426" y="839"/>
                    <a:pt x="426" y="839"/>
                  </a:cubicBezTo>
                  <a:cubicBezTo>
                    <a:pt x="581" y="739"/>
                    <a:pt x="581" y="739"/>
                    <a:pt x="581" y="739"/>
                  </a:cubicBezTo>
                  <a:cubicBezTo>
                    <a:pt x="431" y="631"/>
                    <a:pt x="431" y="631"/>
                    <a:pt x="431" y="631"/>
                  </a:cubicBezTo>
                  <a:close/>
                  <a:moveTo>
                    <a:pt x="486" y="529"/>
                  </a:moveTo>
                  <a:cubicBezTo>
                    <a:pt x="514" y="528"/>
                    <a:pt x="539" y="534"/>
                    <a:pt x="564" y="546"/>
                  </a:cubicBezTo>
                  <a:cubicBezTo>
                    <a:pt x="587" y="556"/>
                    <a:pt x="607" y="571"/>
                    <a:pt x="625" y="593"/>
                  </a:cubicBezTo>
                  <a:cubicBezTo>
                    <a:pt x="642" y="612"/>
                    <a:pt x="657" y="634"/>
                    <a:pt x="667" y="660"/>
                  </a:cubicBezTo>
                  <a:cubicBezTo>
                    <a:pt x="676" y="686"/>
                    <a:pt x="679" y="713"/>
                    <a:pt x="677" y="744"/>
                  </a:cubicBezTo>
                  <a:cubicBezTo>
                    <a:pt x="677" y="771"/>
                    <a:pt x="672" y="799"/>
                    <a:pt x="660" y="824"/>
                  </a:cubicBezTo>
                  <a:cubicBezTo>
                    <a:pt x="648" y="850"/>
                    <a:pt x="632" y="873"/>
                    <a:pt x="613" y="890"/>
                  </a:cubicBezTo>
                  <a:cubicBezTo>
                    <a:pt x="597" y="907"/>
                    <a:pt x="575" y="922"/>
                    <a:pt x="549" y="932"/>
                  </a:cubicBezTo>
                  <a:cubicBezTo>
                    <a:pt x="526" y="943"/>
                    <a:pt x="499" y="947"/>
                    <a:pt x="472" y="947"/>
                  </a:cubicBezTo>
                  <a:cubicBezTo>
                    <a:pt x="447" y="944"/>
                    <a:pt x="419" y="939"/>
                    <a:pt x="396" y="926"/>
                  </a:cubicBezTo>
                  <a:cubicBezTo>
                    <a:pt x="374" y="914"/>
                    <a:pt x="353" y="898"/>
                    <a:pt x="336" y="879"/>
                  </a:cubicBezTo>
                  <a:cubicBezTo>
                    <a:pt x="321" y="860"/>
                    <a:pt x="307" y="838"/>
                    <a:pt x="297" y="812"/>
                  </a:cubicBezTo>
                  <a:cubicBezTo>
                    <a:pt x="288" y="786"/>
                    <a:pt x="285" y="759"/>
                    <a:pt x="284" y="729"/>
                  </a:cubicBezTo>
                  <a:cubicBezTo>
                    <a:pt x="287" y="702"/>
                    <a:pt x="292" y="674"/>
                    <a:pt x="305" y="651"/>
                  </a:cubicBezTo>
                  <a:cubicBezTo>
                    <a:pt x="313" y="626"/>
                    <a:pt x="329" y="603"/>
                    <a:pt x="348" y="585"/>
                  </a:cubicBezTo>
                  <a:cubicBezTo>
                    <a:pt x="364" y="565"/>
                    <a:pt x="386" y="553"/>
                    <a:pt x="409" y="541"/>
                  </a:cubicBezTo>
                  <a:cubicBezTo>
                    <a:pt x="435" y="532"/>
                    <a:pt x="459" y="526"/>
                    <a:pt x="486" y="529"/>
                  </a:cubicBezTo>
                  <a:close/>
                  <a:moveTo>
                    <a:pt x="473" y="911"/>
                  </a:moveTo>
                  <a:cubicBezTo>
                    <a:pt x="498" y="911"/>
                    <a:pt x="518" y="908"/>
                    <a:pt x="539" y="900"/>
                  </a:cubicBezTo>
                  <a:cubicBezTo>
                    <a:pt x="559" y="891"/>
                    <a:pt x="576" y="880"/>
                    <a:pt x="592" y="863"/>
                  </a:cubicBezTo>
                  <a:cubicBezTo>
                    <a:pt x="608" y="849"/>
                    <a:pt x="621" y="829"/>
                    <a:pt x="627" y="810"/>
                  </a:cubicBezTo>
                  <a:cubicBezTo>
                    <a:pt x="637" y="788"/>
                    <a:pt x="643" y="766"/>
                    <a:pt x="643" y="742"/>
                  </a:cubicBezTo>
                  <a:cubicBezTo>
                    <a:pt x="646" y="717"/>
                    <a:pt x="640" y="694"/>
                    <a:pt x="635" y="673"/>
                  </a:cubicBezTo>
                  <a:cubicBezTo>
                    <a:pt x="626" y="653"/>
                    <a:pt x="615" y="634"/>
                    <a:pt x="600" y="617"/>
                  </a:cubicBezTo>
                  <a:cubicBezTo>
                    <a:pt x="586" y="601"/>
                    <a:pt x="570" y="588"/>
                    <a:pt x="550" y="578"/>
                  </a:cubicBezTo>
                  <a:cubicBezTo>
                    <a:pt x="531" y="569"/>
                    <a:pt x="509" y="562"/>
                    <a:pt x="485" y="562"/>
                  </a:cubicBezTo>
                  <a:cubicBezTo>
                    <a:pt x="463" y="562"/>
                    <a:pt x="443" y="567"/>
                    <a:pt x="423" y="576"/>
                  </a:cubicBezTo>
                  <a:cubicBezTo>
                    <a:pt x="402" y="582"/>
                    <a:pt x="386" y="596"/>
                    <a:pt x="369" y="610"/>
                  </a:cubicBezTo>
                  <a:cubicBezTo>
                    <a:pt x="353" y="627"/>
                    <a:pt x="343" y="643"/>
                    <a:pt x="334" y="666"/>
                  </a:cubicBezTo>
                  <a:cubicBezTo>
                    <a:pt x="324" y="685"/>
                    <a:pt x="318" y="707"/>
                    <a:pt x="317" y="731"/>
                  </a:cubicBezTo>
                  <a:cubicBezTo>
                    <a:pt x="317" y="755"/>
                    <a:pt x="320" y="779"/>
                    <a:pt x="329" y="799"/>
                  </a:cubicBezTo>
                  <a:cubicBezTo>
                    <a:pt x="335" y="819"/>
                    <a:pt x="346" y="839"/>
                    <a:pt x="360" y="855"/>
                  </a:cubicBezTo>
                  <a:cubicBezTo>
                    <a:pt x="374" y="872"/>
                    <a:pt x="391" y="885"/>
                    <a:pt x="411" y="894"/>
                  </a:cubicBezTo>
                  <a:cubicBezTo>
                    <a:pt x="430" y="904"/>
                    <a:pt x="452" y="910"/>
                    <a:pt x="473" y="911"/>
                  </a:cubicBezTo>
                  <a:moveTo>
                    <a:pt x="927" y="273"/>
                  </a:moveTo>
                  <a:cubicBezTo>
                    <a:pt x="933" y="273"/>
                    <a:pt x="939" y="275"/>
                    <a:pt x="945" y="277"/>
                  </a:cubicBezTo>
                  <a:cubicBezTo>
                    <a:pt x="952" y="279"/>
                    <a:pt x="955" y="285"/>
                    <a:pt x="962" y="290"/>
                  </a:cubicBezTo>
                  <a:cubicBezTo>
                    <a:pt x="965" y="293"/>
                    <a:pt x="969" y="299"/>
                    <a:pt x="970" y="308"/>
                  </a:cubicBezTo>
                  <a:cubicBezTo>
                    <a:pt x="974" y="313"/>
                    <a:pt x="975" y="320"/>
                    <a:pt x="972" y="326"/>
                  </a:cubicBezTo>
                  <a:cubicBezTo>
                    <a:pt x="972" y="397"/>
                    <a:pt x="972" y="397"/>
                    <a:pt x="972" y="397"/>
                  </a:cubicBezTo>
                  <a:cubicBezTo>
                    <a:pt x="969" y="394"/>
                    <a:pt x="968" y="391"/>
                    <a:pt x="965" y="388"/>
                  </a:cubicBezTo>
                  <a:cubicBezTo>
                    <a:pt x="962" y="385"/>
                    <a:pt x="959" y="386"/>
                    <a:pt x="956" y="383"/>
                  </a:cubicBezTo>
                  <a:cubicBezTo>
                    <a:pt x="952" y="381"/>
                    <a:pt x="949" y="381"/>
                    <a:pt x="946" y="378"/>
                  </a:cubicBezTo>
                  <a:cubicBezTo>
                    <a:pt x="943" y="379"/>
                    <a:pt x="937" y="379"/>
                    <a:pt x="934" y="377"/>
                  </a:cubicBezTo>
                  <a:cubicBezTo>
                    <a:pt x="55" y="360"/>
                    <a:pt x="55" y="360"/>
                    <a:pt x="55" y="360"/>
                  </a:cubicBezTo>
                  <a:cubicBezTo>
                    <a:pt x="52" y="361"/>
                    <a:pt x="49" y="361"/>
                    <a:pt x="47" y="361"/>
                  </a:cubicBezTo>
                  <a:cubicBezTo>
                    <a:pt x="44" y="362"/>
                    <a:pt x="41" y="362"/>
                    <a:pt x="38" y="363"/>
                  </a:cubicBezTo>
                  <a:cubicBezTo>
                    <a:pt x="35" y="366"/>
                    <a:pt x="32" y="366"/>
                    <a:pt x="29" y="367"/>
                  </a:cubicBezTo>
                  <a:cubicBezTo>
                    <a:pt x="29" y="370"/>
                    <a:pt x="27" y="370"/>
                    <a:pt x="24" y="373"/>
                  </a:cubicBezTo>
                  <a:cubicBezTo>
                    <a:pt x="25" y="309"/>
                    <a:pt x="25" y="309"/>
                    <a:pt x="25" y="309"/>
                  </a:cubicBezTo>
                  <a:cubicBezTo>
                    <a:pt x="27" y="303"/>
                    <a:pt x="26" y="297"/>
                    <a:pt x="29" y="290"/>
                  </a:cubicBezTo>
                  <a:cubicBezTo>
                    <a:pt x="31" y="284"/>
                    <a:pt x="36" y="280"/>
                    <a:pt x="39" y="277"/>
                  </a:cubicBezTo>
                  <a:cubicBezTo>
                    <a:pt x="44" y="270"/>
                    <a:pt x="50" y="266"/>
                    <a:pt x="56" y="265"/>
                  </a:cubicBezTo>
                  <a:cubicBezTo>
                    <a:pt x="61" y="261"/>
                    <a:pt x="67" y="261"/>
                    <a:pt x="73" y="260"/>
                  </a:cubicBezTo>
                  <a:cubicBezTo>
                    <a:pt x="927" y="273"/>
                    <a:pt x="927" y="273"/>
                    <a:pt x="927" y="273"/>
                  </a:cubicBezTo>
                  <a:cubicBezTo>
                    <a:pt x="927" y="273"/>
                    <a:pt x="927" y="273"/>
                    <a:pt x="927" y="273"/>
                  </a:cubicBezTo>
                  <a:close/>
                  <a:moveTo>
                    <a:pt x="915" y="345"/>
                  </a:moveTo>
                  <a:cubicBezTo>
                    <a:pt x="897" y="326"/>
                    <a:pt x="897" y="326"/>
                    <a:pt x="897" y="326"/>
                  </a:cubicBezTo>
                  <a:cubicBezTo>
                    <a:pt x="916" y="308"/>
                    <a:pt x="916" y="308"/>
                    <a:pt x="916" y="308"/>
                  </a:cubicBezTo>
                  <a:cubicBezTo>
                    <a:pt x="904" y="307"/>
                    <a:pt x="904" y="307"/>
                    <a:pt x="904" y="307"/>
                  </a:cubicBezTo>
                  <a:cubicBezTo>
                    <a:pt x="891" y="321"/>
                    <a:pt x="891" y="321"/>
                    <a:pt x="891" y="321"/>
                  </a:cubicBezTo>
                  <a:cubicBezTo>
                    <a:pt x="880" y="307"/>
                    <a:pt x="880" y="307"/>
                    <a:pt x="880" y="307"/>
                  </a:cubicBezTo>
                  <a:cubicBezTo>
                    <a:pt x="868" y="305"/>
                    <a:pt x="868" y="305"/>
                    <a:pt x="868" y="305"/>
                  </a:cubicBezTo>
                  <a:cubicBezTo>
                    <a:pt x="885" y="328"/>
                    <a:pt x="885" y="328"/>
                    <a:pt x="885" y="328"/>
                  </a:cubicBezTo>
                  <a:cubicBezTo>
                    <a:pt x="866" y="345"/>
                    <a:pt x="866" y="345"/>
                    <a:pt x="866" y="345"/>
                  </a:cubicBezTo>
                  <a:cubicBezTo>
                    <a:pt x="878" y="344"/>
                    <a:pt x="878" y="344"/>
                    <a:pt x="878" y="344"/>
                  </a:cubicBezTo>
                  <a:cubicBezTo>
                    <a:pt x="878" y="344"/>
                    <a:pt x="878" y="344"/>
                    <a:pt x="878" y="344"/>
                  </a:cubicBezTo>
                  <a:cubicBezTo>
                    <a:pt x="892" y="333"/>
                    <a:pt x="892" y="333"/>
                    <a:pt x="892" y="333"/>
                  </a:cubicBezTo>
                  <a:cubicBezTo>
                    <a:pt x="896" y="339"/>
                    <a:pt x="896" y="339"/>
                    <a:pt x="896" y="339"/>
                  </a:cubicBezTo>
                  <a:cubicBezTo>
                    <a:pt x="903" y="347"/>
                    <a:pt x="903" y="347"/>
                    <a:pt x="903" y="347"/>
                  </a:cubicBezTo>
                  <a:cubicBezTo>
                    <a:pt x="915" y="345"/>
                    <a:pt x="915" y="345"/>
                    <a:pt x="915" y="345"/>
                  </a:cubicBezTo>
                  <a:moveTo>
                    <a:pt x="836" y="346"/>
                  </a:moveTo>
                  <a:cubicBezTo>
                    <a:pt x="837" y="306"/>
                    <a:pt x="837" y="306"/>
                    <a:pt x="837" y="306"/>
                  </a:cubicBezTo>
                  <a:cubicBezTo>
                    <a:pt x="805" y="307"/>
                    <a:pt x="805" y="307"/>
                    <a:pt x="805" y="307"/>
                  </a:cubicBezTo>
                  <a:cubicBezTo>
                    <a:pt x="803" y="344"/>
                    <a:pt x="803" y="344"/>
                    <a:pt x="803" y="344"/>
                  </a:cubicBezTo>
                  <a:cubicBezTo>
                    <a:pt x="836" y="346"/>
                    <a:pt x="836" y="346"/>
                    <a:pt x="836" y="346"/>
                  </a:cubicBezTo>
                  <a:moveTo>
                    <a:pt x="779" y="344"/>
                  </a:moveTo>
                  <a:cubicBezTo>
                    <a:pt x="778" y="335"/>
                    <a:pt x="778" y="335"/>
                    <a:pt x="778" y="335"/>
                  </a:cubicBezTo>
                  <a:cubicBezTo>
                    <a:pt x="736" y="334"/>
                    <a:pt x="736" y="334"/>
                    <a:pt x="736" y="334"/>
                  </a:cubicBezTo>
                  <a:cubicBezTo>
                    <a:pt x="734" y="343"/>
                    <a:pt x="734" y="343"/>
                    <a:pt x="734" y="343"/>
                  </a:cubicBezTo>
                  <a:cubicBezTo>
                    <a:pt x="779" y="344"/>
                    <a:pt x="779" y="344"/>
                    <a:pt x="779" y="344"/>
                  </a:cubicBezTo>
                  <a:moveTo>
                    <a:pt x="929" y="275"/>
                  </a:moveTo>
                  <a:cubicBezTo>
                    <a:pt x="934" y="275"/>
                    <a:pt x="940" y="277"/>
                    <a:pt x="946" y="279"/>
                  </a:cubicBezTo>
                  <a:cubicBezTo>
                    <a:pt x="953" y="281"/>
                    <a:pt x="956" y="287"/>
                    <a:pt x="963" y="292"/>
                  </a:cubicBezTo>
                  <a:cubicBezTo>
                    <a:pt x="966" y="294"/>
                    <a:pt x="969" y="299"/>
                    <a:pt x="970" y="308"/>
                  </a:cubicBezTo>
                  <a:cubicBezTo>
                    <a:pt x="974" y="314"/>
                    <a:pt x="975" y="319"/>
                    <a:pt x="973" y="326"/>
                  </a:cubicBezTo>
                  <a:cubicBezTo>
                    <a:pt x="975" y="319"/>
                    <a:pt x="974" y="314"/>
                    <a:pt x="970" y="308"/>
                  </a:cubicBezTo>
                  <a:cubicBezTo>
                    <a:pt x="969" y="299"/>
                    <a:pt x="966" y="294"/>
                    <a:pt x="963" y="292"/>
                  </a:cubicBezTo>
                  <a:cubicBezTo>
                    <a:pt x="956" y="287"/>
                    <a:pt x="953" y="281"/>
                    <a:pt x="946" y="279"/>
                  </a:cubicBezTo>
                  <a:cubicBezTo>
                    <a:pt x="940" y="277"/>
                    <a:pt x="934" y="275"/>
                    <a:pt x="929" y="275"/>
                  </a:cubicBezTo>
                  <a:close/>
                  <a:moveTo>
                    <a:pt x="974" y="396"/>
                  </a:moveTo>
                  <a:cubicBezTo>
                    <a:pt x="970" y="394"/>
                    <a:pt x="970" y="390"/>
                    <a:pt x="966" y="388"/>
                  </a:cubicBezTo>
                  <a:cubicBezTo>
                    <a:pt x="963" y="385"/>
                    <a:pt x="959" y="385"/>
                    <a:pt x="956" y="383"/>
                  </a:cubicBezTo>
                  <a:cubicBezTo>
                    <a:pt x="952" y="380"/>
                    <a:pt x="949" y="380"/>
                    <a:pt x="945" y="378"/>
                  </a:cubicBezTo>
                  <a:cubicBezTo>
                    <a:pt x="941" y="378"/>
                    <a:pt x="935" y="379"/>
                    <a:pt x="931" y="376"/>
                  </a:cubicBezTo>
                  <a:cubicBezTo>
                    <a:pt x="935" y="379"/>
                    <a:pt x="941" y="378"/>
                    <a:pt x="945" y="378"/>
                  </a:cubicBezTo>
                  <a:cubicBezTo>
                    <a:pt x="949" y="380"/>
                    <a:pt x="952" y="380"/>
                    <a:pt x="956" y="383"/>
                  </a:cubicBezTo>
                  <a:cubicBezTo>
                    <a:pt x="959" y="385"/>
                    <a:pt x="963" y="385"/>
                    <a:pt x="966" y="388"/>
                  </a:cubicBezTo>
                  <a:cubicBezTo>
                    <a:pt x="970" y="390"/>
                    <a:pt x="970" y="394"/>
                    <a:pt x="974" y="396"/>
                  </a:cubicBezTo>
                  <a:close/>
                  <a:moveTo>
                    <a:pt x="1202" y="0"/>
                  </a:moveTo>
                  <a:cubicBezTo>
                    <a:pt x="1208" y="2"/>
                    <a:pt x="1217" y="1"/>
                    <a:pt x="1220" y="4"/>
                  </a:cubicBezTo>
                  <a:cubicBezTo>
                    <a:pt x="1227" y="9"/>
                    <a:pt x="1233" y="11"/>
                    <a:pt x="1237" y="17"/>
                  </a:cubicBezTo>
                  <a:cubicBezTo>
                    <a:pt x="1241" y="23"/>
                    <a:pt x="1244" y="28"/>
                    <a:pt x="1248" y="34"/>
                  </a:cubicBezTo>
                  <a:cubicBezTo>
                    <a:pt x="1249" y="40"/>
                    <a:pt x="1250" y="46"/>
                    <a:pt x="1251" y="54"/>
                  </a:cubicBezTo>
                  <a:cubicBezTo>
                    <a:pt x="1247" y="124"/>
                    <a:pt x="1247" y="124"/>
                    <a:pt x="1247" y="124"/>
                  </a:cubicBezTo>
                  <a:cubicBezTo>
                    <a:pt x="1247" y="121"/>
                    <a:pt x="1244" y="119"/>
                    <a:pt x="1240" y="116"/>
                  </a:cubicBezTo>
                  <a:cubicBezTo>
                    <a:pt x="1237" y="113"/>
                    <a:pt x="1234" y="111"/>
                    <a:pt x="1230" y="108"/>
                  </a:cubicBezTo>
                  <a:cubicBezTo>
                    <a:pt x="1227" y="109"/>
                    <a:pt x="1224" y="106"/>
                    <a:pt x="1221" y="106"/>
                  </a:cubicBezTo>
                  <a:cubicBezTo>
                    <a:pt x="1218" y="104"/>
                    <a:pt x="1215" y="104"/>
                    <a:pt x="1209" y="105"/>
                  </a:cubicBezTo>
                  <a:cubicBezTo>
                    <a:pt x="309" y="99"/>
                    <a:pt x="309" y="99"/>
                    <a:pt x="309" y="99"/>
                  </a:cubicBezTo>
                  <a:cubicBezTo>
                    <a:pt x="309" y="99"/>
                    <a:pt x="309" y="99"/>
                    <a:pt x="309" y="99"/>
                  </a:cubicBezTo>
                  <a:cubicBezTo>
                    <a:pt x="306" y="100"/>
                    <a:pt x="306" y="100"/>
                    <a:pt x="306" y="100"/>
                  </a:cubicBezTo>
                  <a:cubicBezTo>
                    <a:pt x="303" y="100"/>
                    <a:pt x="303" y="100"/>
                    <a:pt x="303" y="100"/>
                  </a:cubicBezTo>
                  <a:cubicBezTo>
                    <a:pt x="300" y="100"/>
                    <a:pt x="300" y="100"/>
                    <a:pt x="300" y="100"/>
                  </a:cubicBezTo>
                  <a:cubicBezTo>
                    <a:pt x="279" y="100"/>
                    <a:pt x="279" y="100"/>
                    <a:pt x="279" y="100"/>
                  </a:cubicBezTo>
                  <a:cubicBezTo>
                    <a:pt x="279" y="52"/>
                    <a:pt x="279" y="52"/>
                    <a:pt x="279" y="52"/>
                  </a:cubicBezTo>
                  <a:cubicBezTo>
                    <a:pt x="281" y="42"/>
                    <a:pt x="280" y="37"/>
                    <a:pt x="285" y="30"/>
                  </a:cubicBezTo>
                  <a:cubicBezTo>
                    <a:pt x="287" y="24"/>
                    <a:pt x="290" y="20"/>
                    <a:pt x="295" y="17"/>
                  </a:cubicBezTo>
                  <a:cubicBezTo>
                    <a:pt x="298" y="10"/>
                    <a:pt x="303" y="6"/>
                    <a:pt x="309" y="6"/>
                  </a:cubicBezTo>
                  <a:cubicBezTo>
                    <a:pt x="315" y="2"/>
                    <a:pt x="321" y="1"/>
                    <a:pt x="327" y="1"/>
                  </a:cubicBezTo>
                  <a:cubicBezTo>
                    <a:pt x="1202" y="0"/>
                    <a:pt x="1202" y="0"/>
                    <a:pt x="1202" y="0"/>
                  </a:cubicBezTo>
                  <a:cubicBezTo>
                    <a:pt x="1202" y="0"/>
                    <a:pt x="1202" y="0"/>
                    <a:pt x="1202" y="0"/>
                  </a:cubicBezTo>
                  <a:close/>
                  <a:moveTo>
                    <a:pt x="1190" y="74"/>
                  </a:moveTo>
                  <a:cubicBezTo>
                    <a:pt x="1172" y="55"/>
                    <a:pt x="1172" y="55"/>
                    <a:pt x="1172" y="55"/>
                  </a:cubicBezTo>
                  <a:cubicBezTo>
                    <a:pt x="1191" y="35"/>
                    <a:pt x="1191" y="35"/>
                    <a:pt x="1191" y="35"/>
                  </a:cubicBezTo>
                  <a:cubicBezTo>
                    <a:pt x="1179" y="36"/>
                    <a:pt x="1179" y="36"/>
                    <a:pt x="1179" y="36"/>
                  </a:cubicBezTo>
                  <a:cubicBezTo>
                    <a:pt x="1165" y="47"/>
                    <a:pt x="1165" y="47"/>
                    <a:pt x="1165" y="47"/>
                  </a:cubicBezTo>
                  <a:cubicBezTo>
                    <a:pt x="1155" y="36"/>
                    <a:pt x="1155" y="36"/>
                    <a:pt x="1155" y="36"/>
                  </a:cubicBezTo>
                  <a:cubicBezTo>
                    <a:pt x="1143" y="35"/>
                    <a:pt x="1143" y="35"/>
                    <a:pt x="1143" y="35"/>
                  </a:cubicBezTo>
                  <a:cubicBezTo>
                    <a:pt x="1160" y="54"/>
                    <a:pt x="1160" y="54"/>
                    <a:pt x="1160" y="54"/>
                  </a:cubicBezTo>
                  <a:cubicBezTo>
                    <a:pt x="1142" y="74"/>
                    <a:pt x="1142" y="74"/>
                    <a:pt x="1142" y="74"/>
                  </a:cubicBezTo>
                  <a:cubicBezTo>
                    <a:pt x="1153" y="73"/>
                    <a:pt x="1153" y="73"/>
                    <a:pt x="1153" y="73"/>
                  </a:cubicBezTo>
                  <a:cubicBezTo>
                    <a:pt x="1153" y="73"/>
                    <a:pt x="1153" y="73"/>
                    <a:pt x="1153" y="73"/>
                  </a:cubicBezTo>
                  <a:cubicBezTo>
                    <a:pt x="1167" y="59"/>
                    <a:pt x="1167" y="59"/>
                    <a:pt x="1167" y="59"/>
                  </a:cubicBezTo>
                  <a:cubicBezTo>
                    <a:pt x="1170" y="64"/>
                    <a:pt x="1170" y="64"/>
                    <a:pt x="1170" y="64"/>
                  </a:cubicBezTo>
                  <a:cubicBezTo>
                    <a:pt x="1178" y="73"/>
                    <a:pt x="1178" y="73"/>
                    <a:pt x="1178" y="73"/>
                  </a:cubicBezTo>
                  <a:cubicBezTo>
                    <a:pt x="1190" y="74"/>
                    <a:pt x="1190" y="74"/>
                    <a:pt x="1190" y="74"/>
                  </a:cubicBezTo>
                  <a:moveTo>
                    <a:pt x="1111" y="72"/>
                  </a:moveTo>
                  <a:cubicBezTo>
                    <a:pt x="1113" y="35"/>
                    <a:pt x="1113" y="35"/>
                    <a:pt x="1113" y="35"/>
                  </a:cubicBezTo>
                  <a:cubicBezTo>
                    <a:pt x="1076" y="34"/>
                    <a:pt x="1076" y="34"/>
                    <a:pt x="1076" y="34"/>
                  </a:cubicBezTo>
                  <a:cubicBezTo>
                    <a:pt x="1075" y="73"/>
                    <a:pt x="1075" y="73"/>
                    <a:pt x="1075" y="73"/>
                  </a:cubicBezTo>
                  <a:cubicBezTo>
                    <a:pt x="1111" y="72"/>
                    <a:pt x="1111" y="72"/>
                    <a:pt x="1111" y="72"/>
                  </a:cubicBezTo>
                  <a:moveTo>
                    <a:pt x="1051" y="73"/>
                  </a:moveTo>
                  <a:cubicBezTo>
                    <a:pt x="1050" y="64"/>
                    <a:pt x="1050" y="64"/>
                    <a:pt x="1050" y="64"/>
                  </a:cubicBezTo>
                  <a:cubicBezTo>
                    <a:pt x="1004" y="64"/>
                    <a:pt x="1004" y="64"/>
                    <a:pt x="1004" y="64"/>
                  </a:cubicBezTo>
                  <a:cubicBezTo>
                    <a:pt x="1006" y="73"/>
                    <a:pt x="1006" y="73"/>
                    <a:pt x="1006" y="73"/>
                  </a:cubicBezTo>
                  <a:cubicBezTo>
                    <a:pt x="1051" y="73"/>
                    <a:pt x="1051" y="73"/>
                    <a:pt x="1051" y="73"/>
                  </a:cubicBezTo>
                  <a:moveTo>
                    <a:pt x="1062" y="138"/>
                  </a:moveTo>
                  <a:cubicBezTo>
                    <a:pt x="1068" y="140"/>
                    <a:pt x="1075" y="143"/>
                    <a:pt x="1081" y="145"/>
                  </a:cubicBezTo>
                  <a:cubicBezTo>
                    <a:pt x="1087" y="147"/>
                    <a:pt x="1091" y="150"/>
                    <a:pt x="1097" y="155"/>
                  </a:cubicBezTo>
                  <a:cubicBezTo>
                    <a:pt x="1101" y="161"/>
                    <a:pt x="1105" y="166"/>
                    <a:pt x="1105" y="172"/>
                  </a:cubicBezTo>
                  <a:cubicBezTo>
                    <a:pt x="1109" y="178"/>
                    <a:pt x="1110" y="184"/>
                    <a:pt x="1108" y="193"/>
                  </a:cubicBezTo>
                  <a:cubicBezTo>
                    <a:pt x="1108" y="263"/>
                    <a:pt x="1108" y="263"/>
                    <a:pt x="1108" y="263"/>
                  </a:cubicBezTo>
                  <a:cubicBezTo>
                    <a:pt x="1104" y="260"/>
                    <a:pt x="1104" y="257"/>
                    <a:pt x="1101" y="255"/>
                  </a:cubicBezTo>
                  <a:cubicBezTo>
                    <a:pt x="1097" y="252"/>
                    <a:pt x="1094" y="250"/>
                    <a:pt x="1091" y="247"/>
                  </a:cubicBezTo>
                  <a:cubicBezTo>
                    <a:pt x="1088" y="247"/>
                    <a:pt x="1084" y="245"/>
                    <a:pt x="1081" y="245"/>
                  </a:cubicBezTo>
                  <a:cubicBezTo>
                    <a:pt x="1078" y="242"/>
                    <a:pt x="1072" y="243"/>
                    <a:pt x="1069" y="244"/>
                  </a:cubicBezTo>
                  <a:cubicBezTo>
                    <a:pt x="183" y="232"/>
                    <a:pt x="183" y="232"/>
                    <a:pt x="183" y="232"/>
                  </a:cubicBezTo>
                  <a:cubicBezTo>
                    <a:pt x="183" y="232"/>
                    <a:pt x="183" y="232"/>
                    <a:pt x="183" y="232"/>
                  </a:cubicBezTo>
                  <a:cubicBezTo>
                    <a:pt x="180" y="233"/>
                    <a:pt x="180" y="233"/>
                    <a:pt x="180" y="233"/>
                  </a:cubicBezTo>
                  <a:cubicBezTo>
                    <a:pt x="177" y="233"/>
                    <a:pt x="177" y="233"/>
                    <a:pt x="177" y="233"/>
                  </a:cubicBezTo>
                  <a:cubicBezTo>
                    <a:pt x="177" y="233"/>
                    <a:pt x="177" y="233"/>
                    <a:pt x="174" y="233"/>
                  </a:cubicBezTo>
                  <a:cubicBezTo>
                    <a:pt x="153" y="233"/>
                    <a:pt x="153" y="233"/>
                    <a:pt x="153" y="233"/>
                  </a:cubicBezTo>
                  <a:cubicBezTo>
                    <a:pt x="156" y="181"/>
                    <a:pt x="156" y="181"/>
                    <a:pt x="156" y="181"/>
                  </a:cubicBezTo>
                  <a:cubicBezTo>
                    <a:pt x="155" y="175"/>
                    <a:pt x="157" y="168"/>
                    <a:pt x="160" y="162"/>
                  </a:cubicBezTo>
                  <a:cubicBezTo>
                    <a:pt x="162" y="156"/>
                    <a:pt x="164" y="152"/>
                    <a:pt x="169" y="146"/>
                  </a:cubicBezTo>
                  <a:cubicBezTo>
                    <a:pt x="172" y="142"/>
                    <a:pt x="178" y="139"/>
                    <a:pt x="183" y="135"/>
                  </a:cubicBezTo>
                  <a:cubicBezTo>
                    <a:pt x="189" y="134"/>
                    <a:pt x="195" y="133"/>
                    <a:pt x="201" y="133"/>
                  </a:cubicBezTo>
                  <a:cubicBezTo>
                    <a:pt x="1062" y="138"/>
                    <a:pt x="1062" y="138"/>
                    <a:pt x="1062" y="138"/>
                  </a:cubicBezTo>
                  <a:cubicBezTo>
                    <a:pt x="1062" y="138"/>
                    <a:pt x="1062" y="138"/>
                    <a:pt x="1062" y="138"/>
                  </a:cubicBezTo>
                  <a:close/>
                  <a:moveTo>
                    <a:pt x="1050" y="212"/>
                  </a:moveTo>
                  <a:cubicBezTo>
                    <a:pt x="1033" y="193"/>
                    <a:pt x="1033" y="193"/>
                    <a:pt x="1033" y="193"/>
                  </a:cubicBezTo>
                  <a:cubicBezTo>
                    <a:pt x="1051" y="173"/>
                    <a:pt x="1051" y="173"/>
                    <a:pt x="1051" y="173"/>
                  </a:cubicBezTo>
                  <a:cubicBezTo>
                    <a:pt x="1040" y="174"/>
                    <a:pt x="1040" y="174"/>
                    <a:pt x="1040" y="174"/>
                  </a:cubicBezTo>
                  <a:cubicBezTo>
                    <a:pt x="1026" y="185"/>
                    <a:pt x="1026" y="185"/>
                    <a:pt x="1026" y="185"/>
                  </a:cubicBezTo>
                  <a:cubicBezTo>
                    <a:pt x="1016" y="174"/>
                    <a:pt x="1016" y="174"/>
                    <a:pt x="1016" y="174"/>
                  </a:cubicBezTo>
                  <a:cubicBezTo>
                    <a:pt x="1003" y="173"/>
                    <a:pt x="1003" y="173"/>
                    <a:pt x="1003" y="173"/>
                  </a:cubicBezTo>
                  <a:cubicBezTo>
                    <a:pt x="1021" y="192"/>
                    <a:pt x="1021" y="192"/>
                    <a:pt x="1021" y="192"/>
                  </a:cubicBezTo>
                  <a:cubicBezTo>
                    <a:pt x="1002" y="209"/>
                    <a:pt x="1002" y="209"/>
                    <a:pt x="1002" y="209"/>
                  </a:cubicBezTo>
                  <a:cubicBezTo>
                    <a:pt x="1014" y="211"/>
                    <a:pt x="1014" y="211"/>
                    <a:pt x="1014" y="211"/>
                  </a:cubicBezTo>
                  <a:cubicBezTo>
                    <a:pt x="1014" y="211"/>
                    <a:pt x="1014" y="211"/>
                    <a:pt x="1014" y="211"/>
                  </a:cubicBezTo>
                  <a:cubicBezTo>
                    <a:pt x="1027" y="197"/>
                    <a:pt x="1027" y="197"/>
                    <a:pt x="1027" y="197"/>
                  </a:cubicBezTo>
                  <a:cubicBezTo>
                    <a:pt x="1031" y="203"/>
                    <a:pt x="1031" y="203"/>
                    <a:pt x="1031" y="203"/>
                  </a:cubicBezTo>
                  <a:cubicBezTo>
                    <a:pt x="1038" y="211"/>
                    <a:pt x="1038" y="211"/>
                    <a:pt x="1038" y="211"/>
                  </a:cubicBezTo>
                  <a:cubicBezTo>
                    <a:pt x="1050" y="212"/>
                    <a:pt x="1050" y="212"/>
                    <a:pt x="1050" y="212"/>
                  </a:cubicBezTo>
                  <a:moveTo>
                    <a:pt x="972" y="210"/>
                  </a:moveTo>
                  <a:cubicBezTo>
                    <a:pt x="974" y="173"/>
                    <a:pt x="974" y="173"/>
                    <a:pt x="974" y="173"/>
                  </a:cubicBezTo>
                  <a:cubicBezTo>
                    <a:pt x="937" y="172"/>
                    <a:pt x="937" y="172"/>
                    <a:pt x="937" y="172"/>
                  </a:cubicBezTo>
                  <a:cubicBezTo>
                    <a:pt x="936" y="208"/>
                    <a:pt x="936" y="208"/>
                    <a:pt x="936" y="208"/>
                  </a:cubicBezTo>
                  <a:cubicBezTo>
                    <a:pt x="972" y="210"/>
                    <a:pt x="972" y="210"/>
                    <a:pt x="972" y="210"/>
                  </a:cubicBezTo>
                  <a:moveTo>
                    <a:pt x="912" y="211"/>
                  </a:moveTo>
                  <a:cubicBezTo>
                    <a:pt x="911" y="202"/>
                    <a:pt x="911" y="202"/>
                    <a:pt x="911" y="202"/>
                  </a:cubicBezTo>
                  <a:cubicBezTo>
                    <a:pt x="869" y="202"/>
                    <a:pt x="869" y="202"/>
                    <a:pt x="869" y="202"/>
                  </a:cubicBezTo>
                  <a:cubicBezTo>
                    <a:pt x="867" y="211"/>
                    <a:pt x="867" y="211"/>
                    <a:pt x="867" y="211"/>
                  </a:cubicBezTo>
                  <a:cubicBezTo>
                    <a:pt x="912" y="211"/>
                    <a:pt x="912" y="211"/>
                    <a:pt x="912" y="211"/>
                  </a:cubicBezTo>
                  <a:moveTo>
                    <a:pt x="1060" y="285"/>
                  </a:moveTo>
                  <a:cubicBezTo>
                    <a:pt x="1060" y="285"/>
                    <a:pt x="1060" y="285"/>
                    <a:pt x="1060" y="285"/>
                  </a:cubicBezTo>
                  <a:cubicBezTo>
                    <a:pt x="999" y="287"/>
                    <a:pt x="999" y="287"/>
                    <a:pt x="999" y="287"/>
                  </a:cubicBezTo>
                  <a:cubicBezTo>
                    <a:pt x="999" y="290"/>
                    <a:pt x="1003" y="292"/>
                    <a:pt x="1003" y="295"/>
                  </a:cubicBezTo>
                  <a:cubicBezTo>
                    <a:pt x="1003" y="298"/>
                    <a:pt x="1004" y="304"/>
                    <a:pt x="1008" y="307"/>
                  </a:cubicBezTo>
                  <a:cubicBezTo>
                    <a:pt x="1008" y="310"/>
                    <a:pt x="1008" y="313"/>
                    <a:pt x="1009" y="319"/>
                  </a:cubicBezTo>
                  <a:cubicBezTo>
                    <a:pt x="1009" y="322"/>
                    <a:pt x="1010" y="324"/>
                    <a:pt x="1007" y="331"/>
                  </a:cubicBezTo>
                  <a:cubicBezTo>
                    <a:pt x="1007" y="331"/>
                    <a:pt x="1007" y="331"/>
                    <a:pt x="1008" y="337"/>
                  </a:cubicBezTo>
                  <a:cubicBezTo>
                    <a:pt x="1008" y="337"/>
                    <a:pt x="1008" y="337"/>
                    <a:pt x="1060" y="336"/>
                  </a:cubicBezTo>
                  <a:cubicBezTo>
                    <a:pt x="1060" y="336"/>
                    <a:pt x="1060" y="336"/>
                    <a:pt x="1040" y="909"/>
                  </a:cubicBezTo>
                  <a:cubicBezTo>
                    <a:pt x="1040" y="909"/>
                    <a:pt x="1040" y="909"/>
                    <a:pt x="988" y="907"/>
                  </a:cubicBezTo>
                  <a:cubicBezTo>
                    <a:pt x="988" y="907"/>
                    <a:pt x="988" y="907"/>
                    <a:pt x="988" y="958"/>
                  </a:cubicBezTo>
                  <a:cubicBezTo>
                    <a:pt x="988" y="958"/>
                    <a:pt x="988" y="958"/>
                    <a:pt x="1037" y="961"/>
                  </a:cubicBezTo>
                  <a:cubicBezTo>
                    <a:pt x="1043" y="960"/>
                    <a:pt x="1052" y="959"/>
                    <a:pt x="1058" y="955"/>
                  </a:cubicBezTo>
                  <a:cubicBezTo>
                    <a:pt x="1064" y="955"/>
                    <a:pt x="1069" y="951"/>
                    <a:pt x="1075" y="944"/>
                  </a:cubicBezTo>
                  <a:cubicBezTo>
                    <a:pt x="1077" y="941"/>
                    <a:pt x="1083" y="937"/>
                    <a:pt x="1085" y="931"/>
                  </a:cubicBezTo>
                  <a:cubicBezTo>
                    <a:pt x="1087" y="925"/>
                    <a:pt x="1090" y="918"/>
                    <a:pt x="1089" y="909"/>
                  </a:cubicBezTo>
                  <a:cubicBezTo>
                    <a:pt x="1089" y="909"/>
                    <a:pt x="1089" y="909"/>
                    <a:pt x="1109" y="339"/>
                  </a:cubicBezTo>
                  <a:cubicBezTo>
                    <a:pt x="1108" y="330"/>
                    <a:pt x="1107" y="324"/>
                    <a:pt x="1106" y="318"/>
                  </a:cubicBezTo>
                  <a:cubicBezTo>
                    <a:pt x="1103" y="313"/>
                    <a:pt x="1099" y="307"/>
                    <a:pt x="1095" y="302"/>
                  </a:cubicBezTo>
                  <a:cubicBezTo>
                    <a:pt x="1091" y="296"/>
                    <a:pt x="1085" y="294"/>
                    <a:pt x="1079" y="292"/>
                  </a:cubicBezTo>
                  <a:cubicBezTo>
                    <a:pt x="1075" y="286"/>
                    <a:pt x="1066" y="287"/>
                    <a:pt x="1060" y="285"/>
                  </a:cubicBezTo>
                  <a:close/>
                  <a:moveTo>
                    <a:pt x="1196" y="150"/>
                  </a:moveTo>
                  <a:cubicBezTo>
                    <a:pt x="1196" y="150"/>
                    <a:pt x="1196" y="150"/>
                    <a:pt x="1196" y="150"/>
                  </a:cubicBezTo>
                  <a:cubicBezTo>
                    <a:pt x="1135" y="148"/>
                    <a:pt x="1135" y="148"/>
                    <a:pt x="1135" y="148"/>
                  </a:cubicBezTo>
                  <a:cubicBezTo>
                    <a:pt x="1135" y="151"/>
                    <a:pt x="1139" y="154"/>
                    <a:pt x="1139" y="157"/>
                  </a:cubicBezTo>
                  <a:cubicBezTo>
                    <a:pt x="1140" y="163"/>
                    <a:pt x="1143" y="165"/>
                    <a:pt x="1143" y="168"/>
                  </a:cubicBezTo>
                  <a:cubicBezTo>
                    <a:pt x="1144" y="171"/>
                    <a:pt x="1144" y="177"/>
                    <a:pt x="1145" y="180"/>
                  </a:cubicBezTo>
                  <a:cubicBezTo>
                    <a:pt x="1145" y="183"/>
                    <a:pt x="1146" y="189"/>
                    <a:pt x="1146" y="192"/>
                  </a:cubicBezTo>
                  <a:cubicBezTo>
                    <a:pt x="1146" y="192"/>
                    <a:pt x="1146" y="192"/>
                    <a:pt x="1144" y="198"/>
                  </a:cubicBezTo>
                  <a:cubicBezTo>
                    <a:pt x="1144" y="198"/>
                    <a:pt x="1144" y="198"/>
                    <a:pt x="1194" y="201"/>
                  </a:cubicBezTo>
                  <a:cubicBezTo>
                    <a:pt x="1194" y="201"/>
                    <a:pt x="1194" y="201"/>
                    <a:pt x="1177" y="771"/>
                  </a:cubicBezTo>
                  <a:cubicBezTo>
                    <a:pt x="1177" y="771"/>
                    <a:pt x="1177" y="771"/>
                    <a:pt x="1130" y="768"/>
                  </a:cubicBezTo>
                  <a:cubicBezTo>
                    <a:pt x="1130" y="768"/>
                    <a:pt x="1130" y="768"/>
                    <a:pt x="1128" y="819"/>
                  </a:cubicBezTo>
                  <a:cubicBezTo>
                    <a:pt x="1128" y="819"/>
                    <a:pt x="1128" y="819"/>
                    <a:pt x="1178" y="822"/>
                  </a:cubicBezTo>
                  <a:cubicBezTo>
                    <a:pt x="1184" y="821"/>
                    <a:pt x="1189" y="820"/>
                    <a:pt x="1195" y="820"/>
                  </a:cubicBezTo>
                  <a:cubicBezTo>
                    <a:pt x="1201" y="816"/>
                    <a:pt x="1206" y="812"/>
                    <a:pt x="1211" y="809"/>
                  </a:cubicBezTo>
                  <a:cubicBezTo>
                    <a:pt x="1216" y="802"/>
                    <a:pt x="1219" y="799"/>
                    <a:pt x="1221" y="793"/>
                  </a:cubicBezTo>
                  <a:cubicBezTo>
                    <a:pt x="1226" y="786"/>
                    <a:pt x="1225" y="780"/>
                    <a:pt x="1227" y="771"/>
                  </a:cubicBezTo>
                  <a:cubicBezTo>
                    <a:pt x="1227" y="771"/>
                    <a:pt x="1227" y="771"/>
                    <a:pt x="1244" y="201"/>
                  </a:cubicBezTo>
                  <a:cubicBezTo>
                    <a:pt x="1242" y="192"/>
                    <a:pt x="1242" y="186"/>
                    <a:pt x="1238" y="180"/>
                  </a:cubicBezTo>
                  <a:cubicBezTo>
                    <a:pt x="1237" y="174"/>
                    <a:pt x="1234" y="169"/>
                    <a:pt x="1230" y="163"/>
                  </a:cubicBezTo>
                  <a:cubicBezTo>
                    <a:pt x="1224" y="158"/>
                    <a:pt x="1220" y="156"/>
                    <a:pt x="1214" y="153"/>
                  </a:cubicBezTo>
                  <a:cubicBezTo>
                    <a:pt x="1208" y="151"/>
                    <a:pt x="1202" y="149"/>
                    <a:pt x="1196" y="150"/>
                  </a:cubicBez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505050"/>
                </a:solidFill>
              </a:endParaRPr>
            </a:p>
          </p:txBody>
        </p:sp>
      </p:grpSp>
      <p:grpSp>
        <p:nvGrpSpPr>
          <p:cNvPr id="94" name="Group 93"/>
          <p:cNvGrpSpPr/>
          <p:nvPr/>
        </p:nvGrpSpPr>
        <p:grpSpPr>
          <a:xfrm>
            <a:off x="2288851" y="3105312"/>
            <a:ext cx="1975238" cy="1749029"/>
            <a:chOff x="4610988" y="1953172"/>
            <a:chExt cx="2029280" cy="1796882"/>
          </a:xfrm>
        </p:grpSpPr>
        <p:grpSp>
          <p:nvGrpSpPr>
            <p:cNvPr id="106" name="Group 105"/>
            <p:cNvGrpSpPr/>
            <p:nvPr/>
          </p:nvGrpSpPr>
          <p:grpSpPr>
            <a:xfrm>
              <a:off x="4610988" y="1953172"/>
              <a:ext cx="2029280" cy="1796882"/>
              <a:chOff x="3482578" y="3115154"/>
              <a:chExt cx="1660345" cy="1470197"/>
            </a:xfrm>
          </p:grpSpPr>
          <p:pic>
            <p:nvPicPr>
              <p:cNvPr id="108" name="Picture 10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482578" y="3876832"/>
                <a:ext cx="1061011" cy="708519"/>
              </a:xfrm>
              <a:prstGeom prst="rect">
                <a:avLst/>
              </a:prstGeom>
            </p:spPr>
          </p:pic>
          <p:pic>
            <p:nvPicPr>
              <p:cNvPr id="109" name="Picture 10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45349" y="3878001"/>
                <a:ext cx="351089" cy="648811"/>
              </a:xfrm>
              <a:prstGeom prst="rect">
                <a:avLst/>
              </a:prstGeom>
            </p:spPr>
          </p:pic>
          <p:pic>
            <p:nvPicPr>
              <p:cNvPr id="110" name="Picture 10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698507" y="3115154"/>
                <a:ext cx="444416" cy="664847"/>
              </a:xfrm>
              <a:prstGeom prst="rect">
                <a:avLst/>
              </a:prstGeom>
            </p:spPr>
          </p:pic>
        </p:grpSp>
        <p:pic>
          <p:nvPicPr>
            <p:cNvPr id="107" name="Picture 10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912965" y="1962709"/>
              <a:ext cx="941216" cy="802914"/>
            </a:xfrm>
            <a:prstGeom prst="rect">
              <a:avLst/>
            </a:prstGeom>
          </p:spPr>
        </p:pic>
      </p:grpSp>
    </p:spTree>
    <p:extLst>
      <p:ext uri="{BB962C8B-B14F-4D97-AF65-F5344CB8AC3E}">
        <p14:creationId xmlns:p14="http://schemas.microsoft.com/office/powerpoint/2010/main" val="71801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500"/>
                                        <p:tgtEl>
                                          <p:spTgt spid="3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8"/>
                                        </p:tgtEl>
                                        <p:attrNameLst>
                                          <p:attrName>style.visibility</p:attrName>
                                        </p:attrNameLst>
                                      </p:cBhvr>
                                      <p:to>
                                        <p:strVal val="visible"/>
                                      </p:to>
                                    </p:set>
                                    <p:animEffect transition="in" filter="fade">
                                      <p:cBhvr>
                                        <p:cTn id="10" dur="500"/>
                                        <p:tgtEl>
                                          <p:spTgt spid="61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left)">
                                      <p:cBhvr>
                                        <p:cTn id="14" dur="500"/>
                                        <p:tgtEl>
                                          <p:spTgt spid="7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12"/>
                                        </p:tgtEl>
                                        <p:attrNameLst>
                                          <p:attrName>style.visibility</p:attrName>
                                        </p:attrNameLst>
                                      </p:cBhvr>
                                      <p:to>
                                        <p:strVal val="visible"/>
                                      </p:to>
                                    </p:set>
                                    <p:animEffect transition="in" filter="fade">
                                      <p:cBhvr>
                                        <p:cTn id="27" dur="500"/>
                                        <p:tgtEl>
                                          <p:spTgt spid="4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4"/>
                                        </p:tgtEl>
                                        <p:attrNameLst>
                                          <p:attrName>style.visibility</p:attrName>
                                        </p:attrNameLst>
                                      </p:cBhvr>
                                      <p:to>
                                        <p:strVal val="visible"/>
                                      </p:to>
                                    </p:set>
                                    <p:animEffect transition="in" filter="fade">
                                      <p:cBhvr>
                                        <p:cTn id="30" dur="500"/>
                                        <p:tgtEl>
                                          <p:spTgt spid="6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wipe(down)">
                                      <p:cBhvr>
                                        <p:cTn id="35" dur="500"/>
                                        <p:tgtEl>
                                          <p:spTgt spid="82"/>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18"/>
                                        </p:tgtEl>
                                        <p:attrNameLst>
                                          <p:attrName>style.visibility</p:attrName>
                                        </p:attrNameLst>
                                      </p:cBhvr>
                                      <p:to>
                                        <p:strVal val="visible"/>
                                      </p:to>
                                    </p:set>
                                    <p:animEffect transition="in" filter="fade">
                                      <p:cBhvr>
                                        <p:cTn id="39" dur="500"/>
                                        <p:tgtEl>
                                          <p:spTgt spid="4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37"/>
                                        </p:tgtEl>
                                        <p:attrNameLst>
                                          <p:attrName>style.visibility</p:attrName>
                                        </p:attrNameLst>
                                      </p:cBhvr>
                                      <p:to>
                                        <p:strVal val="visible"/>
                                      </p:to>
                                    </p:set>
                                    <p:animEffect transition="in" filter="fade">
                                      <p:cBhvr>
                                        <p:cTn id="42" dur="500"/>
                                        <p:tgtEl>
                                          <p:spTgt spid="6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wipe(left)">
                                      <p:cBhvr>
                                        <p:cTn id="55" dur="500"/>
                                        <p:tgtEl>
                                          <p:spTgt spid="89"/>
                                        </p:tgtEl>
                                      </p:cBhvr>
                                    </p:animEffect>
                                  </p:childTnLst>
                                </p:cTn>
                              </p:par>
                            </p:childTnLst>
                          </p:cTn>
                        </p:par>
                        <p:par>
                          <p:cTn id="56" fill="hold">
                            <p:stCondLst>
                              <p:cond delay="150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15"/>
                                        </p:tgtEl>
                                        <p:attrNameLst>
                                          <p:attrName>style.visibility</p:attrName>
                                        </p:attrNameLst>
                                      </p:cBhvr>
                                      <p:to>
                                        <p:strVal val="visible"/>
                                      </p:to>
                                    </p:set>
                                    <p:animEffect transition="in" filter="fade">
                                      <p:cBhvr>
                                        <p:cTn id="62" dur="500"/>
                                        <p:tgtEl>
                                          <p:spTgt spid="4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left)">
                                      <p:cBhvr>
                                        <p:cTn id="67" dur="500"/>
                                        <p:tgtEl>
                                          <p:spTgt spid="86"/>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1000"/>
                            </p:stCondLst>
                            <p:childTnLst>
                              <p:par>
                                <p:cTn id="73" presetID="22" presetClass="entr" presetSubtype="8"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childTnLst>
                          </p:cTn>
                        </p:par>
                        <p:par>
                          <p:cTn id="76" fill="hold">
                            <p:stCondLst>
                              <p:cond delay="1500"/>
                            </p:stCondLst>
                            <p:childTnLst>
                              <p:par>
                                <p:cTn id="77" presetID="10" presetClass="entr" presetSubtype="0" fill="hold" nodeType="afterEffect">
                                  <p:stCondLst>
                                    <p:cond delay="0"/>
                                  </p:stCondLst>
                                  <p:childTnLst>
                                    <p:set>
                                      <p:cBhvr>
                                        <p:cTn id="78" dur="1" fill="hold">
                                          <p:stCondLst>
                                            <p:cond delay="0"/>
                                          </p:stCondLst>
                                        </p:cTn>
                                        <p:tgtEl>
                                          <p:spTgt spid="366"/>
                                        </p:tgtEl>
                                        <p:attrNameLst>
                                          <p:attrName>style.visibility</p:attrName>
                                        </p:attrNameLst>
                                      </p:cBhvr>
                                      <p:to>
                                        <p:strVal val="visible"/>
                                      </p:to>
                                    </p:set>
                                    <p:animEffect transition="in" filter="fade">
                                      <p:cBhvr>
                                        <p:cTn id="79" dur="500"/>
                                        <p:tgtEl>
                                          <p:spTgt spid="36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59"/>
                                        </p:tgtEl>
                                        <p:attrNameLst>
                                          <p:attrName>style.visibility</p:attrName>
                                        </p:attrNameLst>
                                      </p:cBhvr>
                                      <p:to>
                                        <p:strVal val="visible"/>
                                      </p:to>
                                    </p:set>
                                    <p:animEffect transition="in" filter="fade">
                                      <p:cBhvr>
                                        <p:cTn id="82" dur="500"/>
                                        <p:tgtEl>
                                          <p:spTgt spid="459"/>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wipe(left)">
                                      <p:cBhvr>
                                        <p:cTn id="87" dur="500"/>
                                        <p:tgtEl>
                                          <p:spTgt spid="83"/>
                                        </p:tgtEl>
                                      </p:cBhvr>
                                    </p:animEffec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500"/>
                                        <p:tgtEl>
                                          <p:spTgt spid="11"/>
                                        </p:tgtEl>
                                      </p:cBhvr>
                                    </p:animEffect>
                                  </p:childTnLst>
                                </p:cTn>
                              </p:par>
                            </p:childTnLst>
                          </p:cTn>
                        </p:par>
                        <p:par>
                          <p:cTn id="92" fill="hold">
                            <p:stCondLst>
                              <p:cond delay="1000"/>
                            </p:stCondLst>
                            <p:childTnLst>
                              <p:par>
                                <p:cTn id="93" presetID="22" presetClass="entr" presetSubtype="8" fill="hold" nodeType="afterEffect">
                                  <p:stCondLst>
                                    <p:cond delay="0"/>
                                  </p:stCondLst>
                                  <p:childTnLst>
                                    <p:set>
                                      <p:cBhvr>
                                        <p:cTn id="94" dur="1" fill="hold">
                                          <p:stCondLst>
                                            <p:cond delay="0"/>
                                          </p:stCondLst>
                                        </p:cTn>
                                        <p:tgtEl>
                                          <p:spTgt spid="90"/>
                                        </p:tgtEl>
                                        <p:attrNameLst>
                                          <p:attrName>style.visibility</p:attrName>
                                        </p:attrNameLst>
                                      </p:cBhvr>
                                      <p:to>
                                        <p:strVal val="visible"/>
                                      </p:to>
                                    </p:set>
                                    <p:animEffect transition="in" filter="wipe(left)">
                                      <p:cBhvr>
                                        <p:cTn id="95" dur="500"/>
                                        <p:tgtEl>
                                          <p:spTgt spid="90"/>
                                        </p:tgtEl>
                                      </p:cBhvr>
                                    </p:animEffect>
                                  </p:childTnLst>
                                </p:cTn>
                              </p:par>
                            </p:childTnLst>
                          </p:cTn>
                        </p:par>
                        <p:par>
                          <p:cTn id="96" fill="hold">
                            <p:stCondLst>
                              <p:cond delay="1500"/>
                            </p:stCondLst>
                            <p:childTnLst>
                              <p:par>
                                <p:cTn id="97" presetID="10" presetClass="entr" presetSubtype="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500"/>
                                        <p:tgtEl>
                                          <p:spTgt spid="1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69"/>
                                        </p:tgtEl>
                                        <p:attrNameLst>
                                          <p:attrName>style.visibility</p:attrName>
                                        </p:attrNameLst>
                                      </p:cBhvr>
                                      <p:to>
                                        <p:strVal val="visible"/>
                                      </p:to>
                                    </p:set>
                                    <p:animEffect transition="in" filter="fade">
                                      <p:cBhvr>
                                        <p:cTn id="102" dur="5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15" grpId="0"/>
      <p:bldP spid="618" grpId="0"/>
      <p:bldP spid="624" grpId="0"/>
      <p:bldP spid="637" grpId="0"/>
      <p:bldP spid="3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
          <p:cNvSpPr txBox="1">
            <a:spLocks/>
          </p:cNvSpPr>
          <p:nvPr/>
        </p:nvSpPr>
        <p:spPr>
          <a:xfrm>
            <a:off x="486139" y="2787650"/>
            <a:ext cx="6509885"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400" dirty="0">
                <a:solidFill>
                  <a:srgbClr val="0072C6">
                    <a:lumMod val="50000"/>
                  </a:srgbClr>
                </a:solidFill>
              </a:rPr>
              <a:t>I want to be able to </a:t>
            </a:r>
            <a:r>
              <a:rPr lang="en-US" sz="4400" dirty="0" smtClean="0">
                <a:solidFill>
                  <a:srgbClr val="0072C6">
                    <a:lumMod val="50000"/>
                  </a:srgbClr>
                </a:solidFill>
              </a:rPr>
              <a:t>wipe data from devices when the relationship with the device or users ends</a:t>
            </a:r>
            <a:endParaRPr lang="en-US" sz="4400" dirty="0">
              <a:solidFill>
                <a:srgbClr val="0072C6">
                  <a:lumMod val="50000"/>
                </a:srgbClr>
              </a:solidFill>
            </a:endParaRPr>
          </a:p>
        </p:txBody>
      </p:sp>
      <p:sp>
        <p:nvSpPr>
          <p:cNvPr id="10" name="Oval 9"/>
          <p:cNvSpPr/>
          <p:nvPr/>
        </p:nvSpPr>
        <p:spPr bwMode="auto">
          <a:xfrm>
            <a:off x="504092" y="479425"/>
            <a:ext cx="1828800" cy="1828800"/>
          </a:xfrm>
          <a:prstGeom prst="ellipse">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11171659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Making Sense of the Microsoft Information Protection Stack</a:t>
            </a:r>
          </a:p>
        </p:txBody>
      </p:sp>
      <p:sp>
        <p:nvSpPr>
          <p:cNvPr id="3" name="Text Placeholder 2"/>
          <p:cNvSpPr>
            <a:spLocks noGrp="1"/>
          </p:cNvSpPr>
          <p:nvPr>
            <p:ph type="body" sz="quarter" idx="14"/>
          </p:nvPr>
        </p:nvSpPr>
        <p:spPr/>
        <p:txBody>
          <a:bodyPr/>
          <a:lstStyle/>
          <a:p>
            <a:r>
              <a:rPr lang="en-US" sz="1800" dirty="0"/>
              <a:t>Chris </a:t>
            </a:r>
            <a:r>
              <a:rPr lang="en-US" sz="1800" dirty="0" err="1"/>
              <a:t>Hallum</a:t>
            </a:r>
            <a:r>
              <a:rPr lang="en-US" sz="1800" dirty="0"/>
              <a:t>		     </a:t>
            </a:r>
          </a:p>
          <a:p>
            <a:r>
              <a:rPr lang="en-US" sz="1800" dirty="0"/>
              <a:t>Senior Product Manager	</a:t>
            </a:r>
          </a:p>
          <a:p>
            <a:r>
              <a:rPr lang="en-US" sz="1800" dirty="0"/>
              <a:t>Operating Systems Group - Security		     </a:t>
            </a:r>
          </a:p>
          <a:p>
            <a:r>
              <a:rPr lang="en-US" sz="1800" dirty="0"/>
              <a:t>Microsoft Corporation</a:t>
            </a:r>
          </a:p>
        </p:txBody>
      </p:sp>
      <p:sp>
        <p:nvSpPr>
          <p:cNvPr id="8" name="Text Placeholder 7"/>
          <p:cNvSpPr>
            <a:spLocks noGrp="1"/>
          </p:cNvSpPr>
          <p:nvPr>
            <p:ph type="body" sz="quarter" idx="15"/>
          </p:nvPr>
        </p:nvSpPr>
        <p:spPr/>
        <p:txBody>
          <a:bodyPr/>
          <a:lstStyle/>
          <a:p>
            <a:r>
              <a:rPr lang="en-US" dirty="0" smtClean="0"/>
              <a:t>WIN-B335</a:t>
            </a:r>
            <a:endParaRPr lang="en-US" dirty="0"/>
          </a:p>
        </p:txBody>
      </p:sp>
    </p:spTree>
    <p:extLst>
      <p:ext uri="{BB962C8B-B14F-4D97-AF65-F5344CB8AC3E}">
        <p14:creationId xmlns:p14="http://schemas.microsoft.com/office/powerpoint/2010/main" val="274511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13678" y="249554"/>
            <a:ext cx="12063665" cy="917575"/>
          </a:xfrm>
        </p:spPr>
        <p:txBody>
          <a:bodyPr/>
          <a:lstStyle/>
          <a:p>
            <a:r>
              <a:rPr lang="en-US" sz="4200" dirty="0" smtClean="0"/>
              <a:t>IT Control over Corporate Data</a:t>
            </a:r>
            <a:endParaRPr lang="en-US" sz="4200" dirty="0"/>
          </a:p>
        </p:txBody>
      </p:sp>
      <p:grpSp>
        <p:nvGrpSpPr>
          <p:cNvPr id="7" name="Group 6"/>
          <p:cNvGrpSpPr/>
          <p:nvPr/>
        </p:nvGrpSpPr>
        <p:grpSpPr>
          <a:xfrm>
            <a:off x="4411649" y="1789736"/>
            <a:ext cx="1011387" cy="1682525"/>
            <a:chOff x="884692" y="1865809"/>
            <a:chExt cx="1011387" cy="1682525"/>
          </a:xfrm>
        </p:grpSpPr>
        <p:grpSp>
          <p:nvGrpSpPr>
            <p:cNvPr id="10" name="Group 9"/>
            <p:cNvGrpSpPr/>
            <p:nvPr/>
          </p:nvGrpSpPr>
          <p:grpSpPr>
            <a:xfrm>
              <a:off x="928352" y="1865809"/>
              <a:ext cx="924066" cy="1273790"/>
              <a:chOff x="6753840" y="1545291"/>
              <a:chExt cx="1676397" cy="2416220"/>
            </a:xfrm>
          </p:grpSpPr>
          <p:sp>
            <p:nvSpPr>
              <p:cNvPr id="12" name="Freeform 341"/>
              <p:cNvSpPr>
                <a:spLocks noChangeAspect="1"/>
              </p:cNvSpPr>
              <p:nvPr/>
            </p:nvSpPr>
            <p:spPr bwMode="auto">
              <a:xfrm>
                <a:off x="6795512" y="3317777"/>
                <a:ext cx="594689" cy="643734"/>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3" name="Freeform 18"/>
              <p:cNvSpPr>
                <a:spLocks noChangeAspect="1" noEditPoints="1"/>
              </p:cNvSpPr>
              <p:nvPr/>
            </p:nvSpPr>
            <p:spPr bwMode="auto">
              <a:xfrm>
                <a:off x="6778752" y="1673611"/>
                <a:ext cx="765433" cy="431610"/>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4" name="Freeform 5"/>
              <p:cNvSpPr>
                <a:spLocks noChangeAspect="1"/>
              </p:cNvSpPr>
              <p:nvPr/>
            </p:nvSpPr>
            <p:spPr bwMode="auto">
              <a:xfrm flipH="1">
                <a:off x="7738808" y="2495788"/>
                <a:ext cx="572014" cy="576740"/>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5" name="Freeform 166"/>
              <p:cNvSpPr>
                <a:spLocks noChangeAspect="1" noEditPoints="1"/>
              </p:cNvSpPr>
              <p:nvPr/>
            </p:nvSpPr>
            <p:spPr bwMode="black">
              <a:xfrm>
                <a:off x="6753840" y="2430921"/>
                <a:ext cx="704978" cy="682791"/>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6" name="Freeform 5"/>
              <p:cNvSpPr>
                <a:spLocks noChangeAspect="1" noEditPoints="1"/>
              </p:cNvSpPr>
              <p:nvPr/>
            </p:nvSpPr>
            <p:spPr bwMode="auto">
              <a:xfrm>
                <a:off x="7714544" y="1545291"/>
                <a:ext cx="715693" cy="7169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8" name="Freeform 55"/>
              <p:cNvSpPr>
                <a:spLocks noChangeAspect="1" noEditPoints="1"/>
              </p:cNvSpPr>
              <p:nvPr/>
            </p:nvSpPr>
            <p:spPr bwMode="auto">
              <a:xfrm>
                <a:off x="7666316" y="3295440"/>
                <a:ext cx="666346" cy="63914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sp>
          <p:nvSpPr>
            <p:cNvPr id="11" name="Text Placeholder 12"/>
            <p:cNvSpPr txBox="1">
              <a:spLocks/>
            </p:cNvSpPr>
            <p:nvPr/>
          </p:nvSpPr>
          <p:spPr>
            <a:xfrm>
              <a:off x="884692" y="3215935"/>
              <a:ext cx="1011387"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spc="0" dirty="0" smtClean="0">
                  <a:solidFill>
                    <a:schemeClr val="tx1"/>
                  </a:solidFill>
                  <a:latin typeface="Segoe UI" pitchFamily="34" charset="0"/>
                  <a:ea typeface="Segoe UI" pitchFamily="34" charset="0"/>
                  <a:cs typeface="Segoe UI" pitchFamily="34" charset="0"/>
                </a:rPr>
                <a:t>Personal Apps and Data</a:t>
              </a:r>
              <a:endParaRPr lang="en-US" sz="1200" spc="0" dirty="0">
                <a:solidFill>
                  <a:schemeClr val="tx1"/>
                </a:solidFill>
                <a:latin typeface="Segoe UI" pitchFamily="34" charset="0"/>
                <a:ea typeface="Segoe UI" pitchFamily="34" charset="0"/>
                <a:cs typeface="Segoe UI" pitchFamily="34" charset="0"/>
              </a:endParaRPr>
            </a:p>
          </p:txBody>
        </p:sp>
      </p:grpSp>
      <p:grpSp>
        <p:nvGrpSpPr>
          <p:cNvPr id="20" name="Group 11"/>
          <p:cNvGrpSpPr>
            <a:grpSpLocks noChangeAspect="1"/>
          </p:cNvGrpSpPr>
          <p:nvPr/>
        </p:nvGrpSpPr>
        <p:grpSpPr bwMode="auto">
          <a:xfrm>
            <a:off x="3615644" y="1539851"/>
            <a:ext cx="3496990" cy="5190968"/>
            <a:chOff x="1804" y="681"/>
            <a:chExt cx="1315" cy="1952"/>
          </a:xfrm>
        </p:grpSpPr>
        <p:sp>
          <p:nvSpPr>
            <p:cNvPr id="21" name="AutoShape 10"/>
            <p:cNvSpPr>
              <a:spLocks noChangeAspect="1" noChangeArrowheads="1" noTextEdit="1"/>
            </p:cNvSpPr>
            <p:nvPr/>
          </p:nvSpPr>
          <p:spPr bwMode="auto">
            <a:xfrm>
              <a:off x="1823" y="681"/>
              <a:ext cx="1296"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2" name="Freeform 12"/>
            <p:cNvSpPr>
              <a:spLocks noEditPoints="1"/>
            </p:cNvSpPr>
            <p:nvPr/>
          </p:nvSpPr>
          <p:spPr bwMode="auto">
            <a:xfrm>
              <a:off x="1999" y="681"/>
              <a:ext cx="1120" cy="1674"/>
            </a:xfrm>
            <a:custGeom>
              <a:avLst/>
              <a:gdLst>
                <a:gd name="T0" fmla="*/ 0 w 472"/>
                <a:gd name="T1" fmla="*/ 681 h 706"/>
                <a:gd name="T2" fmla="*/ 0 w 472"/>
                <a:gd name="T3" fmla="*/ 24 h 706"/>
                <a:gd name="T4" fmla="*/ 27 w 472"/>
                <a:gd name="T5" fmla="*/ 0 h 706"/>
                <a:gd name="T6" fmla="*/ 438 w 472"/>
                <a:gd name="T7" fmla="*/ 0 h 706"/>
                <a:gd name="T8" fmla="*/ 440 w 472"/>
                <a:gd name="T9" fmla="*/ 0 h 706"/>
                <a:gd name="T10" fmla="*/ 458 w 472"/>
                <a:gd name="T11" fmla="*/ 5 h 706"/>
                <a:gd name="T12" fmla="*/ 464 w 472"/>
                <a:gd name="T13" fmla="*/ 22 h 706"/>
                <a:gd name="T14" fmla="*/ 464 w 472"/>
                <a:gd name="T15" fmla="*/ 682 h 706"/>
                <a:gd name="T16" fmla="*/ 458 w 472"/>
                <a:gd name="T17" fmla="*/ 700 h 706"/>
                <a:gd name="T18" fmla="*/ 438 w 472"/>
                <a:gd name="T19" fmla="*/ 706 h 706"/>
                <a:gd name="T20" fmla="*/ 27 w 472"/>
                <a:gd name="T21" fmla="*/ 706 h 706"/>
                <a:gd name="T22" fmla="*/ 0 w 472"/>
                <a:gd name="T23" fmla="*/ 681 h 706"/>
                <a:gd name="T24" fmla="*/ 30 w 472"/>
                <a:gd name="T25" fmla="*/ 28 h 706"/>
                <a:gd name="T26" fmla="*/ 30 w 472"/>
                <a:gd name="T27" fmla="*/ 678 h 706"/>
                <a:gd name="T28" fmla="*/ 433 w 472"/>
                <a:gd name="T29" fmla="*/ 678 h 706"/>
                <a:gd name="T30" fmla="*/ 433 w 472"/>
                <a:gd name="T31" fmla="*/ 28 h 706"/>
                <a:gd name="T32" fmla="*/ 30 w 472"/>
                <a:gd name="T33" fmla="*/ 28 h 706"/>
                <a:gd name="T34" fmla="*/ 464 w 472"/>
                <a:gd name="T35" fmla="*/ 147 h 706"/>
                <a:gd name="T36" fmla="*/ 464 w 472"/>
                <a:gd name="T37" fmla="*/ 147 h 706"/>
                <a:gd name="T38" fmla="*/ 472 w 472"/>
                <a:gd name="T39" fmla="*/ 143 h 706"/>
                <a:gd name="T40" fmla="*/ 472 w 472"/>
                <a:gd name="T41" fmla="*/ 50 h 706"/>
                <a:gd name="T42" fmla="*/ 464 w 472"/>
                <a:gd name="T43" fmla="*/ 46 h 706"/>
                <a:gd name="T44" fmla="*/ 464 w 472"/>
                <a:gd name="T45" fmla="*/ 46 h 706"/>
                <a:gd name="T46" fmla="*/ 464 w 472"/>
                <a:gd name="T47" fmla="*/ 252 h 706"/>
                <a:gd name="T48" fmla="*/ 464 w 472"/>
                <a:gd name="T49" fmla="*/ 252 h 706"/>
                <a:gd name="T50" fmla="*/ 472 w 472"/>
                <a:gd name="T51" fmla="*/ 248 h 706"/>
                <a:gd name="T52" fmla="*/ 472 w 472"/>
                <a:gd name="T53" fmla="*/ 155 h 706"/>
                <a:gd name="T54" fmla="*/ 464 w 472"/>
                <a:gd name="T55" fmla="*/ 151 h 706"/>
                <a:gd name="T56" fmla="*/ 464 w 472"/>
                <a:gd name="T57" fmla="*/ 15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2" h="706">
                  <a:moveTo>
                    <a:pt x="0" y="681"/>
                  </a:moveTo>
                  <a:cubicBezTo>
                    <a:pt x="0" y="24"/>
                    <a:pt x="0" y="24"/>
                    <a:pt x="0" y="24"/>
                  </a:cubicBezTo>
                  <a:cubicBezTo>
                    <a:pt x="0" y="0"/>
                    <a:pt x="18" y="0"/>
                    <a:pt x="27" y="0"/>
                  </a:cubicBezTo>
                  <a:cubicBezTo>
                    <a:pt x="438" y="0"/>
                    <a:pt x="438" y="0"/>
                    <a:pt x="438" y="0"/>
                  </a:cubicBezTo>
                  <a:cubicBezTo>
                    <a:pt x="439" y="0"/>
                    <a:pt x="439" y="0"/>
                    <a:pt x="440" y="0"/>
                  </a:cubicBezTo>
                  <a:cubicBezTo>
                    <a:pt x="446" y="0"/>
                    <a:pt x="452" y="0"/>
                    <a:pt x="458" y="5"/>
                  </a:cubicBezTo>
                  <a:cubicBezTo>
                    <a:pt x="464" y="10"/>
                    <a:pt x="464" y="17"/>
                    <a:pt x="464" y="22"/>
                  </a:cubicBezTo>
                  <a:cubicBezTo>
                    <a:pt x="464" y="682"/>
                    <a:pt x="464" y="682"/>
                    <a:pt x="464" y="682"/>
                  </a:cubicBezTo>
                  <a:cubicBezTo>
                    <a:pt x="464" y="688"/>
                    <a:pt x="464" y="695"/>
                    <a:pt x="458" y="700"/>
                  </a:cubicBezTo>
                  <a:cubicBezTo>
                    <a:pt x="452" y="706"/>
                    <a:pt x="444" y="706"/>
                    <a:pt x="438" y="706"/>
                  </a:cubicBezTo>
                  <a:cubicBezTo>
                    <a:pt x="27" y="706"/>
                    <a:pt x="27" y="706"/>
                    <a:pt x="27" y="706"/>
                  </a:cubicBezTo>
                  <a:cubicBezTo>
                    <a:pt x="9" y="706"/>
                    <a:pt x="0" y="697"/>
                    <a:pt x="0" y="681"/>
                  </a:cubicBezTo>
                  <a:close/>
                  <a:moveTo>
                    <a:pt x="30" y="28"/>
                  </a:moveTo>
                  <a:cubicBezTo>
                    <a:pt x="30" y="678"/>
                    <a:pt x="30" y="678"/>
                    <a:pt x="30" y="678"/>
                  </a:cubicBezTo>
                  <a:cubicBezTo>
                    <a:pt x="433" y="678"/>
                    <a:pt x="433" y="678"/>
                    <a:pt x="433" y="678"/>
                  </a:cubicBezTo>
                  <a:cubicBezTo>
                    <a:pt x="433" y="28"/>
                    <a:pt x="433" y="28"/>
                    <a:pt x="433" y="28"/>
                  </a:cubicBezTo>
                  <a:lnTo>
                    <a:pt x="30" y="28"/>
                  </a:lnTo>
                  <a:close/>
                  <a:moveTo>
                    <a:pt x="464" y="147"/>
                  </a:moveTo>
                  <a:cubicBezTo>
                    <a:pt x="464" y="147"/>
                    <a:pt x="464" y="147"/>
                    <a:pt x="464" y="147"/>
                  </a:cubicBezTo>
                  <a:cubicBezTo>
                    <a:pt x="468" y="147"/>
                    <a:pt x="472" y="145"/>
                    <a:pt x="472" y="143"/>
                  </a:cubicBezTo>
                  <a:cubicBezTo>
                    <a:pt x="472" y="50"/>
                    <a:pt x="472" y="50"/>
                    <a:pt x="472" y="50"/>
                  </a:cubicBezTo>
                  <a:cubicBezTo>
                    <a:pt x="472" y="48"/>
                    <a:pt x="468" y="46"/>
                    <a:pt x="464" y="46"/>
                  </a:cubicBezTo>
                  <a:cubicBezTo>
                    <a:pt x="464" y="46"/>
                    <a:pt x="464" y="46"/>
                    <a:pt x="464" y="46"/>
                  </a:cubicBezTo>
                  <a:moveTo>
                    <a:pt x="464" y="252"/>
                  </a:moveTo>
                  <a:cubicBezTo>
                    <a:pt x="464" y="252"/>
                    <a:pt x="464" y="252"/>
                    <a:pt x="464" y="252"/>
                  </a:cubicBezTo>
                  <a:cubicBezTo>
                    <a:pt x="468" y="252"/>
                    <a:pt x="472" y="250"/>
                    <a:pt x="472" y="248"/>
                  </a:cubicBezTo>
                  <a:cubicBezTo>
                    <a:pt x="472" y="155"/>
                    <a:pt x="472" y="155"/>
                    <a:pt x="472" y="155"/>
                  </a:cubicBezTo>
                  <a:cubicBezTo>
                    <a:pt x="472" y="152"/>
                    <a:pt x="468" y="151"/>
                    <a:pt x="464" y="151"/>
                  </a:cubicBezTo>
                  <a:cubicBezTo>
                    <a:pt x="464" y="151"/>
                    <a:pt x="464" y="151"/>
                    <a:pt x="464" y="151"/>
                  </a:cubicBezTo>
                </a:path>
              </a:pathLst>
            </a:custGeom>
            <a:solidFill>
              <a:schemeClr val="tx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3" name="Freeform 13"/>
            <p:cNvSpPr>
              <a:spLocks/>
            </p:cNvSpPr>
            <p:nvPr/>
          </p:nvSpPr>
          <p:spPr bwMode="auto">
            <a:xfrm>
              <a:off x="2374" y="2315"/>
              <a:ext cx="363" cy="17"/>
            </a:xfrm>
            <a:custGeom>
              <a:avLst/>
              <a:gdLst>
                <a:gd name="T0" fmla="*/ 153 w 153"/>
                <a:gd name="T1" fmla="*/ 3 h 7"/>
                <a:gd name="T2" fmla="*/ 150 w 153"/>
                <a:gd name="T3" fmla="*/ 7 h 7"/>
                <a:gd name="T4" fmla="*/ 4 w 153"/>
                <a:gd name="T5" fmla="*/ 7 h 7"/>
                <a:gd name="T6" fmla="*/ 0 w 153"/>
                <a:gd name="T7" fmla="*/ 3 h 7"/>
                <a:gd name="T8" fmla="*/ 0 w 153"/>
                <a:gd name="T9" fmla="*/ 3 h 7"/>
                <a:gd name="T10" fmla="*/ 4 w 153"/>
                <a:gd name="T11" fmla="*/ 0 h 7"/>
                <a:gd name="T12" fmla="*/ 150 w 153"/>
                <a:gd name="T13" fmla="*/ 0 h 7"/>
                <a:gd name="T14" fmla="*/ 153 w 15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
                  <a:moveTo>
                    <a:pt x="153" y="3"/>
                  </a:moveTo>
                  <a:cubicBezTo>
                    <a:pt x="153" y="5"/>
                    <a:pt x="152" y="7"/>
                    <a:pt x="150" y="7"/>
                  </a:cubicBezTo>
                  <a:cubicBezTo>
                    <a:pt x="4" y="7"/>
                    <a:pt x="4" y="7"/>
                    <a:pt x="4" y="7"/>
                  </a:cubicBezTo>
                  <a:cubicBezTo>
                    <a:pt x="2" y="7"/>
                    <a:pt x="0" y="5"/>
                    <a:pt x="0" y="3"/>
                  </a:cubicBezTo>
                  <a:cubicBezTo>
                    <a:pt x="0" y="3"/>
                    <a:pt x="0" y="3"/>
                    <a:pt x="0" y="3"/>
                  </a:cubicBezTo>
                  <a:cubicBezTo>
                    <a:pt x="0" y="1"/>
                    <a:pt x="2" y="0"/>
                    <a:pt x="4" y="0"/>
                  </a:cubicBezTo>
                  <a:cubicBezTo>
                    <a:pt x="150" y="0"/>
                    <a:pt x="150" y="0"/>
                    <a:pt x="150" y="0"/>
                  </a:cubicBezTo>
                  <a:cubicBezTo>
                    <a:pt x="152" y="0"/>
                    <a:pt x="153" y="1"/>
                    <a:pt x="15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4" name="Freeform 14"/>
            <p:cNvSpPr>
              <a:spLocks/>
            </p:cNvSpPr>
            <p:nvPr/>
          </p:nvSpPr>
          <p:spPr bwMode="auto">
            <a:xfrm>
              <a:off x="2345" y="700"/>
              <a:ext cx="363" cy="19"/>
            </a:xfrm>
            <a:custGeom>
              <a:avLst/>
              <a:gdLst>
                <a:gd name="T0" fmla="*/ 153 w 153"/>
                <a:gd name="T1" fmla="*/ 4 h 8"/>
                <a:gd name="T2" fmla="*/ 149 w 153"/>
                <a:gd name="T3" fmla="*/ 8 h 8"/>
                <a:gd name="T4" fmla="*/ 4 w 153"/>
                <a:gd name="T5" fmla="*/ 8 h 8"/>
                <a:gd name="T6" fmla="*/ 0 w 153"/>
                <a:gd name="T7" fmla="*/ 4 h 8"/>
                <a:gd name="T8" fmla="*/ 0 w 153"/>
                <a:gd name="T9" fmla="*/ 4 h 8"/>
                <a:gd name="T10" fmla="*/ 4 w 153"/>
                <a:gd name="T11" fmla="*/ 0 h 8"/>
                <a:gd name="T12" fmla="*/ 149 w 153"/>
                <a:gd name="T13" fmla="*/ 0 h 8"/>
                <a:gd name="T14" fmla="*/ 153 w 15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
                  <a:moveTo>
                    <a:pt x="153" y="4"/>
                  </a:moveTo>
                  <a:cubicBezTo>
                    <a:pt x="153" y="6"/>
                    <a:pt x="151" y="8"/>
                    <a:pt x="149" y="8"/>
                  </a:cubicBezTo>
                  <a:cubicBezTo>
                    <a:pt x="4" y="8"/>
                    <a:pt x="4" y="8"/>
                    <a:pt x="4" y="8"/>
                  </a:cubicBezTo>
                  <a:cubicBezTo>
                    <a:pt x="1" y="8"/>
                    <a:pt x="0" y="6"/>
                    <a:pt x="0" y="4"/>
                  </a:cubicBezTo>
                  <a:cubicBezTo>
                    <a:pt x="0" y="4"/>
                    <a:pt x="0" y="4"/>
                    <a:pt x="0" y="4"/>
                  </a:cubicBezTo>
                  <a:cubicBezTo>
                    <a:pt x="0" y="2"/>
                    <a:pt x="1" y="0"/>
                    <a:pt x="4" y="0"/>
                  </a:cubicBezTo>
                  <a:cubicBezTo>
                    <a:pt x="149" y="0"/>
                    <a:pt x="149" y="0"/>
                    <a:pt x="149" y="0"/>
                  </a:cubicBezTo>
                  <a:cubicBezTo>
                    <a:pt x="151" y="0"/>
                    <a:pt x="153" y="2"/>
                    <a:pt x="15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5" name="Freeform 15"/>
            <p:cNvSpPr>
              <a:spLocks/>
            </p:cNvSpPr>
            <p:nvPr/>
          </p:nvSpPr>
          <p:spPr bwMode="auto">
            <a:xfrm>
              <a:off x="1804" y="1618"/>
              <a:ext cx="629" cy="1015"/>
            </a:xfrm>
            <a:custGeom>
              <a:avLst/>
              <a:gdLst>
                <a:gd name="T0" fmla="*/ 237 w 265"/>
                <a:gd name="T1" fmla="*/ 229 h 428"/>
                <a:gd name="T2" fmla="*/ 152 w 265"/>
                <a:gd name="T3" fmla="*/ 174 h 428"/>
                <a:gd name="T4" fmla="*/ 214 w 265"/>
                <a:gd name="T5" fmla="*/ 43 h 428"/>
                <a:gd name="T6" fmla="*/ 204 w 265"/>
                <a:gd name="T7" fmla="*/ 8 h 428"/>
                <a:gd name="T8" fmla="*/ 173 w 265"/>
                <a:gd name="T9" fmla="*/ 22 h 428"/>
                <a:gd name="T10" fmla="*/ 79 w 265"/>
                <a:gd name="T11" fmla="*/ 202 h 428"/>
                <a:gd name="T12" fmla="*/ 66 w 265"/>
                <a:gd name="T13" fmla="*/ 144 h 428"/>
                <a:gd name="T14" fmla="*/ 16 w 265"/>
                <a:gd name="T15" fmla="*/ 105 h 428"/>
                <a:gd name="T16" fmla="*/ 16 w 265"/>
                <a:gd name="T17" fmla="*/ 152 h 428"/>
                <a:gd name="T18" fmla="*/ 39 w 265"/>
                <a:gd name="T19" fmla="*/ 336 h 428"/>
                <a:gd name="T20" fmla="*/ 43 w 265"/>
                <a:gd name="T21" fmla="*/ 365 h 428"/>
                <a:gd name="T22" fmla="*/ 50 w 265"/>
                <a:gd name="T23" fmla="*/ 378 h 428"/>
                <a:gd name="T24" fmla="*/ 82 w 265"/>
                <a:gd name="T25" fmla="*/ 409 h 428"/>
                <a:gd name="T26" fmla="*/ 189 w 265"/>
                <a:gd name="T27" fmla="*/ 379 h 428"/>
                <a:gd name="T28" fmla="*/ 190 w 265"/>
                <a:gd name="T29" fmla="*/ 376 h 428"/>
                <a:gd name="T30" fmla="*/ 259 w 265"/>
                <a:gd name="T31" fmla="*/ 276 h 428"/>
                <a:gd name="T32" fmla="*/ 237 w 265"/>
                <a:gd name="T33" fmla="*/ 22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428">
                  <a:moveTo>
                    <a:pt x="237" y="229"/>
                  </a:moveTo>
                  <a:cubicBezTo>
                    <a:pt x="152" y="174"/>
                    <a:pt x="152" y="174"/>
                    <a:pt x="152" y="174"/>
                  </a:cubicBezTo>
                  <a:cubicBezTo>
                    <a:pt x="174" y="131"/>
                    <a:pt x="192" y="86"/>
                    <a:pt x="214" y="43"/>
                  </a:cubicBezTo>
                  <a:cubicBezTo>
                    <a:pt x="222" y="31"/>
                    <a:pt x="216" y="13"/>
                    <a:pt x="204" y="8"/>
                  </a:cubicBezTo>
                  <a:cubicBezTo>
                    <a:pt x="190" y="0"/>
                    <a:pt x="180" y="9"/>
                    <a:pt x="173" y="22"/>
                  </a:cubicBezTo>
                  <a:cubicBezTo>
                    <a:pt x="145" y="79"/>
                    <a:pt x="109" y="146"/>
                    <a:pt x="79" y="202"/>
                  </a:cubicBezTo>
                  <a:cubicBezTo>
                    <a:pt x="77" y="189"/>
                    <a:pt x="66" y="144"/>
                    <a:pt x="66" y="144"/>
                  </a:cubicBezTo>
                  <a:cubicBezTo>
                    <a:pt x="63" y="128"/>
                    <a:pt x="35" y="103"/>
                    <a:pt x="16" y="105"/>
                  </a:cubicBezTo>
                  <a:cubicBezTo>
                    <a:pt x="0" y="105"/>
                    <a:pt x="12" y="134"/>
                    <a:pt x="16" y="152"/>
                  </a:cubicBezTo>
                  <a:cubicBezTo>
                    <a:pt x="26" y="215"/>
                    <a:pt x="29" y="274"/>
                    <a:pt x="39" y="336"/>
                  </a:cubicBezTo>
                  <a:cubicBezTo>
                    <a:pt x="39" y="347"/>
                    <a:pt x="40" y="355"/>
                    <a:pt x="43" y="365"/>
                  </a:cubicBezTo>
                  <a:cubicBezTo>
                    <a:pt x="45" y="369"/>
                    <a:pt x="48" y="375"/>
                    <a:pt x="50" y="378"/>
                  </a:cubicBezTo>
                  <a:cubicBezTo>
                    <a:pt x="58" y="390"/>
                    <a:pt x="69" y="402"/>
                    <a:pt x="82" y="409"/>
                  </a:cubicBezTo>
                  <a:cubicBezTo>
                    <a:pt x="121" y="428"/>
                    <a:pt x="167" y="415"/>
                    <a:pt x="189" y="379"/>
                  </a:cubicBezTo>
                  <a:cubicBezTo>
                    <a:pt x="189" y="379"/>
                    <a:pt x="190" y="378"/>
                    <a:pt x="190" y="376"/>
                  </a:cubicBezTo>
                  <a:cubicBezTo>
                    <a:pt x="259" y="276"/>
                    <a:pt x="259" y="276"/>
                    <a:pt x="259" y="276"/>
                  </a:cubicBezTo>
                  <a:cubicBezTo>
                    <a:pt x="265" y="263"/>
                    <a:pt x="250" y="237"/>
                    <a:pt x="237" y="229"/>
                  </a:cubicBezTo>
                  <a:close/>
                </a:path>
              </a:pathLst>
            </a:custGeom>
            <a:solidFill>
              <a:schemeClr val="tx1"/>
            </a:solidFill>
            <a:ln w="15875">
              <a:solidFill>
                <a:schemeClr val="tx1">
                  <a:lumMod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12" name="Group 11"/>
          <p:cNvGrpSpPr>
            <a:grpSpLocks noChangeAspect="1"/>
          </p:cNvGrpSpPr>
          <p:nvPr/>
        </p:nvGrpSpPr>
        <p:grpSpPr bwMode="auto">
          <a:xfrm>
            <a:off x="3617192" y="1525022"/>
            <a:ext cx="3496990" cy="5190968"/>
            <a:chOff x="1804" y="681"/>
            <a:chExt cx="1315" cy="1952"/>
          </a:xfrm>
        </p:grpSpPr>
        <p:sp>
          <p:nvSpPr>
            <p:cNvPr id="113" name="AutoShape 10"/>
            <p:cNvSpPr>
              <a:spLocks noChangeAspect="1" noChangeArrowheads="1" noTextEdit="1"/>
            </p:cNvSpPr>
            <p:nvPr/>
          </p:nvSpPr>
          <p:spPr bwMode="auto">
            <a:xfrm>
              <a:off x="1823" y="681"/>
              <a:ext cx="1296"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15" name="Freeform 13"/>
            <p:cNvSpPr>
              <a:spLocks/>
            </p:cNvSpPr>
            <p:nvPr/>
          </p:nvSpPr>
          <p:spPr bwMode="auto">
            <a:xfrm>
              <a:off x="2374" y="2315"/>
              <a:ext cx="363" cy="17"/>
            </a:xfrm>
            <a:custGeom>
              <a:avLst/>
              <a:gdLst>
                <a:gd name="T0" fmla="*/ 153 w 153"/>
                <a:gd name="T1" fmla="*/ 3 h 7"/>
                <a:gd name="T2" fmla="*/ 150 w 153"/>
                <a:gd name="T3" fmla="*/ 7 h 7"/>
                <a:gd name="T4" fmla="*/ 4 w 153"/>
                <a:gd name="T5" fmla="*/ 7 h 7"/>
                <a:gd name="T6" fmla="*/ 0 w 153"/>
                <a:gd name="T7" fmla="*/ 3 h 7"/>
                <a:gd name="T8" fmla="*/ 0 w 153"/>
                <a:gd name="T9" fmla="*/ 3 h 7"/>
                <a:gd name="T10" fmla="*/ 4 w 153"/>
                <a:gd name="T11" fmla="*/ 0 h 7"/>
                <a:gd name="T12" fmla="*/ 150 w 153"/>
                <a:gd name="T13" fmla="*/ 0 h 7"/>
                <a:gd name="T14" fmla="*/ 153 w 15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
                  <a:moveTo>
                    <a:pt x="153" y="3"/>
                  </a:moveTo>
                  <a:cubicBezTo>
                    <a:pt x="153" y="5"/>
                    <a:pt x="152" y="7"/>
                    <a:pt x="150" y="7"/>
                  </a:cubicBezTo>
                  <a:cubicBezTo>
                    <a:pt x="4" y="7"/>
                    <a:pt x="4" y="7"/>
                    <a:pt x="4" y="7"/>
                  </a:cubicBezTo>
                  <a:cubicBezTo>
                    <a:pt x="2" y="7"/>
                    <a:pt x="0" y="5"/>
                    <a:pt x="0" y="3"/>
                  </a:cubicBezTo>
                  <a:cubicBezTo>
                    <a:pt x="0" y="3"/>
                    <a:pt x="0" y="3"/>
                    <a:pt x="0" y="3"/>
                  </a:cubicBezTo>
                  <a:cubicBezTo>
                    <a:pt x="0" y="1"/>
                    <a:pt x="2" y="0"/>
                    <a:pt x="4" y="0"/>
                  </a:cubicBezTo>
                  <a:cubicBezTo>
                    <a:pt x="150" y="0"/>
                    <a:pt x="150" y="0"/>
                    <a:pt x="150" y="0"/>
                  </a:cubicBezTo>
                  <a:cubicBezTo>
                    <a:pt x="152" y="0"/>
                    <a:pt x="153" y="1"/>
                    <a:pt x="15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16" name="Freeform 14"/>
            <p:cNvSpPr>
              <a:spLocks/>
            </p:cNvSpPr>
            <p:nvPr/>
          </p:nvSpPr>
          <p:spPr bwMode="auto">
            <a:xfrm>
              <a:off x="2345" y="700"/>
              <a:ext cx="363" cy="19"/>
            </a:xfrm>
            <a:custGeom>
              <a:avLst/>
              <a:gdLst>
                <a:gd name="T0" fmla="*/ 153 w 153"/>
                <a:gd name="T1" fmla="*/ 4 h 8"/>
                <a:gd name="T2" fmla="*/ 149 w 153"/>
                <a:gd name="T3" fmla="*/ 8 h 8"/>
                <a:gd name="T4" fmla="*/ 4 w 153"/>
                <a:gd name="T5" fmla="*/ 8 h 8"/>
                <a:gd name="T6" fmla="*/ 0 w 153"/>
                <a:gd name="T7" fmla="*/ 4 h 8"/>
                <a:gd name="T8" fmla="*/ 0 w 153"/>
                <a:gd name="T9" fmla="*/ 4 h 8"/>
                <a:gd name="T10" fmla="*/ 4 w 153"/>
                <a:gd name="T11" fmla="*/ 0 h 8"/>
                <a:gd name="T12" fmla="*/ 149 w 153"/>
                <a:gd name="T13" fmla="*/ 0 h 8"/>
                <a:gd name="T14" fmla="*/ 153 w 15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
                  <a:moveTo>
                    <a:pt x="153" y="4"/>
                  </a:moveTo>
                  <a:cubicBezTo>
                    <a:pt x="153" y="6"/>
                    <a:pt x="151" y="8"/>
                    <a:pt x="149" y="8"/>
                  </a:cubicBezTo>
                  <a:cubicBezTo>
                    <a:pt x="4" y="8"/>
                    <a:pt x="4" y="8"/>
                    <a:pt x="4" y="8"/>
                  </a:cubicBezTo>
                  <a:cubicBezTo>
                    <a:pt x="1" y="8"/>
                    <a:pt x="0" y="6"/>
                    <a:pt x="0" y="4"/>
                  </a:cubicBezTo>
                  <a:cubicBezTo>
                    <a:pt x="0" y="4"/>
                    <a:pt x="0" y="4"/>
                    <a:pt x="0" y="4"/>
                  </a:cubicBezTo>
                  <a:cubicBezTo>
                    <a:pt x="0" y="2"/>
                    <a:pt x="1" y="0"/>
                    <a:pt x="4" y="0"/>
                  </a:cubicBezTo>
                  <a:cubicBezTo>
                    <a:pt x="149" y="0"/>
                    <a:pt x="149" y="0"/>
                    <a:pt x="149" y="0"/>
                  </a:cubicBezTo>
                  <a:cubicBezTo>
                    <a:pt x="151" y="0"/>
                    <a:pt x="153" y="2"/>
                    <a:pt x="15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17" name="Freeform 15"/>
            <p:cNvSpPr>
              <a:spLocks/>
            </p:cNvSpPr>
            <p:nvPr/>
          </p:nvSpPr>
          <p:spPr bwMode="auto">
            <a:xfrm>
              <a:off x="1804" y="1618"/>
              <a:ext cx="629" cy="1015"/>
            </a:xfrm>
            <a:custGeom>
              <a:avLst/>
              <a:gdLst>
                <a:gd name="T0" fmla="*/ 237 w 265"/>
                <a:gd name="T1" fmla="*/ 229 h 428"/>
                <a:gd name="T2" fmla="*/ 152 w 265"/>
                <a:gd name="T3" fmla="*/ 174 h 428"/>
                <a:gd name="T4" fmla="*/ 214 w 265"/>
                <a:gd name="T5" fmla="*/ 43 h 428"/>
                <a:gd name="T6" fmla="*/ 204 w 265"/>
                <a:gd name="T7" fmla="*/ 8 h 428"/>
                <a:gd name="T8" fmla="*/ 173 w 265"/>
                <a:gd name="T9" fmla="*/ 22 h 428"/>
                <a:gd name="T10" fmla="*/ 79 w 265"/>
                <a:gd name="T11" fmla="*/ 202 h 428"/>
                <a:gd name="T12" fmla="*/ 66 w 265"/>
                <a:gd name="T13" fmla="*/ 144 h 428"/>
                <a:gd name="T14" fmla="*/ 16 w 265"/>
                <a:gd name="T15" fmla="*/ 105 h 428"/>
                <a:gd name="T16" fmla="*/ 16 w 265"/>
                <a:gd name="T17" fmla="*/ 152 h 428"/>
                <a:gd name="T18" fmla="*/ 39 w 265"/>
                <a:gd name="T19" fmla="*/ 336 h 428"/>
                <a:gd name="T20" fmla="*/ 43 w 265"/>
                <a:gd name="T21" fmla="*/ 365 h 428"/>
                <a:gd name="T22" fmla="*/ 50 w 265"/>
                <a:gd name="T23" fmla="*/ 378 h 428"/>
                <a:gd name="T24" fmla="*/ 82 w 265"/>
                <a:gd name="T25" fmla="*/ 409 h 428"/>
                <a:gd name="T26" fmla="*/ 189 w 265"/>
                <a:gd name="T27" fmla="*/ 379 h 428"/>
                <a:gd name="T28" fmla="*/ 190 w 265"/>
                <a:gd name="T29" fmla="*/ 376 h 428"/>
                <a:gd name="T30" fmla="*/ 259 w 265"/>
                <a:gd name="T31" fmla="*/ 276 h 428"/>
                <a:gd name="T32" fmla="*/ 237 w 265"/>
                <a:gd name="T33" fmla="*/ 22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428">
                  <a:moveTo>
                    <a:pt x="237" y="229"/>
                  </a:moveTo>
                  <a:cubicBezTo>
                    <a:pt x="152" y="174"/>
                    <a:pt x="152" y="174"/>
                    <a:pt x="152" y="174"/>
                  </a:cubicBezTo>
                  <a:cubicBezTo>
                    <a:pt x="174" y="131"/>
                    <a:pt x="192" y="86"/>
                    <a:pt x="214" y="43"/>
                  </a:cubicBezTo>
                  <a:cubicBezTo>
                    <a:pt x="222" y="31"/>
                    <a:pt x="216" y="13"/>
                    <a:pt x="204" y="8"/>
                  </a:cubicBezTo>
                  <a:cubicBezTo>
                    <a:pt x="190" y="0"/>
                    <a:pt x="180" y="9"/>
                    <a:pt x="173" y="22"/>
                  </a:cubicBezTo>
                  <a:cubicBezTo>
                    <a:pt x="145" y="79"/>
                    <a:pt x="109" y="146"/>
                    <a:pt x="79" y="202"/>
                  </a:cubicBezTo>
                  <a:cubicBezTo>
                    <a:pt x="77" y="189"/>
                    <a:pt x="66" y="144"/>
                    <a:pt x="66" y="144"/>
                  </a:cubicBezTo>
                  <a:cubicBezTo>
                    <a:pt x="63" y="128"/>
                    <a:pt x="35" y="103"/>
                    <a:pt x="16" y="105"/>
                  </a:cubicBezTo>
                  <a:cubicBezTo>
                    <a:pt x="0" y="105"/>
                    <a:pt x="12" y="134"/>
                    <a:pt x="16" y="152"/>
                  </a:cubicBezTo>
                  <a:cubicBezTo>
                    <a:pt x="26" y="215"/>
                    <a:pt x="29" y="274"/>
                    <a:pt x="39" y="336"/>
                  </a:cubicBezTo>
                  <a:cubicBezTo>
                    <a:pt x="39" y="347"/>
                    <a:pt x="40" y="355"/>
                    <a:pt x="43" y="365"/>
                  </a:cubicBezTo>
                  <a:cubicBezTo>
                    <a:pt x="45" y="369"/>
                    <a:pt x="48" y="375"/>
                    <a:pt x="50" y="378"/>
                  </a:cubicBezTo>
                  <a:cubicBezTo>
                    <a:pt x="58" y="390"/>
                    <a:pt x="69" y="402"/>
                    <a:pt x="82" y="409"/>
                  </a:cubicBezTo>
                  <a:cubicBezTo>
                    <a:pt x="121" y="428"/>
                    <a:pt x="167" y="415"/>
                    <a:pt x="189" y="379"/>
                  </a:cubicBezTo>
                  <a:cubicBezTo>
                    <a:pt x="189" y="379"/>
                    <a:pt x="190" y="378"/>
                    <a:pt x="190" y="376"/>
                  </a:cubicBezTo>
                  <a:cubicBezTo>
                    <a:pt x="259" y="276"/>
                    <a:pt x="259" y="276"/>
                    <a:pt x="259" y="276"/>
                  </a:cubicBezTo>
                  <a:cubicBezTo>
                    <a:pt x="265" y="263"/>
                    <a:pt x="250" y="237"/>
                    <a:pt x="237" y="229"/>
                  </a:cubicBezTo>
                  <a:close/>
                </a:path>
              </a:pathLst>
            </a:custGeom>
            <a:solidFill>
              <a:schemeClr val="tx1"/>
            </a:solidFill>
            <a:ln w="15875">
              <a:solidFill>
                <a:schemeClr val="tx1">
                  <a:lumMod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sp>
        <p:nvSpPr>
          <p:cNvPr id="126" name="Rectangle 125"/>
          <p:cNvSpPr/>
          <p:nvPr/>
        </p:nvSpPr>
        <p:spPr bwMode="auto">
          <a:xfrm>
            <a:off x="5565790" y="1806393"/>
            <a:ext cx="1186440" cy="2784658"/>
          </a:xfrm>
          <a:prstGeom prst="rect">
            <a:avLst/>
          </a:prstGeom>
          <a:noFill/>
          <a:ln w="285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rgbClr val="EFEFEF"/>
                  </a:gs>
                  <a:gs pos="10417">
                    <a:srgbClr val="EFEFEF"/>
                  </a:gs>
                </a:gsLst>
                <a:lin ang="5400000" scaled="0"/>
              </a:gradFill>
            </a:endParaRPr>
          </a:p>
        </p:txBody>
      </p:sp>
      <p:grpSp>
        <p:nvGrpSpPr>
          <p:cNvPr id="178" name="Group 177"/>
          <p:cNvGrpSpPr/>
          <p:nvPr/>
        </p:nvGrpSpPr>
        <p:grpSpPr>
          <a:xfrm>
            <a:off x="412683" y="1217634"/>
            <a:ext cx="2279167" cy="2671140"/>
            <a:chOff x="7507339" y="521790"/>
            <a:chExt cx="2279167" cy="2671140"/>
          </a:xfrm>
        </p:grpSpPr>
        <p:sp>
          <p:nvSpPr>
            <p:cNvPr id="179" name="Rectangle 178"/>
            <p:cNvSpPr/>
            <p:nvPr>
              <p:custDataLst>
                <p:tags r:id="rId1"/>
              </p:custDataLst>
            </p:nvPr>
          </p:nvSpPr>
          <p:spPr bwMode="auto">
            <a:xfrm>
              <a:off x="7507339" y="2084934"/>
              <a:ext cx="2279167" cy="1107996"/>
            </a:xfrm>
            <a:prstGeom prst="rect">
              <a:avLst/>
            </a:prstGeom>
            <a:ln>
              <a:noFill/>
            </a:ln>
          </p:spPr>
          <p:txBody>
            <a:bodyPr vert="horz" wrap="square" lIns="0" tIns="0" rIns="0" bIns="0" rtlCol="0">
              <a:spAutoFit/>
            </a:bodyPr>
            <a:lstStyle/>
            <a:p>
              <a:pPr>
                <a:lnSpc>
                  <a:spcPct val="90000"/>
                </a:lnSpc>
                <a:spcBef>
                  <a:spcPts val="1200"/>
                </a:spcBef>
              </a:pPr>
              <a:r>
                <a:rPr lang="en-US" sz="1600" b="1" spc="-30" dirty="0">
                  <a:solidFill>
                    <a:schemeClr val="accent1">
                      <a:lumMod val="60000"/>
                      <a:lumOff val="40000"/>
                    </a:schemeClr>
                  </a:solidFill>
                </a:rPr>
                <a:t>Users</a:t>
              </a:r>
              <a:r>
                <a:rPr lang="en-US" sz="1600" spc="-30" dirty="0">
                  <a:solidFill>
                    <a:schemeClr val="accent1">
                      <a:lumMod val="60000"/>
                      <a:lumOff val="40000"/>
                    </a:schemeClr>
                  </a:solidFill>
                </a:rPr>
                <a:t> </a:t>
              </a:r>
              <a:r>
                <a:rPr lang="en-US" sz="1600" spc="-30" dirty="0"/>
                <a:t>can </a:t>
              </a:r>
              <a:r>
                <a:rPr lang="en-US" sz="1600" spc="-30" dirty="0" smtClean="0"/>
                <a:t>enroll BYOD devices with an MDM to access </a:t>
              </a:r>
              <a:r>
                <a:rPr lang="en-US" sz="1600" spc="-30" dirty="0"/>
                <a:t>corporate data </a:t>
              </a:r>
              <a:r>
                <a:rPr lang="en-US" sz="1600" spc="-30" dirty="0" smtClean="0"/>
                <a:t>and apps regardless </a:t>
              </a:r>
              <a:r>
                <a:rPr lang="en-US" sz="1600" spc="-30" dirty="0"/>
                <a:t>of device or </a:t>
              </a:r>
              <a:r>
                <a:rPr lang="en-US" sz="1600" spc="-30" dirty="0" smtClean="0"/>
                <a:t>location</a:t>
              </a:r>
              <a:endParaRPr lang="en-US" sz="1600" spc="-30" dirty="0"/>
            </a:p>
          </p:txBody>
        </p:sp>
        <p:sp>
          <p:nvSpPr>
            <p:cNvPr id="180" name="Freeform 5"/>
            <p:cNvSpPr>
              <a:spLocks noEditPoints="1"/>
            </p:cNvSpPr>
            <p:nvPr/>
          </p:nvSpPr>
          <p:spPr bwMode="auto">
            <a:xfrm>
              <a:off x="8143684" y="521790"/>
              <a:ext cx="937891" cy="1411273"/>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3" name="Group 2"/>
          <p:cNvGrpSpPr/>
          <p:nvPr/>
        </p:nvGrpSpPr>
        <p:grpSpPr>
          <a:xfrm>
            <a:off x="8748805" y="3105683"/>
            <a:ext cx="1222457" cy="2556770"/>
            <a:chOff x="8168220" y="2107310"/>
            <a:chExt cx="1222457" cy="2556770"/>
          </a:xfrm>
        </p:grpSpPr>
        <p:grpSp>
          <p:nvGrpSpPr>
            <p:cNvPr id="95" name="Group 94"/>
            <p:cNvGrpSpPr/>
            <p:nvPr/>
          </p:nvGrpSpPr>
          <p:grpSpPr>
            <a:xfrm>
              <a:off x="8457809" y="3831899"/>
              <a:ext cx="741961" cy="832181"/>
              <a:chOff x="4963366" y="5234592"/>
              <a:chExt cx="741961" cy="832181"/>
            </a:xfrm>
          </p:grpSpPr>
          <p:sp>
            <p:nvSpPr>
              <p:cNvPr id="96" name="Freeform 236"/>
              <p:cNvSpPr>
                <a:spLocks/>
              </p:cNvSpPr>
              <p:nvPr/>
            </p:nvSpPr>
            <p:spPr bwMode="auto">
              <a:xfrm>
                <a:off x="5156238" y="5234592"/>
                <a:ext cx="374623" cy="591942"/>
              </a:xfrm>
              <a:custGeom>
                <a:avLst/>
                <a:gdLst>
                  <a:gd name="T0" fmla="*/ 1046 w 3602"/>
                  <a:gd name="T1" fmla="*/ 0 h 5948"/>
                  <a:gd name="T2" fmla="*/ 3602 w 3602"/>
                  <a:gd name="T3" fmla="*/ 0 h 5948"/>
                  <a:gd name="T4" fmla="*/ 3602 w 3602"/>
                  <a:gd name="T5" fmla="*/ 5948 h 5948"/>
                  <a:gd name="T6" fmla="*/ 0 w 3602"/>
                  <a:gd name="T7" fmla="*/ 5948 h 5948"/>
                  <a:gd name="T8" fmla="*/ 0 w 3602"/>
                  <a:gd name="T9" fmla="*/ 1094 h 5948"/>
                  <a:gd name="T10" fmla="*/ 477 w 3602"/>
                  <a:gd name="T11" fmla="*/ 570 h 5948"/>
                  <a:gd name="T12" fmla="*/ 1046 w 3602"/>
                  <a:gd name="T13" fmla="*/ 0 h 5948"/>
                </a:gdLst>
                <a:ahLst/>
                <a:cxnLst>
                  <a:cxn ang="0">
                    <a:pos x="T0" y="T1"/>
                  </a:cxn>
                  <a:cxn ang="0">
                    <a:pos x="T2" y="T3"/>
                  </a:cxn>
                  <a:cxn ang="0">
                    <a:pos x="T4" y="T5"/>
                  </a:cxn>
                  <a:cxn ang="0">
                    <a:pos x="T6" y="T7"/>
                  </a:cxn>
                  <a:cxn ang="0">
                    <a:pos x="T8" y="T9"/>
                  </a:cxn>
                  <a:cxn ang="0">
                    <a:pos x="T10" y="T11"/>
                  </a:cxn>
                  <a:cxn ang="0">
                    <a:pos x="T12" y="T13"/>
                  </a:cxn>
                </a:cxnLst>
                <a:rect l="0" t="0" r="r" b="b"/>
                <a:pathLst>
                  <a:path w="3602" h="5948">
                    <a:moveTo>
                      <a:pt x="1046" y="0"/>
                    </a:moveTo>
                    <a:lnTo>
                      <a:pt x="3602" y="0"/>
                    </a:lnTo>
                    <a:lnTo>
                      <a:pt x="3602" y="5948"/>
                    </a:lnTo>
                    <a:lnTo>
                      <a:pt x="0" y="5948"/>
                    </a:lnTo>
                    <a:lnTo>
                      <a:pt x="0" y="1094"/>
                    </a:lnTo>
                    <a:lnTo>
                      <a:pt x="477" y="570"/>
                    </a:lnTo>
                    <a:lnTo>
                      <a:pt x="1046" y="0"/>
                    </a:lnTo>
                    <a:close/>
                  </a:path>
                </a:pathLst>
              </a:custGeom>
              <a:solidFill>
                <a:srgbClr val="FFFFFF"/>
              </a:solidFill>
              <a:ln w="28575">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3" name="Text Placeholder 12"/>
              <p:cNvSpPr txBox="1">
                <a:spLocks/>
              </p:cNvSpPr>
              <p:nvPr/>
            </p:nvSpPr>
            <p:spPr>
              <a:xfrm>
                <a:off x="4963366" y="5900574"/>
                <a:ext cx="741961" cy="1661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spc="0" dirty="0" smtClean="0">
                    <a:solidFill>
                      <a:schemeClr val="tx1"/>
                    </a:solidFill>
                    <a:latin typeface="Segoe UI" pitchFamily="34" charset="0"/>
                    <a:ea typeface="Segoe UI" pitchFamily="34" charset="0"/>
                    <a:cs typeface="Segoe UI" pitchFamily="34" charset="0"/>
                  </a:rPr>
                  <a:t>Policies</a:t>
                </a:r>
                <a:endParaRPr lang="en-US" sz="1200" spc="0" dirty="0">
                  <a:solidFill>
                    <a:schemeClr val="tx1"/>
                  </a:solidFill>
                  <a:latin typeface="Segoe UI" pitchFamily="34" charset="0"/>
                  <a:ea typeface="Segoe UI" pitchFamily="34" charset="0"/>
                  <a:cs typeface="Segoe UI" pitchFamily="34" charset="0"/>
                </a:endParaRPr>
              </a:p>
            </p:txBody>
          </p:sp>
          <p:sp>
            <p:nvSpPr>
              <p:cNvPr id="98" name="Freeform 238"/>
              <p:cNvSpPr>
                <a:spLocks/>
              </p:cNvSpPr>
              <p:nvPr/>
            </p:nvSpPr>
            <p:spPr bwMode="auto">
              <a:xfrm>
                <a:off x="5325144" y="5336101"/>
                <a:ext cx="129739" cy="36354"/>
              </a:xfrm>
              <a:custGeom>
                <a:avLst/>
                <a:gdLst>
                  <a:gd name="T0" fmla="*/ 145 w 1142"/>
                  <a:gd name="T1" fmla="*/ 0 h 318"/>
                  <a:gd name="T2" fmla="*/ 145 w 1142"/>
                  <a:gd name="T3" fmla="*/ 0 h 318"/>
                  <a:gd name="T4" fmla="*/ 149 w 1142"/>
                  <a:gd name="T5" fmla="*/ 0 h 318"/>
                  <a:gd name="T6" fmla="*/ 155 w 1142"/>
                  <a:gd name="T7" fmla="*/ 0 h 318"/>
                  <a:gd name="T8" fmla="*/ 163 w 1142"/>
                  <a:gd name="T9" fmla="*/ 0 h 318"/>
                  <a:gd name="T10" fmla="*/ 176 w 1142"/>
                  <a:gd name="T11" fmla="*/ 0 h 318"/>
                  <a:gd name="T12" fmla="*/ 251 w 1142"/>
                  <a:gd name="T13" fmla="*/ 0 h 318"/>
                  <a:gd name="T14" fmla="*/ 290 w 1142"/>
                  <a:gd name="T15" fmla="*/ 0 h 318"/>
                  <a:gd name="T16" fmla="*/ 337 w 1142"/>
                  <a:gd name="T17" fmla="*/ 0 h 318"/>
                  <a:gd name="T18" fmla="*/ 394 w 1142"/>
                  <a:gd name="T19" fmla="*/ 0 h 318"/>
                  <a:gd name="T20" fmla="*/ 463 w 1142"/>
                  <a:gd name="T21" fmla="*/ 0 h 318"/>
                  <a:gd name="T22" fmla="*/ 543 w 1142"/>
                  <a:gd name="T23" fmla="*/ 0 h 318"/>
                  <a:gd name="T24" fmla="*/ 634 w 1142"/>
                  <a:gd name="T25" fmla="*/ 0 h 318"/>
                  <a:gd name="T26" fmla="*/ 738 w 1142"/>
                  <a:gd name="T27" fmla="*/ 0 h 318"/>
                  <a:gd name="T28" fmla="*/ 857 w 1142"/>
                  <a:gd name="T29" fmla="*/ 0 h 318"/>
                  <a:gd name="T30" fmla="*/ 991 w 1142"/>
                  <a:gd name="T31" fmla="*/ 0 h 318"/>
                  <a:gd name="T32" fmla="*/ 1032 w 1142"/>
                  <a:gd name="T33" fmla="*/ 6 h 318"/>
                  <a:gd name="T34" fmla="*/ 1067 w 1142"/>
                  <a:gd name="T35" fmla="*/ 22 h 318"/>
                  <a:gd name="T36" fmla="*/ 1099 w 1142"/>
                  <a:gd name="T37" fmla="*/ 47 h 318"/>
                  <a:gd name="T38" fmla="*/ 1122 w 1142"/>
                  <a:gd name="T39" fmla="*/ 79 h 318"/>
                  <a:gd name="T40" fmla="*/ 1136 w 1142"/>
                  <a:gd name="T41" fmla="*/ 118 h 318"/>
                  <a:gd name="T42" fmla="*/ 1142 w 1142"/>
                  <a:gd name="T43" fmla="*/ 163 h 318"/>
                  <a:gd name="T44" fmla="*/ 1136 w 1142"/>
                  <a:gd name="T45" fmla="*/ 204 h 318"/>
                  <a:gd name="T46" fmla="*/ 1122 w 1142"/>
                  <a:gd name="T47" fmla="*/ 240 h 318"/>
                  <a:gd name="T48" fmla="*/ 1099 w 1142"/>
                  <a:gd name="T49" fmla="*/ 273 h 318"/>
                  <a:gd name="T50" fmla="*/ 1067 w 1142"/>
                  <a:gd name="T51" fmla="*/ 296 h 318"/>
                  <a:gd name="T52" fmla="*/ 1032 w 1142"/>
                  <a:gd name="T53" fmla="*/ 312 h 318"/>
                  <a:gd name="T54" fmla="*/ 991 w 1142"/>
                  <a:gd name="T55" fmla="*/ 318 h 318"/>
                  <a:gd name="T56" fmla="*/ 991 w 1142"/>
                  <a:gd name="T57" fmla="*/ 318 h 318"/>
                  <a:gd name="T58" fmla="*/ 989 w 1142"/>
                  <a:gd name="T59" fmla="*/ 318 h 318"/>
                  <a:gd name="T60" fmla="*/ 987 w 1142"/>
                  <a:gd name="T61" fmla="*/ 318 h 318"/>
                  <a:gd name="T62" fmla="*/ 981 w 1142"/>
                  <a:gd name="T63" fmla="*/ 318 h 318"/>
                  <a:gd name="T64" fmla="*/ 971 w 1142"/>
                  <a:gd name="T65" fmla="*/ 318 h 318"/>
                  <a:gd name="T66" fmla="*/ 959 w 1142"/>
                  <a:gd name="T67" fmla="*/ 318 h 318"/>
                  <a:gd name="T68" fmla="*/ 740 w 1142"/>
                  <a:gd name="T69" fmla="*/ 318 h 318"/>
                  <a:gd name="T70" fmla="*/ 671 w 1142"/>
                  <a:gd name="T71" fmla="*/ 318 h 318"/>
                  <a:gd name="T72" fmla="*/ 592 w 1142"/>
                  <a:gd name="T73" fmla="*/ 318 h 318"/>
                  <a:gd name="T74" fmla="*/ 396 w 1142"/>
                  <a:gd name="T75" fmla="*/ 318 h 318"/>
                  <a:gd name="T76" fmla="*/ 278 w 1142"/>
                  <a:gd name="T77" fmla="*/ 318 h 318"/>
                  <a:gd name="T78" fmla="*/ 145 w 1142"/>
                  <a:gd name="T79" fmla="*/ 318 h 318"/>
                  <a:gd name="T80" fmla="*/ 106 w 1142"/>
                  <a:gd name="T81" fmla="*/ 312 h 318"/>
                  <a:gd name="T82" fmla="*/ 72 w 1142"/>
                  <a:gd name="T83" fmla="*/ 296 h 318"/>
                  <a:gd name="T84" fmla="*/ 43 w 1142"/>
                  <a:gd name="T85" fmla="*/ 273 h 318"/>
                  <a:gd name="T86" fmla="*/ 19 w 1142"/>
                  <a:gd name="T87" fmla="*/ 240 h 318"/>
                  <a:gd name="T88" fmla="*/ 4 w 1142"/>
                  <a:gd name="T89" fmla="*/ 204 h 318"/>
                  <a:gd name="T90" fmla="*/ 0 w 1142"/>
                  <a:gd name="T91" fmla="*/ 163 h 318"/>
                  <a:gd name="T92" fmla="*/ 4 w 1142"/>
                  <a:gd name="T93" fmla="*/ 118 h 318"/>
                  <a:gd name="T94" fmla="*/ 19 w 1142"/>
                  <a:gd name="T95" fmla="*/ 79 h 318"/>
                  <a:gd name="T96" fmla="*/ 43 w 1142"/>
                  <a:gd name="T97" fmla="*/ 47 h 318"/>
                  <a:gd name="T98" fmla="*/ 72 w 1142"/>
                  <a:gd name="T99" fmla="*/ 22 h 318"/>
                  <a:gd name="T100" fmla="*/ 106 w 1142"/>
                  <a:gd name="T101" fmla="*/ 6 h 318"/>
                  <a:gd name="T102" fmla="*/ 145 w 1142"/>
                  <a:gd name="T103" fmla="*/ 0 h 318"/>
                  <a:gd name="T104" fmla="*/ 145 w 1142"/>
                  <a:gd name="T10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2" h="318">
                    <a:moveTo>
                      <a:pt x="145" y="0"/>
                    </a:moveTo>
                    <a:lnTo>
                      <a:pt x="145" y="0"/>
                    </a:lnTo>
                    <a:lnTo>
                      <a:pt x="149" y="0"/>
                    </a:lnTo>
                    <a:lnTo>
                      <a:pt x="155" y="0"/>
                    </a:lnTo>
                    <a:lnTo>
                      <a:pt x="163" y="0"/>
                    </a:lnTo>
                    <a:lnTo>
                      <a:pt x="176" y="0"/>
                    </a:lnTo>
                    <a:lnTo>
                      <a:pt x="251" y="0"/>
                    </a:lnTo>
                    <a:lnTo>
                      <a:pt x="290" y="0"/>
                    </a:lnTo>
                    <a:lnTo>
                      <a:pt x="337" y="0"/>
                    </a:lnTo>
                    <a:lnTo>
                      <a:pt x="394" y="0"/>
                    </a:lnTo>
                    <a:lnTo>
                      <a:pt x="463" y="0"/>
                    </a:lnTo>
                    <a:lnTo>
                      <a:pt x="543" y="0"/>
                    </a:lnTo>
                    <a:lnTo>
                      <a:pt x="634" y="0"/>
                    </a:lnTo>
                    <a:lnTo>
                      <a:pt x="738" y="0"/>
                    </a:lnTo>
                    <a:lnTo>
                      <a:pt x="857" y="0"/>
                    </a:lnTo>
                    <a:lnTo>
                      <a:pt x="991" y="0"/>
                    </a:lnTo>
                    <a:lnTo>
                      <a:pt x="1032" y="6"/>
                    </a:lnTo>
                    <a:lnTo>
                      <a:pt x="1067" y="22"/>
                    </a:lnTo>
                    <a:lnTo>
                      <a:pt x="1099" y="47"/>
                    </a:lnTo>
                    <a:lnTo>
                      <a:pt x="1122" y="79"/>
                    </a:lnTo>
                    <a:lnTo>
                      <a:pt x="1136" y="118"/>
                    </a:lnTo>
                    <a:lnTo>
                      <a:pt x="1142" y="163"/>
                    </a:lnTo>
                    <a:lnTo>
                      <a:pt x="1136" y="204"/>
                    </a:lnTo>
                    <a:lnTo>
                      <a:pt x="1122" y="240"/>
                    </a:lnTo>
                    <a:lnTo>
                      <a:pt x="1099" y="273"/>
                    </a:lnTo>
                    <a:lnTo>
                      <a:pt x="1067" y="296"/>
                    </a:lnTo>
                    <a:lnTo>
                      <a:pt x="1032" y="312"/>
                    </a:lnTo>
                    <a:lnTo>
                      <a:pt x="991" y="318"/>
                    </a:lnTo>
                    <a:lnTo>
                      <a:pt x="991" y="318"/>
                    </a:lnTo>
                    <a:lnTo>
                      <a:pt x="989" y="318"/>
                    </a:lnTo>
                    <a:lnTo>
                      <a:pt x="987" y="318"/>
                    </a:lnTo>
                    <a:lnTo>
                      <a:pt x="981" y="318"/>
                    </a:lnTo>
                    <a:lnTo>
                      <a:pt x="971" y="318"/>
                    </a:lnTo>
                    <a:lnTo>
                      <a:pt x="959" y="318"/>
                    </a:lnTo>
                    <a:lnTo>
                      <a:pt x="740" y="318"/>
                    </a:lnTo>
                    <a:lnTo>
                      <a:pt x="671" y="318"/>
                    </a:lnTo>
                    <a:lnTo>
                      <a:pt x="592" y="318"/>
                    </a:lnTo>
                    <a:lnTo>
                      <a:pt x="396" y="318"/>
                    </a:lnTo>
                    <a:lnTo>
                      <a:pt x="278" y="318"/>
                    </a:lnTo>
                    <a:lnTo>
                      <a:pt x="145" y="318"/>
                    </a:lnTo>
                    <a:lnTo>
                      <a:pt x="106" y="312"/>
                    </a:lnTo>
                    <a:lnTo>
                      <a:pt x="72" y="296"/>
                    </a:lnTo>
                    <a:lnTo>
                      <a:pt x="43" y="273"/>
                    </a:lnTo>
                    <a:lnTo>
                      <a:pt x="19" y="240"/>
                    </a:lnTo>
                    <a:lnTo>
                      <a:pt x="4" y="204"/>
                    </a:lnTo>
                    <a:lnTo>
                      <a:pt x="0" y="163"/>
                    </a:lnTo>
                    <a:lnTo>
                      <a:pt x="4" y="118"/>
                    </a:lnTo>
                    <a:lnTo>
                      <a:pt x="19" y="79"/>
                    </a:lnTo>
                    <a:lnTo>
                      <a:pt x="43" y="47"/>
                    </a:lnTo>
                    <a:lnTo>
                      <a:pt x="72" y="22"/>
                    </a:lnTo>
                    <a:lnTo>
                      <a:pt x="106" y="6"/>
                    </a:lnTo>
                    <a:lnTo>
                      <a:pt x="145" y="0"/>
                    </a:lnTo>
                    <a:lnTo>
                      <a:pt x="145"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99" name="Freeform 239"/>
              <p:cNvSpPr>
                <a:spLocks/>
              </p:cNvSpPr>
              <p:nvPr/>
            </p:nvSpPr>
            <p:spPr bwMode="auto">
              <a:xfrm>
                <a:off x="5207447" y="5426532"/>
                <a:ext cx="247436" cy="36127"/>
              </a:xfrm>
              <a:custGeom>
                <a:avLst/>
                <a:gdLst>
                  <a:gd name="T0" fmla="*/ 153 w 2179"/>
                  <a:gd name="T1" fmla="*/ 0 h 318"/>
                  <a:gd name="T2" fmla="*/ 165 w 2179"/>
                  <a:gd name="T3" fmla="*/ 0 h 318"/>
                  <a:gd name="T4" fmla="*/ 173 w 2179"/>
                  <a:gd name="T5" fmla="*/ 0 h 318"/>
                  <a:gd name="T6" fmla="*/ 185 w 2179"/>
                  <a:gd name="T7" fmla="*/ 0 h 318"/>
                  <a:gd name="T8" fmla="*/ 542 w 2179"/>
                  <a:gd name="T9" fmla="*/ 0 h 318"/>
                  <a:gd name="T10" fmla="*/ 621 w 2179"/>
                  <a:gd name="T11" fmla="*/ 0 h 318"/>
                  <a:gd name="T12" fmla="*/ 709 w 2179"/>
                  <a:gd name="T13" fmla="*/ 0 h 318"/>
                  <a:gd name="T14" fmla="*/ 2028 w 2179"/>
                  <a:gd name="T15" fmla="*/ 0 h 318"/>
                  <a:gd name="T16" fmla="*/ 2069 w 2179"/>
                  <a:gd name="T17" fmla="*/ 6 h 318"/>
                  <a:gd name="T18" fmla="*/ 2104 w 2179"/>
                  <a:gd name="T19" fmla="*/ 22 h 318"/>
                  <a:gd name="T20" fmla="*/ 2136 w 2179"/>
                  <a:gd name="T21" fmla="*/ 47 h 318"/>
                  <a:gd name="T22" fmla="*/ 2159 w 2179"/>
                  <a:gd name="T23" fmla="*/ 79 h 318"/>
                  <a:gd name="T24" fmla="*/ 2173 w 2179"/>
                  <a:gd name="T25" fmla="*/ 116 h 318"/>
                  <a:gd name="T26" fmla="*/ 2179 w 2179"/>
                  <a:gd name="T27" fmla="*/ 159 h 318"/>
                  <a:gd name="T28" fmla="*/ 2175 w 2179"/>
                  <a:gd name="T29" fmla="*/ 195 h 318"/>
                  <a:gd name="T30" fmla="*/ 2163 w 2179"/>
                  <a:gd name="T31" fmla="*/ 228 h 318"/>
                  <a:gd name="T32" fmla="*/ 2145 w 2179"/>
                  <a:gd name="T33" fmla="*/ 257 h 318"/>
                  <a:gd name="T34" fmla="*/ 2124 w 2179"/>
                  <a:gd name="T35" fmla="*/ 283 h 318"/>
                  <a:gd name="T36" fmla="*/ 2094 w 2179"/>
                  <a:gd name="T37" fmla="*/ 303 h 318"/>
                  <a:gd name="T38" fmla="*/ 2063 w 2179"/>
                  <a:gd name="T39" fmla="*/ 314 h 318"/>
                  <a:gd name="T40" fmla="*/ 2028 w 2179"/>
                  <a:gd name="T41" fmla="*/ 318 h 318"/>
                  <a:gd name="T42" fmla="*/ 153 w 2179"/>
                  <a:gd name="T43" fmla="*/ 318 h 318"/>
                  <a:gd name="T44" fmla="*/ 114 w 2179"/>
                  <a:gd name="T45" fmla="*/ 312 h 318"/>
                  <a:gd name="T46" fmla="*/ 79 w 2179"/>
                  <a:gd name="T47" fmla="*/ 297 h 318"/>
                  <a:gd name="T48" fmla="*/ 47 w 2179"/>
                  <a:gd name="T49" fmla="*/ 271 h 318"/>
                  <a:gd name="T50" fmla="*/ 22 w 2179"/>
                  <a:gd name="T51" fmla="*/ 238 h 318"/>
                  <a:gd name="T52" fmla="*/ 6 w 2179"/>
                  <a:gd name="T53" fmla="*/ 201 h 318"/>
                  <a:gd name="T54" fmla="*/ 0 w 2179"/>
                  <a:gd name="T55" fmla="*/ 159 h 318"/>
                  <a:gd name="T56" fmla="*/ 6 w 2179"/>
                  <a:gd name="T57" fmla="*/ 116 h 318"/>
                  <a:gd name="T58" fmla="*/ 22 w 2179"/>
                  <a:gd name="T59" fmla="*/ 79 h 318"/>
                  <a:gd name="T60" fmla="*/ 47 w 2179"/>
                  <a:gd name="T61" fmla="*/ 47 h 318"/>
                  <a:gd name="T62" fmla="*/ 79 w 2179"/>
                  <a:gd name="T63" fmla="*/ 22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165" y="0"/>
                    </a:lnTo>
                    <a:lnTo>
                      <a:pt x="173" y="0"/>
                    </a:lnTo>
                    <a:lnTo>
                      <a:pt x="185" y="0"/>
                    </a:lnTo>
                    <a:lnTo>
                      <a:pt x="542" y="0"/>
                    </a:lnTo>
                    <a:lnTo>
                      <a:pt x="621" y="0"/>
                    </a:lnTo>
                    <a:lnTo>
                      <a:pt x="709" y="0"/>
                    </a:lnTo>
                    <a:lnTo>
                      <a:pt x="2028" y="0"/>
                    </a:lnTo>
                    <a:lnTo>
                      <a:pt x="2069" y="6"/>
                    </a:lnTo>
                    <a:lnTo>
                      <a:pt x="2104" y="22"/>
                    </a:lnTo>
                    <a:lnTo>
                      <a:pt x="2136" y="47"/>
                    </a:lnTo>
                    <a:lnTo>
                      <a:pt x="2159" y="79"/>
                    </a:lnTo>
                    <a:lnTo>
                      <a:pt x="2173" y="116"/>
                    </a:lnTo>
                    <a:lnTo>
                      <a:pt x="2179" y="159"/>
                    </a:lnTo>
                    <a:lnTo>
                      <a:pt x="2175" y="195"/>
                    </a:lnTo>
                    <a:lnTo>
                      <a:pt x="2163" y="228"/>
                    </a:lnTo>
                    <a:lnTo>
                      <a:pt x="2145" y="257"/>
                    </a:lnTo>
                    <a:lnTo>
                      <a:pt x="2124" y="283"/>
                    </a:lnTo>
                    <a:lnTo>
                      <a:pt x="2094" y="303"/>
                    </a:lnTo>
                    <a:lnTo>
                      <a:pt x="2063" y="314"/>
                    </a:lnTo>
                    <a:lnTo>
                      <a:pt x="2028" y="318"/>
                    </a:lnTo>
                    <a:lnTo>
                      <a:pt x="153" y="318"/>
                    </a:lnTo>
                    <a:lnTo>
                      <a:pt x="114" y="312"/>
                    </a:lnTo>
                    <a:lnTo>
                      <a:pt x="79" y="297"/>
                    </a:lnTo>
                    <a:lnTo>
                      <a:pt x="47" y="271"/>
                    </a:lnTo>
                    <a:lnTo>
                      <a:pt x="22" y="238"/>
                    </a:lnTo>
                    <a:lnTo>
                      <a:pt x="6" y="201"/>
                    </a:lnTo>
                    <a:lnTo>
                      <a:pt x="0" y="159"/>
                    </a:lnTo>
                    <a:lnTo>
                      <a:pt x="6" y="116"/>
                    </a:lnTo>
                    <a:lnTo>
                      <a:pt x="22" y="79"/>
                    </a:lnTo>
                    <a:lnTo>
                      <a:pt x="47" y="47"/>
                    </a:lnTo>
                    <a:lnTo>
                      <a:pt x="79" y="22"/>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0" name="Freeform 240"/>
              <p:cNvSpPr>
                <a:spLocks/>
              </p:cNvSpPr>
              <p:nvPr/>
            </p:nvSpPr>
            <p:spPr bwMode="auto">
              <a:xfrm>
                <a:off x="5207447" y="5515145"/>
                <a:ext cx="247436" cy="36127"/>
              </a:xfrm>
              <a:custGeom>
                <a:avLst/>
                <a:gdLst>
                  <a:gd name="T0" fmla="*/ 153 w 2179"/>
                  <a:gd name="T1" fmla="*/ 0 h 318"/>
                  <a:gd name="T2" fmla="*/ 2028 w 2179"/>
                  <a:gd name="T3" fmla="*/ 0 h 318"/>
                  <a:gd name="T4" fmla="*/ 2069 w 2179"/>
                  <a:gd name="T5" fmla="*/ 6 h 318"/>
                  <a:gd name="T6" fmla="*/ 2104 w 2179"/>
                  <a:gd name="T7" fmla="*/ 21 h 318"/>
                  <a:gd name="T8" fmla="*/ 2136 w 2179"/>
                  <a:gd name="T9" fmla="*/ 47 h 318"/>
                  <a:gd name="T10" fmla="*/ 2159 w 2179"/>
                  <a:gd name="T11" fmla="*/ 78 h 318"/>
                  <a:gd name="T12" fmla="*/ 2173 w 2179"/>
                  <a:gd name="T13" fmla="*/ 116 h 318"/>
                  <a:gd name="T14" fmla="*/ 2179 w 2179"/>
                  <a:gd name="T15" fmla="*/ 159 h 318"/>
                  <a:gd name="T16" fmla="*/ 2175 w 2179"/>
                  <a:gd name="T17" fmla="*/ 194 h 318"/>
                  <a:gd name="T18" fmla="*/ 2163 w 2179"/>
                  <a:gd name="T19" fmla="*/ 228 h 318"/>
                  <a:gd name="T20" fmla="*/ 2145 w 2179"/>
                  <a:gd name="T21" fmla="*/ 257 h 318"/>
                  <a:gd name="T22" fmla="*/ 2124 w 2179"/>
                  <a:gd name="T23" fmla="*/ 283 h 318"/>
                  <a:gd name="T24" fmla="*/ 2094 w 2179"/>
                  <a:gd name="T25" fmla="*/ 302 h 318"/>
                  <a:gd name="T26" fmla="*/ 2063 w 2179"/>
                  <a:gd name="T27" fmla="*/ 314 h 318"/>
                  <a:gd name="T28" fmla="*/ 2028 w 2179"/>
                  <a:gd name="T29" fmla="*/ 318 h 318"/>
                  <a:gd name="T30" fmla="*/ 2016 w 2179"/>
                  <a:gd name="T31" fmla="*/ 318 h 318"/>
                  <a:gd name="T32" fmla="*/ 2006 w 2179"/>
                  <a:gd name="T33" fmla="*/ 318 h 318"/>
                  <a:gd name="T34" fmla="*/ 1994 w 2179"/>
                  <a:gd name="T35" fmla="*/ 318 h 318"/>
                  <a:gd name="T36" fmla="*/ 1637 w 2179"/>
                  <a:gd name="T37" fmla="*/ 318 h 318"/>
                  <a:gd name="T38" fmla="*/ 1559 w 2179"/>
                  <a:gd name="T39" fmla="*/ 318 h 318"/>
                  <a:gd name="T40" fmla="*/ 1472 w 2179"/>
                  <a:gd name="T41" fmla="*/ 318 h 318"/>
                  <a:gd name="T42" fmla="*/ 153 w 2179"/>
                  <a:gd name="T43" fmla="*/ 318 h 318"/>
                  <a:gd name="T44" fmla="*/ 114 w 2179"/>
                  <a:gd name="T45" fmla="*/ 312 h 318"/>
                  <a:gd name="T46" fmla="*/ 79 w 2179"/>
                  <a:gd name="T47" fmla="*/ 296 h 318"/>
                  <a:gd name="T48" fmla="*/ 47 w 2179"/>
                  <a:gd name="T49" fmla="*/ 271 h 318"/>
                  <a:gd name="T50" fmla="*/ 22 w 2179"/>
                  <a:gd name="T51" fmla="*/ 237 h 318"/>
                  <a:gd name="T52" fmla="*/ 6 w 2179"/>
                  <a:gd name="T53" fmla="*/ 200 h 318"/>
                  <a:gd name="T54" fmla="*/ 0 w 2179"/>
                  <a:gd name="T55" fmla="*/ 159 h 318"/>
                  <a:gd name="T56" fmla="*/ 6 w 2179"/>
                  <a:gd name="T57" fmla="*/ 116 h 318"/>
                  <a:gd name="T58" fmla="*/ 22 w 2179"/>
                  <a:gd name="T59" fmla="*/ 78 h 318"/>
                  <a:gd name="T60" fmla="*/ 47 w 2179"/>
                  <a:gd name="T61" fmla="*/ 47 h 318"/>
                  <a:gd name="T62" fmla="*/ 79 w 2179"/>
                  <a:gd name="T63" fmla="*/ 21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2028" y="0"/>
                    </a:lnTo>
                    <a:lnTo>
                      <a:pt x="2069" y="6"/>
                    </a:lnTo>
                    <a:lnTo>
                      <a:pt x="2104" y="21"/>
                    </a:lnTo>
                    <a:lnTo>
                      <a:pt x="2136" y="47"/>
                    </a:lnTo>
                    <a:lnTo>
                      <a:pt x="2159" y="78"/>
                    </a:lnTo>
                    <a:lnTo>
                      <a:pt x="2173" y="116"/>
                    </a:lnTo>
                    <a:lnTo>
                      <a:pt x="2179" y="159"/>
                    </a:lnTo>
                    <a:lnTo>
                      <a:pt x="2175" y="194"/>
                    </a:lnTo>
                    <a:lnTo>
                      <a:pt x="2163" y="228"/>
                    </a:lnTo>
                    <a:lnTo>
                      <a:pt x="2145" y="257"/>
                    </a:lnTo>
                    <a:lnTo>
                      <a:pt x="2124" y="283"/>
                    </a:lnTo>
                    <a:lnTo>
                      <a:pt x="2094" y="302"/>
                    </a:lnTo>
                    <a:lnTo>
                      <a:pt x="2063" y="314"/>
                    </a:lnTo>
                    <a:lnTo>
                      <a:pt x="2028" y="318"/>
                    </a:lnTo>
                    <a:lnTo>
                      <a:pt x="2016" y="318"/>
                    </a:lnTo>
                    <a:lnTo>
                      <a:pt x="2006" y="318"/>
                    </a:lnTo>
                    <a:lnTo>
                      <a:pt x="1994" y="318"/>
                    </a:lnTo>
                    <a:lnTo>
                      <a:pt x="1637" y="318"/>
                    </a:lnTo>
                    <a:lnTo>
                      <a:pt x="1559" y="318"/>
                    </a:lnTo>
                    <a:lnTo>
                      <a:pt x="1472" y="318"/>
                    </a:lnTo>
                    <a:lnTo>
                      <a:pt x="153" y="318"/>
                    </a:lnTo>
                    <a:lnTo>
                      <a:pt x="114" y="312"/>
                    </a:lnTo>
                    <a:lnTo>
                      <a:pt x="79" y="296"/>
                    </a:lnTo>
                    <a:lnTo>
                      <a:pt x="47" y="271"/>
                    </a:lnTo>
                    <a:lnTo>
                      <a:pt x="22" y="237"/>
                    </a:lnTo>
                    <a:lnTo>
                      <a:pt x="6" y="200"/>
                    </a:lnTo>
                    <a:lnTo>
                      <a:pt x="0" y="159"/>
                    </a:lnTo>
                    <a:lnTo>
                      <a:pt x="6" y="116"/>
                    </a:lnTo>
                    <a:lnTo>
                      <a:pt x="22" y="78"/>
                    </a:lnTo>
                    <a:lnTo>
                      <a:pt x="47" y="47"/>
                    </a:lnTo>
                    <a:lnTo>
                      <a:pt x="79" y="21"/>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1" name="Freeform 241"/>
              <p:cNvSpPr>
                <a:spLocks/>
              </p:cNvSpPr>
              <p:nvPr/>
            </p:nvSpPr>
            <p:spPr bwMode="auto">
              <a:xfrm>
                <a:off x="5207447" y="5603758"/>
                <a:ext cx="247436" cy="38172"/>
              </a:xfrm>
              <a:custGeom>
                <a:avLst/>
                <a:gdLst>
                  <a:gd name="T0" fmla="*/ 173 w 2179"/>
                  <a:gd name="T1" fmla="*/ 0 h 336"/>
                  <a:gd name="T2" fmla="*/ 185 w 2179"/>
                  <a:gd name="T3" fmla="*/ 0 h 336"/>
                  <a:gd name="T4" fmla="*/ 2028 w 2179"/>
                  <a:gd name="T5" fmla="*/ 0 h 336"/>
                  <a:gd name="T6" fmla="*/ 2069 w 2179"/>
                  <a:gd name="T7" fmla="*/ 6 h 336"/>
                  <a:gd name="T8" fmla="*/ 2104 w 2179"/>
                  <a:gd name="T9" fmla="*/ 24 h 336"/>
                  <a:gd name="T10" fmla="*/ 2136 w 2179"/>
                  <a:gd name="T11" fmla="*/ 49 h 336"/>
                  <a:gd name="T12" fmla="*/ 2159 w 2179"/>
                  <a:gd name="T13" fmla="*/ 83 h 336"/>
                  <a:gd name="T14" fmla="*/ 2173 w 2179"/>
                  <a:gd name="T15" fmla="*/ 124 h 336"/>
                  <a:gd name="T16" fmla="*/ 2179 w 2179"/>
                  <a:gd name="T17" fmla="*/ 169 h 336"/>
                  <a:gd name="T18" fmla="*/ 2173 w 2179"/>
                  <a:gd name="T19" fmla="*/ 214 h 336"/>
                  <a:gd name="T20" fmla="*/ 2159 w 2179"/>
                  <a:gd name="T21" fmla="*/ 254 h 336"/>
                  <a:gd name="T22" fmla="*/ 2136 w 2179"/>
                  <a:gd name="T23" fmla="*/ 287 h 336"/>
                  <a:gd name="T24" fmla="*/ 2104 w 2179"/>
                  <a:gd name="T25" fmla="*/ 313 h 336"/>
                  <a:gd name="T26" fmla="*/ 2069 w 2179"/>
                  <a:gd name="T27" fmla="*/ 330 h 336"/>
                  <a:gd name="T28" fmla="*/ 2028 w 2179"/>
                  <a:gd name="T29" fmla="*/ 336 h 336"/>
                  <a:gd name="T30" fmla="*/ 2028 w 2179"/>
                  <a:gd name="T31" fmla="*/ 336 h 336"/>
                  <a:gd name="T32" fmla="*/ 2026 w 2179"/>
                  <a:gd name="T33" fmla="*/ 336 h 336"/>
                  <a:gd name="T34" fmla="*/ 2026 w 2179"/>
                  <a:gd name="T35" fmla="*/ 336 h 336"/>
                  <a:gd name="T36" fmla="*/ 2022 w 2179"/>
                  <a:gd name="T37" fmla="*/ 336 h 336"/>
                  <a:gd name="T38" fmla="*/ 2016 w 2179"/>
                  <a:gd name="T39" fmla="*/ 336 h 336"/>
                  <a:gd name="T40" fmla="*/ 2006 w 2179"/>
                  <a:gd name="T41" fmla="*/ 336 h 336"/>
                  <a:gd name="T42" fmla="*/ 1994 w 2179"/>
                  <a:gd name="T43" fmla="*/ 336 h 336"/>
                  <a:gd name="T44" fmla="*/ 1957 w 2179"/>
                  <a:gd name="T45" fmla="*/ 336 h 336"/>
                  <a:gd name="T46" fmla="*/ 1932 w 2179"/>
                  <a:gd name="T47" fmla="*/ 336 h 336"/>
                  <a:gd name="T48" fmla="*/ 1900 w 2179"/>
                  <a:gd name="T49" fmla="*/ 336 h 336"/>
                  <a:gd name="T50" fmla="*/ 1767 w 2179"/>
                  <a:gd name="T51" fmla="*/ 336 h 336"/>
                  <a:gd name="T52" fmla="*/ 1706 w 2179"/>
                  <a:gd name="T53" fmla="*/ 336 h 336"/>
                  <a:gd name="T54" fmla="*/ 1637 w 2179"/>
                  <a:gd name="T55" fmla="*/ 336 h 336"/>
                  <a:gd name="T56" fmla="*/ 1559 w 2179"/>
                  <a:gd name="T57" fmla="*/ 336 h 336"/>
                  <a:gd name="T58" fmla="*/ 1472 w 2179"/>
                  <a:gd name="T59" fmla="*/ 336 h 336"/>
                  <a:gd name="T60" fmla="*/ 1266 w 2179"/>
                  <a:gd name="T61" fmla="*/ 336 h 336"/>
                  <a:gd name="T62" fmla="*/ 1145 w 2179"/>
                  <a:gd name="T63" fmla="*/ 336 h 336"/>
                  <a:gd name="T64" fmla="*/ 1013 w 2179"/>
                  <a:gd name="T65" fmla="*/ 336 h 336"/>
                  <a:gd name="T66" fmla="*/ 868 w 2179"/>
                  <a:gd name="T67" fmla="*/ 336 h 336"/>
                  <a:gd name="T68" fmla="*/ 711 w 2179"/>
                  <a:gd name="T69" fmla="*/ 336 h 336"/>
                  <a:gd name="T70" fmla="*/ 153 w 2179"/>
                  <a:gd name="T71" fmla="*/ 336 h 336"/>
                  <a:gd name="T72" fmla="*/ 120 w 2179"/>
                  <a:gd name="T73" fmla="*/ 332 h 336"/>
                  <a:gd name="T74" fmla="*/ 89 w 2179"/>
                  <a:gd name="T75" fmla="*/ 318 h 336"/>
                  <a:gd name="T76" fmla="*/ 59 w 2179"/>
                  <a:gd name="T77" fmla="*/ 299 h 336"/>
                  <a:gd name="T78" fmla="*/ 36 w 2179"/>
                  <a:gd name="T79" fmla="*/ 273 h 336"/>
                  <a:gd name="T80" fmla="*/ 18 w 2179"/>
                  <a:gd name="T81" fmla="*/ 244 h 336"/>
                  <a:gd name="T82" fmla="*/ 4 w 2179"/>
                  <a:gd name="T83" fmla="*/ 207 h 336"/>
                  <a:gd name="T84" fmla="*/ 0 w 2179"/>
                  <a:gd name="T85" fmla="*/ 169 h 336"/>
                  <a:gd name="T86" fmla="*/ 4 w 2179"/>
                  <a:gd name="T87" fmla="*/ 130 h 336"/>
                  <a:gd name="T88" fmla="*/ 18 w 2179"/>
                  <a:gd name="T89" fmla="*/ 95 h 336"/>
                  <a:gd name="T90" fmla="*/ 36 w 2179"/>
                  <a:gd name="T91" fmla="*/ 63 h 336"/>
                  <a:gd name="T92" fmla="*/ 59 w 2179"/>
                  <a:gd name="T93" fmla="*/ 38 h 336"/>
                  <a:gd name="T94" fmla="*/ 89 w 2179"/>
                  <a:gd name="T95" fmla="*/ 18 h 336"/>
                  <a:gd name="T96" fmla="*/ 120 w 2179"/>
                  <a:gd name="T97" fmla="*/ 6 h 336"/>
                  <a:gd name="T98" fmla="*/ 153 w 2179"/>
                  <a:gd name="T99" fmla="*/ 0 h 336"/>
                  <a:gd name="T100" fmla="*/ 165 w 2179"/>
                  <a:gd name="T101" fmla="*/ 0 h 336"/>
                  <a:gd name="T102" fmla="*/ 173 w 2179"/>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9" h="336">
                    <a:moveTo>
                      <a:pt x="173" y="0"/>
                    </a:moveTo>
                    <a:lnTo>
                      <a:pt x="185" y="0"/>
                    </a:lnTo>
                    <a:lnTo>
                      <a:pt x="2028" y="0"/>
                    </a:lnTo>
                    <a:lnTo>
                      <a:pt x="2069" y="6"/>
                    </a:lnTo>
                    <a:lnTo>
                      <a:pt x="2104" y="24"/>
                    </a:lnTo>
                    <a:lnTo>
                      <a:pt x="2136" y="49"/>
                    </a:lnTo>
                    <a:lnTo>
                      <a:pt x="2159" y="83"/>
                    </a:lnTo>
                    <a:lnTo>
                      <a:pt x="2173" y="124"/>
                    </a:lnTo>
                    <a:lnTo>
                      <a:pt x="2179" y="169"/>
                    </a:lnTo>
                    <a:lnTo>
                      <a:pt x="2173" y="214"/>
                    </a:lnTo>
                    <a:lnTo>
                      <a:pt x="2159" y="254"/>
                    </a:lnTo>
                    <a:lnTo>
                      <a:pt x="2136" y="287"/>
                    </a:lnTo>
                    <a:lnTo>
                      <a:pt x="2104" y="313"/>
                    </a:lnTo>
                    <a:lnTo>
                      <a:pt x="2069" y="330"/>
                    </a:lnTo>
                    <a:lnTo>
                      <a:pt x="2028" y="336"/>
                    </a:lnTo>
                    <a:lnTo>
                      <a:pt x="2028" y="336"/>
                    </a:lnTo>
                    <a:lnTo>
                      <a:pt x="2026" y="336"/>
                    </a:lnTo>
                    <a:lnTo>
                      <a:pt x="2026" y="336"/>
                    </a:lnTo>
                    <a:lnTo>
                      <a:pt x="2022" y="336"/>
                    </a:lnTo>
                    <a:lnTo>
                      <a:pt x="2016" y="336"/>
                    </a:lnTo>
                    <a:lnTo>
                      <a:pt x="2006" y="336"/>
                    </a:lnTo>
                    <a:lnTo>
                      <a:pt x="1994" y="336"/>
                    </a:lnTo>
                    <a:lnTo>
                      <a:pt x="1957" y="336"/>
                    </a:lnTo>
                    <a:lnTo>
                      <a:pt x="1932" y="336"/>
                    </a:lnTo>
                    <a:lnTo>
                      <a:pt x="1900" y="336"/>
                    </a:lnTo>
                    <a:lnTo>
                      <a:pt x="1767" y="336"/>
                    </a:lnTo>
                    <a:lnTo>
                      <a:pt x="1706" y="336"/>
                    </a:lnTo>
                    <a:lnTo>
                      <a:pt x="1637" y="336"/>
                    </a:lnTo>
                    <a:lnTo>
                      <a:pt x="1559" y="336"/>
                    </a:lnTo>
                    <a:lnTo>
                      <a:pt x="1472" y="336"/>
                    </a:lnTo>
                    <a:lnTo>
                      <a:pt x="1266" y="336"/>
                    </a:lnTo>
                    <a:lnTo>
                      <a:pt x="1145" y="336"/>
                    </a:lnTo>
                    <a:lnTo>
                      <a:pt x="1013" y="336"/>
                    </a:lnTo>
                    <a:lnTo>
                      <a:pt x="868" y="336"/>
                    </a:lnTo>
                    <a:lnTo>
                      <a:pt x="711" y="336"/>
                    </a:lnTo>
                    <a:lnTo>
                      <a:pt x="153" y="336"/>
                    </a:lnTo>
                    <a:lnTo>
                      <a:pt x="120" y="332"/>
                    </a:lnTo>
                    <a:lnTo>
                      <a:pt x="89" y="318"/>
                    </a:lnTo>
                    <a:lnTo>
                      <a:pt x="59" y="299"/>
                    </a:lnTo>
                    <a:lnTo>
                      <a:pt x="36" y="273"/>
                    </a:lnTo>
                    <a:lnTo>
                      <a:pt x="18" y="244"/>
                    </a:lnTo>
                    <a:lnTo>
                      <a:pt x="4" y="207"/>
                    </a:lnTo>
                    <a:lnTo>
                      <a:pt x="0" y="169"/>
                    </a:lnTo>
                    <a:lnTo>
                      <a:pt x="4" y="130"/>
                    </a:lnTo>
                    <a:lnTo>
                      <a:pt x="18" y="95"/>
                    </a:lnTo>
                    <a:lnTo>
                      <a:pt x="36" y="63"/>
                    </a:lnTo>
                    <a:lnTo>
                      <a:pt x="59" y="38"/>
                    </a:lnTo>
                    <a:lnTo>
                      <a:pt x="89" y="18"/>
                    </a:lnTo>
                    <a:lnTo>
                      <a:pt x="120" y="6"/>
                    </a:lnTo>
                    <a:lnTo>
                      <a:pt x="153" y="0"/>
                    </a:lnTo>
                    <a:lnTo>
                      <a:pt x="165" y="0"/>
                    </a:lnTo>
                    <a:lnTo>
                      <a:pt x="17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2" name="Freeform 242"/>
              <p:cNvSpPr>
                <a:spLocks/>
              </p:cNvSpPr>
              <p:nvPr/>
            </p:nvSpPr>
            <p:spPr bwMode="auto">
              <a:xfrm>
                <a:off x="5207447" y="5694189"/>
                <a:ext cx="247436" cy="36127"/>
              </a:xfrm>
              <a:custGeom>
                <a:avLst/>
                <a:gdLst>
                  <a:gd name="T0" fmla="*/ 153 w 2179"/>
                  <a:gd name="T1" fmla="*/ 0 h 318"/>
                  <a:gd name="T2" fmla="*/ 153 w 2179"/>
                  <a:gd name="T3" fmla="*/ 0 h 318"/>
                  <a:gd name="T4" fmla="*/ 155 w 2179"/>
                  <a:gd name="T5" fmla="*/ 0 h 318"/>
                  <a:gd name="T6" fmla="*/ 159 w 2179"/>
                  <a:gd name="T7" fmla="*/ 0 h 318"/>
                  <a:gd name="T8" fmla="*/ 165 w 2179"/>
                  <a:gd name="T9" fmla="*/ 0 h 318"/>
                  <a:gd name="T10" fmla="*/ 173 w 2179"/>
                  <a:gd name="T11" fmla="*/ 0 h 318"/>
                  <a:gd name="T12" fmla="*/ 185 w 2179"/>
                  <a:gd name="T13" fmla="*/ 0 h 318"/>
                  <a:gd name="T14" fmla="*/ 222 w 2179"/>
                  <a:gd name="T15" fmla="*/ 0 h 318"/>
                  <a:gd name="T16" fmla="*/ 248 w 2179"/>
                  <a:gd name="T17" fmla="*/ 0 h 318"/>
                  <a:gd name="T18" fmla="*/ 279 w 2179"/>
                  <a:gd name="T19" fmla="*/ 0 h 318"/>
                  <a:gd name="T20" fmla="*/ 414 w 2179"/>
                  <a:gd name="T21" fmla="*/ 0 h 318"/>
                  <a:gd name="T22" fmla="*/ 473 w 2179"/>
                  <a:gd name="T23" fmla="*/ 0 h 318"/>
                  <a:gd name="T24" fmla="*/ 542 w 2179"/>
                  <a:gd name="T25" fmla="*/ 0 h 318"/>
                  <a:gd name="T26" fmla="*/ 621 w 2179"/>
                  <a:gd name="T27" fmla="*/ 0 h 318"/>
                  <a:gd name="T28" fmla="*/ 709 w 2179"/>
                  <a:gd name="T29" fmla="*/ 0 h 318"/>
                  <a:gd name="T30" fmla="*/ 807 w 2179"/>
                  <a:gd name="T31" fmla="*/ 0 h 318"/>
                  <a:gd name="T32" fmla="*/ 915 w 2179"/>
                  <a:gd name="T33" fmla="*/ 0 h 318"/>
                  <a:gd name="T34" fmla="*/ 1035 w 2179"/>
                  <a:gd name="T35" fmla="*/ 0 h 318"/>
                  <a:gd name="T36" fmla="*/ 1166 w 2179"/>
                  <a:gd name="T37" fmla="*/ 0 h 318"/>
                  <a:gd name="T38" fmla="*/ 1311 w 2179"/>
                  <a:gd name="T39" fmla="*/ 0 h 318"/>
                  <a:gd name="T40" fmla="*/ 1468 w 2179"/>
                  <a:gd name="T41" fmla="*/ 0 h 318"/>
                  <a:gd name="T42" fmla="*/ 1641 w 2179"/>
                  <a:gd name="T43" fmla="*/ 0 h 318"/>
                  <a:gd name="T44" fmla="*/ 1828 w 2179"/>
                  <a:gd name="T45" fmla="*/ 0 h 318"/>
                  <a:gd name="T46" fmla="*/ 2028 w 2179"/>
                  <a:gd name="T47" fmla="*/ 0 h 318"/>
                  <a:gd name="T48" fmla="*/ 2063 w 2179"/>
                  <a:gd name="T49" fmla="*/ 4 h 318"/>
                  <a:gd name="T50" fmla="*/ 2094 w 2179"/>
                  <a:gd name="T51" fmla="*/ 17 h 318"/>
                  <a:gd name="T52" fmla="*/ 2124 w 2179"/>
                  <a:gd name="T53" fmla="*/ 35 h 318"/>
                  <a:gd name="T54" fmla="*/ 2145 w 2179"/>
                  <a:gd name="T55" fmla="*/ 60 h 318"/>
                  <a:gd name="T56" fmla="*/ 2163 w 2179"/>
                  <a:gd name="T57" fmla="*/ 90 h 318"/>
                  <a:gd name="T58" fmla="*/ 2175 w 2179"/>
                  <a:gd name="T59" fmla="*/ 123 h 318"/>
                  <a:gd name="T60" fmla="*/ 2179 w 2179"/>
                  <a:gd name="T61" fmla="*/ 159 h 318"/>
                  <a:gd name="T62" fmla="*/ 2173 w 2179"/>
                  <a:gd name="T63" fmla="*/ 202 h 318"/>
                  <a:gd name="T64" fmla="*/ 2159 w 2179"/>
                  <a:gd name="T65" fmla="*/ 239 h 318"/>
                  <a:gd name="T66" fmla="*/ 2136 w 2179"/>
                  <a:gd name="T67" fmla="*/ 273 h 318"/>
                  <a:gd name="T68" fmla="*/ 2104 w 2179"/>
                  <a:gd name="T69" fmla="*/ 296 h 318"/>
                  <a:gd name="T70" fmla="*/ 2069 w 2179"/>
                  <a:gd name="T71" fmla="*/ 312 h 318"/>
                  <a:gd name="T72" fmla="*/ 2028 w 2179"/>
                  <a:gd name="T73" fmla="*/ 318 h 318"/>
                  <a:gd name="T74" fmla="*/ 2016 w 2179"/>
                  <a:gd name="T75" fmla="*/ 318 h 318"/>
                  <a:gd name="T76" fmla="*/ 2006 w 2179"/>
                  <a:gd name="T77" fmla="*/ 318 h 318"/>
                  <a:gd name="T78" fmla="*/ 1994 w 2179"/>
                  <a:gd name="T79" fmla="*/ 318 h 318"/>
                  <a:gd name="T80" fmla="*/ 153 w 2179"/>
                  <a:gd name="T81" fmla="*/ 318 h 318"/>
                  <a:gd name="T82" fmla="*/ 114 w 2179"/>
                  <a:gd name="T83" fmla="*/ 312 h 318"/>
                  <a:gd name="T84" fmla="*/ 79 w 2179"/>
                  <a:gd name="T85" fmla="*/ 296 h 318"/>
                  <a:gd name="T86" fmla="*/ 47 w 2179"/>
                  <a:gd name="T87" fmla="*/ 273 h 318"/>
                  <a:gd name="T88" fmla="*/ 22 w 2179"/>
                  <a:gd name="T89" fmla="*/ 239 h 318"/>
                  <a:gd name="T90" fmla="*/ 6 w 2179"/>
                  <a:gd name="T91" fmla="*/ 202 h 318"/>
                  <a:gd name="T92" fmla="*/ 0 w 2179"/>
                  <a:gd name="T93" fmla="*/ 159 h 318"/>
                  <a:gd name="T94" fmla="*/ 6 w 2179"/>
                  <a:gd name="T95" fmla="*/ 117 h 318"/>
                  <a:gd name="T96" fmla="*/ 22 w 2179"/>
                  <a:gd name="T97" fmla="*/ 80 h 318"/>
                  <a:gd name="T98" fmla="*/ 47 w 2179"/>
                  <a:gd name="T99" fmla="*/ 49 h 318"/>
                  <a:gd name="T100" fmla="*/ 79 w 2179"/>
                  <a:gd name="T101" fmla="*/ 21 h 318"/>
                  <a:gd name="T102" fmla="*/ 114 w 2179"/>
                  <a:gd name="T103" fmla="*/ 6 h 318"/>
                  <a:gd name="T104" fmla="*/ 153 w 2179"/>
                  <a:gd name="T105" fmla="*/ 0 h 318"/>
                  <a:gd name="T106" fmla="*/ 153 w 2179"/>
                  <a:gd name="T10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9" h="318">
                    <a:moveTo>
                      <a:pt x="153" y="0"/>
                    </a:moveTo>
                    <a:lnTo>
                      <a:pt x="153" y="0"/>
                    </a:lnTo>
                    <a:lnTo>
                      <a:pt x="155" y="0"/>
                    </a:lnTo>
                    <a:lnTo>
                      <a:pt x="159" y="0"/>
                    </a:lnTo>
                    <a:lnTo>
                      <a:pt x="165" y="0"/>
                    </a:lnTo>
                    <a:lnTo>
                      <a:pt x="173" y="0"/>
                    </a:lnTo>
                    <a:lnTo>
                      <a:pt x="185" y="0"/>
                    </a:lnTo>
                    <a:lnTo>
                      <a:pt x="222" y="0"/>
                    </a:lnTo>
                    <a:lnTo>
                      <a:pt x="248" y="0"/>
                    </a:lnTo>
                    <a:lnTo>
                      <a:pt x="279" y="0"/>
                    </a:lnTo>
                    <a:lnTo>
                      <a:pt x="414" y="0"/>
                    </a:lnTo>
                    <a:lnTo>
                      <a:pt x="473" y="0"/>
                    </a:lnTo>
                    <a:lnTo>
                      <a:pt x="542" y="0"/>
                    </a:lnTo>
                    <a:lnTo>
                      <a:pt x="621" y="0"/>
                    </a:lnTo>
                    <a:lnTo>
                      <a:pt x="709" y="0"/>
                    </a:lnTo>
                    <a:lnTo>
                      <a:pt x="807" y="0"/>
                    </a:lnTo>
                    <a:lnTo>
                      <a:pt x="915" y="0"/>
                    </a:lnTo>
                    <a:lnTo>
                      <a:pt x="1035" y="0"/>
                    </a:lnTo>
                    <a:lnTo>
                      <a:pt x="1166" y="0"/>
                    </a:lnTo>
                    <a:lnTo>
                      <a:pt x="1311" y="0"/>
                    </a:lnTo>
                    <a:lnTo>
                      <a:pt x="1468" y="0"/>
                    </a:lnTo>
                    <a:lnTo>
                      <a:pt x="1641" y="0"/>
                    </a:lnTo>
                    <a:lnTo>
                      <a:pt x="1828" y="0"/>
                    </a:lnTo>
                    <a:lnTo>
                      <a:pt x="2028" y="0"/>
                    </a:lnTo>
                    <a:lnTo>
                      <a:pt x="2063" y="4"/>
                    </a:lnTo>
                    <a:lnTo>
                      <a:pt x="2094" y="17"/>
                    </a:lnTo>
                    <a:lnTo>
                      <a:pt x="2124" y="35"/>
                    </a:lnTo>
                    <a:lnTo>
                      <a:pt x="2145" y="60"/>
                    </a:lnTo>
                    <a:lnTo>
                      <a:pt x="2163" y="90"/>
                    </a:lnTo>
                    <a:lnTo>
                      <a:pt x="2175" y="123"/>
                    </a:lnTo>
                    <a:lnTo>
                      <a:pt x="2179" y="159"/>
                    </a:lnTo>
                    <a:lnTo>
                      <a:pt x="2173" y="202"/>
                    </a:lnTo>
                    <a:lnTo>
                      <a:pt x="2159" y="239"/>
                    </a:lnTo>
                    <a:lnTo>
                      <a:pt x="2136" y="273"/>
                    </a:lnTo>
                    <a:lnTo>
                      <a:pt x="2104" y="296"/>
                    </a:lnTo>
                    <a:lnTo>
                      <a:pt x="2069" y="312"/>
                    </a:lnTo>
                    <a:lnTo>
                      <a:pt x="2028" y="318"/>
                    </a:lnTo>
                    <a:lnTo>
                      <a:pt x="2016" y="318"/>
                    </a:lnTo>
                    <a:lnTo>
                      <a:pt x="2006" y="318"/>
                    </a:lnTo>
                    <a:lnTo>
                      <a:pt x="1994" y="318"/>
                    </a:lnTo>
                    <a:lnTo>
                      <a:pt x="153" y="318"/>
                    </a:lnTo>
                    <a:lnTo>
                      <a:pt x="114" y="312"/>
                    </a:lnTo>
                    <a:lnTo>
                      <a:pt x="79" y="296"/>
                    </a:lnTo>
                    <a:lnTo>
                      <a:pt x="47" y="273"/>
                    </a:lnTo>
                    <a:lnTo>
                      <a:pt x="22" y="239"/>
                    </a:lnTo>
                    <a:lnTo>
                      <a:pt x="6" y="202"/>
                    </a:lnTo>
                    <a:lnTo>
                      <a:pt x="0" y="159"/>
                    </a:lnTo>
                    <a:lnTo>
                      <a:pt x="6" y="117"/>
                    </a:lnTo>
                    <a:lnTo>
                      <a:pt x="22" y="80"/>
                    </a:lnTo>
                    <a:lnTo>
                      <a:pt x="47" y="49"/>
                    </a:lnTo>
                    <a:lnTo>
                      <a:pt x="79" y="21"/>
                    </a:lnTo>
                    <a:lnTo>
                      <a:pt x="114" y="6"/>
                    </a:lnTo>
                    <a:lnTo>
                      <a:pt x="153" y="0"/>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2" name="Group 1"/>
            <p:cNvGrpSpPr/>
            <p:nvPr/>
          </p:nvGrpSpPr>
          <p:grpSpPr>
            <a:xfrm>
              <a:off x="8168220" y="2107310"/>
              <a:ext cx="1222457" cy="1515726"/>
              <a:chOff x="8168220" y="2107310"/>
              <a:chExt cx="1222457" cy="1515726"/>
            </a:xfrm>
          </p:grpSpPr>
          <p:grpSp>
            <p:nvGrpSpPr>
              <p:cNvPr id="76" name="Group 75"/>
              <p:cNvGrpSpPr/>
              <p:nvPr/>
            </p:nvGrpSpPr>
            <p:grpSpPr>
              <a:xfrm>
                <a:off x="8168220" y="2107310"/>
                <a:ext cx="1222457" cy="1515726"/>
                <a:chOff x="4760522" y="1806372"/>
                <a:chExt cx="1222457" cy="1515726"/>
              </a:xfrm>
            </p:grpSpPr>
            <p:grpSp>
              <p:nvGrpSpPr>
                <p:cNvPr id="77" name="Group 76"/>
                <p:cNvGrpSpPr/>
                <p:nvPr/>
              </p:nvGrpSpPr>
              <p:grpSpPr>
                <a:xfrm>
                  <a:off x="4862772" y="1806372"/>
                  <a:ext cx="1039024" cy="937470"/>
                  <a:chOff x="10003498" y="1524029"/>
                  <a:chExt cx="1785841" cy="1610420"/>
                </a:xfrm>
              </p:grpSpPr>
              <p:sp>
                <p:nvSpPr>
                  <p:cNvPr id="79"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0"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1"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sp>
              <p:nvSpPr>
                <p:cNvPr id="78" name="Text Placeholder 12"/>
                <p:cNvSpPr txBox="1">
                  <a:spLocks/>
                </p:cNvSpPr>
                <p:nvPr/>
              </p:nvSpPr>
              <p:spPr>
                <a:xfrm>
                  <a:off x="4760522" y="2989699"/>
                  <a:ext cx="1222457"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spc="0" dirty="0" smtClean="0">
                      <a:solidFill>
                        <a:schemeClr val="tx1"/>
                      </a:solidFill>
                      <a:latin typeface="Segoe UI" pitchFamily="34" charset="0"/>
                      <a:ea typeface="Segoe UI" pitchFamily="34" charset="0"/>
                      <a:cs typeface="Segoe UI" pitchFamily="34" charset="0"/>
                    </a:rPr>
                    <a:t>Company Apps and Data</a:t>
                  </a:r>
                  <a:endParaRPr lang="en-US" sz="1200" spc="0" dirty="0">
                    <a:solidFill>
                      <a:schemeClr val="tx1"/>
                    </a:solidFill>
                    <a:latin typeface="Segoe UI" pitchFamily="34" charset="0"/>
                    <a:ea typeface="Segoe UI" pitchFamily="34" charset="0"/>
                    <a:cs typeface="Segoe UI" pitchFamily="34" charset="0"/>
                  </a:endParaRPr>
                </a:p>
              </p:txBody>
            </p:sp>
          </p:grpSp>
          <p:grpSp>
            <p:nvGrpSpPr>
              <p:cNvPr id="183" name="Group 182"/>
              <p:cNvGrpSpPr/>
              <p:nvPr/>
            </p:nvGrpSpPr>
            <p:grpSpPr>
              <a:xfrm>
                <a:off x="8330207" y="2117688"/>
                <a:ext cx="289498" cy="406766"/>
                <a:chOff x="5129967" y="5151830"/>
                <a:chExt cx="374623" cy="675506"/>
              </a:xfrm>
            </p:grpSpPr>
            <p:sp>
              <p:nvSpPr>
                <p:cNvPr id="184" name="Freeform 236"/>
                <p:cNvSpPr>
                  <a:spLocks/>
                </p:cNvSpPr>
                <p:nvPr/>
              </p:nvSpPr>
              <p:spPr bwMode="auto">
                <a:xfrm>
                  <a:off x="5129967" y="5151830"/>
                  <a:ext cx="374623" cy="675506"/>
                </a:xfrm>
                <a:custGeom>
                  <a:avLst/>
                  <a:gdLst>
                    <a:gd name="T0" fmla="*/ 1046 w 3602"/>
                    <a:gd name="T1" fmla="*/ 0 h 5948"/>
                    <a:gd name="T2" fmla="*/ 3602 w 3602"/>
                    <a:gd name="T3" fmla="*/ 0 h 5948"/>
                    <a:gd name="T4" fmla="*/ 3602 w 3602"/>
                    <a:gd name="T5" fmla="*/ 5948 h 5948"/>
                    <a:gd name="T6" fmla="*/ 0 w 3602"/>
                    <a:gd name="T7" fmla="*/ 5948 h 5948"/>
                    <a:gd name="T8" fmla="*/ 0 w 3602"/>
                    <a:gd name="T9" fmla="*/ 1094 h 5948"/>
                    <a:gd name="T10" fmla="*/ 477 w 3602"/>
                    <a:gd name="T11" fmla="*/ 570 h 5948"/>
                    <a:gd name="T12" fmla="*/ 1046 w 3602"/>
                    <a:gd name="T13" fmla="*/ 0 h 5948"/>
                  </a:gdLst>
                  <a:ahLst/>
                  <a:cxnLst>
                    <a:cxn ang="0">
                      <a:pos x="T0" y="T1"/>
                    </a:cxn>
                    <a:cxn ang="0">
                      <a:pos x="T2" y="T3"/>
                    </a:cxn>
                    <a:cxn ang="0">
                      <a:pos x="T4" y="T5"/>
                    </a:cxn>
                    <a:cxn ang="0">
                      <a:pos x="T6" y="T7"/>
                    </a:cxn>
                    <a:cxn ang="0">
                      <a:pos x="T8" y="T9"/>
                    </a:cxn>
                    <a:cxn ang="0">
                      <a:pos x="T10" y="T11"/>
                    </a:cxn>
                    <a:cxn ang="0">
                      <a:pos x="T12" y="T13"/>
                    </a:cxn>
                  </a:cxnLst>
                  <a:rect l="0" t="0" r="r" b="b"/>
                  <a:pathLst>
                    <a:path w="3602" h="5948">
                      <a:moveTo>
                        <a:pt x="1046" y="0"/>
                      </a:moveTo>
                      <a:lnTo>
                        <a:pt x="3602" y="0"/>
                      </a:lnTo>
                      <a:lnTo>
                        <a:pt x="3602" y="5948"/>
                      </a:lnTo>
                      <a:lnTo>
                        <a:pt x="0" y="5948"/>
                      </a:lnTo>
                      <a:lnTo>
                        <a:pt x="0" y="1094"/>
                      </a:lnTo>
                      <a:lnTo>
                        <a:pt x="477" y="570"/>
                      </a:lnTo>
                      <a:lnTo>
                        <a:pt x="1046" y="0"/>
                      </a:lnTo>
                      <a:close/>
                    </a:path>
                  </a:pathLst>
                </a:custGeom>
                <a:solidFill>
                  <a:srgbClr val="FFFFFF"/>
                </a:solidFill>
                <a:ln w="28575">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5" name="Freeform 238"/>
                <p:cNvSpPr>
                  <a:spLocks/>
                </p:cNvSpPr>
                <p:nvPr/>
              </p:nvSpPr>
              <p:spPr bwMode="auto">
                <a:xfrm>
                  <a:off x="5325144" y="5336101"/>
                  <a:ext cx="129739" cy="36354"/>
                </a:xfrm>
                <a:custGeom>
                  <a:avLst/>
                  <a:gdLst>
                    <a:gd name="T0" fmla="*/ 145 w 1142"/>
                    <a:gd name="T1" fmla="*/ 0 h 318"/>
                    <a:gd name="T2" fmla="*/ 145 w 1142"/>
                    <a:gd name="T3" fmla="*/ 0 h 318"/>
                    <a:gd name="T4" fmla="*/ 149 w 1142"/>
                    <a:gd name="T5" fmla="*/ 0 h 318"/>
                    <a:gd name="T6" fmla="*/ 155 w 1142"/>
                    <a:gd name="T7" fmla="*/ 0 h 318"/>
                    <a:gd name="T8" fmla="*/ 163 w 1142"/>
                    <a:gd name="T9" fmla="*/ 0 h 318"/>
                    <a:gd name="T10" fmla="*/ 176 w 1142"/>
                    <a:gd name="T11" fmla="*/ 0 h 318"/>
                    <a:gd name="T12" fmla="*/ 251 w 1142"/>
                    <a:gd name="T13" fmla="*/ 0 h 318"/>
                    <a:gd name="T14" fmla="*/ 290 w 1142"/>
                    <a:gd name="T15" fmla="*/ 0 h 318"/>
                    <a:gd name="T16" fmla="*/ 337 w 1142"/>
                    <a:gd name="T17" fmla="*/ 0 h 318"/>
                    <a:gd name="T18" fmla="*/ 394 w 1142"/>
                    <a:gd name="T19" fmla="*/ 0 h 318"/>
                    <a:gd name="T20" fmla="*/ 463 w 1142"/>
                    <a:gd name="T21" fmla="*/ 0 h 318"/>
                    <a:gd name="T22" fmla="*/ 543 w 1142"/>
                    <a:gd name="T23" fmla="*/ 0 h 318"/>
                    <a:gd name="T24" fmla="*/ 634 w 1142"/>
                    <a:gd name="T25" fmla="*/ 0 h 318"/>
                    <a:gd name="T26" fmla="*/ 738 w 1142"/>
                    <a:gd name="T27" fmla="*/ 0 h 318"/>
                    <a:gd name="T28" fmla="*/ 857 w 1142"/>
                    <a:gd name="T29" fmla="*/ 0 h 318"/>
                    <a:gd name="T30" fmla="*/ 991 w 1142"/>
                    <a:gd name="T31" fmla="*/ 0 h 318"/>
                    <a:gd name="T32" fmla="*/ 1032 w 1142"/>
                    <a:gd name="T33" fmla="*/ 6 h 318"/>
                    <a:gd name="T34" fmla="*/ 1067 w 1142"/>
                    <a:gd name="T35" fmla="*/ 22 h 318"/>
                    <a:gd name="T36" fmla="*/ 1099 w 1142"/>
                    <a:gd name="T37" fmla="*/ 47 h 318"/>
                    <a:gd name="T38" fmla="*/ 1122 w 1142"/>
                    <a:gd name="T39" fmla="*/ 79 h 318"/>
                    <a:gd name="T40" fmla="*/ 1136 w 1142"/>
                    <a:gd name="T41" fmla="*/ 118 h 318"/>
                    <a:gd name="T42" fmla="*/ 1142 w 1142"/>
                    <a:gd name="T43" fmla="*/ 163 h 318"/>
                    <a:gd name="T44" fmla="*/ 1136 w 1142"/>
                    <a:gd name="T45" fmla="*/ 204 h 318"/>
                    <a:gd name="T46" fmla="*/ 1122 w 1142"/>
                    <a:gd name="T47" fmla="*/ 240 h 318"/>
                    <a:gd name="T48" fmla="*/ 1099 w 1142"/>
                    <a:gd name="T49" fmla="*/ 273 h 318"/>
                    <a:gd name="T50" fmla="*/ 1067 w 1142"/>
                    <a:gd name="T51" fmla="*/ 296 h 318"/>
                    <a:gd name="T52" fmla="*/ 1032 w 1142"/>
                    <a:gd name="T53" fmla="*/ 312 h 318"/>
                    <a:gd name="T54" fmla="*/ 991 w 1142"/>
                    <a:gd name="T55" fmla="*/ 318 h 318"/>
                    <a:gd name="T56" fmla="*/ 991 w 1142"/>
                    <a:gd name="T57" fmla="*/ 318 h 318"/>
                    <a:gd name="T58" fmla="*/ 989 w 1142"/>
                    <a:gd name="T59" fmla="*/ 318 h 318"/>
                    <a:gd name="T60" fmla="*/ 987 w 1142"/>
                    <a:gd name="T61" fmla="*/ 318 h 318"/>
                    <a:gd name="T62" fmla="*/ 981 w 1142"/>
                    <a:gd name="T63" fmla="*/ 318 h 318"/>
                    <a:gd name="T64" fmla="*/ 971 w 1142"/>
                    <a:gd name="T65" fmla="*/ 318 h 318"/>
                    <a:gd name="T66" fmla="*/ 959 w 1142"/>
                    <a:gd name="T67" fmla="*/ 318 h 318"/>
                    <a:gd name="T68" fmla="*/ 740 w 1142"/>
                    <a:gd name="T69" fmla="*/ 318 h 318"/>
                    <a:gd name="T70" fmla="*/ 671 w 1142"/>
                    <a:gd name="T71" fmla="*/ 318 h 318"/>
                    <a:gd name="T72" fmla="*/ 592 w 1142"/>
                    <a:gd name="T73" fmla="*/ 318 h 318"/>
                    <a:gd name="T74" fmla="*/ 396 w 1142"/>
                    <a:gd name="T75" fmla="*/ 318 h 318"/>
                    <a:gd name="T76" fmla="*/ 278 w 1142"/>
                    <a:gd name="T77" fmla="*/ 318 h 318"/>
                    <a:gd name="T78" fmla="*/ 145 w 1142"/>
                    <a:gd name="T79" fmla="*/ 318 h 318"/>
                    <a:gd name="T80" fmla="*/ 106 w 1142"/>
                    <a:gd name="T81" fmla="*/ 312 h 318"/>
                    <a:gd name="T82" fmla="*/ 72 w 1142"/>
                    <a:gd name="T83" fmla="*/ 296 h 318"/>
                    <a:gd name="T84" fmla="*/ 43 w 1142"/>
                    <a:gd name="T85" fmla="*/ 273 h 318"/>
                    <a:gd name="T86" fmla="*/ 19 w 1142"/>
                    <a:gd name="T87" fmla="*/ 240 h 318"/>
                    <a:gd name="T88" fmla="*/ 4 w 1142"/>
                    <a:gd name="T89" fmla="*/ 204 h 318"/>
                    <a:gd name="T90" fmla="*/ 0 w 1142"/>
                    <a:gd name="T91" fmla="*/ 163 h 318"/>
                    <a:gd name="T92" fmla="*/ 4 w 1142"/>
                    <a:gd name="T93" fmla="*/ 118 h 318"/>
                    <a:gd name="T94" fmla="*/ 19 w 1142"/>
                    <a:gd name="T95" fmla="*/ 79 h 318"/>
                    <a:gd name="T96" fmla="*/ 43 w 1142"/>
                    <a:gd name="T97" fmla="*/ 47 h 318"/>
                    <a:gd name="T98" fmla="*/ 72 w 1142"/>
                    <a:gd name="T99" fmla="*/ 22 h 318"/>
                    <a:gd name="T100" fmla="*/ 106 w 1142"/>
                    <a:gd name="T101" fmla="*/ 6 h 318"/>
                    <a:gd name="T102" fmla="*/ 145 w 1142"/>
                    <a:gd name="T103" fmla="*/ 0 h 318"/>
                    <a:gd name="T104" fmla="*/ 145 w 1142"/>
                    <a:gd name="T10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2" h="318">
                      <a:moveTo>
                        <a:pt x="145" y="0"/>
                      </a:moveTo>
                      <a:lnTo>
                        <a:pt x="145" y="0"/>
                      </a:lnTo>
                      <a:lnTo>
                        <a:pt x="149" y="0"/>
                      </a:lnTo>
                      <a:lnTo>
                        <a:pt x="155" y="0"/>
                      </a:lnTo>
                      <a:lnTo>
                        <a:pt x="163" y="0"/>
                      </a:lnTo>
                      <a:lnTo>
                        <a:pt x="176" y="0"/>
                      </a:lnTo>
                      <a:lnTo>
                        <a:pt x="251" y="0"/>
                      </a:lnTo>
                      <a:lnTo>
                        <a:pt x="290" y="0"/>
                      </a:lnTo>
                      <a:lnTo>
                        <a:pt x="337" y="0"/>
                      </a:lnTo>
                      <a:lnTo>
                        <a:pt x="394" y="0"/>
                      </a:lnTo>
                      <a:lnTo>
                        <a:pt x="463" y="0"/>
                      </a:lnTo>
                      <a:lnTo>
                        <a:pt x="543" y="0"/>
                      </a:lnTo>
                      <a:lnTo>
                        <a:pt x="634" y="0"/>
                      </a:lnTo>
                      <a:lnTo>
                        <a:pt x="738" y="0"/>
                      </a:lnTo>
                      <a:lnTo>
                        <a:pt x="857" y="0"/>
                      </a:lnTo>
                      <a:lnTo>
                        <a:pt x="991" y="0"/>
                      </a:lnTo>
                      <a:lnTo>
                        <a:pt x="1032" y="6"/>
                      </a:lnTo>
                      <a:lnTo>
                        <a:pt x="1067" y="22"/>
                      </a:lnTo>
                      <a:lnTo>
                        <a:pt x="1099" y="47"/>
                      </a:lnTo>
                      <a:lnTo>
                        <a:pt x="1122" y="79"/>
                      </a:lnTo>
                      <a:lnTo>
                        <a:pt x="1136" y="118"/>
                      </a:lnTo>
                      <a:lnTo>
                        <a:pt x="1142" y="163"/>
                      </a:lnTo>
                      <a:lnTo>
                        <a:pt x="1136" y="204"/>
                      </a:lnTo>
                      <a:lnTo>
                        <a:pt x="1122" y="240"/>
                      </a:lnTo>
                      <a:lnTo>
                        <a:pt x="1099" y="273"/>
                      </a:lnTo>
                      <a:lnTo>
                        <a:pt x="1067" y="296"/>
                      </a:lnTo>
                      <a:lnTo>
                        <a:pt x="1032" y="312"/>
                      </a:lnTo>
                      <a:lnTo>
                        <a:pt x="991" y="318"/>
                      </a:lnTo>
                      <a:lnTo>
                        <a:pt x="991" y="318"/>
                      </a:lnTo>
                      <a:lnTo>
                        <a:pt x="989" y="318"/>
                      </a:lnTo>
                      <a:lnTo>
                        <a:pt x="987" y="318"/>
                      </a:lnTo>
                      <a:lnTo>
                        <a:pt x="981" y="318"/>
                      </a:lnTo>
                      <a:lnTo>
                        <a:pt x="971" y="318"/>
                      </a:lnTo>
                      <a:lnTo>
                        <a:pt x="959" y="318"/>
                      </a:lnTo>
                      <a:lnTo>
                        <a:pt x="740" y="318"/>
                      </a:lnTo>
                      <a:lnTo>
                        <a:pt x="671" y="318"/>
                      </a:lnTo>
                      <a:lnTo>
                        <a:pt x="592" y="318"/>
                      </a:lnTo>
                      <a:lnTo>
                        <a:pt x="396" y="318"/>
                      </a:lnTo>
                      <a:lnTo>
                        <a:pt x="278" y="318"/>
                      </a:lnTo>
                      <a:lnTo>
                        <a:pt x="145" y="318"/>
                      </a:lnTo>
                      <a:lnTo>
                        <a:pt x="106" y="312"/>
                      </a:lnTo>
                      <a:lnTo>
                        <a:pt x="72" y="296"/>
                      </a:lnTo>
                      <a:lnTo>
                        <a:pt x="43" y="273"/>
                      </a:lnTo>
                      <a:lnTo>
                        <a:pt x="19" y="240"/>
                      </a:lnTo>
                      <a:lnTo>
                        <a:pt x="4" y="204"/>
                      </a:lnTo>
                      <a:lnTo>
                        <a:pt x="0" y="163"/>
                      </a:lnTo>
                      <a:lnTo>
                        <a:pt x="4" y="118"/>
                      </a:lnTo>
                      <a:lnTo>
                        <a:pt x="19" y="79"/>
                      </a:lnTo>
                      <a:lnTo>
                        <a:pt x="43" y="47"/>
                      </a:lnTo>
                      <a:lnTo>
                        <a:pt x="72" y="22"/>
                      </a:lnTo>
                      <a:lnTo>
                        <a:pt x="106" y="6"/>
                      </a:lnTo>
                      <a:lnTo>
                        <a:pt x="145" y="0"/>
                      </a:lnTo>
                      <a:lnTo>
                        <a:pt x="145"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6" name="Freeform 239"/>
                <p:cNvSpPr>
                  <a:spLocks/>
                </p:cNvSpPr>
                <p:nvPr/>
              </p:nvSpPr>
              <p:spPr bwMode="auto">
                <a:xfrm>
                  <a:off x="5207447" y="5426532"/>
                  <a:ext cx="247436" cy="36127"/>
                </a:xfrm>
                <a:custGeom>
                  <a:avLst/>
                  <a:gdLst>
                    <a:gd name="T0" fmla="*/ 153 w 2179"/>
                    <a:gd name="T1" fmla="*/ 0 h 318"/>
                    <a:gd name="T2" fmla="*/ 165 w 2179"/>
                    <a:gd name="T3" fmla="*/ 0 h 318"/>
                    <a:gd name="T4" fmla="*/ 173 w 2179"/>
                    <a:gd name="T5" fmla="*/ 0 h 318"/>
                    <a:gd name="T6" fmla="*/ 185 w 2179"/>
                    <a:gd name="T7" fmla="*/ 0 h 318"/>
                    <a:gd name="T8" fmla="*/ 542 w 2179"/>
                    <a:gd name="T9" fmla="*/ 0 h 318"/>
                    <a:gd name="T10" fmla="*/ 621 w 2179"/>
                    <a:gd name="T11" fmla="*/ 0 h 318"/>
                    <a:gd name="T12" fmla="*/ 709 w 2179"/>
                    <a:gd name="T13" fmla="*/ 0 h 318"/>
                    <a:gd name="T14" fmla="*/ 2028 w 2179"/>
                    <a:gd name="T15" fmla="*/ 0 h 318"/>
                    <a:gd name="T16" fmla="*/ 2069 w 2179"/>
                    <a:gd name="T17" fmla="*/ 6 h 318"/>
                    <a:gd name="T18" fmla="*/ 2104 w 2179"/>
                    <a:gd name="T19" fmla="*/ 22 h 318"/>
                    <a:gd name="T20" fmla="*/ 2136 w 2179"/>
                    <a:gd name="T21" fmla="*/ 47 h 318"/>
                    <a:gd name="T22" fmla="*/ 2159 w 2179"/>
                    <a:gd name="T23" fmla="*/ 79 h 318"/>
                    <a:gd name="T24" fmla="*/ 2173 w 2179"/>
                    <a:gd name="T25" fmla="*/ 116 h 318"/>
                    <a:gd name="T26" fmla="*/ 2179 w 2179"/>
                    <a:gd name="T27" fmla="*/ 159 h 318"/>
                    <a:gd name="T28" fmla="*/ 2175 w 2179"/>
                    <a:gd name="T29" fmla="*/ 195 h 318"/>
                    <a:gd name="T30" fmla="*/ 2163 w 2179"/>
                    <a:gd name="T31" fmla="*/ 228 h 318"/>
                    <a:gd name="T32" fmla="*/ 2145 w 2179"/>
                    <a:gd name="T33" fmla="*/ 257 h 318"/>
                    <a:gd name="T34" fmla="*/ 2124 w 2179"/>
                    <a:gd name="T35" fmla="*/ 283 h 318"/>
                    <a:gd name="T36" fmla="*/ 2094 w 2179"/>
                    <a:gd name="T37" fmla="*/ 303 h 318"/>
                    <a:gd name="T38" fmla="*/ 2063 w 2179"/>
                    <a:gd name="T39" fmla="*/ 314 h 318"/>
                    <a:gd name="T40" fmla="*/ 2028 w 2179"/>
                    <a:gd name="T41" fmla="*/ 318 h 318"/>
                    <a:gd name="T42" fmla="*/ 153 w 2179"/>
                    <a:gd name="T43" fmla="*/ 318 h 318"/>
                    <a:gd name="T44" fmla="*/ 114 w 2179"/>
                    <a:gd name="T45" fmla="*/ 312 h 318"/>
                    <a:gd name="T46" fmla="*/ 79 w 2179"/>
                    <a:gd name="T47" fmla="*/ 297 h 318"/>
                    <a:gd name="T48" fmla="*/ 47 w 2179"/>
                    <a:gd name="T49" fmla="*/ 271 h 318"/>
                    <a:gd name="T50" fmla="*/ 22 w 2179"/>
                    <a:gd name="T51" fmla="*/ 238 h 318"/>
                    <a:gd name="T52" fmla="*/ 6 w 2179"/>
                    <a:gd name="T53" fmla="*/ 201 h 318"/>
                    <a:gd name="T54" fmla="*/ 0 w 2179"/>
                    <a:gd name="T55" fmla="*/ 159 h 318"/>
                    <a:gd name="T56" fmla="*/ 6 w 2179"/>
                    <a:gd name="T57" fmla="*/ 116 h 318"/>
                    <a:gd name="T58" fmla="*/ 22 w 2179"/>
                    <a:gd name="T59" fmla="*/ 79 h 318"/>
                    <a:gd name="T60" fmla="*/ 47 w 2179"/>
                    <a:gd name="T61" fmla="*/ 47 h 318"/>
                    <a:gd name="T62" fmla="*/ 79 w 2179"/>
                    <a:gd name="T63" fmla="*/ 22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165" y="0"/>
                      </a:lnTo>
                      <a:lnTo>
                        <a:pt x="173" y="0"/>
                      </a:lnTo>
                      <a:lnTo>
                        <a:pt x="185" y="0"/>
                      </a:lnTo>
                      <a:lnTo>
                        <a:pt x="542" y="0"/>
                      </a:lnTo>
                      <a:lnTo>
                        <a:pt x="621" y="0"/>
                      </a:lnTo>
                      <a:lnTo>
                        <a:pt x="709" y="0"/>
                      </a:lnTo>
                      <a:lnTo>
                        <a:pt x="2028" y="0"/>
                      </a:lnTo>
                      <a:lnTo>
                        <a:pt x="2069" y="6"/>
                      </a:lnTo>
                      <a:lnTo>
                        <a:pt x="2104" y="22"/>
                      </a:lnTo>
                      <a:lnTo>
                        <a:pt x="2136" y="47"/>
                      </a:lnTo>
                      <a:lnTo>
                        <a:pt x="2159" y="79"/>
                      </a:lnTo>
                      <a:lnTo>
                        <a:pt x="2173" y="116"/>
                      </a:lnTo>
                      <a:lnTo>
                        <a:pt x="2179" y="159"/>
                      </a:lnTo>
                      <a:lnTo>
                        <a:pt x="2175" y="195"/>
                      </a:lnTo>
                      <a:lnTo>
                        <a:pt x="2163" y="228"/>
                      </a:lnTo>
                      <a:lnTo>
                        <a:pt x="2145" y="257"/>
                      </a:lnTo>
                      <a:lnTo>
                        <a:pt x="2124" y="283"/>
                      </a:lnTo>
                      <a:lnTo>
                        <a:pt x="2094" y="303"/>
                      </a:lnTo>
                      <a:lnTo>
                        <a:pt x="2063" y="314"/>
                      </a:lnTo>
                      <a:lnTo>
                        <a:pt x="2028" y="318"/>
                      </a:lnTo>
                      <a:lnTo>
                        <a:pt x="153" y="318"/>
                      </a:lnTo>
                      <a:lnTo>
                        <a:pt x="114" y="312"/>
                      </a:lnTo>
                      <a:lnTo>
                        <a:pt x="79" y="297"/>
                      </a:lnTo>
                      <a:lnTo>
                        <a:pt x="47" y="271"/>
                      </a:lnTo>
                      <a:lnTo>
                        <a:pt x="22" y="238"/>
                      </a:lnTo>
                      <a:lnTo>
                        <a:pt x="6" y="201"/>
                      </a:lnTo>
                      <a:lnTo>
                        <a:pt x="0" y="159"/>
                      </a:lnTo>
                      <a:lnTo>
                        <a:pt x="6" y="116"/>
                      </a:lnTo>
                      <a:lnTo>
                        <a:pt x="22" y="79"/>
                      </a:lnTo>
                      <a:lnTo>
                        <a:pt x="47" y="47"/>
                      </a:lnTo>
                      <a:lnTo>
                        <a:pt x="79" y="22"/>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7" name="Freeform 240"/>
                <p:cNvSpPr>
                  <a:spLocks/>
                </p:cNvSpPr>
                <p:nvPr/>
              </p:nvSpPr>
              <p:spPr bwMode="auto">
                <a:xfrm>
                  <a:off x="5207447" y="5515145"/>
                  <a:ext cx="247436" cy="36127"/>
                </a:xfrm>
                <a:custGeom>
                  <a:avLst/>
                  <a:gdLst>
                    <a:gd name="T0" fmla="*/ 153 w 2179"/>
                    <a:gd name="T1" fmla="*/ 0 h 318"/>
                    <a:gd name="T2" fmla="*/ 2028 w 2179"/>
                    <a:gd name="T3" fmla="*/ 0 h 318"/>
                    <a:gd name="T4" fmla="*/ 2069 w 2179"/>
                    <a:gd name="T5" fmla="*/ 6 h 318"/>
                    <a:gd name="T6" fmla="*/ 2104 w 2179"/>
                    <a:gd name="T7" fmla="*/ 21 h 318"/>
                    <a:gd name="T8" fmla="*/ 2136 w 2179"/>
                    <a:gd name="T9" fmla="*/ 47 h 318"/>
                    <a:gd name="T10" fmla="*/ 2159 w 2179"/>
                    <a:gd name="T11" fmla="*/ 78 h 318"/>
                    <a:gd name="T12" fmla="*/ 2173 w 2179"/>
                    <a:gd name="T13" fmla="*/ 116 h 318"/>
                    <a:gd name="T14" fmla="*/ 2179 w 2179"/>
                    <a:gd name="T15" fmla="*/ 159 h 318"/>
                    <a:gd name="T16" fmla="*/ 2175 w 2179"/>
                    <a:gd name="T17" fmla="*/ 194 h 318"/>
                    <a:gd name="T18" fmla="*/ 2163 w 2179"/>
                    <a:gd name="T19" fmla="*/ 228 h 318"/>
                    <a:gd name="T20" fmla="*/ 2145 w 2179"/>
                    <a:gd name="T21" fmla="*/ 257 h 318"/>
                    <a:gd name="T22" fmla="*/ 2124 w 2179"/>
                    <a:gd name="T23" fmla="*/ 283 h 318"/>
                    <a:gd name="T24" fmla="*/ 2094 w 2179"/>
                    <a:gd name="T25" fmla="*/ 302 h 318"/>
                    <a:gd name="T26" fmla="*/ 2063 w 2179"/>
                    <a:gd name="T27" fmla="*/ 314 h 318"/>
                    <a:gd name="T28" fmla="*/ 2028 w 2179"/>
                    <a:gd name="T29" fmla="*/ 318 h 318"/>
                    <a:gd name="T30" fmla="*/ 2016 w 2179"/>
                    <a:gd name="T31" fmla="*/ 318 h 318"/>
                    <a:gd name="T32" fmla="*/ 2006 w 2179"/>
                    <a:gd name="T33" fmla="*/ 318 h 318"/>
                    <a:gd name="T34" fmla="*/ 1994 w 2179"/>
                    <a:gd name="T35" fmla="*/ 318 h 318"/>
                    <a:gd name="T36" fmla="*/ 1637 w 2179"/>
                    <a:gd name="T37" fmla="*/ 318 h 318"/>
                    <a:gd name="T38" fmla="*/ 1559 w 2179"/>
                    <a:gd name="T39" fmla="*/ 318 h 318"/>
                    <a:gd name="T40" fmla="*/ 1472 w 2179"/>
                    <a:gd name="T41" fmla="*/ 318 h 318"/>
                    <a:gd name="T42" fmla="*/ 153 w 2179"/>
                    <a:gd name="T43" fmla="*/ 318 h 318"/>
                    <a:gd name="T44" fmla="*/ 114 w 2179"/>
                    <a:gd name="T45" fmla="*/ 312 h 318"/>
                    <a:gd name="T46" fmla="*/ 79 w 2179"/>
                    <a:gd name="T47" fmla="*/ 296 h 318"/>
                    <a:gd name="T48" fmla="*/ 47 w 2179"/>
                    <a:gd name="T49" fmla="*/ 271 h 318"/>
                    <a:gd name="T50" fmla="*/ 22 w 2179"/>
                    <a:gd name="T51" fmla="*/ 237 h 318"/>
                    <a:gd name="T52" fmla="*/ 6 w 2179"/>
                    <a:gd name="T53" fmla="*/ 200 h 318"/>
                    <a:gd name="T54" fmla="*/ 0 w 2179"/>
                    <a:gd name="T55" fmla="*/ 159 h 318"/>
                    <a:gd name="T56" fmla="*/ 6 w 2179"/>
                    <a:gd name="T57" fmla="*/ 116 h 318"/>
                    <a:gd name="T58" fmla="*/ 22 w 2179"/>
                    <a:gd name="T59" fmla="*/ 78 h 318"/>
                    <a:gd name="T60" fmla="*/ 47 w 2179"/>
                    <a:gd name="T61" fmla="*/ 47 h 318"/>
                    <a:gd name="T62" fmla="*/ 79 w 2179"/>
                    <a:gd name="T63" fmla="*/ 21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2028" y="0"/>
                      </a:lnTo>
                      <a:lnTo>
                        <a:pt x="2069" y="6"/>
                      </a:lnTo>
                      <a:lnTo>
                        <a:pt x="2104" y="21"/>
                      </a:lnTo>
                      <a:lnTo>
                        <a:pt x="2136" y="47"/>
                      </a:lnTo>
                      <a:lnTo>
                        <a:pt x="2159" y="78"/>
                      </a:lnTo>
                      <a:lnTo>
                        <a:pt x="2173" y="116"/>
                      </a:lnTo>
                      <a:lnTo>
                        <a:pt x="2179" y="159"/>
                      </a:lnTo>
                      <a:lnTo>
                        <a:pt x="2175" y="194"/>
                      </a:lnTo>
                      <a:lnTo>
                        <a:pt x="2163" y="228"/>
                      </a:lnTo>
                      <a:lnTo>
                        <a:pt x="2145" y="257"/>
                      </a:lnTo>
                      <a:lnTo>
                        <a:pt x="2124" y="283"/>
                      </a:lnTo>
                      <a:lnTo>
                        <a:pt x="2094" y="302"/>
                      </a:lnTo>
                      <a:lnTo>
                        <a:pt x="2063" y="314"/>
                      </a:lnTo>
                      <a:lnTo>
                        <a:pt x="2028" y="318"/>
                      </a:lnTo>
                      <a:lnTo>
                        <a:pt x="2016" y="318"/>
                      </a:lnTo>
                      <a:lnTo>
                        <a:pt x="2006" y="318"/>
                      </a:lnTo>
                      <a:lnTo>
                        <a:pt x="1994" y="318"/>
                      </a:lnTo>
                      <a:lnTo>
                        <a:pt x="1637" y="318"/>
                      </a:lnTo>
                      <a:lnTo>
                        <a:pt x="1559" y="318"/>
                      </a:lnTo>
                      <a:lnTo>
                        <a:pt x="1472" y="318"/>
                      </a:lnTo>
                      <a:lnTo>
                        <a:pt x="153" y="318"/>
                      </a:lnTo>
                      <a:lnTo>
                        <a:pt x="114" y="312"/>
                      </a:lnTo>
                      <a:lnTo>
                        <a:pt x="79" y="296"/>
                      </a:lnTo>
                      <a:lnTo>
                        <a:pt x="47" y="271"/>
                      </a:lnTo>
                      <a:lnTo>
                        <a:pt x="22" y="237"/>
                      </a:lnTo>
                      <a:lnTo>
                        <a:pt x="6" y="200"/>
                      </a:lnTo>
                      <a:lnTo>
                        <a:pt x="0" y="159"/>
                      </a:lnTo>
                      <a:lnTo>
                        <a:pt x="6" y="116"/>
                      </a:lnTo>
                      <a:lnTo>
                        <a:pt x="22" y="78"/>
                      </a:lnTo>
                      <a:lnTo>
                        <a:pt x="47" y="47"/>
                      </a:lnTo>
                      <a:lnTo>
                        <a:pt x="79" y="21"/>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8" name="Freeform 241"/>
                <p:cNvSpPr>
                  <a:spLocks/>
                </p:cNvSpPr>
                <p:nvPr/>
              </p:nvSpPr>
              <p:spPr bwMode="auto">
                <a:xfrm>
                  <a:off x="5207447" y="5603758"/>
                  <a:ext cx="247436" cy="38172"/>
                </a:xfrm>
                <a:custGeom>
                  <a:avLst/>
                  <a:gdLst>
                    <a:gd name="T0" fmla="*/ 173 w 2179"/>
                    <a:gd name="T1" fmla="*/ 0 h 336"/>
                    <a:gd name="T2" fmla="*/ 185 w 2179"/>
                    <a:gd name="T3" fmla="*/ 0 h 336"/>
                    <a:gd name="T4" fmla="*/ 2028 w 2179"/>
                    <a:gd name="T5" fmla="*/ 0 h 336"/>
                    <a:gd name="T6" fmla="*/ 2069 w 2179"/>
                    <a:gd name="T7" fmla="*/ 6 h 336"/>
                    <a:gd name="T8" fmla="*/ 2104 w 2179"/>
                    <a:gd name="T9" fmla="*/ 24 h 336"/>
                    <a:gd name="T10" fmla="*/ 2136 w 2179"/>
                    <a:gd name="T11" fmla="*/ 49 h 336"/>
                    <a:gd name="T12" fmla="*/ 2159 w 2179"/>
                    <a:gd name="T13" fmla="*/ 83 h 336"/>
                    <a:gd name="T14" fmla="*/ 2173 w 2179"/>
                    <a:gd name="T15" fmla="*/ 124 h 336"/>
                    <a:gd name="T16" fmla="*/ 2179 w 2179"/>
                    <a:gd name="T17" fmla="*/ 169 h 336"/>
                    <a:gd name="T18" fmla="*/ 2173 w 2179"/>
                    <a:gd name="T19" fmla="*/ 214 h 336"/>
                    <a:gd name="T20" fmla="*/ 2159 w 2179"/>
                    <a:gd name="T21" fmla="*/ 254 h 336"/>
                    <a:gd name="T22" fmla="*/ 2136 w 2179"/>
                    <a:gd name="T23" fmla="*/ 287 h 336"/>
                    <a:gd name="T24" fmla="*/ 2104 w 2179"/>
                    <a:gd name="T25" fmla="*/ 313 h 336"/>
                    <a:gd name="T26" fmla="*/ 2069 w 2179"/>
                    <a:gd name="T27" fmla="*/ 330 h 336"/>
                    <a:gd name="T28" fmla="*/ 2028 w 2179"/>
                    <a:gd name="T29" fmla="*/ 336 h 336"/>
                    <a:gd name="T30" fmla="*/ 2028 w 2179"/>
                    <a:gd name="T31" fmla="*/ 336 h 336"/>
                    <a:gd name="T32" fmla="*/ 2026 w 2179"/>
                    <a:gd name="T33" fmla="*/ 336 h 336"/>
                    <a:gd name="T34" fmla="*/ 2026 w 2179"/>
                    <a:gd name="T35" fmla="*/ 336 h 336"/>
                    <a:gd name="T36" fmla="*/ 2022 w 2179"/>
                    <a:gd name="T37" fmla="*/ 336 h 336"/>
                    <a:gd name="T38" fmla="*/ 2016 w 2179"/>
                    <a:gd name="T39" fmla="*/ 336 h 336"/>
                    <a:gd name="T40" fmla="*/ 2006 w 2179"/>
                    <a:gd name="T41" fmla="*/ 336 h 336"/>
                    <a:gd name="T42" fmla="*/ 1994 w 2179"/>
                    <a:gd name="T43" fmla="*/ 336 h 336"/>
                    <a:gd name="T44" fmla="*/ 1957 w 2179"/>
                    <a:gd name="T45" fmla="*/ 336 h 336"/>
                    <a:gd name="T46" fmla="*/ 1932 w 2179"/>
                    <a:gd name="T47" fmla="*/ 336 h 336"/>
                    <a:gd name="T48" fmla="*/ 1900 w 2179"/>
                    <a:gd name="T49" fmla="*/ 336 h 336"/>
                    <a:gd name="T50" fmla="*/ 1767 w 2179"/>
                    <a:gd name="T51" fmla="*/ 336 h 336"/>
                    <a:gd name="T52" fmla="*/ 1706 w 2179"/>
                    <a:gd name="T53" fmla="*/ 336 h 336"/>
                    <a:gd name="T54" fmla="*/ 1637 w 2179"/>
                    <a:gd name="T55" fmla="*/ 336 h 336"/>
                    <a:gd name="T56" fmla="*/ 1559 w 2179"/>
                    <a:gd name="T57" fmla="*/ 336 h 336"/>
                    <a:gd name="T58" fmla="*/ 1472 w 2179"/>
                    <a:gd name="T59" fmla="*/ 336 h 336"/>
                    <a:gd name="T60" fmla="*/ 1266 w 2179"/>
                    <a:gd name="T61" fmla="*/ 336 h 336"/>
                    <a:gd name="T62" fmla="*/ 1145 w 2179"/>
                    <a:gd name="T63" fmla="*/ 336 h 336"/>
                    <a:gd name="T64" fmla="*/ 1013 w 2179"/>
                    <a:gd name="T65" fmla="*/ 336 h 336"/>
                    <a:gd name="T66" fmla="*/ 868 w 2179"/>
                    <a:gd name="T67" fmla="*/ 336 h 336"/>
                    <a:gd name="T68" fmla="*/ 711 w 2179"/>
                    <a:gd name="T69" fmla="*/ 336 h 336"/>
                    <a:gd name="T70" fmla="*/ 153 w 2179"/>
                    <a:gd name="T71" fmla="*/ 336 h 336"/>
                    <a:gd name="T72" fmla="*/ 120 w 2179"/>
                    <a:gd name="T73" fmla="*/ 332 h 336"/>
                    <a:gd name="T74" fmla="*/ 89 w 2179"/>
                    <a:gd name="T75" fmla="*/ 318 h 336"/>
                    <a:gd name="T76" fmla="*/ 59 w 2179"/>
                    <a:gd name="T77" fmla="*/ 299 h 336"/>
                    <a:gd name="T78" fmla="*/ 36 w 2179"/>
                    <a:gd name="T79" fmla="*/ 273 h 336"/>
                    <a:gd name="T80" fmla="*/ 18 w 2179"/>
                    <a:gd name="T81" fmla="*/ 244 h 336"/>
                    <a:gd name="T82" fmla="*/ 4 w 2179"/>
                    <a:gd name="T83" fmla="*/ 207 h 336"/>
                    <a:gd name="T84" fmla="*/ 0 w 2179"/>
                    <a:gd name="T85" fmla="*/ 169 h 336"/>
                    <a:gd name="T86" fmla="*/ 4 w 2179"/>
                    <a:gd name="T87" fmla="*/ 130 h 336"/>
                    <a:gd name="T88" fmla="*/ 18 w 2179"/>
                    <a:gd name="T89" fmla="*/ 95 h 336"/>
                    <a:gd name="T90" fmla="*/ 36 w 2179"/>
                    <a:gd name="T91" fmla="*/ 63 h 336"/>
                    <a:gd name="T92" fmla="*/ 59 w 2179"/>
                    <a:gd name="T93" fmla="*/ 38 h 336"/>
                    <a:gd name="T94" fmla="*/ 89 w 2179"/>
                    <a:gd name="T95" fmla="*/ 18 h 336"/>
                    <a:gd name="T96" fmla="*/ 120 w 2179"/>
                    <a:gd name="T97" fmla="*/ 6 h 336"/>
                    <a:gd name="T98" fmla="*/ 153 w 2179"/>
                    <a:gd name="T99" fmla="*/ 0 h 336"/>
                    <a:gd name="T100" fmla="*/ 165 w 2179"/>
                    <a:gd name="T101" fmla="*/ 0 h 336"/>
                    <a:gd name="T102" fmla="*/ 173 w 2179"/>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9" h="336">
                      <a:moveTo>
                        <a:pt x="173" y="0"/>
                      </a:moveTo>
                      <a:lnTo>
                        <a:pt x="185" y="0"/>
                      </a:lnTo>
                      <a:lnTo>
                        <a:pt x="2028" y="0"/>
                      </a:lnTo>
                      <a:lnTo>
                        <a:pt x="2069" y="6"/>
                      </a:lnTo>
                      <a:lnTo>
                        <a:pt x="2104" y="24"/>
                      </a:lnTo>
                      <a:lnTo>
                        <a:pt x="2136" y="49"/>
                      </a:lnTo>
                      <a:lnTo>
                        <a:pt x="2159" y="83"/>
                      </a:lnTo>
                      <a:lnTo>
                        <a:pt x="2173" y="124"/>
                      </a:lnTo>
                      <a:lnTo>
                        <a:pt x="2179" y="169"/>
                      </a:lnTo>
                      <a:lnTo>
                        <a:pt x="2173" y="214"/>
                      </a:lnTo>
                      <a:lnTo>
                        <a:pt x="2159" y="254"/>
                      </a:lnTo>
                      <a:lnTo>
                        <a:pt x="2136" y="287"/>
                      </a:lnTo>
                      <a:lnTo>
                        <a:pt x="2104" y="313"/>
                      </a:lnTo>
                      <a:lnTo>
                        <a:pt x="2069" y="330"/>
                      </a:lnTo>
                      <a:lnTo>
                        <a:pt x="2028" y="336"/>
                      </a:lnTo>
                      <a:lnTo>
                        <a:pt x="2028" y="336"/>
                      </a:lnTo>
                      <a:lnTo>
                        <a:pt x="2026" y="336"/>
                      </a:lnTo>
                      <a:lnTo>
                        <a:pt x="2026" y="336"/>
                      </a:lnTo>
                      <a:lnTo>
                        <a:pt x="2022" y="336"/>
                      </a:lnTo>
                      <a:lnTo>
                        <a:pt x="2016" y="336"/>
                      </a:lnTo>
                      <a:lnTo>
                        <a:pt x="2006" y="336"/>
                      </a:lnTo>
                      <a:lnTo>
                        <a:pt x="1994" y="336"/>
                      </a:lnTo>
                      <a:lnTo>
                        <a:pt x="1957" y="336"/>
                      </a:lnTo>
                      <a:lnTo>
                        <a:pt x="1932" y="336"/>
                      </a:lnTo>
                      <a:lnTo>
                        <a:pt x="1900" y="336"/>
                      </a:lnTo>
                      <a:lnTo>
                        <a:pt x="1767" y="336"/>
                      </a:lnTo>
                      <a:lnTo>
                        <a:pt x="1706" y="336"/>
                      </a:lnTo>
                      <a:lnTo>
                        <a:pt x="1637" y="336"/>
                      </a:lnTo>
                      <a:lnTo>
                        <a:pt x="1559" y="336"/>
                      </a:lnTo>
                      <a:lnTo>
                        <a:pt x="1472" y="336"/>
                      </a:lnTo>
                      <a:lnTo>
                        <a:pt x="1266" y="336"/>
                      </a:lnTo>
                      <a:lnTo>
                        <a:pt x="1145" y="336"/>
                      </a:lnTo>
                      <a:lnTo>
                        <a:pt x="1013" y="336"/>
                      </a:lnTo>
                      <a:lnTo>
                        <a:pt x="868" y="336"/>
                      </a:lnTo>
                      <a:lnTo>
                        <a:pt x="711" y="336"/>
                      </a:lnTo>
                      <a:lnTo>
                        <a:pt x="153" y="336"/>
                      </a:lnTo>
                      <a:lnTo>
                        <a:pt x="120" y="332"/>
                      </a:lnTo>
                      <a:lnTo>
                        <a:pt x="89" y="318"/>
                      </a:lnTo>
                      <a:lnTo>
                        <a:pt x="59" y="299"/>
                      </a:lnTo>
                      <a:lnTo>
                        <a:pt x="36" y="273"/>
                      </a:lnTo>
                      <a:lnTo>
                        <a:pt x="18" y="244"/>
                      </a:lnTo>
                      <a:lnTo>
                        <a:pt x="4" y="207"/>
                      </a:lnTo>
                      <a:lnTo>
                        <a:pt x="0" y="169"/>
                      </a:lnTo>
                      <a:lnTo>
                        <a:pt x="4" y="130"/>
                      </a:lnTo>
                      <a:lnTo>
                        <a:pt x="18" y="95"/>
                      </a:lnTo>
                      <a:lnTo>
                        <a:pt x="36" y="63"/>
                      </a:lnTo>
                      <a:lnTo>
                        <a:pt x="59" y="38"/>
                      </a:lnTo>
                      <a:lnTo>
                        <a:pt x="89" y="18"/>
                      </a:lnTo>
                      <a:lnTo>
                        <a:pt x="120" y="6"/>
                      </a:lnTo>
                      <a:lnTo>
                        <a:pt x="153" y="0"/>
                      </a:lnTo>
                      <a:lnTo>
                        <a:pt x="165" y="0"/>
                      </a:lnTo>
                      <a:lnTo>
                        <a:pt x="17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9" name="Freeform 242"/>
                <p:cNvSpPr>
                  <a:spLocks/>
                </p:cNvSpPr>
                <p:nvPr/>
              </p:nvSpPr>
              <p:spPr bwMode="auto">
                <a:xfrm>
                  <a:off x="5207447" y="5694189"/>
                  <a:ext cx="247436" cy="36127"/>
                </a:xfrm>
                <a:custGeom>
                  <a:avLst/>
                  <a:gdLst>
                    <a:gd name="T0" fmla="*/ 153 w 2179"/>
                    <a:gd name="T1" fmla="*/ 0 h 318"/>
                    <a:gd name="T2" fmla="*/ 153 w 2179"/>
                    <a:gd name="T3" fmla="*/ 0 h 318"/>
                    <a:gd name="T4" fmla="*/ 155 w 2179"/>
                    <a:gd name="T5" fmla="*/ 0 h 318"/>
                    <a:gd name="T6" fmla="*/ 159 w 2179"/>
                    <a:gd name="T7" fmla="*/ 0 h 318"/>
                    <a:gd name="T8" fmla="*/ 165 w 2179"/>
                    <a:gd name="T9" fmla="*/ 0 h 318"/>
                    <a:gd name="T10" fmla="*/ 173 w 2179"/>
                    <a:gd name="T11" fmla="*/ 0 h 318"/>
                    <a:gd name="T12" fmla="*/ 185 w 2179"/>
                    <a:gd name="T13" fmla="*/ 0 h 318"/>
                    <a:gd name="T14" fmla="*/ 222 w 2179"/>
                    <a:gd name="T15" fmla="*/ 0 h 318"/>
                    <a:gd name="T16" fmla="*/ 248 w 2179"/>
                    <a:gd name="T17" fmla="*/ 0 h 318"/>
                    <a:gd name="T18" fmla="*/ 279 w 2179"/>
                    <a:gd name="T19" fmla="*/ 0 h 318"/>
                    <a:gd name="T20" fmla="*/ 414 w 2179"/>
                    <a:gd name="T21" fmla="*/ 0 h 318"/>
                    <a:gd name="T22" fmla="*/ 473 w 2179"/>
                    <a:gd name="T23" fmla="*/ 0 h 318"/>
                    <a:gd name="T24" fmla="*/ 542 w 2179"/>
                    <a:gd name="T25" fmla="*/ 0 h 318"/>
                    <a:gd name="T26" fmla="*/ 621 w 2179"/>
                    <a:gd name="T27" fmla="*/ 0 h 318"/>
                    <a:gd name="T28" fmla="*/ 709 w 2179"/>
                    <a:gd name="T29" fmla="*/ 0 h 318"/>
                    <a:gd name="T30" fmla="*/ 807 w 2179"/>
                    <a:gd name="T31" fmla="*/ 0 h 318"/>
                    <a:gd name="T32" fmla="*/ 915 w 2179"/>
                    <a:gd name="T33" fmla="*/ 0 h 318"/>
                    <a:gd name="T34" fmla="*/ 1035 w 2179"/>
                    <a:gd name="T35" fmla="*/ 0 h 318"/>
                    <a:gd name="T36" fmla="*/ 1166 w 2179"/>
                    <a:gd name="T37" fmla="*/ 0 h 318"/>
                    <a:gd name="T38" fmla="*/ 1311 w 2179"/>
                    <a:gd name="T39" fmla="*/ 0 h 318"/>
                    <a:gd name="T40" fmla="*/ 1468 w 2179"/>
                    <a:gd name="T41" fmla="*/ 0 h 318"/>
                    <a:gd name="T42" fmla="*/ 1641 w 2179"/>
                    <a:gd name="T43" fmla="*/ 0 h 318"/>
                    <a:gd name="T44" fmla="*/ 1828 w 2179"/>
                    <a:gd name="T45" fmla="*/ 0 h 318"/>
                    <a:gd name="T46" fmla="*/ 2028 w 2179"/>
                    <a:gd name="T47" fmla="*/ 0 h 318"/>
                    <a:gd name="T48" fmla="*/ 2063 w 2179"/>
                    <a:gd name="T49" fmla="*/ 4 h 318"/>
                    <a:gd name="T50" fmla="*/ 2094 w 2179"/>
                    <a:gd name="T51" fmla="*/ 17 h 318"/>
                    <a:gd name="T52" fmla="*/ 2124 w 2179"/>
                    <a:gd name="T53" fmla="*/ 35 h 318"/>
                    <a:gd name="T54" fmla="*/ 2145 w 2179"/>
                    <a:gd name="T55" fmla="*/ 60 h 318"/>
                    <a:gd name="T56" fmla="*/ 2163 w 2179"/>
                    <a:gd name="T57" fmla="*/ 90 h 318"/>
                    <a:gd name="T58" fmla="*/ 2175 w 2179"/>
                    <a:gd name="T59" fmla="*/ 123 h 318"/>
                    <a:gd name="T60" fmla="*/ 2179 w 2179"/>
                    <a:gd name="T61" fmla="*/ 159 h 318"/>
                    <a:gd name="T62" fmla="*/ 2173 w 2179"/>
                    <a:gd name="T63" fmla="*/ 202 h 318"/>
                    <a:gd name="T64" fmla="*/ 2159 w 2179"/>
                    <a:gd name="T65" fmla="*/ 239 h 318"/>
                    <a:gd name="T66" fmla="*/ 2136 w 2179"/>
                    <a:gd name="T67" fmla="*/ 273 h 318"/>
                    <a:gd name="T68" fmla="*/ 2104 w 2179"/>
                    <a:gd name="T69" fmla="*/ 296 h 318"/>
                    <a:gd name="T70" fmla="*/ 2069 w 2179"/>
                    <a:gd name="T71" fmla="*/ 312 h 318"/>
                    <a:gd name="T72" fmla="*/ 2028 w 2179"/>
                    <a:gd name="T73" fmla="*/ 318 h 318"/>
                    <a:gd name="T74" fmla="*/ 2016 w 2179"/>
                    <a:gd name="T75" fmla="*/ 318 h 318"/>
                    <a:gd name="T76" fmla="*/ 2006 w 2179"/>
                    <a:gd name="T77" fmla="*/ 318 h 318"/>
                    <a:gd name="T78" fmla="*/ 1994 w 2179"/>
                    <a:gd name="T79" fmla="*/ 318 h 318"/>
                    <a:gd name="T80" fmla="*/ 153 w 2179"/>
                    <a:gd name="T81" fmla="*/ 318 h 318"/>
                    <a:gd name="T82" fmla="*/ 114 w 2179"/>
                    <a:gd name="T83" fmla="*/ 312 h 318"/>
                    <a:gd name="T84" fmla="*/ 79 w 2179"/>
                    <a:gd name="T85" fmla="*/ 296 h 318"/>
                    <a:gd name="T86" fmla="*/ 47 w 2179"/>
                    <a:gd name="T87" fmla="*/ 273 h 318"/>
                    <a:gd name="T88" fmla="*/ 22 w 2179"/>
                    <a:gd name="T89" fmla="*/ 239 h 318"/>
                    <a:gd name="T90" fmla="*/ 6 w 2179"/>
                    <a:gd name="T91" fmla="*/ 202 h 318"/>
                    <a:gd name="T92" fmla="*/ 0 w 2179"/>
                    <a:gd name="T93" fmla="*/ 159 h 318"/>
                    <a:gd name="T94" fmla="*/ 6 w 2179"/>
                    <a:gd name="T95" fmla="*/ 117 h 318"/>
                    <a:gd name="T96" fmla="*/ 22 w 2179"/>
                    <a:gd name="T97" fmla="*/ 80 h 318"/>
                    <a:gd name="T98" fmla="*/ 47 w 2179"/>
                    <a:gd name="T99" fmla="*/ 49 h 318"/>
                    <a:gd name="T100" fmla="*/ 79 w 2179"/>
                    <a:gd name="T101" fmla="*/ 21 h 318"/>
                    <a:gd name="T102" fmla="*/ 114 w 2179"/>
                    <a:gd name="T103" fmla="*/ 6 h 318"/>
                    <a:gd name="T104" fmla="*/ 153 w 2179"/>
                    <a:gd name="T105" fmla="*/ 0 h 318"/>
                    <a:gd name="T106" fmla="*/ 153 w 2179"/>
                    <a:gd name="T10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9" h="318">
                      <a:moveTo>
                        <a:pt x="153" y="0"/>
                      </a:moveTo>
                      <a:lnTo>
                        <a:pt x="153" y="0"/>
                      </a:lnTo>
                      <a:lnTo>
                        <a:pt x="155" y="0"/>
                      </a:lnTo>
                      <a:lnTo>
                        <a:pt x="159" y="0"/>
                      </a:lnTo>
                      <a:lnTo>
                        <a:pt x="165" y="0"/>
                      </a:lnTo>
                      <a:lnTo>
                        <a:pt x="173" y="0"/>
                      </a:lnTo>
                      <a:lnTo>
                        <a:pt x="185" y="0"/>
                      </a:lnTo>
                      <a:lnTo>
                        <a:pt x="222" y="0"/>
                      </a:lnTo>
                      <a:lnTo>
                        <a:pt x="248" y="0"/>
                      </a:lnTo>
                      <a:lnTo>
                        <a:pt x="279" y="0"/>
                      </a:lnTo>
                      <a:lnTo>
                        <a:pt x="414" y="0"/>
                      </a:lnTo>
                      <a:lnTo>
                        <a:pt x="473" y="0"/>
                      </a:lnTo>
                      <a:lnTo>
                        <a:pt x="542" y="0"/>
                      </a:lnTo>
                      <a:lnTo>
                        <a:pt x="621" y="0"/>
                      </a:lnTo>
                      <a:lnTo>
                        <a:pt x="709" y="0"/>
                      </a:lnTo>
                      <a:lnTo>
                        <a:pt x="807" y="0"/>
                      </a:lnTo>
                      <a:lnTo>
                        <a:pt x="915" y="0"/>
                      </a:lnTo>
                      <a:lnTo>
                        <a:pt x="1035" y="0"/>
                      </a:lnTo>
                      <a:lnTo>
                        <a:pt x="1166" y="0"/>
                      </a:lnTo>
                      <a:lnTo>
                        <a:pt x="1311" y="0"/>
                      </a:lnTo>
                      <a:lnTo>
                        <a:pt x="1468" y="0"/>
                      </a:lnTo>
                      <a:lnTo>
                        <a:pt x="1641" y="0"/>
                      </a:lnTo>
                      <a:lnTo>
                        <a:pt x="1828" y="0"/>
                      </a:lnTo>
                      <a:lnTo>
                        <a:pt x="2028" y="0"/>
                      </a:lnTo>
                      <a:lnTo>
                        <a:pt x="2063" y="4"/>
                      </a:lnTo>
                      <a:lnTo>
                        <a:pt x="2094" y="17"/>
                      </a:lnTo>
                      <a:lnTo>
                        <a:pt x="2124" y="35"/>
                      </a:lnTo>
                      <a:lnTo>
                        <a:pt x="2145" y="60"/>
                      </a:lnTo>
                      <a:lnTo>
                        <a:pt x="2163" y="90"/>
                      </a:lnTo>
                      <a:lnTo>
                        <a:pt x="2175" y="123"/>
                      </a:lnTo>
                      <a:lnTo>
                        <a:pt x="2179" y="159"/>
                      </a:lnTo>
                      <a:lnTo>
                        <a:pt x="2173" y="202"/>
                      </a:lnTo>
                      <a:lnTo>
                        <a:pt x="2159" y="239"/>
                      </a:lnTo>
                      <a:lnTo>
                        <a:pt x="2136" y="273"/>
                      </a:lnTo>
                      <a:lnTo>
                        <a:pt x="2104" y="296"/>
                      </a:lnTo>
                      <a:lnTo>
                        <a:pt x="2069" y="312"/>
                      </a:lnTo>
                      <a:lnTo>
                        <a:pt x="2028" y="318"/>
                      </a:lnTo>
                      <a:lnTo>
                        <a:pt x="2016" y="318"/>
                      </a:lnTo>
                      <a:lnTo>
                        <a:pt x="2006" y="318"/>
                      </a:lnTo>
                      <a:lnTo>
                        <a:pt x="1994" y="318"/>
                      </a:lnTo>
                      <a:lnTo>
                        <a:pt x="153" y="318"/>
                      </a:lnTo>
                      <a:lnTo>
                        <a:pt x="114" y="312"/>
                      </a:lnTo>
                      <a:lnTo>
                        <a:pt x="79" y="296"/>
                      </a:lnTo>
                      <a:lnTo>
                        <a:pt x="47" y="273"/>
                      </a:lnTo>
                      <a:lnTo>
                        <a:pt x="22" y="239"/>
                      </a:lnTo>
                      <a:lnTo>
                        <a:pt x="6" y="202"/>
                      </a:lnTo>
                      <a:lnTo>
                        <a:pt x="0" y="159"/>
                      </a:lnTo>
                      <a:lnTo>
                        <a:pt x="6" y="117"/>
                      </a:lnTo>
                      <a:lnTo>
                        <a:pt x="22" y="80"/>
                      </a:lnTo>
                      <a:lnTo>
                        <a:pt x="47" y="49"/>
                      </a:lnTo>
                      <a:lnTo>
                        <a:pt x="79" y="21"/>
                      </a:lnTo>
                      <a:lnTo>
                        <a:pt x="114" y="6"/>
                      </a:lnTo>
                      <a:lnTo>
                        <a:pt x="153" y="0"/>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grpSp>
      <p:grpSp>
        <p:nvGrpSpPr>
          <p:cNvPr id="4" name="Group 3"/>
          <p:cNvGrpSpPr/>
          <p:nvPr/>
        </p:nvGrpSpPr>
        <p:grpSpPr>
          <a:xfrm>
            <a:off x="10296079" y="3838442"/>
            <a:ext cx="1546800" cy="1098273"/>
            <a:chOff x="10296079" y="3424100"/>
            <a:chExt cx="1546800" cy="1098273"/>
          </a:xfrm>
        </p:grpSpPr>
        <p:grpSp>
          <p:nvGrpSpPr>
            <p:cNvPr id="193" name="Group 192"/>
            <p:cNvGrpSpPr/>
            <p:nvPr/>
          </p:nvGrpSpPr>
          <p:grpSpPr>
            <a:xfrm>
              <a:off x="11242562" y="4130141"/>
              <a:ext cx="600317" cy="392232"/>
              <a:chOff x="6513626" y="3796289"/>
              <a:chExt cx="897209" cy="556684"/>
            </a:xfrm>
          </p:grpSpPr>
          <p:sp>
            <p:nvSpPr>
              <p:cNvPr id="205" name="Freeform 48"/>
              <p:cNvSpPr>
                <a:spLocks noEditPoints="1"/>
              </p:cNvSpPr>
              <p:nvPr/>
            </p:nvSpPr>
            <p:spPr bwMode="auto">
              <a:xfrm>
                <a:off x="6513626" y="3796289"/>
                <a:ext cx="897209" cy="556684"/>
              </a:xfrm>
              <a:custGeom>
                <a:avLst/>
                <a:gdLst>
                  <a:gd name="T0" fmla="*/ 1441 w 1486"/>
                  <a:gd name="T1" fmla="*/ 922 h 922"/>
                  <a:gd name="T2" fmla="*/ 1486 w 1486"/>
                  <a:gd name="T3" fmla="*/ 922 h 922"/>
                  <a:gd name="T4" fmla="*/ 1486 w 1486"/>
                  <a:gd name="T5" fmla="*/ 73 h 922"/>
                  <a:gd name="T6" fmla="*/ 1410 w 1486"/>
                  <a:gd name="T7" fmla="*/ 0 h 922"/>
                  <a:gd name="T8" fmla="*/ 211 w 1486"/>
                  <a:gd name="T9" fmla="*/ 0 h 922"/>
                  <a:gd name="T10" fmla="*/ 0 w 1486"/>
                  <a:gd name="T11" fmla="*/ 189 h 922"/>
                  <a:gd name="T12" fmla="*/ 0 w 1486"/>
                  <a:gd name="T13" fmla="*/ 850 h 922"/>
                  <a:gd name="T14" fmla="*/ 73 w 1486"/>
                  <a:gd name="T15" fmla="*/ 922 h 922"/>
                  <a:gd name="T16" fmla="*/ 1441 w 1486"/>
                  <a:gd name="T17" fmla="*/ 922 h 922"/>
                  <a:gd name="T18" fmla="*/ 95 w 1486"/>
                  <a:gd name="T19" fmla="*/ 880 h 922"/>
                  <a:gd name="T20" fmla="*/ 45 w 1486"/>
                  <a:gd name="T21" fmla="*/ 830 h 922"/>
                  <a:gd name="T22" fmla="*/ 45 w 1486"/>
                  <a:gd name="T23" fmla="*/ 217 h 922"/>
                  <a:gd name="T24" fmla="*/ 175 w 1486"/>
                  <a:gd name="T25" fmla="*/ 217 h 922"/>
                  <a:gd name="T26" fmla="*/ 218 w 1486"/>
                  <a:gd name="T27" fmla="*/ 208 h 922"/>
                  <a:gd name="T28" fmla="*/ 235 w 1486"/>
                  <a:gd name="T29" fmla="*/ 169 h 922"/>
                  <a:gd name="T30" fmla="*/ 235 w 1486"/>
                  <a:gd name="T31" fmla="*/ 47 h 922"/>
                  <a:gd name="T32" fmla="*/ 1391 w 1486"/>
                  <a:gd name="T33" fmla="*/ 47 h 922"/>
                  <a:gd name="T34" fmla="*/ 1441 w 1486"/>
                  <a:gd name="T35" fmla="*/ 97 h 922"/>
                  <a:gd name="T36" fmla="*/ 1441 w 1486"/>
                  <a:gd name="T37" fmla="*/ 880 h 922"/>
                  <a:gd name="T38" fmla="*/ 95 w 1486"/>
                  <a:gd name="T39" fmla="*/ 880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6" h="922">
                    <a:moveTo>
                      <a:pt x="1441" y="922"/>
                    </a:moveTo>
                    <a:cubicBezTo>
                      <a:pt x="1486" y="922"/>
                      <a:pt x="1486" y="922"/>
                      <a:pt x="1486" y="922"/>
                    </a:cubicBezTo>
                    <a:cubicBezTo>
                      <a:pt x="1486" y="73"/>
                      <a:pt x="1486" y="73"/>
                      <a:pt x="1486" y="73"/>
                    </a:cubicBezTo>
                    <a:cubicBezTo>
                      <a:pt x="1486" y="30"/>
                      <a:pt x="1445" y="0"/>
                      <a:pt x="1410" y="0"/>
                    </a:cubicBezTo>
                    <a:cubicBezTo>
                      <a:pt x="211" y="0"/>
                      <a:pt x="211" y="0"/>
                      <a:pt x="211" y="0"/>
                    </a:cubicBezTo>
                    <a:cubicBezTo>
                      <a:pt x="156" y="49"/>
                      <a:pt x="85" y="119"/>
                      <a:pt x="0" y="189"/>
                    </a:cubicBezTo>
                    <a:cubicBezTo>
                      <a:pt x="0" y="850"/>
                      <a:pt x="0" y="850"/>
                      <a:pt x="0" y="850"/>
                    </a:cubicBezTo>
                    <a:cubicBezTo>
                      <a:pt x="0" y="894"/>
                      <a:pt x="39" y="922"/>
                      <a:pt x="73" y="922"/>
                    </a:cubicBezTo>
                    <a:cubicBezTo>
                      <a:pt x="1441" y="922"/>
                      <a:pt x="1441" y="922"/>
                      <a:pt x="1441" y="922"/>
                    </a:cubicBezTo>
                    <a:close/>
                    <a:moveTo>
                      <a:pt x="95" y="880"/>
                    </a:moveTo>
                    <a:cubicBezTo>
                      <a:pt x="67" y="880"/>
                      <a:pt x="45" y="858"/>
                      <a:pt x="45" y="830"/>
                    </a:cubicBezTo>
                    <a:cubicBezTo>
                      <a:pt x="45" y="217"/>
                      <a:pt x="45" y="217"/>
                      <a:pt x="45" y="217"/>
                    </a:cubicBezTo>
                    <a:cubicBezTo>
                      <a:pt x="175" y="217"/>
                      <a:pt x="175" y="217"/>
                      <a:pt x="175" y="217"/>
                    </a:cubicBezTo>
                    <a:cubicBezTo>
                      <a:pt x="175" y="217"/>
                      <a:pt x="204" y="216"/>
                      <a:pt x="218" y="208"/>
                    </a:cubicBezTo>
                    <a:cubicBezTo>
                      <a:pt x="237" y="196"/>
                      <a:pt x="235" y="169"/>
                      <a:pt x="235" y="169"/>
                    </a:cubicBezTo>
                    <a:cubicBezTo>
                      <a:pt x="235" y="47"/>
                      <a:pt x="235" y="47"/>
                      <a:pt x="235" y="47"/>
                    </a:cubicBezTo>
                    <a:cubicBezTo>
                      <a:pt x="1391" y="47"/>
                      <a:pt x="1391" y="47"/>
                      <a:pt x="1391" y="47"/>
                    </a:cubicBezTo>
                    <a:cubicBezTo>
                      <a:pt x="1419" y="47"/>
                      <a:pt x="1441" y="69"/>
                      <a:pt x="1441" y="97"/>
                    </a:cubicBezTo>
                    <a:cubicBezTo>
                      <a:pt x="1441" y="880"/>
                      <a:pt x="1441" y="880"/>
                      <a:pt x="1441" y="880"/>
                    </a:cubicBezTo>
                    <a:lnTo>
                      <a:pt x="95" y="880"/>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06" name="Freeform 49"/>
              <p:cNvSpPr>
                <a:spLocks/>
              </p:cNvSpPr>
              <p:nvPr/>
            </p:nvSpPr>
            <p:spPr bwMode="auto">
              <a:xfrm>
                <a:off x="6694252" y="3938421"/>
                <a:ext cx="104625" cy="27637"/>
              </a:xfrm>
              <a:custGeom>
                <a:avLst/>
                <a:gdLst>
                  <a:gd name="T0" fmla="*/ 150 w 173"/>
                  <a:gd name="T1" fmla="*/ 0 h 45"/>
                  <a:gd name="T2" fmla="*/ 22 w 173"/>
                  <a:gd name="T3" fmla="*/ 0 h 45"/>
                  <a:gd name="T4" fmla="*/ 0 w 173"/>
                  <a:gd name="T5" fmla="*/ 23 h 45"/>
                  <a:gd name="T6" fmla="*/ 22 w 173"/>
                  <a:gd name="T7" fmla="*/ 45 h 45"/>
                  <a:gd name="T8" fmla="*/ 150 w 173"/>
                  <a:gd name="T9" fmla="*/ 45 h 45"/>
                  <a:gd name="T10" fmla="*/ 173 w 173"/>
                  <a:gd name="T11" fmla="*/ 23 h 45"/>
                  <a:gd name="T12" fmla="*/ 150 w 17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73" h="45">
                    <a:moveTo>
                      <a:pt x="150" y="0"/>
                    </a:moveTo>
                    <a:cubicBezTo>
                      <a:pt x="22" y="0"/>
                      <a:pt x="22" y="0"/>
                      <a:pt x="22" y="0"/>
                    </a:cubicBezTo>
                    <a:cubicBezTo>
                      <a:pt x="10" y="0"/>
                      <a:pt x="0" y="10"/>
                      <a:pt x="0" y="23"/>
                    </a:cubicBezTo>
                    <a:cubicBezTo>
                      <a:pt x="0" y="35"/>
                      <a:pt x="10" y="45"/>
                      <a:pt x="22" y="45"/>
                    </a:cubicBezTo>
                    <a:cubicBezTo>
                      <a:pt x="150" y="45"/>
                      <a:pt x="150" y="45"/>
                      <a:pt x="150" y="45"/>
                    </a:cubicBezTo>
                    <a:cubicBezTo>
                      <a:pt x="163" y="45"/>
                      <a:pt x="173" y="35"/>
                      <a:pt x="173" y="23"/>
                    </a:cubicBezTo>
                    <a:cubicBezTo>
                      <a:pt x="173" y="10"/>
                      <a:pt x="163" y="0"/>
                      <a:pt x="150"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07" name="Freeform 50"/>
              <p:cNvSpPr>
                <a:spLocks/>
              </p:cNvSpPr>
              <p:nvPr/>
            </p:nvSpPr>
            <p:spPr bwMode="auto">
              <a:xfrm>
                <a:off x="6599497" y="4006526"/>
                <a:ext cx="199380"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5"/>
                      <a:pt x="11" y="46"/>
                      <a:pt x="23" y="46"/>
                    </a:cubicBezTo>
                    <a:cubicBezTo>
                      <a:pt x="307" y="46"/>
                      <a:pt x="307" y="46"/>
                      <a:pt x="307" y="46"/>
                    </a:cubicBezTo>
                    <a:cubicBezTo>
                      <a:pt x="320" y="46"/>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08" name="Freeform 51"/>
              <p:cNvSpPr>
                <a:spLocks/>
              </p:cNvSpPr>
              <p:nvPr/>
            </p:nvSpPr>
            <p:spPr bwMode="auto">
              <a:xfrm>
                <a:off x="6599497" y="4073644"/>
                <a:ext cx="199380"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5"/>
                      <a:pt x="11" y="46"/>
                      <a:pt x="23" y="46"/>
                    </a:cubicBezTo>
                    <a:cubicBezTo>
                      <a:pt x="307" y="46"/>
                      <a:pt x="307" y="46"/>
                      <a:pt x="307" y="46"/>
                    </a:cubicBezTo>
                    <a:cubicBezTo>
                      <a:pt x="320" y="46"/>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09" name="Freeform 52"/>
              <p:cNvSpPr>
                <a:spLocks/>
              </p:cNvSpPr>
              <p:nvPr/>
            </p:nvSpPr>
            <p:spPr bwMode="auto">
              <a:xfrm>
                <a:off x="6599497" y="4140762"/>
                <a:ext cx="199380" cy="28624"/>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6"/>
                      <a:pt x="11" y="46"/>
                      <a:pt x="23" y="46"/>
                    </a:cubicBezTo>
                    <a:cubicBezTo>
                      <a:pt x="307" y="46"/>
                      <a:pt x="307" y="46"/>
                      <a:pt x="307" y="46"/>
                    </a:cubicBezTo>
                    <a:cubicBezTo>
                      <a:pt x="320" y="46"/>
                      <a:pt x="330" y="36"/>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0" name="Freeform 53"/>
              <p:cNvSpPr>
                <a:spLocks/>
              </p:cNvSpPr>
              <p:nvPr/>
            </p:nvSpPr>
            <p:spPr bwMode="auto">
              <a:xfrm>
                <a:off x="6599497" y="4208867"/>
                <a:ext cx="199380"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1"/>
                      <a:pt x="0" y="23"/>
                    </a:cubicBezTo>
                    <a:cubicBezTo>
                      <a:pt x="0" y="36"/>
                      <a:pt x="11" y="46"/>
                      <a:pt x="23" y="46"/>
                    </a:cubicBezTo>
                    <a:cubicBezTo>
                      <a:pt x="307" y="46"/>
                      <a:pt x="307" y="46"/>
                      <a:pt x="307" y="46"/>
                    </a:cubicBezTo>
                    <a:cubicBezTo>
                      <a:pt x="320" y="46"/>
                      <a:pt x="330" y="36"/>
                      <a:pt x="330" y="23"/>
                    </a:cubicBezTo>
                    <a:cubicBezTo>
                      <a:pt x="330" y="11"/>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1" name="Freeform 54"/>
              <p:cNvSpPr>
                <a:spLocks/>
              </p:cNvSpPr>
              <p:nvPr/>
            </p:nvSpPr>
            <p:spPr bwMode="auto">
              <a:xfrm>
                <a:off x="6864021" y="4006526"/>
                <a:ext cx="199380"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5"/>
                      <a:pt x="11" y="46"/>
                      <a:pt x="23" y="46"/>
                    </a:cubicBezTo>
                    <a:cubicBezTo>
                      <a:pt x="307" y="46"/>
                      <a:pt x="307" y="46"/>
                      <a:pt x="307" y="46"/>
                    </a:cubicBezTo>
                    <a:cubicBezTo>
                      <a:pt x="320" y="46"/>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2" name="Freeform 55"/>
              <p:cNvSpPr>
                <a:spLocks/>
              </p:cNvSpPr>
              <p:nvPr/>
            </p:nvSpPr>
            <p:spPr bwMode="auto">
              <a:xfrm>
                <a:off x="6864021" y="4073644"/>
                <a:ext cx="199380"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5"/>
                      <a:pt x="11" y="46"/>
                      <a:pt x="23" y="46"/>
                    </a:cubicBezTo>
                    <a:cubicBezTo>
                      <a:pt x="307" y="46"/>
                      <a:pt x="307" y="46"/>
                      <a:pt x="307" y="46"/>
                    </a:cubicBezTo>
                    <a:cubicBezTo>
                      <a:pt x="320" y="46"/>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3" name="Freeform 56"/>
              <p:cNvSpPr>
                <a:spLocks/>
              </p:cNvSpPr>
              <p:nvPr/>
            </p:nvSpPr>
            <p:spPr bwMode="auto">
              <a:xfrm>
                <a:off x="6864021" y="4140762"/>
                <a:ext cx="199380" cy="28624"/>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6"/>
                      <a:pt x="11" y="46"/>
                      <a:pt x="23" y="46"/>
                    </a:cubicBezTo>
                    <a:cubicBezTo>
                      <a:pt x="307" y="46"/>
                      <a:pt x="307" y="46"/>
                      <a:pt x="307" y="46"/>
                    </a:cubicBezTo>
                    <a:cubicBezTo>
                      <a:pt x="320" y="46"/>
                      <a:pt x="330" y="36"/>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4" name="Freeform 57"/>
              <p:cNvSpPr>
                <a:spLocks/>
              </p:cNvSpPr>
              <p:nvPr/>
            </p:nvSpPr>
            <p:spPr bwMode="auto">
              <a:xfrm>
                <a:off x="6864021" y="4208867"/>
                <a:ext cx="199380"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1"/>
                      <a:pt x="0" y="23"/>
                    </a:cubicBezTo>
                    <a:cubicBezTo>
                      <a:pt x="0" y="36"/>
                      <a:pt x="11" y="46"/>
                      <a:pt x="23" y="46"/>
                    </a:cubicBezTo>
                    <a:cubicBezTo>
                      <a:pt x="307" y="46"/>
                      <a:pt x="307" y="46"/>
                      <a:pt x="307" y="46"/>
                    </a:cubicBezTo>
                    <a:cubicBezTo>
                      <a:pt x="320" y="46"/>
                      <a:pt x="330" y="36"/>
                      <a:pt x="330" y="23"/>
                    </a:cubicBezTo>
                    <a:cubicBezTo>
                      <a:pt x="330" y="11"/>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5" name="Freeform 58"/>
              <p:cNvSpPr>
                <a:spLocks/>
              </p:cNvSpPr>
              <p:nvPr/>
            </p:nvSpPr>
            <p:spPr bwMode="auto">
              <a:xfrm>
                <a:off x="6864021" y="3938421"/>
                <a:ext cx="199380" cy="27637"/>
              </a:xfrm>
              <a:custGeom>
                <a:avLst/>
                <a:gdLst>
                  <a:gd name="T0" fmla="*/ 307 w 330"/>
                  <a:gd name="T1" fmla="*/ 0 h 45"/>
                  <a:gd name="T2" fmla="*/ 23 w 330"/>
                  <a:gd name="T3" fmla="*/ 0 h 45"/>
                  <a:gd name="T4" fmla="*/ 0 w 330"/>
                  <a:gd name="T5" fmla="*/ 23 h 45"/>
                  <a:gd name="T6" fmla="*/ 23 w 330"/>
                  <a:gd name="T7" fmla="*/ 45 h 45"/>
                  <a:gd name="T8" fmla="*/ 307 w 330"/>
                  <a:gd name="T9" fmla="*/ 45 h 45"/>
                  <a:gd name="T10" fmla="*/ 330 w 330"/>
                  <a:gd name="T11" fmla="*/ 23 h 45"/>
                  <a:gd name="T12" fmla="*/ 307 w 33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30" h="45">
                    <a:moveTo>
                      <a:pt x="307" y="0"/>
                    </a:moveTo>
                    <a:cubicBezTo>
                      <a:pt x="23" y="0"/>
                      <a:pt x="23" y="0"/>
                      <a:pt x="23" y="0"/>
                    </a:cubicBezTo>
                    <a:cubicBezTo>
                      <a:pt x="11" y="0"/>
                      <a:pt x="0" y="10"/>
                      <a:pt x="0" y="23"/>
                    </a:cubicBezTo>
                    <a:cubicBezTo>
                      <a:pt x="0" y="35"/>
                      <a:pt x="11" y="45"/>
                      <a:pt x="23" y="45"/>
                    </a:cubicBezTo>
                    <a:cubicBezTo>
                      <a:pt x="307" y="45"/>
                      <a:pt x="307" y="45"/>
                      <a:pt x="307" y="45"/>
                    </a:cubicBezTo>
                    <a:cubicBezTo>
                      <a:pt x="320" y="45"/>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6" name="Freeform 59"/>
              <p:cNvSpPr>
                <a:spLocks/>
              </p:cNvSpPr>
              <p:nvPr/>
            </p:nvSpPr>
            <p:spPr bwMode="auto">
              <a:xfrm>
                <a:off x="7128545" y="4006526"/>
                <a:ext cx="200367"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5"/>
                      <a:pt x="11" y="46"/>
                      <a:pt x="23" y="46"/>
                    </a:cubicBezTo>
                    <a:cubicBezTo>
                      <a:pt x="307" y="46"/>
                      <a:pt x="307" y="46"/>
                      <a:pt x="307" y="46"/>
                    </a:cubicBezTo>
                    <a:cubicBezTo>
                      <a:pt x="320" y="46"/>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7" name="Freeform 60"/>
              <p:cNvSpPr>
                <a:spLocks/>
              </p:cNvSpPr>
              <p:nvPr/>
            </p:nvSpPr>
            <p:spPr bwMode="auto">
              <a:xfrm>
                <a:off x="7128545" y="4073644"/>
                <a:ext cx="200367"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5"/>
                      <a:pt x="11" y="46"/>
                      <a:pt x="23" y="46"/>
                    </a:cubicBezTo>
                    <a:cubicBezTo>
                      <a:pt x="307" y="46"/>
                      <a:pt x="307" y="46"/>
                      <a:pt x="307" y="46"/>
                    </a:cubicBezTo>
                    <a:cubicBezTo>
                      <a:pt x="320" y="46"/>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8" name="Freeform 61"/>
              <p:cNvSpPr>
                <a:spLocks/>
              </p:cNvSpPr>
              <p:nvPr/>
            </p:nvSpPr>
            <p:spPr bwMode="auto">
              <a:xfrm>
                <a:off x="7128545" y="4140762"/>
                <a:ext cx="200367" cy="28624"/>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0"/>
                      <a:pt x="0" y="23"/>
                    </a:cubicBezTo>
                    <a:cubicBezTo>
                      <a:pt x="0" y="36"/>
                      <a:pt x="11" y="46"/>
                      <a:pt x="23" y="46"/>
                    </a:cubicBezTo>
                    <a:cubicBezTo>
                      <a:pt x="307" y="46"/>
                      <a:pt x="307" y="46"/>
                      <a:pt x="307" y="46"/>
                    </a:cubicBezTo>
                    <a:cubicBezTo>
                      <a:pt x="320" y="46"/>
                      <a:pt x="330" y="36"/>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19" name="Freeform 62"/>
              <p:cNvSpPr>
                <a:spLocks/>
              </p:cNvSpPr>
              <p:nvPr/>
            </p:nvSpPr>
            <p:spPr bwMode="auto">
              <a:xfrm>
                <a:off x="7128545" y="4208867"/>
                <a:ext cx="200367" cy="27637"/>
              </a:xfrm>
              <a:custGeom>
                <a:avLst/>
                <a:gdLst>
                  <a:gd name="T0" fmla="*/ 307 w 330"/>
                  <a:gd name="T1" fmla="*/ 0 h 46"/>
                  <a:gd name="T2" fmla="*/ 23 w 330"/>
                  <a:gd name="T3" fmla="*/ 0 h 46"/>
                  <a:gd name="T4" fmla="*/ 0 w 330"/>
                  <a:gd name="T5" fmla="*/ 23 h 46"/>
                  <a:gd name="T6" fmla="*/ 23 w 330"/>
                  <a:gd name="T7" fmla="*/ 46 h 46"/>
                  <a:gd name="T8" fmla="*/ 307 w 330"/>
                  <a:gd name="T9" fmla="*/ 46 h 46"/>
                  <a:gd name="T10" fmla="*/ 330 w 330"/>
                  <a:gd name="T11" fmla="*/ 23 h 46"/>
                  <a:gd name="T12" fmla="*/ 307 w 330"/>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30" h="46">
                    <a:moveTo>
                      <a:pt x="307" y="0"/>
                    </a:moveTo>
                    <a:cubicBezTo>
                      <a:pt x="23" y="0"/>
                      <a:pt x="23" y="0"/>
                      <a:pt x="23" y="0"/>
                    </a:cubicBezTo>
                    <a:cubicBezTo>
                      <a:pt x="11" y="0"/>
                      <a:pt x="0" y="11"/>
                      <a:pt x="0" y="23"/>
                    </a:cubicBezTo>
                    <a:cubicBezTo>
                      <a:pt x="0" y="36"/>
                      <a:pt x="11" y="46"/>
                      <a:pt x="23" y="46"/>
                    </a:cubicBezTo>
                    <a:cubicBezTo>
                      <a:pt x="307" y="46"/>
                      <a:pt x="307" y="46"/>
                      <a:pt x="307" y="46"/>
                    </a:cubicBezTo>
                    <a:cubicBezTo>
                      <a:pt x="320" y="46"/>
                      <a:pt x="330" y="36"/>
                      <a:pt x="330" y="23"/>
                    </a:cubicBezTo>
                    <a:cubicBezTo>
                      <a:pt x="330" y="11"/>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220" name="Freeform 63"/>
              <p:cNvSpPr>
                <a:spLocks/>
              </p:cNvSpPr>
              <p:nvPr/>
            </p:nvSpPr>
            <p:spPr bwMode="auto">
              <a:xfrm>
                <a:off x="7128545" y="3938421"/>
                <a:ext cx="200367" cy="27637"/>
              </a:xfrm>
              <a:custGeom>
                <a:avLst/>
                <a:gdLst>
                  <a:gd name="T0" fmla="*/ 307 w 330"/>
                  <a:gd name="T1" fmla="*/ 0 h 45"/>
                  <a:gd name="T2" fmla="*/ 23 w 330"/>
                  <a:gd name="T3" fmla="*/ 0 h 45"/>
                  <a:gd name="T4" fmla="*/ 0 w 330"/>
                  <a:gd name="T5" fmla="*/ 23 h 45"/>
                  <a:gd name="T6" fmla="*/ 23 w 330"/>
                  <a:gd name="T7" fmla="*/ 45 h 45"/>
                  <a:gd name="T8" fmla="*/ 307 w 330"/>
                  <a:gd name="T9" fmla="*/ 45 h 45"/>
                  <a:gd name="T10" fmla="*/ 330 w 330"/>
                  <a:gd name="T11" fmla="*/ 23 h 45"/>
                  <a:gd name="T12" fmla="*/ 307 w 330"/>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30" h="45">
                    <a:moveTo>
                      <a:pt x="307" y="0"/>
                    </a:moveTo>
                    <a:cubicBezTo>
                      <a:pt x="23" y="0"/>
                      <a:pt x="23" y="0"/>
                      <a:pt x="23" y="0"/>
                    </a:cubicBezTo>
                    <a:cubicBezTo>
                      <a:pt x="11" y="0"/>
                      <a:pt x="0" y="10"/>
                      <a:pt x="0" y="23"/>
                    </a:cubicBezTo>
                    <a:cubicBezTo>
                      <a:pt x="0" y="35"/>
                      <a:pt x="11" y="45"/>
                      <a:pt x="23" y="45"/>
                    </a:cubicBezTo>
                    <a:cubicBezTo>
                      <a:pt x="307" y="45"/>
                      <a:pt x="307" y="45"/>
                      <a:pt x="307" y="45"/>
                    </a:cubicBezTo>
                    <a:cubicBezTo>
                      <a:pt x="320" y="45"/>
                      <a:pt x="330" y="35"/>
                      <a:pt x="330" y="23"/>
                    </a:cubicBezTo>
                    <a:cubicBezTo>
                      <a:pt x="330" y="10"/>
                      <a:pt x="320" y="0"/>
                      <a:pt x="307" y="0"/>
                    </a:cubicBez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grpSp>
        <p:sp>
          <p:nvSpPr>
            <p:cNvPr id="194" name="Freeform 331"/>
            <p:cNvSpPr>
              <a:spLocks noChangeAspect="1" noEditPoints="1"/>
            </p:cNvSpPr>
            <p:nvPr/>
          </p:nvSpPr>
          <p:spPr bwMode="auto">
            <a:xfrm>
              <a:off x="11294234" y="3424100"/>
              <a:ext cx="443856" cy="425603"/>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sp>
          <p:nvSpPr>
            <p:cNvPr id="195" name="Freeform 346"/>
            <p:cNvSpPr>
              <a:spLocks noChangeAspect="1" noEditPoints="1"/>
            </p:cNvSpPr>
            <p:nvPr/>
          </p:nvSpPr>
          <p:spPr bwMode="auto">
            <a:xfrm>
              <a:off x="10323565" y="4194488"/>
              <a:ext cx="502574" cy="304978"/>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grpSp>
          <p:nvGrpSpPr>
            <p:cNvPr id="196" name="Group 195"/>
            <p:cNvGrpSpPr>
              <a:grpSpLocks noChangeAspect="1"/>
            </p:cNvGrpSpPr>
            <p:nvPr/>
          </p:nvGrpSpPr>
          <p:grpSpPr>
            <a:xfrm>
              <a:off x="10296079" y="3576836"/>
              <a:ext cx="285602" cy="438346"/>
              <a:chOff x="10652115" y="2951534"/>
              <a:chExt cx="526410" cy="764933"/>
            </a:xfrm>
          </p:grpSpPr>
          <p:sp>
            <p:nvSpPr>
              <p:cNvPr id="199" name="Snip Single Corner Rectangle 198"/>
              <p:cNvSpPr/>
              <p:nvPr/>
            </p:nvSpPr>
            <p:spPr bwMode="auto">
              <a:xfrm rot="16200000">
                <a:off x="10532853" y="3070796"/>
                <a:ext cx="764933" cy="526410"/>
              </a:xfrm>
              <a:prstGeom prst="snip1Rect">
                <a:avLst/>
              </a:prstGeom>
              <a:ln w="28575">
                <a:solidFill>
                  <a:schemeClr val="bg2">
                    <a:lumMod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0" name="Minus 199"/>
              <p:cNvSpPr/>
              <p:nvPr/>
            </p:nvSpPr>
            <p:spPr bwMode="auto">
              <a:xfrm>
                <a:off x="10811991" y="3036138"/>
                <a:ext cx="309355" cy="142736"/>
              </a:xfrm>
              <a:prstGeom prst="mathMinus">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1" name="Minus 200"/>
              <p:cNvSpPr/>
              <p:nvPr/>
            </p:nvSpPr>
            <p:spPr bwMode="auto">
              <a:xfrm>
                <a:off x="10679270" y="3141127"/>
                <a:ext cx="463768" cy="142736"/>
              </a:xfrm>
              <a:prstGeom prst="mathMinus">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2" name="Minus 201"/>
              <p:cNvSpPr/>
              <p:nvPr/>
            </p:nvSpPr>
            <p:spPr bwMode="auto">
              <a:xfrm>
                <a:off x="10676285" y="3262634"/>
                <a:ext cx="463768" cy="142736"/>
              </a:xfrm>
              <a:prstGeom prst="mathMinus">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3" name="Minus 202"/>
              <p:cNvSpPr/>
              <p:nvPr/>
            </p:nvSpPr>
            <p:spPr bwMode="auto">
              <a:xfrm>
                <a:off x="10679270" y="3379965"/>
                <a:ext cx="463768" cy="142736"/>
              </a:xfrm>
              <a:prstGeom prst="mathMinus">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204" name="Minus 203"/>
              <p:cNvSpPr/>
              <p:nvPr/>
            </p:nvSpPr>
            <p:spPr bwMode="auto">
              <a:xfrm>
                <a:off x="10682254" y="3489130"/>
                <a:ext cx="463768" cy="142736"/>
              </a:xfrm>
              <a:prstGeom prst="mathMinus">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grpSp>
        <p:sp>
          <p:nvSpPr>
            <p:cNvPr id="197" name="Freeform 37"/>
            <p:cNvSpPr>
              <a:spLocks noEditPoints="1"/>
            </p:cNvSpPr>
            <p:nvPr/>
          </p:nvSpPr>
          <p:spPr bwMode="auto">
            <a:xfrm>
              <a:off x="10733230" y="3750975"/>
              <a:ext cx="485160" cy="392232"/>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505050"/>
                </a:solidFill>
              </a:endParaRPr>
            </a:p>
          </p:txBody>
        </p:sp>
      </p:grpSp>
      <p:grpSp>
        <p:nvGrpSpPr>
          <p:cNvPr id="8" name="Group 7"/>
          <p:cNvGrpSpPr/>
          <p:nvPr/>
        </p:nvGrpSpPr>
        <p:grpSpPr>
          <a:xfrm>
            <a:off x="10028741" y="3488179"/>
            <a:ext cx="2017688" cy="3230803"/>
            <a:chOff x="10028741" y="3088125"/>
            <a:chExt cx="2017688" cy="3230803"/>
          </a:xfrm>
        </p:grpSpPr>
        <p:sp>
          <p:nvSpPr>
            <p:cNvPr id="192" name="Rectangle 191"/>
            <p:cNvSpPr/>
            <p:nvPr/>
          </p:nvSpPr>
          <p:spPr>
            <a:xfrm>
              <a:off x="10236660" y="5132476"/>
              <a:ext cx="1601850" cy="1186452"/>
            </a:xfrm>
            <a:prstGeom prst="rect">
              <a:avLst/>
            </a:prstGeom>
          </p:spPr>
          <p:txBody>
            <a:bodyPr wrap="square" lIns="77699" tIns="38849" rIns="77699" bIns="38849">
              <a:spAutoFit/>
            </a:bodyPr>
            <a:lstStyle/>
            <a:p>
              <a:pPr algn="ctr" defTabSz="776774">
                <a:lnSpc>
                  <a:spcPct val="90000"/>
                </a:lnSpc>
                <a:spcBef>
                  <a:spcPts val="510"/>
                </a:spcBef>
                <a:defRPr/>
              </a:pPr>
              <a:r>
                <a:rPr lang="en-US" sz="2000" kern="0" spc="-43" dirty="0"/>
                <a:t>Management with Intune or 3rd Party </a:t>
              </a:r>
              <a:r>
                <a:rPr lang="en-US" sz="2000" kern="0" spc="-43" dirty="0" smtClean="0"/>
                <a:t>MDM</a:t>
              </a:r>
            </a:p>
          </p:txBody>
        </p:sp>
        <p:sp>
          <p:nvSpPr>
            <p:cNvPr id="198" name="Oval 197"/>
            <p:cNvSpPr/>
            <p:nvPr/>
          </p:nvSpPr>
          <p:spPr bwMode="auto">
            <a:xfrm>
              <a:off x="10028741" y="3088125"/>
              <a:ext cx="2017688" cy="1915439"/>
            </a:xfrm>
            <a:prstGeom prst="ellipse">
              <a:avLst/>
            </a:prstGeom>
            <a:noFill/>
            <a:ln w="57150" cap="flat" cmpd="sng" algn="ctr">
              <a:solidFill>
                <a:schemeClr val="tx1"/>
              </a:solidFill>
              <a:prstDash val="sysDot"/>
              <a:headEnd type="none" w="med" len="med"/>
              <a:tailEnd type="none" w="med" len="med"/>
            </a:ln>
            <a:effectLst/>
          </p:spPr>
          <p:txBody>
            <a:bodyPr vert="horz" wrap="square" lIns="77695" tIns="38848" rIns="77695" bIns="38848" numCol="1" rtlCol="0" anchor="ctr" anchorCtr="0" compatLnSpc="1">
              <a:prstTxWarp prst="textNoShape">
                <a:avLst/>
              </a:prstTxWarp>
            </a:bodyPr>
            <a:lstStyle/>
            <a:p>
              <a:pPr algn="ctr" defTabSz="776774" fontAlgn="base">
                <a:lnSpc>
                  <a:spcPct val="90000"/>
                </a:lnSpc>
                <a:spcBef>
                  <a:spcPct val="0"/>
                </a:spcBef>
                <a:spcAft>
                  <a:spcPct val="0"/>
                </a:spcAft>
                <a:defRPr/>
              </a:pPr>
              <a:endParaRPr lang="en-US" sz="1700" kern="0" spc="-43" dirty="0">
                <a:gradFill>
                  <a:gsLst>
                    <a:gs pos="0">
                      <a:srgbClr val="FFFFFF"/>
                    </a:gs>
                    <a:gs pos="100000">
                      <a:srgbClr val="FFFFFF"/>
                    </a:gs>
                  </a:gsLst>
                  <a:lin ang="5400000" scaled="0"/>
                </a:gradFill>
              </a:endParaRPr>
            </a:p>
          </p:txBody>
        </p:sp>
      </p:grpSp>
      <p:cxnSp>
        <p:nvCxnSpPr>
          <p:cNvPr id="83" name="Straight Connector 82"/>
          <p:cNvCxnSpPr/>
          <p:nvPr/>
        </p:nvCxnSpPr>
        <p:spPr>
          <a:xfrm>
            <a:off x="7161613" y="3701448"/>
            <a:ext cx="2739625" cy="508503"/>
          </a:xfrm>
          <a:prstGeom prst="line">
            <a:avLst/>
          </a:prstGeom>
          <a:ln w="88900" cap="rnd" cmpd="sng">
            <a:solidFill>
              <a:srgbClr val="0070C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472564" y="4048866"/>
            <a:ext cx="2194225"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User Enrollment in MDM</a:t>
            </a:r>
          </a:p>
        </p:txBody>
      </p:sp>
    </p:spTree>
    <p:extLst>
      <p:ext uri="{BB962C8B-B14F-4D97-AF65-F5344CB8AC3E}">
        <p14:creationId xmlns:p14="http://schemas.microsoft.com/office/powerpoint/2010/main" val="201402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3"/>
                                        </p:tgtEl>
                                      </p:cBhvr>
                                    </p:animEffect>
                                    <p:set>
                                      <p:cBhvr>
                                        <p:cTn id="23" dur="1" fill="hold">
                                          <p:stCondLst>
                                            <p:cond delay="499"/>
                                          </p:stCondLst>
                                        </p:cTn>
                                        <p:tgtEl>
                                          <p:spTgt spid="83"/>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4"/>
                                        </p:tgtEl>
                                      </p:cBhvr>
                                    </p:animEffect>
                                    <p:set>
                                      <p:cBhvr>
                                        <p:cTn id="26" dur="1" fill="hold">
                                          <p:stCondLst>
                                            <p:cond delay="499"/>
                                          </p:stCondLst>
                                        </p:cTn>
                                        <p:tgtEl>
                                          <p:spTgt spid="8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42" presetClass="path" presetSubtype="0" accel="50000" decel="50000" fill="hold" nodeType="withEffect">
                                  <p:stCondLst>
                                    <p:cond delay="0"/>
                                  </p:stCondLst>
                                  <p:childTnLst>
                                    <p:animMotion origin="layout" path="M 3.20143E-6 4.51657E-6 L -0.26079 -0.17 " pathEditMode="relative" rAng="0" ptsTypes="AA">
                                      <p:cBhvr>
                                        <p:cTn id="34" dur="2000" fill="hold"/>
                                        <p:tgtEl>
                                          <p:spTgt spid="3"/>
                                        </p:tgtEl>
                                        <p:attrNameLst>
                                          <p:attrName>ppt_x</p:attrName>
                                          <p:attrName>ppt_y</p:attrName>
                                        </p:attrNameLst>
                                      </p:cBhvr>
                                      <p:rCtr x="-13046" y="-8511"/>
                                    </p:animMotion>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fade">
                                      <p:cBhvr>
                                        <p:cTn id="38"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84" grpId="0"/>
      <p:bldP spid="8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13678" y="249554"/>
            <a:ext cx="12063665" cy="917575"/>
          </a:xfrm>
        </p:spPr>
        <p:txBody>
          <a:bodyPr/>
          <a:lstStyle/>
          <a:p>
            <a:r>
              <a:rPr lang="en-US" sz="4200" dirty="0" smtClean="0"/>
              <a:t>IT Control over Corporate Data</a:t>
            </a:r>
            <a:endParaRPr lang="en-US" sz="4200" dirty="0"/>
          </a:p>
        </p:txBody>
      </p:sp>
      <p:grpSp>
        <p:nvGrpSpPr>
          <p:cNvPr id="7" name="Group 6"/>
          <p:cNvGrpSpPr/>
          <p:nvPr/>
        </p:nvGrpSpPr>
        <p:grpSpPr>
          <a:xfrm>
            <a:off x="4411649" y="1789736"/>
            <a:ext cx="1011387" cy="1682525"/>
            <a:chOff x="884692" y="1865809"/>
            <a:chExt cx="1011387" cy="1682525"/>
          </a:xfrm>
        </p:grpSpPr>
        <p:grpSp>
          <p:nvGrpSpPr>
            <p:cNvPr id="10" name="Group 9"/>
            <p:cNvGrpSpPr/>
            <p:nvPr/>
          </p:nvGrpSpPr>
          <p:grpSpPr>
            <a:xfrm>
              <a:off x="928352" y="1865809"/>
              <a:ext cx="924066" cy="1273790"/>
              <a:chOff x="6753840" y="1545291"/>
              <a:chExt cx="1676397" cy="2416220"/>
            </a:xfrm>
          </p:grpSpPr>
          <p:sp>
            <p:nvSpPr>
              <p:cNvPr id="12" name="Freeform 341"/>
              <p:cNvSpPr>
                <a:spLocks noChangeAspect="1"/>
              </p:cNvSpPr>
              <p:nvPr/>
            </p:nvSpPr>
            <p:spPr bwMode="auto">
              <a:xfrm>
                <a:off x="6795512" y="3317777"/>
                <a:ext cx="594689" cy="643734"/>
              </a:xfrm>
              <a:custGeom>
                <a:avLst/>
                <a:gdLst>
                  <a:gd name="T0" fmla="*/ 82 w 82"/>
                  <a:gd name="T1" fmla="*/ 42 h 89"/>
                  <a:gd name="T2" fmla="*/ 82 w 82"/>
                  <a:gd name="T3" fmla="*/ 26 h 89"/>
                  <a:gd name="T4" fmla="*/ 82 w 82"/>
                  <a:gd name="T5" fmla="*/ 14 h 89"/>
                  <a:gd name="T6" fmla="*/ 82 w 82"/>
                  <a:gd name="T7" fmla="*/ 12 h 89"/>
                  <a:gd name="T8" fmla="*/ 28 w 82"/>
                  <a:gd name="T9" fmla="*/ 0 h 89"/>
                  <a:gd name="T10" fmla="*/ 27 w 82"/>
                  <a:gd name="T11" fmla="*/ 43 h 89"/>
                  <a:gd name="T12" fmla="*/ 14 w 82"/>
                  <a:gd name="T13" fmla="*/ 73 h 89"/>
                  <a:gd name="T14" fmla="*/ 38 w 82"/>
                  <a:gd name="T15" fmla="*/ 58 h 89"/>
                  <a:gd name="T16" fmla="*/ 38 w 82"/>
                  <a:gd name="T17" fmla="*/ 33 h 89"/>
                  <a:gd name="T18" fmla="*/ 38 w 82"/>
                  <a:gd name="T19" fmla="*/ 13 h 89"/>
                  <a:gd name="T20" fmla="*/ 71 w 82"/>
                  <a:gd name="T21" fmla="*/ 20 h 89"/>
                  <a:gd name="T22" fmla="*/ 71 w 82"/>
                  <a:gd name="T23" fmla="*/ 55 h 89"/>
                  <a:gd name="T24" fmla="*/ 58 w 82"/>
                  <a:gd name="T25" fmla="*/ 84 h 89"/>
                  <a:gd name="T26" fmla="*/ 82 w 82"/>
                  <a:gd name="T27" fmla="*/ 69 h 89"/>
                  <a:gd name="T28" fmla="*/ 82 w 82"/>
                  <a:gd name="T29" fmla="*/ 45 h 89"/>
                  <a:gd name="T30" fmla="*/ 82 w 82"/>
                  <a:gd name="T31" fmla="*/ 4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 h="89">
                    <a:moveTo>
                      <a:pt x="82" y="42"/>
                    </a:moveTo>
                    <a:cubicBezTo>
                      <a:pt x="82" y="26"/>
                      <a:pt x="82" y="26"/>
                      <a:pt x="82" y="26"/>
                    </a:cubicBezTo>
                    <a:cubicBezTo>
                      <a:pt x="82" y="14"/>
                      <a:pt x="82" y="14"/>
                      <a:pt x="82" y="14"/>
                    </a:cubicBezTo>
                    <a:cubicBezTo>
                      <a:pt x="82" y="12"/>
                      <a:pt x="82" y="12"/>
                      <a:pt x="82" y="12"/>
                    </a:cubicBezTo>
                    <a:cubicBezTo>
                      <a:pt x="28" y="0"/>
                      <a:pt x="28" y="0"/>
                      <a:pt x="28" y="0"/>
                    </a:cubicBezTo>
                    <a:cubicBezTo>
                      <a:pt x="27" y="43"/>
                      <a:pt x="27" y="43"/>
                      <a:pt x="27" y="43"/>
                    </a:cubicBezTo>
                    <a:cubicBezTo>
                      <a:pt x="4" y="43"/>
                      <a:pt x="0" y="66"/>
                      <a:pt x="14" y="73"/>
                    </a:cubicBezTo>
                    <a:cubicBezTo>
                      <a:pt x="24" y="77"/>
                      <a:pt x="38" y="71"/>
                      <a:pt x="38" y="58"/>
                    </a:cubicBezTo>
                    <a:cubicBezTo>
                      <a:pt x="38" y="33"/>
                      <a:pt x="38" y="33"/>
                      <a:pt x="38" y="33"/>
                    </a:cubicBezTo>
                    <a:cubicBezTo>
                      <a:pt x="38" y="13"/>
                      <a:pt x="38" y="13"/>
                      <a:pt x="38" y="13"/>
                    </a:cubicBezTo>
                    <a:cubicBezTo>
                      <a:pt x="71" y="20"/>
                      <a:pt x="71" y="20"/>
                      <a:pt x="71" y="20"/>
                    </a:cubicBezTo>
                    <a:cubicBezTo>
                      <a:pt x="71" y="55"/>
                      <a:pt x="71" y="55"/>
                      <a:pt x="71" y="55"/>
                    </a:cubicBezTo>
                    <a:cubicBezTo>
                      <a:pt x="48" y="55"/>
                      <a:pt x="43" y="77"/>
                      <a:pt x="58" y="84"/>
                    </a:cubicBezTo>
                    <a:cubicBezTo>
                      <a:pt x="67" y="89"/>
                      <a:pt x="82" y="83"/>
                      <a:pt x="82" y="69"/>
                    </a:cubicBezTo>
                    <a:cubicBezTo>
                      <a:pt x="82" y="45"/>
                      <a:pt x="82" y="45"/>
                      <a:pt x="82" y="45"/>
                    </a:cubicBezTo>
                    <a:cubicBezTo>
                      <a:pt x="82" y="42"/>
                      <a:pt x="82" y="42"/>
                      <a:pt x="82" y="42"/>
                    </a:cubicBez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3" name="Freeform 18"/>
              <p:cNvSpPr>
                <a:spLocks noChangeAspect="1" noEditPoints="1"/>
              </p:cNvSpPr>
              <p:nvPr/>
            </p:nvSpPr>
            <p:spPr bwMode="auto">
              <a:xfrm>
                <a:off x="6778752" y="1673611"/>
                <a:ext cx="765433" cy="431610"/>
              </a:xfrm>
              <a:custGeom>
                <a:avLst/>
                <a:gdLst>
                  <a:gd name="T0" fmla="*/ 364 w 780"/>
                  <a:gd name="T1" fmla="*/ 241 h 440"/>
                  <a:gd name="T2" fmla="*/ 5 w 780"/>
                  <a:gd name="T3" fmla="*/ 27 h 440"/>
                  <a:gd name="T4" fmla="*/ 48 w 780"/>
                  <a:gd name="T5" fmla="*/ 0 h 440"/>
                  <a:gd name="T6" fmla="*/ 732 w 780"/>
                  <a:gd name="T7" fmla="*/ 0 h 440"/>
                  <a:gd name="T8" fmla="*/ 775 w 780"/>
                  <a:gd name="T9" fmla="*/ 27 h 440"/>
                  <a:gd name="T10" fmla="*/ 416 w 780"/>
                  <a:gd name="T11" fmla="*/ 240 h 440"/>
                  <a:gd name="T12" fmla="*/ 416 w 780"/>
                  <a:gd name="T13" fmla="*/ 241 h 440"/>
                  <a:gd name="T14" fmla="*/ 390 w 780"/>
                  <a:gd name="T15" fmla="*/ 247 h 440"/>
                  <a:gd name="T16" fmla="*/ 364 w 780"/>
                  <a:gd name="T17" fmla="*/ 241 h 440"/>
                  <a:gd name="T18" fmla="*/ 780 w 780"/>
                  <a:gd name="T19" fmla="*/ 324 h 440"/>
                  <a:gd name="T20" fmla="*/ 780 w 780"/>
                  <a:gd name="T21" fmla="*/ 66 h 440"/>
                  <a:gd name="T22" fmla="*/ 563 w 780"/>
                  <a:gd name="T23" fmla="*/ 195 h 440"/>
                  <a:gd name="T24" fmla="*/ 780 w 780"/>
                  <a:gd name="T25" fmla="*/ 324 h 440"/>
                  <a:gd name="T26" fmla="*/ 0 w 780"/>
                  <a:gd name="T27" fmla="*/ 392 h 440"/>
                  <a:gd name="T28" fmla="*/ 48 w 780"/>
                  <a:gd name="T29" fmla="*/ 440 h 440"/>
                  <a:gd name="T30" fmla="*/ 732 w 780"/>
                  <a:gd name="T31" fmla="*/ 440 h 440"/>
                  <a:gd name="T32" fmla="*/ 780 w 780"/>
                  <a:gd name="T33" fmla="*/ 392 h 440"/>
                  <a:gd name="T34" fmla="*/ 780 w 780"/>
                  <a:gd name="T35" fmla="*/ 366 h 440"/>
                  <a:gd name="T36" fmla="*/ 528 w 780"/>
                  <a:gd name="T37" fmla="*/ 216 h 440"/>
                  <a:gd name="T38" fmla="*/ 435 w 780"/>
                  <a:gd name="T39" fmla="*/ 271 h 440"/>
                  <a:gd name="T40" fmla="*/ 390 w 780"/>
                  <a:gd name="T41" fmla="*/ 283 h 440"/>
                  <a:gd name="T42" fmla="*/ 390 w 780"/>
                  <a:gd name="T43" fmla="*/ 283 h 440"/>
                  <a:gd name="T44" fmla="*/ 344 w 780"/>
                  <a:gd name="T45" fmla="*/ 271 h 440"/>
                  <a:gd name="T46" fmla="*/ 252 w 780"/>
                  <a:gd name="T47" fmla="*/ 216 h 440"/>
                  <a:gd name="T48" fmla="*/ 0 w 780"/>
                  <a:gd name="T49" fmla="*/ 366 h 440"/>
                  <a:gd name="T50" fmla="*/ 0 w 780"/>
                  <a:gd name="T51" fmla="*/ 392 h 440"/>
                  <a:gd name="T52" fmla="*/ 217 w 780"/>
                  <a:gd name="T53" fmla="*/ 195 h 440"/>
                  <a:gd name="T54" fmla="*/ 0 w 780"/>
                  <a:gd name="T55" fmla="*/ 66 h 440"/>
                  <a:gd name="T56" fmla="*/ 0 w 780"/>
                  <a:gd name="T57" fmla="*/ 324 h 440"/>
                  <a:gd name="T58" fmla="*/ 217 w 780"/>
                  <a:gd name="T59" fmla="*/ 19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0" h="440">
                    <a:moveTo>
                      <a:pt x="364" y="241"/>
                    </a:moveTo>
                    <a:cubicBezTo>
                      <a:pt x="5" y="27"/>
                      <a:pt x="5" y="27"/>
                      <a:pt x="5" y="27"/>
                    </a:cubicBezTo>
                    <a:cubicBezTo>
                      <a:pt x="13" y="11"/>
                      <a:pt x="29" y="0"/>
                      <a:pt x="48" y="0"/>
                    </a:cubicBezTo>
                    <a:cubicBezTo>
                      <a:pt x="732" y="0"/>
                      <a:pt x="732" y="0"/>
                      <a:pt x="732" y="0"/>
                    </a:cubicBezTo>
                    <a:cubicBezTo>
                      <a:pt x="751" y="0"/>
                      <a:pt x="767" y="11"/>
                      <a:pt x="775" y="27"/>
                    </a:cubicBezTo>
                    <a:cubicBezTo>
                      <a:pt x="416" y="240"/>
                      <a:pt x="416" y="240"/>
                      <a:pt x="416" y="240"/>
                    </a:cubicBezTo>
                    <a:cubicBezTo>
                      <a:pt x="416" y="241"/>
                      <a:pt x="416" y="241"/>
                      <a:pt x="416" y="241"/>
                    </a:cubicBezTo>
                    <a:cubicBezTo>
                      <a:pt x="409" y="245"/>
                      <a:pt x="400" y="247"/>
                      <a:pt x="390" y="247"/>
                    </a:cubicBezTo>
                    <a:cubicBezTo>
                      <a:pt x="380" y="247"/>
                      <a:pt x="370" y="245"/>
                      <a:pt x="364" y="241"/>
                    </a:cubicBezTo>
                    <a:close/>
                    <a:moveTo>
                      <a:pt x="780" y="324"/>
                    </a:moveTo>
                    <a:cubicBezTo>
                      <a:pt x="780" y="66"/>
                      <a:pt x="780" y="66"/>
                      <a:pt x="780" y="66"/>
                    </a:cubicBezTo>
                    <a:cubicBezTo>
                      <a:pt x="563" y="195"/>
                      <a:pt x="563" y="195"/>
                      <a:pt x="563" y="195"/>
                    </a:cubicBezTo>
                    <a:lnTo>
                      <a:pt x="780" y="324"/>
                    </a:lnTo>
                    <a:close/>
                    <a:moveTo>
                      <a:pt x="0" y="392"/>
                    </a:moveTo>
                    <a:cubicBezTo>
                      <a:pt x="0" y="419"/>
                      <a:pt x="21" y="440"/>
                      <a:pt x="48" y="440"/>
                    </a:cubicBezTo>
                    <a:cubicBezTo>
                      <a:pt x="732" y="440"/>
                      <a:pt x="732" y="440"/>
                      <a:pt x="732" y="440"/>
                    </a:cubicBezTo>
                    <a:cubicBezTo>
                      <a:pt x="758" y="440"/>
                      <a:pt x="780" y="419"/>
                      <a:pt x="780" y="392"/>
                    </a:cubicBezTo>
                    <a:cubicBezTo>
                      <a:pt x="780" y="366"/>
                      <a:pt x="780" y="366"/>
                      <a:pt x="780" y="366"/>
                    </a:cubicBezTo>
                    <a:cubicBezTo>
                      <a:pt x="528" y="216"/>
                      <a:pt x="528" y="216"/>
                      <a:pt x="528" y="216"/>
                    </a:cubicBezTo>
                    <a:cubicBezTo>
                      <a:pt x="435" y="271"/>
                      <a:pt x="435" y="271"/>
                      <a:pt x="435" y="271"/>
                    </a:cubicBezTo>
                    <a:cubicBezTo>
                      <a:pt x="423" y="279"/>
                      <a:pt x="407" y="283"/>
                      <a:pt x="390" y="283"/>
                    </a:cubicBezTo>
                    <a:cubicBezTo>
                      <a:pt x="390" y="283"/>
                      <a:pt x="390" y="283"/>
                      <a:pt x="390" y="283"/>
                    </a:cubicBezTo>
                    <a:cubicBezTo>
                      <a:pt x="373" y="283"/>
                      <a:pt x="357" y="279"/>
                      <a:pt x="344" y="271"/>
                    </a:cubicBezTo>
                    <a:cubicBezTo>
                      <a:pt x="252" y="216"/>
                      <a:pt x="252" y="216"/>
                      <a:pt x="252" y="216"/>
                    </a:cubicBezTo>
                    <a:cubicBezTo>
                      <a:pt x="0" y="366"/>
                      <a:pt x="0" y="366"/>
                      <a:pt x="0" y="366"/>
                    </a:cubicBezTo>
                    <a:lnTo>
                      <a:pt x="0" y="392"/>
                    </a:lnTo>
                    <a:close/>
                    <a:moveTo>
                      <a:pt x="217" y="195"/>
                    </a:moveTo>
                    <a:cubicBezTo>
                      <a:pt x="0" y="66"/>
                      <a:pt x="0" y="66"/>
                      <a:pt x="0" y="66"/>
                    </a:cubicBezTo>
                    <a:cubicBezTo>
                      <a:pt x="0" y="324"/>
                      <a:pt x="0" y="324"/>
                      <a:pt x="0" y="324"/>
                    </a:cubicBezTo>
                    <a:lnTo>
                      <a:pt x="217" y="195"/>
                    </a:ln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4" name="Freeform 5"/>
              <p:cNvSpPr>
                <a:spLocks noChangeAspect="1"/>
              </p:cNvSpPr>
              <p:nvPr/>
            </p:nvSpPr>
            <p:spPr bwMode="auto">
              <a:xfrm flipH="1">
                <a:off x="7738808" y="2495788"/>
                <a:ext cx="572014" cy="576740"/>
              </a:xfrm>
              <a:custGeom>
                <a:avLst/>
                <a:gdLst>
                  <a:gd name="T0" fmla="*/ 164 w 202"/>
                  <a:gd name="T1" fmla="*/ 123 h 204"/>
                  <a:gd name="T2" fmla="*/ 202 w 202"/>
                  <a:gd name="T3" fmla="*/ 156 h 204"/>
                  <a:gd name="T4" fmla="*/ 154 w 202"/>
                  <a:gd name="T5" fmla="*/ 204 h 204"/>
                  <a:gd name="T6" fmla="*/ 0 w 202"/>
                  <a:gd name="T7" fmla="*/ 47 h 204"/>
                  <a:gd name="T8" fmla="*/ 45 w 202"/>
                  <a:gd name="T9" fmla="*/ 0 h 204"/>
                  <a:gd name="T10" fmla="*/ 78 w 202"/>
                  <a:gd name="T11" fmla="*/ 38 h 204"/>
                  <a:gd name="T12" fmla="*/ 69 w 202"/>
                  <a:gd name="T13" fmla="*/ 71 h 204"/>
                  <a:gd name="T14" fmla="*/ 78 w 202"/>
                  <a:gd name="T15" fmla="*/ 97 h 204"/>
                  <a:gd name="T16" fmla="*/ 95 w 202"/>
                  <a:gd name="T17" fmla="*/ 116 h 204"/>
                  <a:gd name="T18" fmla="*/ 126 w 202"/>
                  <a:gd name="T19" fmla="*/ 133 h 204"/>
                  <a:gd name="T20" fmla="*/ 164 w 202"/>
                  <a:gd name="T21" fmla="*/ 12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 h="204">
                    <a:moveTo>
                      <a:pt x="164" y="123"/>
                    </a:moveTo>
                    <a:cubicBezTo>
                      <a:pt x="202" y="156"/>
                      <a:pt x="202" y="156"/>
                      <a:pt x="202" y="156"/>
                    </a:cubicBezTo>
                    <a:cubicBezTo>
                      <a:pt x="195" y="180"/>
                      <a:pt x="181" y="192"/>
                      <a:pt x="154" y="204"/>
                    </a:cubicBezTo>
                    <a:cubicBezTo>
                      <a:pt x="95" y="178"/>
                      <a:pt x="23" y="109"/>
                      <a:pt x="0" y="47"/>
                    </a:cubicBezTo>
                    <a:cubicBezTo>
                      <a:pt x="9" y="19"/>
                      <a:pt x="21" y="7"/>
                      <a:pt x="45" y="0"/>
                    </a:cubicBezTo>
                    <a:cubicBezTo>
                      <a:pt x="78" y="38"/>
                      <a:pt x="78" y="38"/>
                      <a:pt x="78" y="38"/>
                    </a:cubicBezTo>
                    <a:cubicBezTo>
                      <a:pt x="69" y="71"/>
                      <a:pt x="69" y="71"/>
                      <a:pt x="69" y="71"/>
                    </a:cubicBezTo>
                    <a:cubicBezTo>
                      <a:pt x="69" y="81"/>
                      <a:pt x="73" y="90"/>
                      <a:pt x="78" y="97"/>
                    </a:cubicBezTo>
                    <a:cubicBezTo>
                      <a:pt x="81" y="100"/>
                      <a:pt x="85" y="107"/>
                      <a:pt x="95" y="116"/>
                    </a:cubicBezTo>
                    <a:cubicBezTo>
                      <a:pt x="107" y="128"/>
                      <a:pt x="116" y="133"/>
                      <a:pt x="126" y="133"/>
                    </a:cubicBezTo>
                    <a:cubicBezTo>
                      <a:pt x="131" y="133"/>
                      <a:pt x="142" y="130"/>
                      <a:pt x="164" y="123"/>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5" name="Freeform 166"/>
              <p:cNvSpPr>
                <a:spLocks noChangeAspect="1" noEditPoints="1"/>
              </p:cNvSpPr>
              <p:nvPr/>
            </p:nvSpPr>
            <p:spPr bwMode="black">
              <a:xfrm>
                <a:off x="6753840" y="2430921"/>
                <a:ext cx="704978" cy="682791"/>
              </a:xfrm>
              <a:custGeom>
                <a:avLst/>
                <a:gdLst>
                  <a:gd name="T0" fmla="*/ 511 w 538"/>
                  <a:gd name="T1" fmla="*/ 164 h 521"/>
                  <a:gd name="T2" fmla="*/ 509 w 538"/>
                  <a:gd name="T3" fmla="*/ 31 h 521"/>
                  <a:gd name="T4" fmla="*/ 322 w 538"/>
                  <a:gd name="T5" fmla="*/ 47 h 521"/>
                  <a:gd name="T6" fmla="*/ 312 w 538"/>
                  <a:gd name="T7" fmla="*/ 46 h 521"/>
                  <a:gd name="T8" fmla="*/ 160 w 538"/>
                  <a:gd name="T9" fmla="*/ 104 h 521"/>
                  <a:gd name="T10" fmla="*/ 89 w 538"/>
                  <a:gd name="T11" fmla="*/ 222 h 521"/>
                  <a:gd name="T12" fmla="*/ 192 w 538"/>
                  <a:gd name="T13" fmla="*/ 132 h 521"/>
                  <a:gd name="T14" fmla="*/ 206 w 538"/>
                  <a:gd name="T15" fmla="*/ 125 h 521"/>
                  <a:gd name="T16" fmla="*/ 176 w 538"/>
                  <a:gd name="T17" fmla="*/ 153 h 521"/>
                  <a:gd name="T18" fmla="*/ 50 w 538"/>
                  <a:gd name="T19" fmla="*/ 488 h 521"/>
                  <a:gd name="T20" fmla="*/ 213 w 538"/>
                  <a:gd name="T21" fmla="*/ 475 h 521"/>
                  <a:gd name="T22" fmla="*/ 312 w 538"/>
                  <a:gd name="T23" fmla="*/ 496 h 521"/>
                  <a:gd name="T24" fmla="*/ 441 w 538"/>
                  <a:gd name="T25" fmla="*/ 458 h 521"/>
                  <a:gd name="T26" fmla="*/ 526 w 538"/>
                  <a:gd name="T27" fmla="*/ 348 h 521"/>
                  <a:gd name="T28" fmla="*/ 403 w 538"/>
                  <a:gd name="T29" fmla="*/ 348 h 521"/>
                  <a:gd name="T30" fmla="*/ 313 w 538"/>
                  <a:gd name="T31" fmla="*/ 399 h 521"/>
                  <a:gd name="T32" fmla="*/ 215 w 538"/>
                  <a:gd name="T33" fmla="*/ 304 h 521"/>
                  <a:gd name="T34" fmla="*/ 215 w 538"/>
                  <a:gd name="T35" fmla="*/ 302 h 521"/>
                  <a:gd name="T36" fmla="*/ 214 w 538"/>
                  <a:gd name="T37" fmla="*/ 299 h 521"/>
                  <a:gd name="T38" fmla="*/ 217 w 538"/>
                  <a:gd name="T39" fmla="*/ 299 h 521"/>
                  <a:gd name="T40" fmla="*/ 535 w 538"/>
                  <a:gd name="T41" fmla="*/ 299 h 521"/>
                  <a:gd name="T42" fmla="*/ 535 w 538"/>
                  <a:gd name="T43" fmla="*/ 294 h 521"/>
                  <a:gd name="T44" fmla="*/ 537 w 538"/>
                  <a:gd name="T45" fmla="*/ 270 h 521"/>
                  <a:gd name="T46" fmla="*/ 511 w 538"/>
                  <a:gd name="T47" fmla="*/ 164 h 521"/>
                  <a:gd name="T48" fmla="*/ 85 w 538"/>
                  <a:gd name="T49" fmla="*/ 479 h 521"/>
                  <a:gd name="T50" fmla="*/ 98 w 538"/>
                  <a:gd name="T51" fmla="*/ 346 h 521"/>
                  <a:gd name="T52" fmla="*/ 166 w 538"/>
                  <a:gd name="T53" fmla="*/ 446 h 521"/>
                  <a:gd name="T54" fmla="*/ 197 w 538"/>
                  <a:gd name="T55" fmla="*/ 467 h 521"/>
                  <a:gd name="T56" fmla="*/ 85 w 538"/>
                  <a:gd name="T57" fmla="*/ 479 h 521"/>
                  <a:gd name="T58" fmla="*/ 204 w 538"/>
                  <a:gd name="T59" fmla="*/ 471 h 521"/>
                  <a:gd name="T60" fmla="*/ 205 w 538"/>
                  <a:gd name="T61" fmla="*/ 472 h 521"/>
                  <a:gd name="T62" fmla="*/ 204 w 538"/>
                  <a:gd name="T63" fmla="*/ 471 h 521"/>
                  <a:gd name="T64" fmla="*/ 409 w 538"/>
                  <a:gd name="T65" fmla="*/ 239 h 521"/>
                  <a:gd name="T66" fmla="*/ 217 w 538"/>
                  <a:gd name="T67" fmla="*/ 239 h 521"/>
                  <a:gd name="T68" fmla="*/ 215 w 538"/>
                  <a:gd name="T69" fmla="*/ 239 h 521"/>
                  <a:gd name="T70" fmla="*/ 215 w 538"/>
                  <a:gd name="T71" fmla="*/ 237 h 521"/>
                  <a:gd name="T72" fmla="*/ 316 w 538"/>
                  <a:gd name="T73" fmla="*/ 146 h 521"/>
                  <a:gd name="T74" fmla="*/ 411 w 538"/>
                  <a:gd name="T75" fmla="*/ 237 h 521"/>
                  <a:gd name="T76" fmla="*/ 411 w 538"/>
                  <a:gd name="T77" fmla="*/ 239 h 521"/>
                  <a:gd name="T78" fmla="*/ 409 w 538"/>
                  <a:gd name="T79" fmla="*/ 239 h 521"/>
                  <a:gd name="T80" fmla="*/ 468 w 538"/>
                  <a:gd name="T81" fmla="*/ 108 h 521"/>
                  <a:gd name="T82" fmla="*/ 392 w 538"/>
                  <a:gd name="T83" fmla="*/ 61 h 521"/>
                  <a:gd name="T84" fmla="*/ 507 w 538"/>
                  <a:gd name="T85" fmla="*/ 57 h 521"/>
                  <a:gd name="T86" fmla="*/ 504 w 538"/>
                  <a:gd name="T87" fmla="*/ 152 h 521"/>
                  <a:gd name="T88" fmla="*/ 504 w 538"/>
                  <a:gd name="T89" fmla="*/ 152 h 521"/>
                  <a:gd name="T90" fmla="*/ 468 w 538"/>
                  <a:gd name="T91" fmla="*/ 108 h 521"/>
                  <a:gd name="T92" fmla="*/ 508 w 538"/>
                  <a:gd name="T93" fmla="*/ 158 h 521"/>
                  <a:gd name="T94" fmla="*/ 508 w 538"/>
                  <a:gd name="T95" fmla="*/ 158 h 521"/>
                  <a:gd name="T96" fmla="*/ 508 w 538"/>
                  <a:gd name="T97" fmla="*/ 158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8" h="521">
                    <a:moveTo>
                      <a:pt x="511" y="164"/>
                    </a:moveTo>
                    <a:cubicBezTo>
                      <a:pt x="536" y="107"/>
                      <a:pt x="538" y="60"/>
                      <a:pt x="509" y="31"/>
                    </a:cubicBezTo>
                    <a:cubicBezTo>
                      <a:pt x="478" y="0"/>
                      <a:pt x="402" y="9"/>
                      <a:pt x="322" y="47"/>
                    </a:cubicBezTo>
                    <a:cubicBezTo>
                      <a:pt x="319" y="47"/>
                      <a:pt x="315" y="46"/>
                      <a:pt x="312" y="46"/>
                    </a:cubicBezTo>
                    <a:cubicBezTo>
                      <a:pt x="256" y="46"/>
                      <a:pt x="201" y="67"/>
                      <a:pt x="160" y="104"/>
                    </a:cubicBezTo>
                    <a:cubicBezTo>
                      <a:pt x="125" y="135"/>
                      <a:pt x="100" y="176"/>
                      <a:pt x="89" y="222"/>
                    </a:cubicBezTo>
                    <a:cubicBezTo>
                      <a:pt x="97" y="212"/>
                      <a:pt x="142" y="160"/>
                      <a:pt x="192" y="132"/>
                    </a:cubicBezTo>
                    <a:cubicBezTo>
                      <a:pt x="193" y="132"/>
                      <a:pt x="205" y="125"/>
                      <a:pt x="206" y="125"/>
                    </a:cubicBezTo>
                    <a:cubicBezTo>
                      <a:pt x="206" y="125"/>
                      <a:pt x="181" y="148"/>
                      <a:pt x="176" y="153"/>
                    </a:cubicBezTo>
                    <a:cubicBezTo>
                      <a:pt x="65" y="265"/>
                      <a:pt x="0" y="437"/>
                      <a:pt x="50" y="488"/>
                    </a:cubicBezTo>
                    <a:cubicBezTo>
                      <a:pt x="83" y="521"/>
                      <a:pt x="143" y="513"/>
                      <a:pt x="213" y="475"/>
                    </a:cubicBezTo>
                    <a:cubicBezTo>
                      <a:pt x="243" y="489"/>
                      <a:pt x="276" y="496"/>
                      <a:pt x="312" y="496"/>
                    </a:cubicBezTo>
                    <a:cubicBezTo>
                      <a:pt x="359" y="496"/>
                      <a:pt x="404" y="483"/>
                      <a:pt x="441" y="458"/>
                    </a:cubicBezTo>
                    <a:cubicBezTo>
                      <a:pt x="480" y="433"/>
                      <a:pt x="509" y="394"/>
                      <a:pt x="526" y="348"/>
                    </a:cubicBezTo>
                    <a:cubicBezTo>
                      <a:pt x="403" y="348"/>
                      <a:pt x="403" y="348"/>
                      <a:pt x="403" y="348"/>
                    </a:cubicBezTo>
                    <a:cubicBezTo>
                      <a:pt x="388" y="378"/>
                      <a:pt x="351" y="399"/>
                      <a:pt x="313" y="399"/>
                    </a:cubicBezTo>
                    <a:cubicBezTo>
                      <a:pt x="260" y="399"/>
                      <a:pt x="215" y="355"/>
                      <a:pt x="215" y="304"/>
                    </a:cubicBezTo>
                    <a:cubicBezTo>
                      <a:pt x="215" y="302"/>
                      <a:pt x="215" y="302"/>
                      <a:pt x="215" y="302"/>
                    </a:cubicBezTo>
                    <a:cubicBezTo>
                      <a:pt x="214" y="299"/>
                      <a:pt x="214" y="299"/>
                      <a:pt x="214" y="299"/>
                    </a:cubicBezTo>
                    <a:cubicBezTo>
                      <a:pt x="217" y="299"/>
                      <a:pt x="217" y="299"/>
                      <a:pt x="217" y="299"/>
                    </a:cubicBezTo>
                    <a:cubicBezTo>
                      <a:pt x="535" y="299"/>
                      <a:pt x="535" y="299"/>
                      <a:pt x="535" y="299"/>
                    </a:cubicBezTo>
                    <a:cubicBezTo>
                      <a:pt x="535" y="298"/>
                      <a:pt x="535" y="296"/>
                      <a:pt x="535" y="294"/>
                    </a:cubicBezTo>
                    <a:cubicBezTo>
                      <a:pt x="536" y="286"/>
                      <a:pt x="537" y="277"/>
                      <a:pt x="537" y="270"/>
                    </a:cubicBezTo>
                    <a:cubicBezTo>
                      <a:pt x="537" y="232"/>
                      <a:pt x="528" y="196"/>
                      <a:pt x="511" y="164"/>
                    </a:cubicBezTo>
                    <a:close/>
                    <a:moveTo>
                      <a:pt x="85" y="479"/>
                    </a:moveTo>
                    <a:cubicBezTo>
                      <a:pt x="60" y="454"/>
                      <a:pt x="67" y="405"/>
                      <a:pt x="98" y="346"/>
                    </a:cubicBezTo>
                    <a:cubicBezTo>
                      <a:pt x="113" y="386"/>
                      <a:pt x="136" y="420"/>
                      <a:pt x="166" y="446"/>
                    </a:cubicBezTo>
                    <a:cubicBezTo>
                      <a:pt x="176" y="454"/>
                      <a:pt x="186" y="461"/>
                      <a:pt x="197" y="467"/>
                    </a:cubicBezTo>
                    <a:cubicBezTo>
                      <a:pt x="147" y="494"/>
                      <a:pt x="106" y="500"/>
                      <a:pt x="85" y="479"/>
                    </a:cubicBezTo>
                    <a:close/>
                    <a:moveTo>
                      <a:pt x="204" y="471"/>
                    </a:moveTo>
                    <a:cubicBezTo>
                      <a:pt x="204" y="471"/>
                      <a:pt x="205" y="471"/>
                      <a:pt x="205" y="472"/>
                    </a:cubicBezTo>
                    <a:cubicBezTo>
                      <a:pt x="205" y="471"/>
                      <a:pt x="204" y="471"/>
                      <a:pt x="204" y="471"/>
                    </a:cubicBezTo>
                    <a:close/>
                    <a:moveTo>
                      <a:pt x="409" y="239"/>
                    </a:moveTo>
                    <a:cubicBezTo>
                      <a:pt x="217" y="239"/>
                      <a:pt x="217" y="239"/>
                      <a:pt x="217" y="239"/>
                    </a:cubicBezTo>
                    <a:cubicBezTo>
                      <a:pt x="215" y="239"/>
                      <a:pt x="215" y="239"/>
                      <a:pt x="215" y="239"/>
                    </a:cubicBezTo>
                    <a:cubicBezTo>
                      <a:pt x="215" y="237"/>
                      <a:pt x="215" y="237"/>
                      <a:pt x="215" y="237"/>
                    </a:cubicBezTo>
                    <a:cubicBezTo>
                      <a:pt x="217" y="188"/>
                      <a:pt x="264" y="146"/>
                      <a:pt x="316" y="146"/>
                    </a:cubicBezTo>
                    <a:cubicBezTo>
                      <a:pt x="367" y="146"/>
                      <a:pt x="408" y="186"/>
                      <a:pt x="411" y="237"/>
                    </a:cubicBezTo>
                    <a:cubicBezTo>
                      <a:pt x="411" y="239"/>
                      <a:pt x="411" y="239"/>
                      <a:pt x="411" y="239"/>
                    </a:cubicBezTo>
                    <a:lnTo>
                      <a:pt x="409" y="239"/>
                    </a:lnTo>
                    <a:close/>
                    <a:moveTo>
                      <a:pt x="468" y="108"/>
                    </a:moveTo>
                    <a:cubicBezTo>
                      <a:pt x="446" y="87"/>
                      <a:pt x="420" y="72"/>
                      <a:pt x="392" y="61"/>
                    </a:cubicBezTo>
                    <a:cubicBezTo>
                      <a:pt x="443" y="38"/>
                      <a:pt x="485" y="35"/>
                      <a:pt x="507" y="57"/>
                    </a:cubicBezTo>
                    <a:cubicBezTo>
                      <a:pt x="525" y="75"/>
                      <a:pt x="523" y="109"/>
                      <a:pt x="504" y="152"/>
                    </a:cubicBezTo>
                    <a:cubicBezTo>
                      <a:pt x="504" y="152"/>
                      <a:pt x="504" y="152"/>
                      <a:pt x="504" y="152"/>
                    </a:cubicBezTo>
                    <a:cubicBezTo>
                      <a:pt x="494" y="136"/>
                      <a:pt x="482" y="121"/>
                      <a:pt x="468" y="108"/>
                    </a:cubicBezTo>
                    <a:close/>
                    <a:moveTo>
                      <a:pt x="508" y="158"/>
                    </a:moveTo>
                    <a:cubicBezTo>
                      <a:pt x="508" y="158"/>
                      <a:pt x="508" y="158"/>
                      <a:pt x="508" y="158"/>
                    </a:cubicBezTo>
                    <a:cubicBezTo>
                      <a:pt x="508" y="158"/>
                      <a:pt x="508" y="158"/>
                      <a:pt x="508" y="158"/>
                    </a:cubicBezTo>
                    <a:close/>
                  </a:path>
                </a:pathLst>
              </a:custGeom>
              <a:solidFill>
                <a:schemeClr val="tx1"/>
              </a:solidFill>
              <a:ln>
                <a:noFill/>
                <a:headEnd type="none" w="med" len="med"/>
                <a:tailEnd type="none" w="med" len="med"/>
              </a:ln>
              <a:effectLst/>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6" name="Freeform 5"/>
              <p:cNvSpPr>
                <a:spLocks noChangeAspect="1" noEditPoints="1"/>
              </p:cNvSpPr>
              <p:nvPr/>
            </p:nvSpPr>
            <p:spPr bwMode="auto">
              <a:xfrm>
                <a:off x="7714544" y="1545291"/>
                <a:ext cx="715693" cy="7169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88 w 236"/>
                  <a:gd name="T11" fmla="*/ 169 h 236"/>
                  <a:gd name="T12" fmla="*/ 88 w 236"/>
                  <a:gd name="T13" fmla="*/ 76 h 236"/>
                  <a:gd name="T14" fmla="*/ 172 w 236"/>
                  <a:gd name="T15" fmla="*/ 122 h 236"/>
                  <a:gd name="T16" fmla="*/ 88 w 236"/>
                  <a:gd name="T17" fmla="*/ 16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36">
                    <a:moveTo>
                      <a:pt x="118" y="0"/>
                    </a:moveTo>
                    <a:cubicBezTo>
                      <a:pt x="53" y="0"/>
                      <a:pt x="0" y="53"/>
                      <a:pt x="0" y="118"/>
                    </a:cubicBezTo>
                    <a:cubicBezTo>
                      <a:pt x="0" y="184"/>
                      <a:pt x="53" y="236"/>
                      <a:pt x="118" y="236"/>
                    </a:cubicBezTo>
                    <a:cubicBezTo>
                      <a:pt x="183" y="236"/>
                      <a:pt x="236" y="184"/>
                      <a:pt x="236" y="118"/>
                    </a:cubicBezTo>
                    <a:cubicBezTo>
                      <a:pt x="236" y="53"/>
                      <a:pt x="183" y="0"/>
                      <a:pt x="118" y="0"/>
                    </a:cubicBezTo>
                    <a:close/>
                    <a:moveTo>
                      <a:pt x="88" y="169"/>
                    </a:moveTo>
                    <a:cubicBezTo>
                      <a:pt x="85" y="165"/>
                      <a:pt x="84" y="80"/>
                      <a:pt x="88" y="76"/>
                    </a:cubicBezTo>
                    <a:cubicBezTo>
                      <a:pt x="93" y="71"/>
                      <a:pt x="172" y="111"/>
                      <a:pt x="172" y="122"/>
                    </a:cubicBezTo>
                    <a:cubicBezTo>
                      <a:pt x="172" y="134"/>
                      <a:pt x="92" y="173"/>
                      <a:pt x="88" y="169"/>
                    </a:cubicBezTo>
                    <a:close/>
                  </a:path>
                </a:pathLst>
              </a:custGeom>
              <a:solidFill>
                <a:schemeClr val="tx1"/>
              </a:solidFill>
              <a:ln>
                <a:noFill/>
                <a:headEnd type="none" w="med" len="med"/>
                <a:tailEnd type="none" w="med" len="med"/>
              </a:ln>
              <a:effec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18" name="Freeform 55"/>
              <p:cNvSpPr>
                <a:spLocks noChangeAspect="1" noEditPoints="1"/>
              </p:cNvSpPr>
              <p:nvPr/>
            </p:nvSpPr>
            <p:spPr bwMode="auto">
              <a:xfrm>
                <a:off x="7666316" y="3295440"/>
                <a:ext cx="666346" cy="639143"/>
              </a:xfrm>
              <a:custGeom>
                <a:avLst/>
                <a:gdLst>
                  <a:gd name="T0" fmla="*/ 275 w 579"/>
                  <a:gd name="T1" fmla="*/ 343 h 665"/>
                  <a:gd name="T2" fmla="*/ 263 w 579"/>
                  <a:gd name="T3" fmla="*/ 336 h 665"/>
                  <a:gd name="T4" fmla="*/ 263 w 579"/>
                  <a:gd name="T5" fmla="*/ 336 h 665"/>
                  <a:gd name="T6" fmla="*/ 0 w 579"/>
                  <a:gd name="T7" fmla="*/ 184 h 665"/>
                  <a:gd name="T8" fmla="*/ 0 w 579"/>
                  <a:gd name="T9" fmla="*/ 184 h 665"/>
                  <a:gd name="T10" fmla="*/ 0 w 579"/>
                  <a:gd name="T11" fmla="*/ 248 h 665"/>
                  <a:gd name="T12" fmla="*/ 0 w 579"/>
                  <a:gd name="T13" fmla="*/ 297 h 665"/>
                  <a:gd name="T14" fmla="*/ 0 w 579"/>
                  <a:gd name="T15" fmla="*/ 489 h 665"/>
                  <a:gd name="T16" fmla="*/ 0 w 579"/>
                  <a:gd name="T17" fmla="*/ 503 h 665"/>
                  <a:gd name="T18" fmla="*/ 0 w 579"/>
                  <a:gd name="T19" fmla="*/ 503 h 665"/>
                  <a:gd name="T20" fmla="*/ 11 w 579"/>
                  <a:gd name="T21" fmla="*/ 510 h 665"/>
                  <a:gd name="T22" fmla="*/ 277 w 579"/>
                  <a:gd name="T23" fmla="*/ 663 h 665"/>
                  <a:gd name="T24" fmla="*/ 277 w 579"/>
                  <a:gd name="T25" fmla="*/ 663 h 665"/>
                  <a:gd name="T26" fmla="*/ 277 w 579"/>
                  <a:gd name="T27" fmla="*/ 663 h 665"/>
                  <a:gd name="T28" fmla="*/ 277 w 579"/>
                  <a:gd name="T29" fmla="*/ 504 h 665"/>
                  <a:gd name="T30" fmla="*/ 277 w 579"/>
                  <a:gd name="T31" fmla="*/ 354 h 665"/>
                  <a:gd name="T32" fmla="*/ 277 w 579"/>
                  <a:gd name="T33" fmla="*/ 354 h 665"/>
                  <a:gd name="T34" fmla="*/ 277 w 579"/>
                  <a:gd name="T35" fmla="*/ 354 h 665"/>
                  <a:gd name="T36" fmla="*/ 278 w 579"/>
                  <a:gd name="T37" fmla="*/ 344 h 665"/>
                  <a:gd name="T38" fmla="*/ 278 w 579"/>
                  <a:gd name="T39" fmla="*/ 344 h 665"/>
                  <a:gd name="T40" fmla="*/ 278 w 579"/>
                  <a:gd name="T41" fmla="*/ 344 h 665"/>
                  <a:gd name="T42" fmla="*/ 275 w 579"/>
                  <a:gd name="T43" fmla="*/ 343 h 665"/>
                  <a:gd name="T44" fmla="*/ 578 w 579"/>
                  <a:gd name="T45" fmla="*/ 183 h 665"/>
                  <a:gd name="T46" fmla="*/ 486 w 579"/>
                  <a:gd name="T47" fmla="*/ 237 h 665"/>
                  <a:gd name="T48" fmla="*/ 314 w 579"/>
                  <a:gd name="T49" fmla="*/ 337 h 665"/>
                  <a:gd name="T50" fmla="*/ 303 w 579"/>
                  <a:gd name="T51" fmla="*/ 344 h 665"/>
                  <a:gd name="T52" fmla="*/ 303 w 579"/>
                  <a:gd name="T53" fmla="*/ 344 h 665"/>
                  <a:gd name="T54" fmla="*/ 303 w 579"/>
                  <a:gd name="T55" fmla="*/ 352 h 665"/>
                  <a:gd name="T56" fmla="*/ 303 w 579"/>
                  <a:gd name="T57" fmla="*/ 357 h 665"/>
                  <a:gd name="T58" fmla="*/ 302 w 579"/>
                  <a:gd name="T59" fmla="*/ 662 h 665"/>
                  <a:gd name="T60" fmla="*/ 302 w 579"/>
                  <a:gd name="T61" fmla="*/ 662 h 665"/>
                  <a:gd name="T62" fmla="*/ 302 w 579"/>
                  <a:gd name="T63" fmla="*/ 665 h 665"/>
                  <a:gd name="T64" fmla="*/ 302 w 579"/>
                  <a:gd name="T65" fmla="*/ 665 h 665"/>
                  <a:gd name="T66" fmla="*/ 579 w 579"/>
                  <a:gd name="T67" fmla="*/ 504 h 665"/>
                  <a:gd name="T68" fmla="*/ 579 w 579"/>
                  <a:gd name="T69" fmla="*/ 503 h 665"/>
                  <a:gd name="T70" fmla="*/ 579 w 579"/>
                  <a:gd name="T71" fmla="*/ 489 h 665"/>
                  <a:gd name="T72" fmla="*/ 579 w 579"/>
                  <a:gd name="T73" fmla="*/ 183 h 665"/>
                  <a:gd name="T74" fmla="*/ 578 w 579"/>
                  <a:gd name="T75" fmla="*/ 183 h 665"/>
                  <a:gd name="T76" fmla="*/ 568 w 579"/>
                  <a:gd name="T77" fmla="*/ 162 h 665"/>
                  <a:gd name="T78" fmla="*/ 568 w 579"/>
                  <a:gd name="T79" fmla="*/ 162 h 665"/>
                  <a:gd name="T80" fmla="*/ 301 w 579"/>
                  <a:gd name="T81" fmla="*/ 8 h 665"/>
                  <a:gd name="T82" fmla="*/ 289 w 579"/>
                  <a:gd name="T83" fmla="*/ 1 h 665"/>
                  <a:gd name="T84" fmla="*/ 288 w 579"/>
                  <a:gd name="T85" fmla="*/ 0 h 665"/>
                  <a:gd name="T86" fmla="*/ 11 w 579"/>
                  <a:gd name="T87" fmla="*/ 161 h 665"/>
                  <a:gd name="T88" fmla="*/ 13 w 579"/>
                  <a:gd name="T89" fmla="*/ 163 h 665"/>
                  <a:gd name="T90" fmla="*/ 13 w 579"/>
                  <a:gd name="T91" fmla="*/ 163 h 665"/>
                  <a:gd name="T92" fmla="*/ 276 w 579"/>
                  <a:gd name="T93" fmla="*/ 315 h 665"/>
                  <a:gd name="T94" fmla="*/ 288 w 579"/>
                  <a:gd name="T95" fmla="*/ 321 h 665"/>
                  <a:gd name="T96" fmla="*/ 288 w 579"/>
                  <a:gd name="T97" fmla="*/ 321 h 665"/>
                  <a:gd name="T98" fmla="*/ 291 w 579"/>
                  <a:gd name="T99" fmla="*/ 323 h 665"/>
                  <a:gd name="T100" fmla="*/ 291 w 579"/>
                  <a:gd name="T101" fmla="*/ 323 h 665"/>
                  <a:gd name="T102" fmla="*/ 291 w 579"/>
                  <a:gd name="T103" fmla="*/ 323 h 665"/>
                  <a:gd name="T104" fmla="*/ 291 w 579"/>
                  <a:gd name="T105" fmla="*/ 323 h 665"/>
                  <a:gd name="T106" fmla="*/ 291 w 579"/>
                  <a:gd name="T107" fmla="*/ 323 h 665"/>
                  <a:gd name="T108" fmla="*/ 300 w 579"/>
                  <a:gd name="T109" fmla="*/ 318 h 665"/>
                  <a:gd name="T110" fmla="*/ 534 w 579"/>
                  <a:gd name="T111" fmla="*/ 182 h 665"/>
                  <a:gd name="T112" fmla="*/ 568 w 579"/>
                  <a:gd name="T113" fmla="*/ 162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sp>
          <p:nvSpPr>
            <p:cNvPr id="11" name="Text Placeholder 12"/>
            <p:cNvSpPr txBox="1">
              <a:spLocks/>
            </p:cNvSpPr>
            <p:nvPr/>
          </p:nvSpPr>
          <p:spPr>
            <a:xfrm>
              <a:off x="884692" y="3215935"/>
              <a:ext cx="1011387"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spc="0" dirty="0" smtClean="0">
                  <a:solidFill>
                    <a:schemeClr val="tx1"/>
                  </a:solidFill>
                  <a:latin typeface="Segoe UI" pitchFamily="34" charset="0"/>
                  <a:ea typeface="Segoe UI" pitchFamily="34" charset="0"/>
                  <a:cs typeface="Segoe UI" pitchFamily="34" charset="0"/>
                </a:rPr>
                <a:t>Personal Apps and Data</a:t>
              </a:r>
              <a:endParaRPr lang="en-US" sz="1200" spc="0" dirty="0">
                <a:solidFill>
                  <a:schemeClr val="tx1"/>
                </a:solidFill>
                <a:latin typeface="Segoe UI" pitchFamily="34" charset="0"/>
                <a:ea typeface="Segoe UI" pitchFamily="34" charset="0"/>
                <a:cs typeface="Segoe UI" pitchFamily="34" charset="0"/>
              </a:endParaRPr>
            </a:p>
          </p:txBody>
        </p:sp>
      </p:grpSp>
      <p:grpSp>
        <p:nvGrpSpPr>
          <p:cNvPr id="20" name="Group 11"/>
          <p:cNvGrpSpPr>
            <a:grpSpLocks noChangeAspect="1"/>
          </p:cNvGrpSpPr>
          <p:nvPr/>
        </p:nvGrpSpPr>
        <p:grpSpPr bwMode="auto">
          <a:xfrm>
            <a:off x="3615644" y="1539851"/>
            <a:ext cx="3496990" cy="5190968"/>
            <a:chOff x="1804" y="681"/>
            <a:chExt cx="1315" cy="1952"/>
          </a:xfrm>
        </p:grpSpPr>
        <p:sp>
          <p:nvSpPr>
            <p:cNvPr id="21" name="AutoShape 10"/>
            <p:cNvSpPr>
              <a:spLocks noChangeAspect="1" noChangeArrowheads="1" noTextEdit="1"/>
            </p:cNvSpPr>
            <p:nvPr/>
          </p:nvSpPr>
          <p:spPr bwMode="auto">
            <a:xfrm>
              <a:off x="1823" y="681"/>
              <a:ext cx="1296"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2" name="Freeform 12"/>
            <p:cNvSpPr>
              <a:spLocks noEditPoints="1"/>
            </p:cNvSpPr>
            <p:nvPr/>
          </p:nvSpPr>
          <p:spPr bwMode="auto">
            <a:xfrm>
              <a:off x="1999" y="681"/>
              <a:ext cx="1120" cy="1674"/>
            </a:xfrm>
            <a:custGeom>
              <a:avLst/>
              <a:gdLst>
                <a:gd name="T0" fmla="*/ 0 w 472"/>
                <a:gd name="T1" fmla="*/ 681 h 706"/>
                <a:gd name="T2" fmla="*/ 0 w 472"/>
                <a:gd name="T3" fmla="*/ 24 h 706"/>
                <a:gd name="T4" fmla="*/ 27 w 472"/>
                <a:gd name="T5" fmla="*/ 0 h 706"/>
                <a:gd name="T6" fmla="*/ 438 w 472"/>
                <a:gd name="T7" fmla="*/ 0 h 706"/>
                <a:gd name="T8" fmla="*/ 440 w 472"/>
                <a:gd name="T9" fmla="*/ 0 h 706"/>
                <a:gd name="T10" fmla="*/ 458 w 472"/>
                <a:gd name="T11" fmla="*/ 5 h 706"/>
                <a:gd name="T12" fmla="*/ 464 w 472"/>
                <a:gd name="T13" fmla="*/ 22 h 706"/>
                <a:gd name="T14" fmla="*/ 464 w 472"/>
                <a:gd name="T15" fmla="*/ 682 h 706"/>
                <a:gd name="T16" fmla="*/ 458 w 472"/>
                <a:gd name="T17" fmla="*/ 700 h 706"/>
                <a:gd name="T18" fmla="*/ 438 w 472"/>
                <a:gd name="T19" fmla="*/ 706 h 706"/>
                <a:gd name="T20" fmla="*/ 27 w 472"/>
                <a:gd name="T21" fmla="*/ 706 h 706"/>
                <a:gd name="T22" fmla="*/ 0 w 472"/>
                <a:gd name="T23" fmla="*/ 681 h 706"/>
                <a:gd name="T24" fmla="*/ 30 w 472"/>
                <a:gd name="T25" fmla="*/ 28 h 706"/>
                <a:gd name="T26" fmla="*/ 30 w 472"/>
                <a:gd name="T27" fmla="*/ 678 h 706"/>
                <a:gd name="T28" fmla="*/ 433 w 472"/>
                <a:gd name="T29" fmla="*/ 678 h 706"/>
                <a:gd name="T30" fmla="*/ 433 w 472"/>
                <a:gd name="T31" fmla="*/ 28 h 706"/>
                <a:gd name="T32" fmla="*/ 30 w 472"/>
                <a:gd name="T33" fmla="*/ 28 h 706"/>
                <a:gd name="T34" fmla="*/ 464 w 472"/>
                <a:gd name="T35" fmla="*/ 147 h 706"/>
                <a:gd name="T36" fmla="*/ 464 w 472"/>
                <a:gd name="T37" fmla="*/ 147 h 706"/>
                <a:gd name="T38" fmla="*/ 472 w 472"/>
                <a:gd name="T39" fmla="*/ 143 h 706"/>
                <a:gd name="T40" fmla="*/ 472 w 472"/>
                <a:gd name="T41" fmla="*/ 50 h 706"/>
                <a:gd name="T42" fmla="*/ 464 w 472"/>
                <a:gd name="T43" fmla="*/ 46 h 706"/>
                <a:gd name="T44" fmla="*/ 464 w 472"/>
                <a:gd name="T45" fmla="*/ 46 h 706"/>
                <a:gd name="T46" fmla="*/ 464 w 472"/>
                <a:gd name="T47" fmla="*/ 252 h 706"/>
                <a:gd name="T48" fmla="*/ 464 w 472"/>
                <a:gd name="T49" fmla="*/ 252 h 706"/>
                <a:gd name="T50" fmla="*/ 472 w 472"/>
                <a:gd name="T51" fmla="*/ 248 h 706"/>
                <a:gd name="T52" fmla="*/ 472 w 472"/>
                <a:gd name="T53" fmla="*/ 155 h 706"/>
                <a:gd name="T54" fmla="*/ 464 w 472"/>
                <a:gd name="T55" fmla="*/ 151 h 706"/>
                <a:gd name="T56" fmla="*/ 464 w 472"/>
                <a:gd name="T57" fmla="*/ 15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2" h="706">
                  <a:moveTo>
                    <a:pt x="0" y="681"/>
                  </a:moveTo>
                  <a:cubicBezTo>
                    <a:pt x="0" y="24"/>
                    <a:pt x="0" y="24"/>
                    <a:pt x="0" y="24"/>
                  </a:cubicBezTo>
                  <a:cubicBezTo>
                    <a:pt x="0" y="0"/>
                    <a:pt x="18" y="0"/>
                    <a:pt x="27" y="0"/>
                  </a:cubicBezTo>
                  <a:cubicBezTo>
                    <a:pt x="438" y="0"/>
                    <a:pt x="438" y="0"/>
                    <a:pt x="438" y="0"/>
                  </a:cubicBezTo>
                  <a:cubicBezTo>
                    <a:pt x="439" y="0"/>
                    <a:pt x="439" y="0"/>
                    <a:pt x="440" y="0"/>
                  </a:cubicBezTo>
                  <a:cubicBezTo>
                    <a:pt x="446" y="0"/>
                    <a:pt x="452" y="0"/>
                    <a:pt x="458" y="5"/>
                  </a:cubicBezTo>
                  <a:cubicBezTo>
                    <a:pt x="464" y="10"/>
                    <a:pt x="464" y="17"/>
                    <a:pt x="464" y="22"/>
                  </a:cubicBezTo>
                  <a:cubicBezTo>
                    <a:pt x="464" y="682"/>
                    <a:pt x="464" y="682"/>
                    <a:pt x="464" y="682"/>
                  </a:cubicBezTo>
                  <a:cubicBezTo>
                    <a:pt x="464" y="688"/>
                    <a:pt x="464" y="695"/>
                    <a:pt x="458" y="700"/>
                  </a:cubicBezTo>
                  <a:cubicBezTo>
                    <a:pt x="452" y="706"/>
                    <a:pt x="444" y="706"/>
                    <a:pt x="438" y="706"/>
                  </a:cubicBezTo>
                  <a:cubicBezTo>
                    <a:pt x="27" y="706"/>
                    <a:pt x="27" y="706"/>
                    <a:pt x="27" y="706"/>
                  </a:cubicBezTo>
                  <a:cubicBezTo>
                    <a:pt x="9" y="706"/>
                    <a:pt x="0" y="697"/>
                    <a:pt x="0" y="681"/>
                  </a:cubicBezTo>
                  <a:close/>
                  <a:moveTo>
                    <a:pt x="30" y="28"/>
                  </a:moveTo>
                  <a:cubicBezTo>
                    <a:pt x="30" y="678"/>
                    <a:pt x="30" y="678"/>
                    <a:pt x="30" y="678"/>
                  </a:cubicBezTo>
                  <a:cubicBezTo>
                    <a:pt x="433" y="678"/>
                    <a:pt x="433" y="678"/>
                    <a:pt x="433" y="678"/>
                  </a:cubicBezTo>
                  <a:cubicBezTo>
                    <a:pt x="433" y="28"/>
                    <a:pt x="433" y="28"/>
                    <a:pt x="433" y="28"/>
                  </a:cubicBezTo>
                  <a:lnTo>
                    <a:pt x="30" y="28"/>
                  </a:lnTo>
                  <a:close/>
                  <a:moveTo>
                    <a:pt x="464" y="147"/>
                  </a:moveTo>
                  <a:cubicBezTo>
                    <a:pt x="464" y="147"/>
                    <a:pt x="464" y="147"/>
                    <a:pt x="464" y="147"/>
                  </a:cubicBezTo>
                  <a:cubicBezTo>
                    <a:pt x="468" y="147"/>
                    <a:pt x="472" y="145"/>
                    <a:pt x="472" y="143"/>
                  </a:cubicBezTo>
                  <a:cubicBezTo>
                    <a:pt x="472" y="50"/>
                    <a:pt x="472" y="50"/>
                    <a:pt x="472" y="50"/>
                  </a:cubicBezTo>
                  <a:cubicBezTo>
                    <a:pt x="472" y="48"/>
                    <a:pt x="468" y="46"/>
                    <a:pt x="464" y="46"/>
                  </a:cubicBezTo>
                  <a:cubicBezTo>
                    <a:pt x="464" y="46"/>
                    <a:pt x="464" y="46"/>
                    <a:pt x="464" y="46"/>
                  </a:cubicBezTo>
                  <a:moveTo>
                    <a:pt x="464" y="252"/>
                  </a:moveTo>
                  <a:cubicBezTo>
                    <a:pt x="464" y="252"/>
                    <a:pt x="464" y="252"/>
                    <a:pt x="464" y="252"/>
                  </a:cubicBezTo>
                  <a:cubicBezTo>
                    <a:pt x="468" y="252"/>
                    <a:pt x="472" y="250"/>
                    <a:pt x="472" y="248"/>
                  </a:cubicBezTo>
                  <a:cubicBezTo>
                    <a:pt x="472" y="155"/>
                    <a:pt x="472" y="155"/>
                    <a:pt x="472" y="155"/>
                  </a:cubicBezTo>
                  <a:cubicBezTo>
                    <a:pt x="472" y="152"/>
                    <a:pt x="468" y="151"/>
                    <a:pt x="464" y="151"/>
                  </a:cubicBezTo>
                  <a:cubicBezTo>
                    <a:pt x="464" y="151"/>
                    <a:pt x="464" y="151"/>
                    <a:pt x="464" y="151"/>
                  </a:cubicBezTo>
                </a:path>
              </a:pathLst>
            </a:custGeom>
            <a:solidFill>
              <a:schemeClr val="tx1"/>
            </a:solid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3" name="Freeform 13"/>
            <p:cNvSpPr>
              <a:spLocks/>
            </p:cNvSpPr>
            <p:nvPr/>
          </p:nvSpPr>
          <p:spPr bwMode="auto">
            <a:xfrm>
              <a:off x="2374" y="2315"/>
              <a:ext cx="363" cy="17"/>
            </a:xfrm>
            <a:custGeom>
              <a:avLst/>
              <a:gdLst>
                <a:gd name="T0" fmla="*/ 153 w 153"/>
                <a:gd name="T1" fmla="*/ 3 h 7"/>
                <a:gd name="T2" fmla="*/ 150 w 153"/>
                <a:gd name="T3" fmla="*/ 7 h 7"/>
                <a:gd name="T4" fmla="*/ 4 w 153"/>
                <a:gd name="T5" fmla="*/ 7 h 7"/>
                <a:gd name="T6" fmla="*/ 0 w 153"/>
                <a:gd name="T7" fmla="*/ 3 h 7"/>
                <a:gd name="T8" fmla="*/ 0 w 153"/>
                <a:gd name="T9" fmla="*/ 3 h 7"/>
                <a:gd name="T10" fmla="*/ 4 w 153"/>
                <a:gd name="T11" fmla="*/ 0 h 7"/>
                <a:gd name="T12" fmla="*/ 150 w 153"/>
                <a:gd name="T13" fmla="*/ 0 h 7"/>
                <a:gd name="T14" fmla="*/ 153 w 15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
                  <a:moveTo>
                    <a:pt x="153" y="3"/>
                  </a:moveTo>
                  <a:cubicBezTo>
                    <a:pt x="153" y="5"/>
                    <a:pt x="152" y="7"/>
                    <a:pt x="150" y="7"/>
                  </a:cubicBezTo>
                  <a:cubicBezTo>
                    <a:pt x="4" y="7"/>
                    <a:pt x="4" y="7"/>
                    <a:pt x="4" y="7"/>
                  </a:cubicBezTo>
                  <a:cubicBezTo>
                    <a:pt x="2" y="7"/>
                    <a:pt x="0" y="5"/>
                    <a:pt x="0" y="3"/>
                  </a:cubicBezTo>
                  <a:cubicBezTo>
                    <a:pt x="0" y="3"/>
                    <a:pt x="0" y="3"/>
                    <a:pt x="0" y="3"/>
                  </a:cubicBezTo>
                  <a:cubicBezTo>
                    <a:pt x="0" y="1"/>
                    <a:pt x="2" y="0"/>
                    <a:pt x="4" y="0"/>
                  </a:cubicBezTo>
                  <a:cubicBezTo>
                    <a:pt x="150" y="0"/>
                    <a:pt x="150" y="0"/>
                    <a:pt x="150" y="0"/>
                  </a:cubicBezTo>
                  <a:cubicBezTo>
                    <a:pt x="152" y="0"/>
                    <a:pt x="153" y="1"/>
                    <a:pt x="15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4" name="Freeform 14"/>
            <p:cNvSpPr>
              <a:spLocks/>
            </p:cNvSpPr>
            <p:nvPr/>
          </p:nvSpPr>
          <p:spPr bwMode="auto">
            <a:xfrm>
              <a:off x="2345" y="700"/>
              <a:ext cx="363" cy="19"/>
            </a:xfrm>
            <a:custGeom>
              <a:avLst/>
              <a:gdLst>
                <a:gd name="T0" fmla="*/ 153 w 153"/>
                <a:gd name="T1" fmla="*/ 4 h 8"/>
                <a:gd name="T2" fmla="*/ 149 w 153"/>
                <a:gd name="T3" fmla="*/ 8 h 8"/>
                <a:gd name="T4" fmla="*/ 4 w 153"/>
                <a:gd name="T5" fmla="*/ 8 h 8"/>
                <a:gd name="T6" fmla="*/ 0 w 153"/>
                <a:gd name="T7" fmla="*/ 4 h 8"/>
                <a:gd name="T8" fmla="*/ 0 w 153"/>
                <a:gd name="T9" fmla="*/ 4 h 8"/>
                <a:gd name="T10" fmla="*/ 4 w 153"/>
                <a:gd name="T11" fmla="*/ 0 h 8"/>
                <a:gd name="T12" fmla="*/ 149 w 153"/>
                <a:gd name="T13" fmla="*/ 0 h 8"/>
                <a:gd name="T14" fmla="*/ 153 w 15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
                  <a:moveTo>
                    <a:pt x="153" y="4"/>
                  </a:moveTo>
                  <a:cubicBezTo>
                    <a:pt x="153" y="6"/>
                    <a:pt x="151" y="8"/>
                    <a:pt x="149" y="8"/>
                  </a:cubicBezTo>
                  <a:cubicBezTo>
                    <a:pt x="4" y="8"/>
                    <a:pt x="4" y="8"/>
                    <a:pt x="4" y="8"/>
                  </a:cubicBezTo>
                  <a:cubicBezTo>
                    <a:pt x="1" y="8"/>
                    <a:pt x="0" y="6"/>
                    <a:pt x="0" y="4"/>
                  </a:cubicBezTo>
                  <a:cubicBezTo>
                    <a:pt x="0" y="4"/>
                    <a:pt x="0" y="4"/>
                    <a:pt x="0" y="4"/>
                  </a:cubicBezTo>
                  <a:cubicBezTo>
                    <a:pt x="0" y="2"/>
                    <a:pt x="1" y="0"/>
                    <a:pt x="4" y="0"/>
                  </a:cubicBezTo>
                  <a:cubicBezTo>
                    <a:pt x="149" y="0"/>
                    <a:pt x="149" y="0"/>
                    <a:pt x="149" y="0"/>
                  </a:cubicBezTo>
                  <a:cubicBezTo>
                    <a:pt x="151" y="0"/>
                    <a:pt x="153" y="2"/>
                    <a:pt x="15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25" name="Freeform 15"/>
            <p:cNvSpPr>
              <a:spLocks/>
            </p:cNvSpPr>
            <p:nvPr/>
          </p:nvSpPr>
          <p:spPr bwMode="auto">
            <a:xfrm>
              <a:off x="1804" y="1618"/>
              <a:ext cx="629" cy="1015"/>
            </a:xfrm>
            <a:custGeom>
              <a:avLst/>
              <a:gdLst>
                <a:gd name="T0" fmla="*/ 237 w 265"/>
                <a:gd name="T1" fmla="*/ 229 h 428"/>
                <a:gd name="T2" fmla="*/ 152 w 265"/>
                <a:gd name="T3" fmla="*/ 174 h 428"/>
                <a:gd name="T4" fmla="*/ 214 w 265"/>
                <a:gd name="T5" fmla="*/ 43 h 428"/>
                <a:gd name="T6" fmla="*/ 204 w 265"/>
                <a:gd name="T7" fmla="*/ 8 h 428"/>
                <a:gd name="T8" fmla="*/ 173 w 265"/>
                <a:gd name="T9" fmla="*/ 22 h 428"/>
                <a:gd name="T10" fmla="*/ 79 w 265"/>
                <a:gd name="T11" fmla="*/ 202 h 428"/>
                <a:gd name="T12" fmla="*/ 66 w 265"/>
                <a:gd name="T13" fmla="*/ 144 h 428"/>
                <a:gd name="T14" fmla="*/ 16 w 265"/>
                <a:gd name="T15" fmla="*/ 105 h 428"/>
                <a:gd name="T16" fmla="*/ 16 w 265"/>
                <a:gd name="T17" fmla="*/ 152 h 428"/>
                <a:gd name="T18" fmla="*/ 39 w 265"/>
                <a:gd name="T19" fmla="*/ 336 h 428"/>
                <a:gd name="T20" fmla="*/ 43 w 265"/>
                <a:gd name="T21" fmla="*/ 365 h 428"/>
                <a:gd name="T22" fmla="*/ 50 w 265"/>
                <a:gd name="T23" fmla="*/ 378 h 428"/>
                <a:gd name="T24" fmla="*/ 82 w 265"/>
                <a:gd name="T25" fmla="*/ 409 h 428"/>
                <a:gd name="T26" fmla="*/ 189 w 265"/>
                <a:gd name="T27" fmla="*/ 379 h 428"/>
                <a:gd name="T28" fmla="*/ 190 w 265"/>
                <a:gd name="T29" fmla="*/ 376 h 428"/>
                <a:gd name="T30" fmla="*/ 259 w 265"/>
                <a:gd name="T31" fmla="*/ 276 h 428"/>
                <a:gd name="T32" fmla="*/ 237 w 265"/>
                <a:gd name="T33" fmla="*/ 22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428">
                  <a:moveTo>
                    <a:pt x="237" y="229"/>
                  </a:moveTo>
                  <a:cubicBezTo>
                    <a:pt x="152" y="174"/>
                    <a:pt x="152" y="174"/>
                    <a:pt x="152" y="174"/>
                  </a:cubicBezTo>
                  <a:cubicBezTo>
                    <a:pt x="174" y="131"/>
                    <a:pt x="192" y="86"/>
                    <a:pt x="214" y="43"/>
                  </a:cubicBezTo>
                  <a:cubicBezTo>
                    <a:pt x="222" y="31"/>
                    <a:pt x="216" y="13"/>
                    <a:pt x="204" y="8"/>
                  </a:cubicBezTo>
                  <a:cubicBezTo>
                    <a:pt x="190" y="0"/>
                    <a:pt x="180" y="9"/>
                    <a:pt x="173" y="22"/>
                  </a:cubicBezTo>
                  <a:cubicBezTo>
                    <a:pt x="145" y="79"/>
                    <a:pt x="109" y="146"/>
                    <a:pt x="79" y="202"/>
                  </a:cubicBezTo>
                  <a:cubicBezTo>
                    <a:pt x="77" y="189"/>
                    <a:pt x="66" y="144"/>
                    <a:pt x="66" y="144"/>
                  </a:cubicBezTo>
                  <a:cubicBezTo>
                    <a:pt x="63" y="128"/>
                    <a:pt x="35" y="103"/>
                    <a:pt x="16" y="105"/>
                  </a:cubicBezTo>
                  <a:cubicBezTo>
                    <a:pt x="0" y="105"/>
                    <a:pt x="12" y="134"/>
                    <a:pt x="16" y="152"/>
                  </a:cubicBezTo>
                  <a:cubicBezTo>
                    <a:pt x="26" y="215"/>
                    <a:pt x="29" y="274"/>
                    <a:pt x="39" y="336"/>
                  </a:cubicBezTo>
                  <a:cubicBezTo>
                    <a:pt x="39" y="347"/>
                    <a:pt x="40" y="355"/>
                    <a:pt x="43" y="365"/>
                  </a:cubicBezTo>
                  <a:cubicBezTo>
                    <a:pt x="45" y="369"/>
                    <a:pt x="48" y="375"/>
                    <a:pt x="50" y="378"/>
                  </a:cubicBezTo>
                  <a:cubicBezTo>
                    <a:pt x="58" y="390"/>
                    <a:pt x="69" y="402"/>
                    <a:pt x="82" y="409"/>
                  </a:cubicBezTo>
                  <a:cubicBezTo>
                    <a:pt x="121" y="428"/>
                    <a:pt x="167" y="415"/>
                    <a:pt x="189" y="379"/>
                  </a:cubicBezTo>
                  <a:cubicBezTo>
                    <a:pt x="189" y="379"/>
                    <a:pt x="190" y="378"/>
                    <a:pt x="190" y="376"/>
                  </a:cubicBezTo>
                  <a:cubicBezTo>
                    <a:pt x="259" y="276"/>
                    <a:pt x="259" y="276"/>
                    <a:pt x="259" y="276"/>
                  </a:cubicBezTo>
                  <a:cubicBezTo>
                    <a:pt x="265" y="263"/>
                    <a:pt x="250" y="237"/>
                    <a:pt x="237" y="229"/>
                  </a:cubicBezTo>
                  <a:close/>
                </a:path>
              </a:pathLst>
            </a:custGeom>
            <a:solidFill>
              <a:schemeClr val="tx1"/>
            </a:solidFill>
            <a:ln w="15875">
              <a:solidFill>
                <a:schemeClr val="tx1">
                  <a:lumMod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112" name="Group 11"/>
          <p:cNvGrpSpPr>
            <a:grpSpLocks noChangeAspect="1"/>
          </p:cNvGrpSpPr>
          <p:nvPr/>
        </p:nvGrpSpPr>
        <p:grpSpPr bwMode="auto">
          <a:xfrm>
            <a:off x="3617192" y="1525022"/>
            <a:ext cx="3496990" cy="5190968"/>
            <a:chOff x="1804" y="681"/>
            <a:chExt cx="1315" cy="1952"/>
          </a:xfrm>
        </p:grpSpPr>
        <p:sp>
          <p:nvSpPr>
            <p:cNvPr id="113" name="AutoShape 10"/>
            <p:cNvSpPr>
              <a:spLocks noChangeAspect="1" noChangeArrowheads="1" noTextEdit="1"/>
            </p:cNvSpPr>
            <p:nvPr/>
          </p:nvSpPr>
          <p:spPr bwMode="auto">
            <a:xfrm>
              <a:off x="1823" y="681"/>
              <a:ext cx="1296" cy="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15" name="Freeform 13"/>
            <p:cNvSpPr>
              <a:spLocks/>
            </p:cNvSpPr>
            <p:nvPr/>
          </p:nvSpPr>
          <p:spPr bwMode="auto">
            <a:xfrm>
              <a:off x="2374" y="2315"/>
              <a:ext cx="363" cy="17"/>
            </a:xfrm>
            <a:custGeom>
              <a:avLst/>
              <a:gdLst>
                <a:gd name="T0" fmla="*/ 153 w 153"/>
                <a:gd name="T1" fmla="*/ 3 h 7"/>
                <a:gd name="T2" fmla="*/ 150 w 153"/>
                <a:gd name="T3" fmla="*/ 7 h 7"/>
                <a:gd name="T4" fmla="*/ 4 w 153"/>
                <a:gd name="T5" fmla="*/ 7 h 7"/>
                <a:gd name="T6" fmla="*/ 0 w 153"/>
                <a:gd name="T7" fmla="*/ 3 h 7"/>
                <a:gd name="T8" fmla="*/ 0 w 153"/>
                <a:gd name="T9" fmla="*/ 3 h 7"/>
                <a:gd name="T10" fmla="*/ 4 w 153"/>
                <a:gd name="T11" fmla="*/ 0 h 7"/>
                <a:gd name="T12" fmla="*/ 150 w 153"/>
                <a:gd name="T13" fmla="*/ 0 h 7"/>
                <a:gd name="T14" fmla="*/ 153 w 15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7">
                  <a:moveTo>
                    <a:pt x="153" y="3"/>
                  </a:moveTo>
                  <a:cubicBezTo>
                    <a:pt x="153" y="5"/>
                    <a:pt x="152" y="7"/>
                    <a:pt x="150" y="7"/>
                  </a:cubicBezTo>
                  <a:cubicBezTo>
                    <a:pt x="4" y="7"/>
                    <a:pt x="4" y="7"/>
                    <a:pt x="4" y="7"/>
                  </a:cubicBezTo>
                  <a:cubicBezTo>
                    <a:pt x="2" y="7"/>
                    <a:pt x="0" y="5"/>
                    <a:pt x="0" y="3"/>
                  </a:cubicBezTo>
                  <a:cubicBezTo>
                    <a:pt x="0" y="3"/>
                    <a:pt x="0" y="3"/>
                    <a:pt x="0" y="3"/>
                  </a:cubicBezTo>
                  <a:cubicBezTo>
                    <a:pt x="0" y="1"/>
                    <a:pt x="2" y="0"/>
                    <a:pt x="4" y="0"/>
                  </a:cubicBezTo>
                  <a:cubicBezTo>
                    <a:pt x="150" y="0"/>
                    <a:pt x="150" y="0"/>
                    <a:pt x="150" y="0"/>
                  </a:cubicBezTo>
                  <a:cubicBezTo>
                    <a:pt x="152" y="0"/>
                    <a:pt x="153" y="1"/>
                    <a:pt x="15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16" name="Freeform 14"/>
            <p:cNvSpPr>
              <a:spLocks/>
            </p:cNvSpPr>
            <p:nvPr/>
          </p:nvSpPr>
          <p:spPr bwMode="auto">
            <a:xfrm>
              <a:off x="2345" y="700"/>
              <a:ext cx="363" cy="19"/>
            </a:xfrm>
            <a:custGeom>
              <a:avLst/>
              <a:gdLst>
                <a:gd name="T0" fmla="*/ 153 w 153"/>
                <a:gd name="T1" fmla="*/ 4 h 8"/>
                <a:gd name="T2" fmla="*/ 149 w 153"/>
                <a:gd name="T3" fmla="*/ 8 h 8"/>
                <a:gd name="T4" fmla="*/ 4 w 153"/>
                <a:gd name="T5" fmla="*/ 8 h 8"/>
                <a:gd name="T6" fmla="*/ 0 w 153"/>
                <a:gd name="T7" fmla="*/ 4 h 8"/>
                <a:gd name="T8" fmla="*/ 0 w 153"/>
                <a:gd name="T9" fmla="*/ 4 h 8"/>
                <a:gd name="T10" fmla="*/ 4 w 153"/>
                <a:gd name="T11" fmla="*/ 0 h 8"/>
                <a:gd name="T12" fmla="*/ 149 w 153"/>
                <a:gd name="T13" fmla="*/ 0 h 8"/>
                <a:gd name="T14" fmla="*/ 153 w 153"/>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8">
                  <a:moveTo>
                    <a:pt x="153" y="4"/>
                  </a:moveTo>
                  <a:cubicBezTo>
                    <a:pt x="153" y="6"/>
                    <a:pt x="151" y="8"/>
                    <a:pt x="149" y="8"/>
                  </a:cubicBezTo>
                  <a:cubicBezTo>
                    <a:pt x="4" y="8"/>
                    <a:pt x="4" y="8"/>
                    <a:pt x="4" y="8"/>
                  </a:cubicBezTo>
                  <a:cubicBezTo>
                    <a:pt x="1" y="8"/>
                    <a:pt x="0" y="6"/>
                    <a:pt x="0" y="4"/>
                  </a:cubicBezTo>
                  <a:cubicBezTo>
                    <a:pt x="0" y="4"/>
                    <a:pt x="0" y="4"/>
                    <a:pt x="0" y="4"/>
                  </a:cubicBezTo>
                  <a:cubicBezTo>
                    <a:pt x="0" y="2"/>
                    <a:pt x="1" y="0"/>
                    <a:pt x="4" y="0"/>
                  </a:cubicBezTo>
                  <a:cubicBezTo>
                    <a:pt x="149" y="0"/>
                    <a:pt x="149" y="0"/>
                    <a:pt x="149" y="0"/>
                  </a:cubicBezTo>
                  <a:cubicBezTo>
                    <a:pt x="151" y="0"/>
                    <a:pt x="153" y="2"/>
                    <a:pt x="15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17" name="Freeform 15"/>
            <p:cNvSpPr>
              <a:spLocks/>
            </p:cNvSpPr>
            <p:nvPr/>
          </p:nvSpPr>
          <p:spPr bwMode="auto">
            <a:xfrm>
              <a:off x="1804" y="1618"/>
              <a:ext cx="629" cy="1015"/>
            </a:xfrm>
            <a:custGeom>
              <a:avLst/>
              <a:gdLst>
                <a:gd name="T0" fmla="*/ 237 w 265"/>
                <a:gd name="T1" fmla="*/ 229 h 428"/>
                <a:gd name="T2" fmla="*/ 152 w 265"/>
                <a:gd name="T3" fmla="*/ 174 h 428"/>
                <a:gd name="T4" fmla="*/ 214 w 265"/>
                <a:gd name="T5" fmla="*/ 43 h 428"/>
                <a:gd name="T6" fmla="*/ 204 w 265"/>
                <a:gd name="T7" fmla="*/ 8 h 428"/>
                <a:gd name="T8" fmla="*/ 173 w 265"/>
                <a:gd name="T9" fmla="*/ 22 h 428"/>
                <a:gd name="T10" fmla="*/ 79 w 265"/>
                <a:gd name="T11" fmla="*/ 202 h 428"/>
                <a:gd name="T12" fmla="*/ 66 w 265"/>
                <a:gd name="T13" fmla="*/ 144 h 428"/>
                <a:gd name="T14" fmla="*/ 16 w 265"/>
                <a:gd name="T15" fmla="*/ 105 h 428"/>
                <a:gd name="T16" fmla="*/ 16 w 265"/>
                <a:gd name="T17" fmla="*/ 152 h 428"/>
                <a:gd name="T18" fmla="*/ 39 w 265"/>
                <a:gd name="T19" fmla="*/ 336 h 428"/>
                <a:gd name="T20" fmla="*/ 43 w 265"/>
                <a:gd name="T21" fmla="*/ 365 h 428"/>
                <a:gd name="T22" fmla="*/ 50 w 265"/>
                <a:gd name="T23" fmla="*/ 378 h 428"/>
                <a:gd name="T24" fmla="*/ 82 w 265"/>
                <a:gd name="T25" fmla="*/ 409 h 428"/>
                <a:gd name="T26" fmla="*/ 189 w 265"/>
                <a:gd name="T27" fmla="*/ 379 h 428"/>
                <a:gd name="T28" fmla="*/ 190 w 265"/>
                <a:gd name="T29" fmla="*/ 376 h 428"/>
                <a:gd name="T30" fmla="*/ 259 w 265"/>
                <a:gd name="T31" fmla="*/ 276 h 428"/>
                <a:gd name="T32" fmla="*/ 237 w 265"/>
                <a:gd name="T33" fmla="*/ 22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428">
                  <a:moveTo>
                    <a:pt x="237" y="229"/>
                  </a:moveTo>
                  <a:cubicBezTo>
                    <a:pt x="152" y="174"/>
                    <a:pt x="152" y="174"/>
                    <a:pt x="152" y="174"/>
                  </a:cubicBezTo>
                  <a:cubicBezTo>
                    <a:pt x="174" y="131"/>
                    <a:pt x="192" y="86"/>
                    <a:pt x="214" y="43"/>
                  </a:cubicBezTo>
                  <a:cubicBezTo>
                    <a:pt x="222" y="31"/>
                    <a:pt x="216" y="13"/>
                    <a:pt x="204" y="8"/>
                  </a:cubicBezTo>
                  <a:cubicBezTo>
                    <a:pt x="190" y="0"/>
                    <a:pt x="180" y="9"/>
                    <a:pt x="173" y="22"/>
                  </a:cubicBezTo>
                  <a:cubicBezTo>
                    <a:pt x="145" y="79"/>
                    <a:pt x="109" y="146"/>
                    <a:pt x="79" y="202"/>
                  </a:cubicBezTo>
                  <a:cubicBezTo>
                    <a:pt x="77" y="189"/>
                    <a:pt x="66" y="144"/>
                    <a:pt x="66" y="144"/>
                  </a:cubicBezTo>
                  <a:cubicBezTo>
                    <a:pt x="63" y="128"/>
                    <a:pt x="35" y="103"/>
                    <a:pt x="16" y="105"/>
                  </a:cubicBezTo>
                  <a:cubicBezTo>
                    <a:pt x="0" y="105"/>
                    <a:pt x="12" y="134"/>
                    <a:pt x="16" y="152"/>
                  </a:cubicBezTo>
                  <a:cubicBezTo>
                    <a:pt x="26" y="215"/>
                    <a:pt x="29" y="274"/>
                    <a:pt x="39" y="336"/>
                  </a:cubicBezTo>
                  <a:cubicBezTo>
                    <a:pt x="39" y="347"/>
                    <a:pt x="40" y="355"/>
                    <a:pt x="43" y="365"/>
                  </a:cubicBezTo>
                  <a:cubicBezTo>
                    <a:pt x="45" y="369"/>
                    <a:pt x="48" y="375"/>
                    <a:pt x="50" y="378"/>
                  </a:cubicBezTo>
                  <a:cubicBezTo>
                    <a:pt x="58" y="390"/>
                    <a:pt x="69" y="402"/>
                    <a:pt x="82" y="409"/>
                  </a:cubicBezTo>
                  <a:cubicBezTo>
                    <a:pt x="121" y="428"/>
                    <a:pt x="167" y="415"/>
                    <a:pt x="189" y="379"/>
                  </a:cubicBezTo>
                  <a:cubicBezTo>
                    <a:pt x="189" y="379"/>
                    <a:pt x="190" y="378"/>
                    <a:pt x="190" y="376"/>
                  </a:cubicBezTo>
                  <a:cubicBezTo>
                    <a:pt x="259" y="276"/>
                    <a:pt x="259" y="276"/>
                    <a:pt x="259" y="276"/>
                  </a:cubicBezTo>
                  <a:cubicBezTo>
                    <a:pt x="265" y="263"/>
                    <a:pt x="250" y="237"/>
                    <a:pt x="237" y="229"/>
                  </a:cubicBezTo>
                  <a:close/>
                </a:path>
              </a:pathLst>
            </a:custGeom>
            <a:solidFill>
              <a:schemeClr val="tx1"/>
            </a:solidFill>
            <a:ln w="15875">
              <a:solidFill>
                <a:schemeClr val="tx1">
                  <a:lumMod val="50000"/>
                </a:schemeClr>
              </a:solidFill>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sp>
        <p:nvSpPr>
          <p:cNvPr id="126" name="Rectangle 125"/>
          <p:cNvSpPr/>
          <p:nvPr/>
        </p:nvSpPr>
        <p:spPr bwMode="auto">
          <a:xfrm>
            <a:off x="5565790" y="1806393"/>
            <a:ext cx="1186440" cy="2784658"/>
          </a:xfrm>
          <a:prstGeom prst="rect">
            <a:avLst/>
          </a:prstGeom>
          <a:noFill/>
          <a:ln w="28575">
            <a:solidFill>
              <a:schemeClr val="tx1"/>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GB" sz="2000" spc="-50" dirty="0" smtClean="0">
              <a:gradFill>
                <a:gsLst>
                  <a:gs pos="1250">
                    <a:srgbClr val="EFEFEF"/>
                  </a:gs>
                  <a:gs pos="10417">
                    <a:srgbClr val="EFEFEF"/>
                  </a:gs>
                </a:gsLst>
                <a:lin ang="5400000" scaled="0"/>
              </a:gradFill>
            </a:endParaRPr>
          </a:p>
        </p:txBody>
      </p:sp>
      <p:sp>
        <p:nvSpPr>
          <p:cNvPr id="177" name="Rectangle 176"/>
          <p:cNvSpPr/>
          <p:nvPr>
            <p:custDataLst>
              <p:tags r:id="rId1"/>
            </p:custDataLst>
          </p:nvPr>
        </p:nvSpPr>
        <p:spPr bwMode="auto">
          <a:xfrm>
            <a:off x="412683" y="4124419"/>
            <a:ext cx="2743374" cy="664797"/>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MDM provides </a:t>
            </a:r>
            <a:r>
              <a:rPr lang="en-US" sz="1600" b="1" spc="-30" dirty="0" smtClean="0">
                <a:solidFill>
                  <a:schemeClr val="tx2"/>
                </a:solidFill>
              </a:rPr>
              <a:t>IT</a:t>
            </a:r>
            <a:r>
              <a:rPr lang="en-US" sz="1600" spc="-30" dirty="0" smtClean="0"/>
              <a:t> with the ability to control user access to the data and apps.  </a:t>
            </a:r>
            <a:endParaRPr lang="en-US" sz="1600" b="1" spc="-30" dirty="0"/>
          </a:p>
        </p:txBody>
      </p:sp>
      <p:grpSp>
        <p:nvGrpSpPr>
          <p:cNvPr id="178" name="Group 177"/>
          <p:cNvGrpSpPr/>
          <p:nvPr/>
        </p:nvGrpSpPr>
        <p:grpSpPr>
          <a:xfrm>
            <a:off x="412683" y="1217634"/>
            <a:ext cx="2279167" cy="2671140"/>
            <a:chOff x="7507339" y="521790"/>
            <a:chExt cx="2279167" cy="2671140"/>
          </a:xfrm>
        </p:grpSpPr>
        <p:sp>
          <p:nvSpPr>
            <p:cNvPr id="179" name="Rectangle 178"/>
            <p:cNvSpPr/>
            <p:nvPr>
              <p:custDataLst>
                <p:tags r:id="rId3"/>
              </p:custDataLst>
            </p:nvPr>
          </p:nvSpPr>
          <p:spPr bwMode="auto">
            <a:xfrm>
              <a:off x="7507339" y="2084934"/>
              <a:ext cx="2279167" cy="1107996"/>
            </a:xfrm>
            <a:prstGeom prst="rect">
              <a:avLst/>
            </a:prstGeom>
            <a:ln>
              <a:noFill/>
            </a:ln>
          </p:spPr>
          <p:txBody>
            <a:bodyPr vert="horz" wrap="square" lIns="0" tIns="0" rIns="0" bIns="0" rtlCol="0">
              <a:spAutoFit/>
            </a:bodyPr>
            <a:lstStyle/>
            <a:p>
              <a:pPr>
                <a:lnSpc>
                  <a:spcPct val="90000"/>
                </a:lnSpc>
                <a:spcBef>
                  <a:spcPts val="1200"/>
                </a:spcBef>
              </a:pPr>
              <a:r>
                <a:rPr lang="en-US" sz="1600" b="1" spc="-30" dirty="0">
                  <a:solidFill>
                    <a:schemeClr val="accent1">
                      <a:lumMod val="60000"/>
                      <a:lumOff val="40000"/>
                    </a:schemeClr>
                  </a:solidFill>
                </a:rPr>
                <a:t>Users</a:t>
              </a:r>
              <a:r>
                <a:rPr lang="en-US" sz="1600" spc="-30" dirty="0">
                  <a:solidFill>
                    <a:schemeClr val="accent1">
                      <a:lumMod val="60000"/>
                      <a:lumOff val="40000"/>
                    </a:schemeClr>
                  </a:solidFill>
                </a:rPr>
                <a:t> </a:t>
              </a:r>
              <a:r>
                <a:rPr lang="en-US" sz="1600" spc="-30" dirty="0"/>
                <a:t>can </a:t>
              </a:r>
              <a:r>
                <a:rPr lang="en-US" sz="1600" spc="-30" dirty="0" smtClean="0"/>
                <a:t>enroll BYOD devices with an MDM to access </a:t>
              </a:r>
              <a:r>
                <a:rPr lang="en-US" sz="1600" spc="-30" dirty="0"/>
                <a:t>corporate data </a:t>
              </a:r>
              <a:r>
                <a:rPr lang="en-US" sz="1600" spc="-30" dirty="0" smtClean="0"/>
                <a:t>and apps regardless </a:t>
              </a:r>
              <a:r>
                <a:rPr lang="en-US" sz="1600" spc="-30" dirty="0"/>
                <a:t>of device or </a:t>
              </a:r>
              <a:r>
                <a:rPr lang="en-US" sz="1600" spc="-30" dirty="0" smtClean="0"/>
                <a:t>location</a:t>
              </a:r>
              <a:endParaRPr lang="en-US" sz="1600" spc="-30" dirty="0"/>
            </a:p>
          </p:txBody>
        </p:sp>
        <p:sp>
          <p:nvSpPr>
            <p:cNvPr id="180" name="Freeform 5"/>
            <p:cNvSpPr>
              <a:spLocks noEditPoints="1"/>
            </p:cNvSpPr>
            <p:nvPr/>
          </p:nvSpPr>
          <p:spPr bwMode="auto">
            <a:xfrm>
              <a:off x="8143684" y="521790"/>
              <a:ext cx="937891" cy="1411273"/>
            </a:xfrm>
            <a:custGeom>
              <a:avLst/>
              <a:gdLst>
                <a:gd name="T0" fmla="*/ 1021 w 1295"/>
                <a:gd name="T1" fmla="*/ 376 h 1946"/>
                <a:gd name="T2" fmla="*/ 645 w 1295"/>
                <a:gd name="T3" fmla="*/ 751 h 1946"/>
                <a:gd name="T4" fmla="*/ 270 w 1295"/>
                <a:gd name="T5" fmla="*/ 376 h 1946"/>
                <a:gd name="T6" fmla="*/ 645 w 1295"/>
                <a:gd name="T7" fmla="*/ 0 h 1946"/>
                <a:gd name="T8" fmla="*/ 1021 w 1295"/>
                <a:gd name="T9" fmla="*/ 376 h 1946"/>
                <a:gd name="T10" fmla="*/ 645 w 1295"/>
                <a:gd name="T11" fmla="*/ 922 h 1946"/>
                <a:gd name="T12" fmla="*/ 589 w 1295"/>
                <a:gd name="T13" fmla="*/ 815 h 1946"/>
                <a:gd name="T14" fmla="*/ 327 w 1295"/>
                <a:gd name="T15" fmla="*/ 668 h 1946"/>
                <a:gd name="T16" fmla="*/ 4 w 1295"/>
                <a:gd name="T17" fmla="*/ 1504 h 1946"/>
                <a:gd name="T18" fmla="*/ 34 w 1295"/>
                <a:gd name="T19" fmla="*/ 1717 h 1946"/>
                <a:gd name="T20" fmla="*/ 209 w 1295"/>
                <a:gd name="T21" fmla="*/ 1857 h 1946"/>
                <a:gd name="T22" fmla="*/ 645 w 1295"/>
                <a:gd name="T23" fmla="*/ 1946 h 1946"/>
                <a:gd name="T24" fmla="*/ 650 w 1295"/>
                <a:gd name="T25" fmla="*/ 1946 h 1946"/>
                <a:gd name="T26" fmla="*/ 1086 w 1295"/>
                <a:gd name="T27" fmla="*/ 1857 h 1946"/>
                <a:gd name="T28" fmla="*/ 1261 w 1295"/>
                <a:gd name="T29" fmla="*/ 1717 h 1946"/>
                <a:gd name="T30" fmla="*/ 1291 w 1295"/>
                <a:gd name="T31" fmla="*/ 1504 h 1946"/>
                <a:gd name="T32" fmla="*/ 969 w 1295"/>
                <a:gd name="T33" fmla="*/ 668 h 1946"/>
                <a:gd name="T34" fmla="*/ 695 w 1295"/>
                <a:gd name="T35" fmla="*/ 811 h 1946"/>
                <a:gd name="T36" fmla="*/ 645 w 1295"/>
                <a:gd name="T37" fmla="*/ 922 h 1946"/>
                <a:gd name="T38" fmla="*/ 644 w 1295"/>
                <a:gd name="T39" fmla="*/ 1592 h 1946"/>
                <a:gd name="T40" fmla="*/ 571 w 1295"/>
                <a:gd name="T41" fmla="*/ 1492 h 1946"/>
                <a:gd name="T42" fmla="*/ 601 w 1295"/>
                <a:gd name="T43" fmla="*/ 1038 h 1946"/>
                <a:gd name="T44" fmla="*/ 644 w 1295"/>
                <a:gd name="T45" fmla="*/ 983 h 1946"/>
                <a:gd name="T46" fmla="*/ 689 w 1295"/>
                <a:gd name="T47" fmla="*/ 1038 h 1946"/>
                <a:gd name="T48" fmla="*/ 720 w 1295"/>
                <a:gd name="T49" fmla="*/ 1492 h 1946"/>
                <a:gd name="T50" fmla="*/ 644 w 1295"/>
                <a:gd name="T51" fmla="*/ 1592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5" h="1946">
                  <a:moveTo>
                    <a:pt x="1021" y="376"/>
                  </a:moveTo>
                  <a:cubicBezTo>
                    <a:pt x="1021" y="583"/>
                    <a:pt x="853" y="751"/>
                    <a:pt x="645" y="751"/>
                  </a:cubicBezTo>
                  <a:cubicBezTo>
                    <a:pt x="438" y="751"/>
                    <a:pt x="270" y="583"/>
                    <a:pt x="270" y="376"/>
                  </a:cubicBezTo>
                  <a:cubicBezTo>
                    <a:pt x="270" y="168"/>
                    <a:pt x="438" y="0"/>
                    <a:pt x="645" y="0"/>
                  </a:cubicBezTo>
                  <a:cubicBezTo>
                    <a:pt x="853" y="0"/>
                    <a:pt x="1021" y="168"/>
                    <a:pt x="1021" y="376"/>
                  </a:cubicBezTo>
                  <a:close/>
                  <a:moveTo>
                    <a:pt x="645" y="922"/>
                  </a:moveTo>
                  <a:cubicBezTo>
                    <a:pt x="589" y="815"/>
                    <a:pt x="589" y="815"/>
                    <a:pt x="589" y="815"/>
                  </a:cubicBezTo>
                  <a:cubicBezTo>
                    <a:pt x="589" y="815"/>
                    <a:pt x="424" y="757"/>
                    <a:pt x="327" y="668"/>
                  </a:cubicBezTo>
                  <a:cubicBezTo>
                    <a:pt x="174" y="922"/>
                    <a:pt x="4" y="1196"/>
                    <a:pt x="4" y="1504"/>
                  </a:cubicBezTo>
                  <a:cubicBezTo>
                    <a:pt x="4" y="1574"/>
                    <a:pt x="0" y="1652"/>
                    <a:pt x="34" y="1717"/>
                  </a:cubicBezTo>
                  <a:cubicBezTo>
                    <a:pt x="73" y="1791"/>
                    <a:pt x="139" y="1821"/>
                    <a:pt x="209" y="1857"/>
                  </a:cubicBezTo>
                  <a:cubicBezTo>
                    <a:pt x="342" y="1926"/>
                    <a:pt x="498" y="1933"/>
                    <a:pt x="645" y="1946"/>
                  </a:cubicBezTo>
                  <a:cubicBezTo>
                    <a:pt x="650" y="1946"/>
                    <a:pt x="650" y="1946"/>
                    <a:pt x="650" y="1946"/>
                  </a:cubicBezTo>
                  <a:cubicBezTo>
                    <a:pt x="797" y="1933"/>
                    <a:pt x="953" y="1926"/>
                    <a:pt x="1086" y="1857"/>
                  </a:cubicBezTo>
                  <a:cubicBezTo>
                    <a:pt x="1156" y="1821"/>
                    <a:pt x="1223" y="1791"/>
                    <a:pt x="1261" y="1717"/>
                  </a:cubicBezTo>
                  <a:cubicBezTo>
                    <a:pt x="1295" y="1652"/>
                    <a:pt x="1291" y="1574"/>
                    <a:pt x="1291" y="1504"/>
                  </a:cubicBezTo>
                  <a:cubicBezTo>
                    <a:pt x="1291" y="1196"/>
                    <a:pt x="1122" y="922"/>
                    <a:pt x="969" y="668"/>
                  </a:cubicBezTo>
                  <a:cubicBezTo>
                    <a:pt x="872" y="757"/>
                    <a:pt x="821" y="775"/>
                    <a:pt x="695" y="811"/>
                  </a:cubicBezTo>
                  <a:lnTo>
                    <a:pt x="645" y="922"/>
                  </a:lnTo>
                  <a:close/>
                  <a:moveTo>
                    <a:pt x="644" y="1592"/>
                  </a:moveTo>
                  <a:cubicBezTo>
                    <a:pt x="571" y="1492"/>
                    <a:pt x="571" y="1492"/>
                    <a:pt x="571" y="1492"/>
                  </a:cubicBezTo>
                  <a:cubicBezTo>
                    <a:pt x="601" y="1038"/>
                    <a:pt x="601" y="1038"/>
                    <a:pt x="601" y="1038"/>
                  </a:cubicBezTo>
                  <a:cubicBezTo>
                    <a:pt x="644" y="983"/>
                    <a:pt x="644" y="983"/>
                    <a:pt x="644" y="983"/>
                  </a:cubicBezTo>
                  <a:cubicBezTo>
                    <a:pt x="689" y="1038"/>
                    <a:pt x="689" y="1038"/>
                    <a:pt x="689" y="1038"/>
                  </a:cubicBezTo>
                  <a:cubicBezTo>
                    <a:pt x="720" y="1492"/>
                    <a:pt x="720" y="1492"/>
                    <a:pt x="720" y="1492"/>
                  </a:cubicBezTo>
                  <a:lnTo>
                    <a:pt x="644" y="15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sp>
        <p:nvSpPr>
          <p:cNvPr id="182" name="Rectangle 181"/>
          <p:cNvSpPr/>
          <p:nvPr>
            <p:custDataLst>
              <p:tags r:id="rId2"/>
            </p:custDataLst>
          </p:nvPr>
        </p:nvSpPr>
        <p:spPr bwMode="auto">
          <a:xfrm>
            <a:off x="421051" y="5072067"/>
            <a:ext cx="2743374" cy="1329595"/>
          </a:xfrm>
          <a:prstGeom prst="rect">
            <a:avLst/>
          </a:prstGeom>
          <a:ln>
            <a:noFill/>
          </a:ln>
        </p:spPr>
        <p:txBody>
          <a:bodyPr vert="horz" wrap="square" lIns="0" tIns="0" rIns="0" bIns="0" rtlCol="0">
            <a:spAutoFit/>
          </a:bodyPr>
          <a:lstStyle/>
          <a:p>
            <a:pPr>
              <a:lnSpc>
                <a:spcPct val="90000"/>
              </a:lnSpc>
              <a:spcBef>
                <a:spcPts val="1200"/>
              </a:spcBef>
            </a:pPr>
            <a:r>
              <a:rPr lang="en-US" sz="1600" spc="-30" dirty="0" smtClean="0"/>
              <a:t>MDM’s that make use of technologies like Windows 8.1’s </a:t>
            </a:r>
            <a:r>
              <a:rPr lang="en-US" sz="1600" b="1" spc="-30" dirty="0" smtClean="0">
                <a:solidFill>
                  <a:schemeClr val="tx2"/>
                </a:solidFill>
              </a:rPr>
              <a:t>Remote Business Data Removal </a:t>
            </a:r>
            <a:r>
              <a:rPr lang="en-US" sz="1600" spc="-30" dirty="0" smtClean="0"/>
              <a:t>and others can wipe data and apps or make them permanently inaccessible</a:t>
            </a:r>
            <a:endParaRPr lang="en-US" sz="1600" b="1" spc="-30" dirty="0">
              <a:solidFill>
                <a:srgbClr val="969696">
                  <a:lumMod val="50000"/>
                </a:srgbClr>
              </a:solidFill>
            </a:endParaRPr>
          </a:p>
        </p:txBody>
      </p:sp>
      <p:grpSp>
        <p:nvGrpSpPr>
          <p:cNvPr id="95" name="Group 94"/>
          <p:cNvGrpSpPr/>
          <p:nvPr/>
        </p:nvGrpSpPr>
        <p:grpSpPr>
          <a:xfrm>
            <a:off x="5811488" y="3641759"/>
            <a:ext cx="741961" cy="831379"/>
            <a:chOff x="4963366" y="5235394"/>
            <a:chExt cx="741961" cy="831379"/>
          </a:xfrm>
        </p:grpSpPr>
        <p:sp>
          <p:nvSpPr>
            <p:cNvPr id="96" name="Freeform 236"/>
            <p:cNvSpPr>
              <a:spLocks/>
            </p:cNvSpPr>
            <p:nvPr/>
          </p:nvSpPr>
          <p:spPr bwMode="auto">
            <a:xfrm>
              <a:off x="5129967" y="5235394"/>
              <a:ext cx="374623" cy="591942"/>
            </a:xfrm>
            <a:custGeom>
              <a:avLst/>
              <a:gdLst>
                <a:gd name="T0" fmla="*/ 1046 w 3602"/>
                <a:gd name="T1" fmla="*/ 0 h 5948"/>
                <a:gd name="T2" fmla="*/ 3602 w 3602"/>
                <a:gd name="T3" fmla="*/ 0 h 5948"/>
                <a:gd name="T4" fmla="*/ 3602 w 3602"/>
                <a:gd name="T5" fmla="*/ 5948 h 5948"/>
                <a:gd name="T6" fmla="*/ 0 w 3602"/>
                <a:gd name="T7" fmla="*/ 5948 h 5948"/>
                <a:gd name="T8" fmla="*/ 0 w 3602"/>
                <a:gd name="T9" fmla="*/ 1094 h 5948"/>
                <a:gd name="T10" fmla="*/ 477 w 3602"/>
                <a:gd name="T11" fmla="*/ 570 h 5948"/>
                <a:gd name="T12" fmla="*/ 1046 w 3602"/>
                <a:gd name="T13" fmla="*/ 0 h 5948"/>
              </a:gdLst>
              <a:ahLst/>
              <a:cxnLst>
                <a:cxn ang="0">
                  <a:pos x="T0" y="T1"/>
                </a:cxn>
                <a:cxn ang="0">
                  <a:pos x="T2" y="T3"/>
                </a:cxn>
                <a:cxn ang="0">
                  <a:pos x="T4" y="T5"/>
                </a:cxn>
                <a:cxn ang="0">
                  <a:pos x="T6" y="T7"/>
                </a:cxn>
                <a:cxn ang="0">
                  <a:pos x="T8" y="T9"/>
                </a:cxn>
                <a:cxn ang="0">
                  <a:pos x="T10" y="T11"/>
                </a:cxn>
                <a:cxn ang="0">
                  <a:pos x="T12" y="T13"/>
                </a:cxn>
              </a:cxnLst>
              <a:rect l="0" t="0" r="r" b="b"/>
              <a:pathLst>
                <a:path w="3602" h="5948">
                  <a:moveTo>
                    <a:pt x="1046" y="0"/>
                  </a:moveTo>
                  <a:lnTo>
                    <a:pt x="3602" y="0"/>
                  </a:lnTo>
                  <a:lnTo>
                    <a:pt x="3602" y="5948"/>
                  </a:lnTo>
                  <a:lnTo>
                    <a:pt x="0" y="5948"/>
                  </a:lnTo>
                  <a:lnTo>
                    <a:pt x="0" y="1094"/>
                  </a:lnTo>
                  <a:lnTo>
                    <a:pt x="477" y="570"/>
                  </a:lnTo>
                  <a:lnTo>
                    <a:pt x="1046" y="0"/>
                  </a:lnTo>
                  <a:close/>
                </a:path>
              </a:pathLst>
            </a:custGeom>
            <a:solidFill>
              <a:srgbClr val="FFFFFF"/>
            </a:solidFill>
            <a:ln w="28575">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98" name="Freeform 238"/>
            <p:cNvSpPr>
              <a:spLocks/>
            </p:cNvSpPr>
            <p:nvPr/>
          </p:nvSpPr>
          <p:spPr bwMode="auto">
            <a:xfrm>
              <a:off x="5325144" y="5336101"/>
              <a:ext cx="129739" cy="36354"/>
            </a:xfrm>
            <a:custGeom>
              <a:avLst/>
              <a:gdLst>
                <a:gd name="T0" fmla="*/ 145 w 1142"/>
                <a:gd name="T1" fmla="*/ 0 h 318"/>
                <a:gd name="T2" fmla="*/ 145 w 1142"/>
                <a:gd name="T3" fmla="*/ 0 h 318"/>
                <a:gd name="T4" fmla="*/ 149 w 1142"/>
                <a:gd name="T5" fmla="*/ 0 h 318"/>
                <a:gd name="T6" fmla="*/ 155 w 1142"/>
                <a:gd name="T7" fmla="*/ 0 h 318"/>
                <a:gd name="T8" fmla="*/ 163 w 1142"/>
                <a:gd name="T9" fmla="*/ 0 h 318"/>
                <a:gd name="T10" fmla="*/ 176 w 1142"/>
                <a:gd name="T11" fmla="*/ 0 h 318"/>
                <a:gd name="T12" fmla="*/ 251 w 1142"/>
                <a:gd name="T13" fmla="*/ 0 h 318"/>
                <a:gd name="T14" fmla="*/ 290 w 1142"/>
                <a:gd name="T15" fmla="*/ 0 h 318"/>
                <a:gd name="T16" fmla="*/ 337 w 1142"/>
                <a:gd name="T17" fmla="*/ 0 h 318"/>
                <a:gd name="T18" fmla="*/ 394 w 1142"/>
                <a:gd name="T19" fmla="*/ 0 h 318"/>
                <a:gd name="T20" fmla="*/ 463 w 1142"/>
                <a:gd name="T21" fmla="*/ 0 h 318"/>
                <a:gd name="T22" fmla="*/ 543 w 1142"/>
                <a:gd name="T23" fmla="*/ 0 h 318"/>
                <a:gd name="T24" fmla="*/ 634 w 1142"/>
                <a:gd name="T25" fmla="*/ 0 h 318"/>
                <a:gd name="T26" fmla="*/ 738 w 1142"/>
                <a:gd name="T27" fmla="*/ 0 h 318"/>
                <a:gd name="T28" fmla="*/ 857 w 1142"/>
                <a:gd name="T29" fmla="*/ 0 h 318"/>
                <a:gd name="T30" fmla="*/ 991 w 1142"/>
                <a:gd name="T31" fmla="*/ 0 h 318"/>
                <a:gd name="T32" fmla="*/ 1032 w 1142"/>
                <a:gd name="T33" fmla="*/ 6 h 318"/>
                <a:gd name="T34" fmla="*/ 1067 w 1142"/>
                <a:gd name="T35" fmla="*/ 22 h 318"/>
                <a:gd name="T36" fmla="*/ 1099 w 1142"/>
                <a:gd name="T37" fmla="*/ 47 h 318"/>
                <a:gd name="T38" fmla="*/ 1122 w 1142"/>
                <a:gd name="T39" fmla="*/ 79 h 318"/>
                <a:gd name="T40" fmla="*/ 1136 w 1142"/>
                <a:gd name="T41" fmla="*/ 118 h 318"/>
                <a:gd name="T42" fmla="*/ 1142 w 1142"/>
                <a:gd name="T43" fmla="*/ 163 h 318"/>
                <a:gd name="T44" fmla="*/ 1136 w 1142"/>
                <a:gd name="T45" fmla="*/ 204 h 318"/>
                <a:gd name="T46" fmla="*/ 1122 w 1142"/>
                <a:gd name="T47" fmla="*/ 240 h 318"/>
                <a:gd name="T48" fmla="*/ 1099 w 1142"/>
                <a:gd name="T49" fmla="*/ 273 h 318"/>
                <a:gd name="T50" fmla="*/ 1067 w 1142"/>
                <a:gd name="T51" fmla="*/ 296 h 318"/>
                <a:gd name="T52" fmla="*/ 1032 w 1142"/>
                <a:gd name="T53" fmla="*/ 312 h 318"/>
                <a:gd name="T54" fmla="*/ 991 w 1142"/>
                <a:gd name="T55" fmla="*/ 318 h 318"/>
                <a:gd name="T56" fmla="*/ 991 w 1142"/>
                <a:gd name="T57" fmla="*/ 318 h 318"/>
                <a:gd name="T58" fmla="*/ 989 w 1142"/>
                <a:gd name="T59" fmla="*/ 318 h 318"/>
                <a:gd name="T60" fmla="*/ 987 w 1142"/>
                <a:gd name="T61" fmla="*/ 318 h 318"/>
                <a:gd name="T62" fmla="*/ 981 w 1142"/>
                <a:gd name="T63" fmla="*/ 318 h 318"/>
                <a:gd name="T64" fmla="*/ 971 w 1142"/>
                <a:gd name="T65" fmla="*/ 318 h 318"/>
                <a:gd name="T66" fmla="*/ 959 w 1142"/>
                <a:gd name="T67" fmla="*/ 318 h 318"/>
                <a:gd name="T68" fmla="*/ 740 w 1142"/>
                <a:gd name="T69" fmla="*/ 318 h 318"/>
                <a:gd name="T70" fmla="*/ 671 w 1142"/>
                <a:gd name="T71" fmla="*/ 318 h 318"/>
                <a:gd name="T72" fmla="*/ 592 w 1142"/>
                <a:gd name="T73" fmla="*/ 318 h 318"/>
                <a:gd name="T74" fmla="*/ 396 w 1142"/>
                <a:gd name="T75" fmla="*/ 318 h 318"/>
                <a:gd name="T76" fmla="*/ 278 w 1142"/>
                <a:gd name="T77" fmla="*/ 318 h 318"/>
                <a:gd name="T78" fmla="*/ 145 w 1142"/>
                <a:gd name="T79" fmla="*/ 318 h 318"/>
                <a:gd name="T80" fmla="*/ 106 w 1142"/>
                <a:gd name="T81" fmla="*/ 312 h 318"/>
                <a:gd name="T82" fmla="*/ 72 w 1142"/>
                <a:gd name="T83" fmla="*/ 296 h 318"/>
                <a:gd name="T84" fmla="*/ 43 w 1142"/>
                <a:gd name="T85" fmla="*/ 273 h 318"/>
                <a:gd name="T86" fmla="*/ 19 w 1142"/>
                <a:gd name="T87" fmla="*/ 240 h 318"/>
                <a:gd name="T88" fmla="*/ 4 w 1142"/>
                <a:gd name="T89" fmla="*/ 204 h 318"/>
                <a:gd name="T90" fmla="*/ 0 w 1142"/>
                <a:gd name="T91" fmla="*/ 163 h 318"/>
                <a:gd name="T92" fmla="*/ 4 w 1142"/>
                <a:gd name="T93" fmla="*/ 118 h 318"/>
                <a:gd name="T94" fmla="*/ 19 w 1142"/>
                <a:gd name="T95" fmla="*/ 79 h 318"/>
                <a:gd name="T96" fmla="*/ 43 w 1142"/>
                <a:gd name="T97" fmla="*/ 47 h 318"/>
                <a:gd name="T98" fmla="*/ 72 w 1142"/>
                <a:gd name="T99" fmla="*/ 22 h 318"/>
                <a:gd name="T100" fmla="*/ 106 w 1142"/>
                <a:gd name="T101" fmla="*/ 6 h 318"/>
                <a:gd name="T102" fmla="*/ 145 w 1142"/>
                <a:gd name="T103" fmla="*/ 0 h 318"/>
                <a:gd name="T104" fmla="*/ 145 w 1142"/>
                <a:gd name="T10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2" h="318">
                  <a:moveTo>
                    <a:pt x="145" y="0"/>
                  </a:moveTo>
                  <a:lnTo>
                    <a:pt x="145" y="0"/>
                  </a:lnTo>
                  <a:lnTo>
                    <a:pt x="149" y="0"/>
                  </a:lnTo>
                  <a:lnTo>
                    <a:pt x="155" y="0"/>
                  </a:lnTo>
                  <a:lnTo>
                    <a:pt x="163" y="0"/>
                  </a:lnTo>
                  <a:lnTo>
                    <a:pt x="176" y="0"/>
                  </a:lnTo>
                  <a:lnTo>
                    <a:pt x="251" y="0"/>
                  </a:lnTo>
                  <a:lnTo>
                    <a:pt x="290" y="0"/>
                  </a:lnTo>
                  <a:lnTo>
                    <a:pt x="337" y="0"/>
                  </a:lnTo>
                  <a:lnTo>
                    <a:pt x="394" y="0"/>
                  </a:lnTo>
                  <a:lnTo>
                    <a:pt x="463" y="0"/>
                  </a:lnTo>
                  <a:lnTo>
                    <a:pt x="543" y="0"/>
                  </a:lnTo>
                  <a:lnTo>
                    <a:pt x="634" y="0"/>
                  </a:lnTo>
                  <a:lnTo>
                    <a:pt x="738" y="0"/>
                  </a:lnTo>
                  <a:lnTo>
                    <a:pt x="857" y="0"/>
                  </a:lnTo>
                  <a:lnTo>
                    <a:pt x="991" y="0"/>
                  </a:lnTo>
                  <a:lnTo>
                    <a:pt x="1032" y="6"/>
                  </a:lnTo>
                  <a:lnTo>
                    <a:pt x="1067" y="22"/>
                  </a:lnTo>
                  <a:lnTo>
                    <a:pt x="1099" y="47"/>
                  </a:lnTo>
                  <a:lnTo>
                    <a:pt x="1122" y="79"/>
                  </a:lnTo>
                  <a:lnTo>
                    <a:pt x="1136" y="118"/>
                  </a:lnTo>
                  <a:lnTo>
                    <a:pt x="1142" y="163"/>
                  </a:lnTo>
                  <a:lnTo>
                    <a:pt x="1136" y="204"/>
                  </a:lnTo>
                  <a:lnTo>
                    <a:pt x="1122" y="240"/>
                  </a:lnTo>
                  <a:lnTo>
                    <a:pt x="1099" y="273"/>
                  </a:lnTo>
                  <a:lnTo>
                    <a:pt x="1067" y="296"/>
                  </a:lnTo>
                  <a:lnTo>
                    <a:pt x="1032" y="312"/>
                  </a:lnTo>
                  <a:lnTo>
                    <a:pt x="991" y="318"/>
                  </a:lnTo>
                  <a:lnTo>
                    <a:pt x="991" y="318"/>
                  </a:lnTo>
                  <a:lnTo>
                    <a:pt x="989" y="318"/>
                  </a:lnTo>
                  <a:lnTo>
                    <a:pt x="987" y="318"/>
                  </a:lnTo>
                  <a:lnTo>
                    <a:pt x="981" y="318"/>
                  </a:lnTo>
                  <a:lnTo>
                    <a:pt x="971" y="318"/>
                  </a:lnTo>
                  <a:lnTo>
                    <a:pt x="959" y="318"/>
                  </a:lnTo>
                  <a:lnTo>
                    <a:pt x="740" y="318"/>
                  </a:lnTo>
                  <a:lnTo>
                    <a:pt x="671" y="318"/>
                  </a:lnTo>
                  <a:lnTo>
                    <a:pt x="592" y="318"/>
                  </a:lnTo>
                  <a:lnTo>
                    <a:pt x="396" y="318"/>
                  </a:lnTo>
                  <a:lnTo>
                    <a:pt x="278" y="318"/>
                  </a:lnTo>
                  <a:lnTo>
                    <a:pt x="145" y="318"/>
                  </a:lnTo>
                  <a:lnTo>
                    <a:pt x="106" y="312"/>
                  </a:lnTo>
                  <a:lnTo>
                    <a:pt x="72" y="296"/>
                  </a:lnTo>
                  <a:lnTo>
                    <a:pt x="43" y="273"/>
                  </a:lnTo>
                  <a:lnTo>
                    <a:pt x="19" y="240"/>
                  </a:lnTo>
                  <a:lnTo>
                    <a:pt x="4" y="204"/>
                  </a:lnTo>
                  <a:lnTo>
                    <a:pt x="0" y="163"/>
                  </a:lnTo>
                  <a:lnTo>
                    <a:pt x="4" y="118"/>
                  </a:lnTo>
                  <a:lnTo>
                    <a:pt x="19" y="79"/>
                  </a:lnTo>
                  <a:lnTo>
                    <a:pt x="43" y="47"/>
                  </a:lnTo>
                  <a:lnTo>
                    <a:pt x="72" y="22"/>
                  </a:lnTo>
                  <a:lnTo>
                    <a:pt x="106" y="6"/>
                  </a:lnTo>
                  <a:lnTo>
                    <a:pt x="145" y="0"/>
                  </a:lnTo>
                  <a:lnTo>
                    <a:pt x="145"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99" name="Freeform 239"/>
            <p:cNvSpPr>
              <a:spLocks/>
            </p:cNvSpPr>
            <p:nvPr/>
          </p:nvSpPr>
          <p:spPr bwMode="auto">
            <a:xfrm>
              <a:off x="5207447" y="5426532"/>
              <a:ext cx="247436" cy="36127"/>
            </a:xfrm>
            <a:custGeom>
              <a:avLst/>
              <a:gdLst>
                <a:gd name="T0" fmla="*/ 153 w 2179"/>
                <a:gd name="T1" fmla="*/ 0 h 318"/>
                <a:gd name="T2" fmla="*/ 165 w 2179"/>
                <a:gd name="T3" fmla="*/ 0 h 318"/>
                <a:gd name="T4" fmla="*/ 173 w 2179"/>
                <a:gd name="T5" fmla="*/ 0 h 318"/>
                <a:gd name="T6" fmla="*/ 185 w 2179"/>
                <a:gd name="T7" fmla="*/ 0 h 318"/>
                <a:gd name="T8" fmla="*/ 542 w 2179"/>
                <a:gd name="T9" fmla="*/ 0 h 318"/>
                <a:gd name="T10" fmla="*/ 621 w 2179"/>
                <a:gd name="T11" fmla="*/ 0 h 318"/>
                <a:gd name="T12" fmla="*/ 709 w 2179"/>
                <a:gd name="T13" fmla="*/ 0 h 318"/>
                <a:gd name="T14" fmla="*/ 2028 w 2179"/>
                <a:gd name="T15" fmla="*/ 0 h 318"/>
                <a:gd name="T16" fmla="*/ 2069 w 2179"/>
                <a:gd name="T17" fmla="*/ 6 h 318"/>
                <a:gd name="T18" fmla="*/ 2104 w 2179"/>
                <a:gd name="T19" fmla="*/ 22 h 318"/>
                <a:gd name="T20" fmla="*/ 2136 w 2179"/>
                <a:gd name="T21" fmla="*/ 47 h 318"/>
                <a:gd name="T22" fmla="*/ 2159 w 2179"/>
                <a:gd name="T23" fmla="*/ 79 h 318"/>
                <a:gd name="T24" fmla="*/ 2173 w 2179"/>
                <a:gd name="T25" fmla="*/ 116 h 318"/>
                <a:gd name="T26" fmla="*/ 2179 w 2179"/>
                <a:gd name="T27" fmla="*/ 159 h 318"/>
                <a:gd name="T28" fmla="*/ 2175 w 2179"/>
                <a:gd name="T29" fmla="*/ 195 h 318"/>
                <a:gd name="T30" fmla="*/ 2163 w 2179"/>
                <a:gd name="T31" fmla="*/ 228 h 318"/>
                <a:gd name="T32" fmla="*/ 2145 w 2179"/>
                <a:gd name="T33" fmla="*/ 257 h 318"/>
                <a:gd name="T34" fmla="*/ 2124 w 2179"/>
                <a:gd name="T35" fmla="*/ 283 h 318"/>
                <a:gd name="T36" fmla="*/ 2094 w 2179"/>
                <a:gd name="T37" fmla="*/ 303 h 318"/>
                <a:gd name="T38" fmla="*/ 2063 w 2179"/>
                <a:gd name="T39" fmla="*/ 314 h 318"/>
                <a:gd name="T40" fmla="*/ 2028 w 2179"/>
                <a:gd name="T41" fmla="*/ 318 h 318"/>
                <a:gd name="T42" fmla="*/ 153 w 2179"/>
                <a:gd name="T43" fmla="*/ 318 h 318"/>
                <a:gd name="T44" fmla="*/ 114 w 2179"/>
                <a:gd name="T45" fmla="*/ 312 h 318"/>
                <a:gd name="T46" fmla="*/ 79 w 2179"/>
                <a:gd name="T47" fmla="*/ 297 h 318"/>
                <a:gd name="T48" fmla="*/ 47 w 2179"/>
                <a:gd name="T49" fmla="*/ 271 h 318"/>
                <a:gd name="T50" fmla="*/ 22 w 2179"/>
                <a:gd name="T51" fmla="*/ 238 h 318"/>
                <a:gd name="T52" fmla="*/ 6 w 2179"/>
                <a:gd name="T53" fmla="*/ 201 h 318"/>
                <a:gd name="T54" fmla="*/ 0 w 2179"/>
                <a:gd name="T55" fmla="*/ 159 h 318"/>
                <a:gd name="T56" fmla="*/ 6 w 2179"/>
                <a:gd name="T57" fmla="*/ 116 h 318"/>
                <a:gd name="T58" fmla="*/ 22 w 2179"/>
                <a:gd name="T59" fmla="*/ 79 h 318"/>
                <a:gd name="T60" fmla="*/ 47 w 2179"/>
                <a:gd name="T61" fmla="*/ 47 h 318"/>
                <a:gd name="T62" fmla="*/ 79 w 2179"/>
                <a:gd name="T63" fmla="*/ 22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165" y="0"/>
                  </a:lnTo>
                  <a:lnTo>
                    <a:pt x="173" y="0"/>
                  </a:lnTo>
                  <a:lnTo>
                    <a:pt x="185" y="0"/>
                  </a:lnTo>
                  <a:lnTo>
                    <a:pt x="542" y="0"/>
                  </a:lnTo>
                  <a:lnTo>
                    <a:pt x="621" y="0"/>
                  </a:lnTo>
                  <a:lnTo>
                    <a:pt x="709" y="0"/>
                  </a:lnTo>
                  <a:lnTo>
                    <a:pt x="2028" y="0"/>
                  </a:lnTo>
                  <a:lnTo>
                    <a:pt x="2069" y="6"/>
                  </a:lnTo>
                  <a:lnTo>
                    <a:pt x="2104" y="22"/>
                  </a:lnTo>
                  <a:lnTo>
                    <a:pt x="2136" y="47"/>
                  </a:lnTo>
                  <a:lnTo>
                    <a:pt x="2159" y="79"/>
                  </a:lnTo>
                  <a:lnTo>
                    <a:pt x="2173" y="116"/>
                  </a:lnTo>
                  <a:lnTo>
                    <a:pt x="2179" y="159"/>
                  </a:lnTo>
                  <a:lnTo>
                    <a:pt x="2175" y="195"/>
                  </a:lnTo>
                  <a:lnTo>
                    <a:pt x="2163" y="228"/>
                  </a:lnTo>
                  <a:lnTo>
                    <a:pt x="2145" y="257"/>
                  </a:lnTo>
                  <a:lnTo>
                    <a:pt x="2124" y="283"/>
                  </a:lnTo>
                  <a:lnTo>
                    <a:pt x="2094" y="303"/>
                  </a:lnTo>
                  <a:lnTo>
                    <a:pt x="2063" y="314"/>
                  </a:lnTo>
                  <a:lnTo>
                    <a:pt x="2028" y="318"/>
                  </a:lnTo>
                  <a:lnTo>
                    <a:pt x="153" y="318"/>
                  </a:lnTo>
                  <a:lnTo>
                    <a:pt x="114" y="312"/>
                  </a:lnTo>
                  <a:lnTo>
                    <a:pt x="79" y="297"/>
                  </a:lnTo>
                  <a:lnTo>
                    <a:pt x="47" y="271"/>
                  </a:lnTo>
                  <a:lnTo>
                    <a:pt x="22" y="238"/>
                  </a:lnTo>
                  <a:lnTo>
                    <a:pt x="6" y="201"/>
                  </a:lnTo>
                  <a:lnTo>
                    <a:pt x="0" y="159"/>
                  </a:lnTo>
                  <a:lnTo>
                    <a:pt x="6" y="116"/>
                  </a:lnTo>
                  <a:lnTo>
                    <a:pt x="22" y="79"/>
                  </a:lnTo>
                  <a:lnTo>
                    <a:pt x="47" y="47"/>
                  </a:lnTo>
                  <a:lnTo>
                    <a:pt x="79" y="22"/>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0" name="Freeform 240"/>
            <p:cNvSpPr>
              <a:spLocks/>
            </p:cNvSpPr>
            <p:nvPr/>
          </p:nvSpPr>
          <p:spPr bwMode="auto">
            <a:xfrm>
              <a:off x="5207447" y="5515145"/>
              <a:ext cx="247436" cy="36127"/>
            </a:xfrm>
            <a:custGeom>
              <a:avLst/>
              <a:gdLst>
                <a:gd name="T0" fmla="*/ 153 w 2179"/>
                <a:gd name="T1" fmla="*/ 0 h 318"/>
                <a:gd name="T2" fmla="*/ 2028 w 2179"/>
                <a:gd name="T3" fmla="*/ 0 h 318"/>
                <a:gd name="T4" fmla="*/ 2069 w 2179"/>
                <a:gd name="T5" fmla="*/ 6 h 318"/>
                <a:gd name="T6" fmla="*/ 2104 w 2179"/>
                <a:gd name="T7" fmla="*/ 21 h 318"/>
                <a:gd name="T8" fmla="*/ 2136 w 2179"/>
                <a:gd name="T9" fmla="*/ 47 h 318"/>
                <a:gd name="T10" fmla="*/ 2159 w 2179"/>
                <a:gd name="T11" fmla="*/ 78 h 318"/>
                <a:gd name="T12" fmla="*/ 2173 w 2179"/>
                <a:gd name="T13" fmla="*/ 116 h 318"/>
                <a:gd name="T14" fmla="*/ 2179 w 2179"/>
                <a:gd name="T15" fmla="*/ 159 h 318"/>
                <a:gd name="T16" fmla="*/ 2175 w 2179"/>
                <a:gd name="T17" fmla="*/ 194 h 318"/>
                <a:gd name="T18" fmla="*/ 2163 w 2179"/>
                <a:gd name="T19" fmla="*/ 228 h 318"/>
                <a:gd name="T20" fmla="*/ 2145 w 2179"/>
                <a:gd name="T21" fmla="*/ 257 h 318"/>
                <a:gd name="T22" fmla="*/ 2124 w 2179"/>
                <a:gd name="T23" fmla="*/ 283 h 318"/>
                <a:gd name="T24" fmla="*/ 2094 w 2179"/>
                <a:gd name="T25" fmla="*/ 302 h 318"/>
                <a:gd name="T26" fmla="*/ 2063 w 2179"/>
                <a:gd name="T27" fmla="*/ 314 h 318"/>
                <a:gd name="T28" fmla="*/ 2028 w 2179"/>
                <a:gd name="T29" fmla="*/ 318 h 318"/>
                <a:gd name="T30" fmla="*/ 2016 w 2179"/>
                <a:gd name="T31" fmla="*/ 318 h 318"/>
                <a:gd name="T32" fmla="*/ 2006 w 2179"/>
                <a:gd name="T33" fmla="*/ 318 h 318"/>
                <a:gd name="T34" fmla="*/ 1994 w 2179"/>
                <a:gd name="T35" fmla="*/ 318 h 318"/>
                <a:gd name="T36" fmla="*/ 1637 w 2179"/>
                <a:gd name="T37" fmla="*/ 318 h 318"/>
                <a:gd name="T38" fmla="*/ 1559 w 2179"/>
                <a:gd name="T39" fmla="*/ 318 h 318"/>
                <a:gd name="T40" fmla="*/ 1472 w 2179"/>
                <a:gd name="T41" fmla="*/ 318 h 318"/>
                <a:gd name="T42" fmla="*/ 153 w 2179"/>
                <a:gd name="T43" fmla="*/ 318 h 318"/>
                <a:gd name="T44" fmla="*/ 114 w 2179"/>
                <a:gd name="T45" fmla="*/ 312 h 318"/>
                <a:gd name="T46" fmla="*/ 79 w 2179"/>
                <a:gd name="T47" fmla="*/ 296 h 318"/>
                <a:gd name="T48" fmla="*/ 47 w 2179"/>
                <a:gd name="T49" fmla="*/ 271 h 318"/>
                <a:gd name="T50" fmla="*/ 22 w 2179"/>
                <a:gd name="T51" fmla="*/ 237 h 318"/>
                <a:gd name="T52" fmla="*/ 6 w 2179"/>
                <a:gd name="T53" fmla="*/ 200 h 318"/>
                <a:gd name="T54" fmla="*/ 0 w 2179"/>
                <a:gd name="T55" fmla="*/ 159 h 318"/>
                <a:gd name="T56" fmla="*/ 6 w 2179"/>
                <a:gd name="T57" fmla="*/ 116 h 318"/>
                <a:gd name="T58" fmla="*/ 22 w 2179"/>
                <a:gd name="T59" fmla="*/ 78 h 318"/>
                <a:gd name="T60" fmla="*/ 47 w 2179"/>
                <a:gd name="T61" fmla="*/ 47 h 318"/>
                <a:gd name="T62" fmla="*/ 79 w 2179"/>
                <a:gd name="T63" fmla="*/ 21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2028" y="0"/>
                  </a:lnTo>
                  <a:lnTo>
                    <a:pt x="2069" y="6"/>
                  </a:lnTo>
                  <a:lnTo>
                    <a:pt x="2104" y="21"/>
                  </a:lnTo>
                  <a:lnTo>
                    <a:pt x="2136" y="47"/>
                  </a:lnTo>
                  <a:lnTo>
                    <a:pt x="2159" y="78"/>
                  </a:lnTo>
                  <a:lnTo>
                    <a:pt x="2173" y="116"/>
                  </a:lnTo>
                  <a:lnTo>
                    <a:pt x="2179" y="159"/>
                  </a:lnTo>
                  <a:lnTo>
                    <a:pt x="2175" y="194"/>
                  </a:lnTo>
                  <a:lnTo>
                    <a:pt x="2163" y="228"/>
                  </a:lnTo>
                  <a:lnTo>
                    <a:pt x="2145" y="257"/>
                  </a:lnTo>
                  <a:lnTo>
                    <a:pt x="2124" y="283"/>
                  </a:lnTo>
                  <a:lnTo>
                    <a:pt x="2094" y="302"/>
                  </a:lnTo>
                  <a:lnTo>
                    <a:pt x="2063" y="314"/>
                  </a:lnTo>
                  <a:lnTo>
                    <a:pt x="2028" y="318"/>
                  </a:lnTo>
                  <a:lnTo>
                    <a:pt x="2016" y="318"/>
                  </a:lnTo>
                  <a:lnTo>
                    <a:pt x="2006" y="318"/>
                  </a:lnTo>
                  <a:lnTo>
                    <a:pt x="1994" y="318"/>
                  </a:lnTo>
                  <a:lnTo>
                    <a:pt x="1637" y="318"/>
                  </a:lnTo>
                  <a:lnTo>
                    <a:pt x="1559" y="318"/>
                  </a:lnTo>
                  <a:lnTo>
                    <a:pt x="1472" y="318"/>
                  </a:lnTo>
                  <a:lnTo>
                    <a:pt x="153" y="318"/>
                  </a:lnTo>
                  <a:lnTo>
                    <a:pt x="114" y="312"/>
                  </a:lnTo>
                  <a:lnTo>
                    <a:pt x="79" y="296"/>
                  </a:lnTo>
                  <a:lnTo>
                    <a:pt x="47" y="271"/>
                  </a:lnTo>
                  <a:lnTo>
                    <a:pt x="22" y="237"/>
                  </a:lnTo>
                  <a:lnTo>
                    <a:pt x="6" y="200"/>
                  </a:lnTo>
                  <a:lnTo>
                    <a:pt x="0" y="159"/>
                  </a:lnTo>
                  <a:lnTo>
                    <a:pt x="6" y="116"/>
                  </a:lnTo>
                  <a:lnTo>
                    <a:pt x="22" y="78"/>
                  </a:lnTo>
                  <a:lnTo>
                    <a:pt x="47" y="47"/>
                  </a:lnTo>
                  <a:lnTo>
                    <a:pt x="79" y="21"/>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1" name="Freeform 241"/>
            <p:cNvSpPr>
              <a:spLocks/>
            </p:cNvSpPr>
            <p:nvPr/>
          </p:nvSpPr>
          <p:spPr bwMode="auto">
            <a:xfrm>
              <a:off x="5207447" y="5603758"/>
              <a:ext cx="247436" cy="38172"/>
            </a:xfrm>
            <a:custGeom>
              <a:avLst/>
              <a:gdLst>
                <a:gd name="T0" fmla="*/ 173 w 2179"/>
                <a:gd name="T1" fmla="*/ 0 h 336"/>
                <a:gd name="T2" fmla="*/ 185 w 2179"/>
                <a:gd name="T3" fmla="*/ 0 h 336"/>
                <a:gd name="T4" fmla="*/ 2028 w 2179"/>
                <a:gd name="T5" fmla="*/ 0 h 336"/>
                <a:gd name="T6" fmla="*/ 2069 w 2179"/>
                <a:gd name="T7" fmla="*/ 6 h 336"/>
                <a:gd name="T8" fmla="*/ 2104 w 2179"/>
                <a:gd name="T9" fmla="*/ 24 h 336"/>
                <a:gd name="T10" fmla="*/ 2136 w 2179"/>
                <a:gd name="T11" fmla="*/ 49 h 336"/>
                <a:gd name="T12" fmla="*/ 2159 w 2179"/>
                <a:gd name="T13" fmla="*/ 83 h 336"/>
                <a:gd name="T14" fmla="*/ 2173 w 2179"/>
                <a:gd name="T15" fmla="*/ 124 h 336"/>
                <a:gd name="T16" fmla="*/ 2179 w 2179"/>
                <a:gd name="T17" fmla="*/ 169 h 336"/>
                <a:gd name="T18" fmla="*/ 2173 w 2179"/>
                <a:gd name="T19" fmla="*/ 214 h 336"/>
                <a:gd name="T20" fmla="*/ 2159 w 2179"/>
                <a:gd name="T21" fmla="*/ 254 h 336"/>
                <a:gd name="T22" fmla="*/ 2136 w 2179"/>
                <a:gd name="T23" fmla="*/ 287 h 336"/>
                <a:gd name="T24" fmla="*/ 2104 w 2179"/>
                <a:gd name="T25" fmla="*/ 313 h 336"/>
                <a:gd name="T26" fmla="*/ 2069 w 2179"/>
                <a:gd name="T27" fmla="*/ 330 h 336"/>
                <a:gd name="T28" fmla="*/ 2028 w 2179"/>
                <a:gd name="T29" fmla="*/ 336 h 336"/>
                <a:gd name="T30" fmla="*/ 2028 w 2179"/>
                <a:gd name="T31" fmla="*/ 336 h 336"/>
                <a:gd name="T32" fmla="*/ 2026 w 2179"/>
                <a:gd name="T33" fmla="*/ 336 h 336"/>
                <a:gd name="T34" fmla="*/ 2026 w 2179"/>
                <a:gd name="T35" fmla="*/ 336 h 336"/>
                <a:gd name="T36" fmla="*/ 2022 w 2179"/>
                <a:gd name="T37" fmla="*/ 336 h 336"/>
                <a:gd name="T38" fmla="*/ 2016 w 2179"/>
                <a:gd name="T39" fmla="*/ 336 h 336"/>
                <a:gd name="T40" fmla="*/ 2006 w 2179"/>
                <a:gd name="T41" fmla="*/ 336 h 336"/>
                <a:gd name="T42" fmla="*/ 1994 w 2179"/>
                <a:gd name="T43" fmla="*/ 336 h 336"/>
                <a:gd name="T44" fmla="*/ 1957 w 2179"/>
                <a:gd name="T45" fmla="*/ 336 h 336"/>
                <a:gd name="T46" fmla="*/ 1932 w 2179"/>
                <a:gd name="T47" fmla="*/ 336 h 336"/>
                <a:gd name="T48" fmla="*/ 1900 w 2179"/>
                <a:gd name="T49" fmla="*/ 336 h 336"/>
                <a:gd name="T50" fmla="*/ 1767 w 2179"/>
                <a:gd name="T51" fmla="*/ 336 h 336"/>
                <a:gd name="T52" fmla="*/ 1706 w 2179"/>
                <a:gd name="T53" fmla="*/ 336 h 336"/>
                <a:gd name="T54" fmla="*/ 1637 w 2179"/>
                <a:gd name="T55" fmla="*/ 336 h 336"/>
                <a:gd name="T56" fmla="*/ 1559 w 2179"/>
                <a:gd name="T57" fmla="*/ 336 h 336"/>
                <a:gd name="T58" fmla="*/ 1472 w 2179"/>
                <a:gd name="T59" fmla="*/ 336 h 336"/>
                <a:gd name="T60" fmla="*/ 1266 w 2179"/>
                <a:gd name="T61" fmla="*/ 336 h 336"/>
                <a:gd name="T62" fmla="*/ 1145 w 2179"/>
                <a:gd name="T63" fmla="*/ 336 h 336"/>
                <a:gd name="T64" fmla="*/ 1013 w 2179"/>
                <a:gd name="T65" fmla="*/ 336 h 336"/>
                <a:gd name="T66" fmla="*/ 868 w 2179"/>
                <a:gd name="T67" fmla="*/ 336 h 336"/>
                <a:gd name="T68" fmla="*/ 711 w 2179"/>
                <a:gd name="T69" fmla="*/ 336 h 336"/>
                <a:gd name="T70" fmla="*/ 153 w 2179"/>
                <a:gd name="T71" fmla="*/ 336 h 336"/>
                <a:gd name="T72" fmla="*/ 120 w 2179"/>
                <a:gd name="T73" fmla="*/ 332 h 336"/>
                <a:gd name="T74" fmla="*/ 89 w 2179"/>
                <a:gd name="T75" fmla="*/ 318 h 336"/>
                <a:gd name="T76" fmla="*/ 59 w 2179"/>
                <a:gd name="T77" fmla="*/ 299 h 336"/>
                <a:gd name="T78" fmla="*/ 36 w 2179"/>
                <a:gd name="T79" fmla="*/ 273 h 336"/>
                <a:gd name="T80" fmla="*/ 18 w 2179"/>
                <a:gd name="T81" fmla="*/ 244 h 336"/>
                <a:gd name="T82" fmla="*/ 4 w 2179"/>
                <a:gd name="T83" fmla="*/ 207 h 336"/>
                <a:gd name="T84" fmla="*/ 0 w 2179"/>
                <a:gd name="T85" fmla="*/ 169 h 336"/>
                <a:gd name="T86" fmla="*/ 4 w 2179"/>
                <a:gd name="T87" fmla="*/ 130 h 336"/>
                <a:gd name="T88" fmla="*/ 18 w 2179"/>
                <a:gd name="T89" fmla="*/ 95 h 336"/>
                <a:gd name="T90" fmla="*/ 36 w 2179"/>
                <a:gd name="T91" fmla="*/ 63 h 336"/>
                <a:gd name="T92" fmla="*/ 59 w 2179"/>
                <a:gd name="T93" fmla="*/ 38 h 336"/>
                <a:gd name="T94" fmla="*/ 89 w 2179"/>
                <a:gd name="T95" fmla="*/ 18 h 336"/>
                <a:gd name="T96" fmla="*/ 120 w 2179"/>
                <a:gd name="T97" fmla="*/ 6 h 336"/>
                <a:gd name="T98" fmla="*/ 153 w 2179"/>
                <a:gd name="T99" fmla="*/ 0 h 336"/>
                <a:gd name="T100" fmla="*/ 165 w 2179"/>
                <a:gd name="T101" fmla="*/ 0 h 336"/>
                <a:gd name="T102" fmla="*/ 173 w 2179"/>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9" h="336">
                  <a:moveTo>
                    <a:pt x="173" y="0"/>
                  </a:moveTo>
                  <a:lnTo>
                    <a:pt x="185" y="0"/>
                  </a:lnTo>
                  <a:lnTo>
                    <a:pt x="2028" y="0"/>
                  </a:lnTo>
                  <a:lnTo>
                    <a:pt x="2069" y="6"/>
                  </a:lnTo>
                  <a:lnTo>
                    <a:pt x="2104" y="24"/>
                  </a:lnTo>
                  <a:lnTo>
                    <a:pt x="2136" y="49"/>
                  </a:lnTo>
                  <a:lnTo>
                    <a:pt x="2159" y="83"/>
                  </a:lnTo>
                  <a:lnTo>
                    <a:pt x="2173" y="124"/>
                  </a:lnTo>
                  <a:lnTo>
                    <a:pt x="2179" y="169"/>
                  </a:lnTo>
                  <a:lnTo>
                    <a:pt x="2173" y="214"/>
                  </a:lnTo>
                  <a:lnTo>
                    <a:pt x="2159" y="254"/>
                  </a:lnTo>
                  <a:lnTo>
                    <a:pt x="2136" y="287"/>
                  </a:lnTo>
                  <a:lnTo>
                    <a:pt x="2104" y="313"/>
                  </a:lnTo>
                  <a:lnTo>
                    <a:pt x="2069" y="330"/>
                  </a:lnTo>
                  <a:lnTo>
                    <a:pt x="2028" y="336"/>
                  </a:lnTo>
                  <a:lnTo>
                    <a:pt x="2028" y="336"/>
                  </a:lnTo>
                  <a:lnTo>
                    <a:pt x="2026" y="336"/>
                  </a:lnTo>
                  <a:lnTo>
                    <a:pt x="2026" y="336"/>
                  </a:lnTo>
                  <a:lnTo>
                    <a:pt x="2022" y="336"/>
                  </a:lnTo>
                  <a:lnTo>
                    <a:pt x="2016" y="336"/>
                  </a:lnTo>
                  <a:lnTo>
                    <a:pt x="2006" y="336"/>
                  </a:lnTo>
                  <a:lnTo>
                    <a:pt x="1994" y="336"/>
                  </a:lnTo>
                  <a:lnTo>
                    <a:pt x="1957" y="336"/>
                  </a:lnTo>
                  <a:lnTo>
                    <a:pt x="1932" y="336"/>
                  </a:lnTo>
                  <a:lnTo>
                    <a:pt x="1900" y="336"/>
                  </a:lnTo>
                  <a:lnTo>
                    <a:pt x="1767" y="336"/>
                  </a:lnTo>
                  <a:lnTo>
                    <a:pt x="1706" y="336"/>
                  </a:lnTo>
                  <a:lnTo>
                    <a:pt x="1637" y="336"/>
                  </a:lnTo>
                  <a:lnTo>
                    <a:pt x="1559" y="336"/>
                  </a:lnTo>
                  <a:lnTo>
                    <a:pt x="1472" y="336"/>
                  </a:lnTo>
                  <a:lnTo>
                    <a:pt x="1266" y="336"/>
                  </a:lnTo>
                  <a:lnTo>
                    <a:pt x="1145" y="336"/>
                  </a:lnTo>
                  <a:lnTo>
                    <a:pt x="1013" y="336"/>
                  </a:lnTo>
                  <a:lnTo>
                    <a:pt x="868" y="336"/>
                  </a:lnTo>
                  <a:lnTo>
                    <a:pt x="711" y="336"/>
                  </a:lnTo>
                  <a:lnTo>
                    <a:pt x="153" y="336"/>
                  </a:lnTo>
                  <a:lnTo>
                    <a:pt x="120" y="332"/>
                  </a:lnTo>
                  <a:lnTo>
                    <a:pt x="89" y="318"/>
                  </a:lnTo>
                  <a:lnTo>
                    <a:pt x="59" y="299"/>
                  </a:lnTo>
                  <a:lnTo>
                    <a:pt x="36" y="273"/>
                  </a:lnTo>
                  <a:lnTo>
                    <a:pt x="18" y="244"/>
                  </a:lnTo>
                  <a:lnTo>
                    <a:pt x="4" y="207"/>
                  </a:lnTo>
                  <a:lnTo>
                    <a:pt x="0" y="169"/>
                  </a:lnTo>
                  <a:lnTo>
                    <a:pt x="4" y="130"/>
                  </a:lnTo>
                  <a:lnTo>
                    <a:pt x="18" y="95"/>
                  </a:lnTo>
                  <a:lnTo>
                    <a:pt x="36" y="63"/>
                  </a:lnTo>
                  <a:lnTo>
                    <a:pt x="59" y="38"/>
                  </a:lnTo>
                  <a:lnTo>
                    <a:pt x="89" y="18"/>
                  </a:lnTo>
                  <a:lnTo>
                    <a:pt x="120" y="6"/>
                  </a:lnTo>
                  <a:lnTo>
                    <a:pt x="153" y="0"/>
                  </a:lnTo>
                  <a:lnTo>
                    <a:pt x="165" y="0"/>
                  </a:lnTo>
                  <a:lnTo>
                    <a:pt x="17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2" name="Freeform 242"/>
            <p:cNvSpPr>
              <a:spLocks/>
            </p:cNvSpPr>
            <p:nvPr/>
          </p:nvSpPr>
          <p:spPr bwMode="auto">
            <a:xfrm>
              <a:off x="5207447" y="5694189"/>
              <a:ext cx="247436" cy="36127"/>
            </a:xfrm>
            <a:custGeom>
              <a:avLst/>
              <a:gdLst>
                <a:gd name="T0" fmla="*/ 153 w 2179"/>
                <a:gd name="T1" fmla="*/ 0 h 318"/>
                <a:gd name="T2" fmla="*/ 153 w 2179"/>
                <a:gd name="T3" fmla="*/ 0 h 318"/>
                <a:gd name="T4" fmla="*/ 155 w 2179"/>
                <a:gd name="T5" fmla="*/ 0 h 318"/>
                <a:gd name="T6" fmla="*/ 159 w 2179"/>
                <a:gd name="T7" fmla="*/ 0 h 318"/>
                <a:gd name="T8" fmla="*/ 165 w 2179"/>
                <a:gd name="T9" fmla="*/ 0 h 318"/>
                <a:gd name="T10" fmla="*/ 173 w 2179"/>
                <a:gd name="T11" fmla="*/ 0 h 318"/>
                <a:gd name="T12" fmla="*/ 185 w 2179"/>
                <a:gd name="T13" fmla="*/ 0 h 318"/>
                <a:gd name="T14" fmla="*/ 222 w 2179"/>
                <a:gd name="T15" fmla="*/ 0 h 318"/>
                <a:gd name="T16" fmla="*/ 248 w 2179"/>
                <a:gd name="T17" fmla="*/ 0 h 318"/>
                <a:gd name="T18" fmla="*/ 279 w 2179"/>
                <a:gd name="T19" fmla="*/ 0 h 318"/>
                <a:gd name="T20" fmla="*/ 414 w 2179"/>
                <a:gd name="T21" fmla="*/ 0 h 318"/>
                <a:gd name="T22" fmla="*/ 473 w 2179"/>
                <a:gd name="T23" fmla="*/ 0 h 318"/>
                <a:gd name="T24" fmla="*/ 542 w 2179"/>
                <a:gd name="T25" fmla="*/ 0 h 318"/>
                <a:gd name="T26" fmla="*/ 621 w 2179"/>
                <a:gd name="T27" fmla="*/ 0 h 318"/>
                <a:gd name="T28" fmla="*/ 709 w 2179"/>
                <a:gd name="T29" fmla="*/ 0 h 318"/>
                <a:gd name="T30" fmla="*/ 807 w 2179"/>
                <a:gd name="T31" fmla="*/ 0 h 318"/>
                <a:gd name="T32" fmla="*/ 915 w 2179"/>
                <a:gd name="T33" fmla="*/ 0 h 318"/>
                <a:gd name="T34" fmla="*/ 1035 w 2179"/>
                <a:gd name="T35" fmla="*/ 0 h 318"/>
                <a:gd name="T36" fmla="*/ 1166 w 2179"/>
                <a:gd name="T37" fmla="*/ 0 h 318"/>
                <a:gd name="T38" fmla="*/ 1311 w 2179"/>
                <a:gd name="T39" fmla="*/ 0 h 318"/>
                <a:gd name="T40" fmla="*/ 1468 w 2179"/>
                <a:gd name="T41" fmla="*/ 0 h 318"/>
                <a:gd name="T42" fmla="*/ 1641 w 2179"/>
                <a:gd name="T43" fmla="*/ 0 h 318"/>
                <a:gd name="T44" fmla="*/ 1828 w 2179"/>
                <a:gd name="T45" fmla="*/ 0 h 318"/>
                <a:gd name="T46" fmla="*/ 2028 w 2179"/>
                <a:gd name="T47" fmla="*/ 0 h 318"/>
                <a:gd name="T48" fmla="*/ 2063 w 2179"/>
                <a:gd name="T49" fmla="*/ 4 h 318"/>
                <a:gd name="T50" fmla="*/ 2094 w 2179"/>
                <a:gd name="T51" fmla="*/ 17 h 318"/>
                <a:gd name="T52" fmla="*/ 2124 w 2179"/>
                <a:gd name="T53" fmla="*/ 35 h 318"/>
                <a:gd name="T54" fmla="*/ 2145 w 2179"/>
                <a:gd name="T55" fmla="*/ 60 h 318"/>
                <a:gd name="T56" fmla="*/ 2163 w 2179"/>
                <a:gd name="T57" fmla="*/ 90 h 318"/>
                <a:gd name="T58" fmla="*/ 2175 w 2179"/>
                <a:gd name="T59" fmla="*/ 123 h 318"/>
                <a:gd name="T60" fmla="*/ 2179 w 2179"/>
                <a:gd name="T61" fmla="*/ 159 h 318"/>
                <a:gd name="T62" fmla="*/ 2173 w 2179"/>
                <a:gd name="T63" fmla="*/ 202 h 318"/>
                <a:gd name="T64" fmla="*/ 2159 w 2179"/>
                <a:gd name="T65" fmla="*/ 239 h 318"/>
                <a:gd name="T66" fmla="*/ 2136 w 2179"/>
                <a:gd name="T67" fmla="*/ 273 h 318"/>
                <a:gd name="T68" fmla="*/ 2104 w 2179"/>
                <a:gd name="T69" fmla="*/ 296 h 318"/>
                <a:gd name="T70" fmla="*/ 2069 w 2179"/>
                <a:gd name="T71" fmla="*/ 312 h 318"/>
                <a:gd name="T72" fmla="*/ 2028 w 2179"/>
                <a:gd name="T73" fmla="*/ 318 h 318"/>
                <a:gd name="T74" fmla="*/ 2016 w 2179"/>
                <a:gd name="T75" fmla="*/ 318 h 318"/>
                <a:gd name="T76" fmla="*/ 2006 w 2179"/>
                <a:gd name="T77" fmla="*/ 318 h 318"/>
                <a:gd name="T78" fmla="*/ 1994 w 2179"/>
                <a:gd name="T79" fmla="*/ 318 h 318"/>
                <a:gd name="T80" fmla="*/ 153 w 2179"/>
                <a:gd name="T81" fmla="*/ 318 h 318"/>
                <a:gd name="T82" fmla="*/ 114 w 2179"/>
                <a:gd name="T83" fmla="*/ 312 h 318"/>
                <a:gd name="T84" fmla="*/ 79 w 2179"/>
                <a:gd name="T85" fmla="*/ 296 h 318"/>
                <a:gd name="T86" fmla="*/ 47 w 2179"/>
                <a:gd name="T87" fmla="*/ 273 h 318"/>
                <a:gd name="T88" fmla="*/ 22 w 2179"/>
                <a:gd name="T89" fmla="*/ 239 h 318"/>
                <a:gd name="T90" fmla="*/ 6 w 2179"/>
                <a:gd name="T91" fmla="*/ 202 h 318"/>
                <a:gd name="T92" fmla="*/ 0 w 2179"/>
                <a:gd name="T93" fmla="*/ 159 h 318"/>
                <a:gd name="T94" fmla="*/ 6 w 2179"/>
                <a:gd name="T95" fmla="*/ 117 h 318"/>
                <a:gd name="T96" fmla="*/ 22 w 2179"/>
                <a:gd name="T97" fmla="*/ 80 h 318"/>
                <a:gd name="T98" fmla="*/ 47 w 2179"/>
                <a:gd name="T99" fmla="*/ 49 h 318"/>
                <a:gd name="T100" fmla="*/ 79 w 2179"/>
                <a:gd name="T101" fmla="*/ 21 h 318"/>
                <a:gd name="T102" fmla="*/ 114 w 2179"/>
                <a:gd name="T103" fmla="*/ 6 h 318"/>
                <a:gd name="T104" fmla="*/ 153 w 2179"/>
                <a:gd name="T105" fmla="*/ 0 h 318"/>
                <a:gd name="T106" fmla="*/ 153 w 2179"/>
                <a:gd name="T10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9" h="318">
                  <a:moveTo>
                    <a:pt x="153" y="0"/>
                  </a:moveTo>
                  <a:lnTo>
                    <a:pt x="153" y="0"/>
                  </a:lnTo>
                  <a:lnTo>
                    <a:pt x="155" y="0"/>
                  </a:lnTo>
                  <a:lnTo>
                    <a:pt x="159" y="0"/>
                  </a:lnTo>
                  <a:lnTo>
                    <a:pt x="165" y="0"/>
                  </a:lnTo>
                  <a:lnTo>
                    <a:pt x="173" y="0"/>
                  </a:lnTo>
                  <a:lnTo>
                    <a:pt x="185" y="0"/>
                  </a:lnTo>
                  <a:lnTo>
                    <a:pt x="222" y="0"/>
                  </a:lnTo>
                  <a:lnTo>
                    <a:pt x="248" y="0"/>
                  </a:lnTo>
                  <a:lnTo>
                    <a:pt x="279" y="0"/>
                  </a:lnTo>
                  <a:lnTo>
                    <a:pt x="414" y="0"/>
                  </a:lnTo>
                  <a:lnTo>
                    <a:pt x="473" y="0"/>
                  </a:lnTo>
                  <a:lnTo>
                    <a:pt x="542" y="0"/>
                  </a:lnTo>
                  <a:lnTo>
                    <a:pt x="621" y="0"/>
                  </a:lnTo>
                  <a:lnTo>
                    <a:pt x="709" y="0"/>
                  </a:lnTo>
                  <a:lnTo>
                    <a:pt x="807" y="0"/>
                  </a:lnTo>
                  <a:lnTo>
                    <a:pt x="915" y="0"/>
                  </a:lnTo>
                  <a:lnTo>
                    <a:pt x="1035" y="0"/>
                  </a:lnTo>
                  <a:lnTo>
                    <a:pt x="1166" y="0"/>
                  </a:lnTo>
                  <a:lnTo>
                    <a:pt x="1311" y="0"/>
                  </a:lnTo>
                  <a:lnTo>
                    <a:pt x="1468" y="0"/>
                  </a:lnTo>
                  <a:lnTo>
                    <a:pt x="1641" y="0"/>
                  </a:lnTo>
                  <a:lnTo>
                    <a:pt x="1828" y="0"/>
                  </a:lnTo>
                  <a:lnTo>
                    <a:pt x="2028" y="0"/>
                  </a:lnTo>
                  <a:lnTo>
                    <a:pt x="2063" y="4"/>
                  </a:lnTo>
                  <a:lnTo>
                    <a:pt x="2094" y="17"/>
                  </a:lnTo>
                  <a:lnTo>
                    <a:pt x="2124" y="35"/>
                  </a:lnTo>
                  <a:lnTo>
                    <a:pt x="2145" y="60"/>
                  </a:lnTo>
                  <a:lnTo>
                    <a:pt x="2163" y="90"/>
                  </a:lnTo>
                  <a:lnTo>
                    <a:pt x="2175" y="123"/>
                  </a:lnTo>
                  <a:lnTo>
                    <a:pt x="2179" y="159"/>
                  </a:lnTo>
                  <a:lnTo>
                    <a:pt x="2173" y="202"/>
                  </a:lnTo>
                  <a:lnTo>
                    <a:pt x="2159" y="239"/>
                  </a:lnTo>
                  <a:lnTo>
                    <a:pt x="2136" y="273"/>
                  </a:lnTo>
                  <a:lnTo>
                    <a:pt x="2104" y="296"/>
                  </a:lnTo>
                  <a:lnTo>
                    <a:pt x="2069" y="312"/>
                  </a:lnTo>
                  <a:lnTo>
                    <a:pt x="2028" y="318"/>
                  </a:lnTo>
                  <a:lnTo>
                    <a:pt x="2016" y="318"/>
                  </a:lnTo>
                  <a:lnTo>
                    <a:pt x="2006" y="318"/>
                  </a:lnTo>
                  <a:lnTo>
                    <a:pt x="1994" y="318"/>
                  </a:lnTo>
                  <a:lnTo>
                    <a:pt x="153" y="318"/>
                  </a:lnTo>
                  <a:lnTo>
                    <a:pt x="114" y="312"/>
                  </a:lnTo>
                  <a:lnTo>
                    <a:pt x="79" y="296"/>
                  </a:lnTo>
                  <a:lnTo>
                    <a:pt x="47" y="273"/>
                  </a:lnTo>
                  <a:lnTo>
                    <a:pt x="22" y="239"/>
                  </a:lnTo>
                  <a:lnTo>
                    <a:pt x="6" y="202"/>
                  </a:lnTo>
                  <a:lnTo>
                    <a:pt x="0" y="159"/>
                  </a:lnTo>
                  <a:lnTo>
                    <a:pt x="6" y="117"/>
                  </a:lnTo>
                  <a:lnTo>
                    <a:pt x="22" y="80"/>
                  </a:lnTo>
                  <a:lnTo>
                    <a:pt x="47" y="49"/>
                  </a:lnTo>
                  <a:lnTo>
                    <a:pt x="79" y="21"/>
                  </a:lnTo>
                  <a:lnTo>
                    <a:pt x="114" y="6"/>
                  </a:lnTo>
                  <a:lnTo>
                    <a:pt x="153" y="0"/>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03" name="Text Placeholder 12"/>
            <p:cNvSpPr txBox="1">
              <a:spLocks/>
            </p:cNvSpPr>
            <p:nvPr/>
          </p:nvSpPr>
          <p:spPr>
            <a:xfrm>
              <a:off x="4963366" y="5900574"/>
              <a:ext cx="741961" cy="1661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spc="0" dirty="0" smtClean="0">
                  <a:solidFill>
                    <a:schemeClr val="tx1"/>
                  </a:solidFill>
                  <a:latin typeface="Segoe UI" pitchFamily="34" charset="0"/>
                  <a:ea typeface="Segoe UI" pitchFamily="34" charset="0"/>
                  <a:cs typeface="Segoe UI" pitchFamily="34" charset="0"/>
                </a:rPr>
                <a:t>Policies</a:t>
              </a:r>
              <a:endParaRPr lang="en-US" sz="1200" spc="0" dirty="0">
                <a:solidFill>
                  <a:schemeClr val="tx1"/>
                </a:solidFill>
                <a:latin typeface="Segoe UI" pitchFamily="34" charset="0"/>
                <a:ea typeface="Segoe UI" pitchFamily="34" charset="0"/>
                <a:cs typeface="Segoe UI" pitchFamily="34" charset="0"/>
              </a:endParaRPr>
            </a:p>
          </p:txBody>
        </p:sp>
      </p:grpSp>
      <p:grpSp>
        <p:nvGrpSpPr>
          <p:cNvPr id="2" name="Group 1"/>
          <p:cNvGrpSpPr/>
          <p:nvPr/>
        </p:nvGrpSpPr>
        <p:grpSpPr>
          <a:xfrm>
            <a:off x="5510882" y="1916368"/>
            <a:ext cx="1222457" cy="1515726"/>
            <a:chOff x="8168220" y="2107310"/>
            <a:chExt cx="1222457" cy="1515726"/>
          </a:xfrm>
        </p:grpSpPr>
        <p:grpSp>
          <p:nvGrpSpPr>
            <p:cNvPr id="76" name="Group 75"/>
            <p:cNvGrpSpPr/>
            <p:nvPr/>
          </p:nvGrpSpPr>
          <p:grpSpPr>
            <a:xfrm>
              <a:off x="8168220" y="2107310"/>
              <a:ext cx="1222457" cy="1515726"/>
              <a:chOff x="4760522" y="1806372"/>
              <a:chExt cx="1222457" cy="1515726"/>
            </a:xfrm>
          </p:grpSpPr>
          <p:grpSp>
            <p:nvGrpSpPr>
              <p:cNvPr id="77" name="Group 76"/>
              <p:cNvGrpSpPr/>
              <p:nvPr/>
            </p:nvGrpSpPr>
            <p:grpSpPr>
              <a:xfrm>
                <a:off x="4862772" y="1806372"/>
                <a:ext cx="1039024" cy="937470"/>
                <a:chOff x="10003498" y="1524029"/>
                <a:chExt cx="1785841" cy="1610420"/>
              </a:xfrm>
            </p:grpSpPr>
            <p:sp>
              <p:nvSpPr>
                <p:cNvPr id="79" name="Freeform 331"/>
                <p:cNvSpPr>
                  <a:spLocks noChangeAspect="1" noEditPoints="1"/>
                </p:cNvSpPr>
                <p:nvPr/>
              </p:nvSpPr>
              <p:spPr bwMode="auto">
                <a:xfrm>
                  <a:off x="10003498" y="2357157"/>
                  <a:ext cx="792531" cy="777292"/>
                </a:xfrm>
                <a:custGeom>
                  <a:avLst/>
                  <a:gdLst>
                    <a:gd name="T0" fmla="*/ 39 w 88"/>
                    <a:gd name="T1" fmla="*/ 46 h 86"/>
                    <a:gd name="T2" fmla="*/ 79 w 88"/>
                    <a:gd name="T3" fmla="*/ 46 h 86"/>
                    <a:gd name="T4" fmla="*/ 39 w 88"/>
                    <a:gd name="T5" fmla="*/ 86 h 86"/>
                    <a:gd name="T6" fmla="*/ 0 w 88"/>
                    <a:gd name="T7" fmla="*/ 46 h 86"/>
                    <a:gd name="T8" fmla="*/ 39 w 88"/>
                    <a:gd name="T9" fmla="*/ 7 h 86"/>
                    <a:gd name="T10" fmla="*/ 39 w 88"/>
                    <a:gd name="T11" fmla="*/ 46 h 86"/>
                    <a:gd name="T12" fmla="*/ 48 w 88"/>
                    <a:gd name="T13" fmla="*/ 40 h 86"/>
                    <a:gd name="T14" fmla="*/ 88 w 88"/>
                    <a:gd name="T15" fmla="*/ 40 h 86"/>
                    <a:gd name="T16" fmla="*/ 48 w 88"/>
                    <a:gd name="T17" fmla="*/ 0 h 86"/>
                    <a:gd name="T18" fmla="*/ 48 w 88"/>
                    <a:gd name="T19" fmla="*/ 4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6">
                      <a:moveTo>
                        <a:pt x="39" y="46"/>
                      </a:moveTo>
                      <a:cubicBezTo>
                        <a:pt x="79" y="46"/>
                        <a:pt x="79" y="46"/>
                        <a:pt x="79" y="46"/>
                      </a:cubicBezTo>
                      <a:cubicBezTo>
                        <a:pt x="79" y="68"/>
                        <a:pt x="61" y="86"/>
                        <a:pt x="39" y="86"/>
                      </a:cubicBezTo>
                      <a:cubicBezTo>
                        <a:pt x="18" y="86"/>
                        <a:pt x="0" y="68"/>
                        <a:pt x="0" y="46"/>
                      </a:cubicBezTo>
                      <a:cubicBezTo>
                        <a:pt x="0" y="25"/>
                        <a:pt x="18" y="7"/>
                        <a:pt x="39" y="7"/>
                      </a:cubicBezTo>
                      <a:lnTo>
                        <a:pt x="39" y="46"/>
                      </a:lnTo>
                      <a:close/>
                      <a:moveTo>
                        <a:pt x="48" y="40"/>
                      </a:moveTo>
                      <a:cubicBezTo>
                        <a:pt x="88" y="40"/>
                        <a:pt x="88" y="40"/>
                        <a:pt x="88" y="40"/>
                      </a:cubicBezTo>
                      <a:cubicBezTo>
                        <a:pt x="88" y="18"/>
                        <a:pt x="70" y="0"/>
                        <a:pt x="48" y="0"/>
                      </a:cubicBezTo>
                      <a:lnTo>
                        <a:pt x="48" y="40"/>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0" name="Freeform 346"/>
                <p:cNvSpPr>
                  <a:spLocks noChangeAspect="1" noEditPoints="1"/>
                </p:cNvSpPr>
                <p:nvPr/>
              </p:nvSpPr>
              <p:spPr bwMode="auto">
                <a:xfrm>
                  <a:off x="10978938" y="2441397"/>
                  <a:ext cx="810401" cy="462802"/>
                </a:xfrm>
                <a:custGeom>
                  <a:avLst/>
                  <a:gdLst>
                    <a:gd name="T0" fmla="*/ 0 w 319"/>
                    <a:gd name="T1" fmla="*/ 122 h 198"/>
                    <a:gd name="T2" fmla="*/ 50 w 319"/>
                    <a:gd name="T3" fmla="*/ 122 h 198"/>
                    <a:gd name="T4" fmla="*/ 50 w 319"/>
                    <a:gd name="T5" fmla="*/ 198 h 198"/>
                    <a:gd name="T6" fmla="*/ 0 w 319"/>
                    <a:gd name="T7" fmla="*/ 198 h 198"/>
                    <a:gd name="T8" fmla="*/ 0 w 319"/>
                    <a:gd name="T9" fmla="*/ 122 h 198"/>
                    <a:gd name="T10" fmla="*/ 69 w 319"/>
                    <a:gd name="T11" fmla="*/ 198 h 198"/>
                    <a:gd name="T12" fmla="*/ 119 w 319"/>
                    <a:gd name="T13" fmla="*/ 198 h 198"/>
                    <a:gd name="T14" fmla="*/ 119 w 319"/>
                    <a:gd name="T15" fmla="*/ 28 h 198"/>
                    <a:gd name="T16" fmla="*/ 69 w 319"/>
                    <a:gd name="T17" fmla="*/ 28 h 198"/>
                    <a:gd name="T18" fmla="*/ 69 w 319"/>
                    <a:gd name="T19" fmla="*/ 198 h 198"/>
                    <a:gd name="T20" fmla="*/ 135 w 319"/>
                    <a:gd name="T21" fmla="*/ 198 h 198"/>
                    <a:gd name="T22" fmla="*/ 185 w 319"/>
                    <a:gd name="T23" fmla="*/ 198 h 198"/>
                    <a:gd name="T24" fmla="*/ 185 w 319"/>
                    <a:gd name="T25" fmla="*/ 59 h 198"/>
                    <a:gd name="T26" fmla="*/ 135 w 319"/>
                    <a:gd name="T27" fmla="*/ 59 h 198"/>
                    <a:gd name="T28" fmla="*/ 135 w 319"/>
                    <a:gd name="T29" fmla="*/ 198 h 198"/>
                    <a:gd name="T30" fmla="*/ 201 w 319"/>
                    <a:gd name="T31" fmla="*/ 198 h 198"/>
                    <a:gd name="T32" fmla="*/ 251 w 319"/>
                    <a:gd name="T33" fmla="*/ 198 h 198"/>
                    <a:gd name="T34" fmla="*/ 251 w 319"/>
                    <a:gd name="T35" fmla="*/ 151 h 198"/>
                    <a:gd name="T36" fmla="*/ 201 w 319"/>
                    <a:gd name="T37" fmla="*/ 151 h 198"/>
                    <a:gd name="T38" fmla="*/ 201 w 319"/>
                    <a:gd name="T39" fmla="*/ 198 h 198"/>
                    <a:gd name="T40" fmla="*/ 270 w 319"/>
                    <a:gd name="T41" fmla="*/ 198 h 198"/>
                    <a:gd name="T42" fmla="*/ 319 w 319"/>
                    <a:gd name="T43" fmla="*/ 198 h 198"/>
                    <a:gd name="T44" fmla="*/ 319 w 319"/>
                    <a:gd name="T45" fmla="*/ 0 h 198"/>
                    <a:gd name="T46" fmla="*/ 270 w 319"/>
                    <a:gd name="T47" fmla="*/ 0 h 198"/>
                    <a:gd name="T48" fmla="*/ 270 w 319"/>
                    <a:gd name="T49"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198">
                      <a:moveTo>
                        <a:pt x="0" y="122"/>
                      </a:moveTo>
                      <a:lnTo>
                        <a:pt x="50" y="122"/>
                      </a:lnTo>
                      <a:lnTo>
                        <a:pt x="50" y="198"/>
                      </a:lnTo>
                      <a:lnTo>
                        <a:pt x="0" y="198"/>
                      </a:lnTo>
                      <a:lnTo>
                        <a:pt x="0" y="122"/>
                      </a:lnTo>
                      <a:close/>
                      <a:moveTo>
                        <a:pt x="69" y="198"/>
                      </a:moveTo>
                      <a:lnTo>
                        <a:pt x="119" y="198"/>
                      </a:lnTo>
                      <a:lnTo>
                        <a:pt x="119" y="28"/>
                      </a:lnTo>
                      <a:lnTo>
                        <a:pt x="69" y="28"/>
                      </a:lnTo>
                      <a:lnTo>
                        <a:pt x="69" y="198"/>
                      </a:lnTo>
                      <a:close/>
                      <a:moveTo>
                        <a:pt x="135" y="198"/>
                      </a:moveTo>
                      <a:lnTo>
                        <a:pt x="185" y="198"/>
                      </a:lnTo>
                      <a:lnTo>
                        <a:pt x="185" y="59"/>
                      </a:lnTo>
                      <a:lnTo>
                        <a:pt x="135" y="59"/>
                      </a:lnTo>
                      <a:lnTo>
                        <a:pt x="135" y="198"/>
                      </a:lnTo>
                      <a:close/>
                      <a:moveTo>
                        <a:pt x="201" y="198"/>
                      </a:moveTo>
                      <a:lnTo>
                        <a:pt x="251" y="198"/>
                      </a:lnTo>
                      <a:lnTo>
                        <a:pt x="251" y="151"/>
                      </a:lnTo>
                      <a:lnTo>
                        <a:pt x="201" y="151"/>
                      </a:lnTo>
                      <a:lnTo>
                        <a:pt x="201" y="198"/>
                      </a:lnTo>
                      <a:close/>
                      <a:moveTo>
                        <a:pt x="270" y="198"/>
                      </a:moveTo>
                      <a:lnTo>
                        <a:pt x="319" y="198"/>
                      </a:lnTo>
                      <a:lnTo>
                        <a:pt x="319" y="0"/>
                      </a:lnTo>
                      <a:lnTo>
                        <a:pt x="270" y="0"/>
                      </a:lnTo>
                      <a:lnTo>
                        <a:pt x="270" y="198"/>
                      </a:lnTo>
                      <a:close/>
                    </a:path>
                  </a:pathLst>
                </a:custGeom>
                <a:solidFill>
                  <a:schemeClr val="tx1"/>
                </a:solidFill>
                <a:ln>
                  <a:noFill/>
                </a:ln>
                <a:extLst/>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sp>
              <p:nvSpPr>
                <p:cNvPr id="81" name="Freeform 37"/>
                <p:cNvSpPr>
                  <a:spLocks noEditPoints="1"/>
                </p:cNvSpPr>
                <p:nvPr/>
              </p:nvSpPr>
              <p:spPr bwMode="auto">
                <a:xfrm>
                  <a:off x="10764801" y="1524029"/>
                  <a:ext cx="1024538" cy="679243"/>
                </a:xfrm>
                <a:custGeom>
                  <a:avLst/>
                  <a:gdLst>
                    <a:gd name="T0" fmla="*/ 1070 w 1214"/>
                    <a:gd name="T1" fmla="*/ 106 h 852"/>
                    <a:gd name="T2" fmla="*/ 787 w 1214"/>
                    <a:gd name="T3" fmla="*/ 621 h 852"/>
                    <a:gd name="T4" fmla="*/ 753 w 1214"/>
                    <a:gd name="T5" fmla="*/ 538 h 852"/>
                    <a:gd name="T6" fmla="*/ 825 w 1214"/>
                    <a:gd name="T7" fmla="*/ 533 h 852"/>
                    <a:gd name="T8" fmla="*/ 782 w 1214"/>
                    <a:gd name="T9" fmla="*/ 550 h 852"/>
                    <a:gd name="T10" fmla="*/ 1214 w 1214"/>
                    <a:gd name="T11" fmla="*/ 117 h 852"/>
                    <a:gd name="T12" fmla="*/ 523 w 1214"/>
                    <a:gd name="T13" fmla="*/ 0 h 852"/>
                    <a:gd name="T14" fmla="*/ 0 w 1214"/>
                    <a:gd name="T15" fmla="*/ 523 h 852"/>
                    <a:gd name="T16" fmla="*/ 218 w 1214"/>
                    <a:gd name="T17" fmla="*/ 803 h 852"/>
                    <a:gd name="T18" fmla="*/ 1214 w 1214"/>
                    <a:gd name="T19" fmla="*/ 803 h 852"/>
                    <a:gd name="T20" fmla="*/ 607 w 1214"/>
                    <a:gd name="T21" fmla="*/ 207 h 852"/>
                    <a:gd name="T22" fmla="*/ 1118 w 1214"/>
                    <a:gd name="T23" fmla="*/ 100 h 852"/>
                    <a:gd name="T24" fmla="*/ 1154 w 1214"/>
                    <a:gd name="T25" fmla="*/ 100 h 852"/>
                    <a:gd name="T26" fmla="*/ 1143 w 1214"/>
                    <a:gd name="T27" fmla="*/ 136 h 852"/>
                    <a:gd name="T28" fmla="*/ 1119 w 1214"/>
                    <a:gd name="T29" fmla="*/ 135 h 852"/>
                    <a:gd name="T30" fmla="*/ 1125 w 1214"/>
                    <a:gd name="T31" fmla="*/ 118 h 852"/>
                    <a:gd name="T32" fmla="*/ 1040 w 1214"/>
                    <a:gd name="T33" fmla="*/ 100 h 852"/>
                    <a:gd name="T34" fmla="*/ 1040 w 1214"/>
                    <a:gd name="T35" fmla="*/ 136 h 852"/>
                    <a:gd name="T36" fmla="*/ 1015 w 1214"/>
                    <a:gd name="T37" fmla="*/ 128 h 852"/>
                    <a:gd name="T38" fmla="*/ 971 w 1214"/>
                    <a:gd name="T39" fmla="*/ 128 h 852"/>
                    <a:gd name="T40" fmla="*/ 607 w 1214"/>
                    <a:gd name="T41" fmla="*/ 397 h 852"/>
                    <a:gd name="T42" fmla="*/ 607 w 1214"/>
                    <a:gd name="T43" fmla="*/ 484 h 852"/>
                    <a:gd name="T44" fmla="*/ 27 w 1214"/>
                    <a:gd name="T45" fmla="*/ 523 h 852"/>
                    <a:gd name="T46" fmla="*/ 523 w 1214"/>
                    <a:gd name="T47" fmla="*/ 26 h 852"/>
                    <a:gd name="T48" fmla="*/ 523 w 1214"/>
                    <a:gd name="T49" fmla="*/ 580 h 852"/>
                    <a:gd name="T50" fmla="*/ 1165 w 1214"/>
                    <a:gd name="T51" fmla="*/ 256 h 852"/>
                    <a:gd name="T52" fmla="*/ 268 w 1214"/>
                    <a:gd name="T53" fmla="*/ 803 h 852"/>
                    <a:gd name="T54" fmla="*/ 523 w 1214"/>
                    <a:gd name="T55" fmla="*/ 606 h 852"/>
                    <a:gd name="T56" fmla="*/ 613 w 1214"/>
                    <a:gd name="T57" fmla="*/ 504 h 852"/>
                    <a:gd name="T58" fmla="*/ 657 w 1214"/>
                    <a:gd name="T59" fmla="*/ 460 h 852"/>
                    <a:gd name="T60" fmla="*/ 657 w 1214"/>
                    <a:gd name="T61" fmla="*/ 398 h 852"/>
                    <a:gd name="T62" fmla="*/ 613 w 1214"/>
                    <a:gd name="T63" fmla="*/ 354 h 852"/>
                    <a:gd name="T64" fmla="*/ 1164 w 1214"/>
                    <a:gd name="T65" fmla="*/ 256 h 852"/>
                    <a:gd name="T66" fmla="*/ 697 w 1214"/>
                    <a:gd name="T67" fmla="*/ 610 h 852"/>
                    <a:gd name="T68" fmla="*/ 763 w 1214"/>
                    <a:gd name="T69" fmla="*/ 678 h 852"/>
                    <a:gd name="T70" fmla="*/ 861 w 1214"/>
                    <a:gd name="T71" fmla="*/ 678 h 852"/>
                    <a:gd name="T72" fmla="*/ 927 w 1214"/>
                    <a:gd name="T73" fmla="*/ 610 h 852"/>
                    <a:gd name="T74" fmla="*/ 927 w 1214"/>
                    <a:gd name="T75" fmla="*/ 516 h 852"/>
                    <a:gd name="T76" fmla="*/ 860 w 1214"/>
                    <a:gd name="T77" fmla="*/ 448 h 852"/>
                    <a:gd name="T78" fmla="*/ 763 w 1214"/>
                    <a:gd name="T79" fmla="*/ 448 h 852"/>
                    <a:gd name="T80" fmla="*/ 697 w 1214"/>
                    <a:gd name="T81" fmla="*/ 516 h 852"/>
                    <a:gd name="T82" fmla="*/ 848 w 1214"/>
                    <a:gd name="T83" fmla="*/ 478 h 852"/>
                    <a:gd name="T84" fmla="*/ 727 w 1214"/>
                    <a:gd name="T85" fmla="*/ 527 h 852"/>
                    <a:gd name="T86" fmla="*/ 296 w 1214"/>
                    <a:gd name="T87" fmla="*/ 265 h 852"/>
                    <a:gd name="T88" fmla="*/ 488 w 1214"/>
                    <a:gd name="T89" fmla="*/ 279 h 852"/>
                    <a:gd name="T90" fmla="*/ 362 w 1214"/>
                    <a:gd name="T91" fmla="*/ 231 h 852"/>
                    <a:gd name="T92" fmla="*/ 223 w 1214"/>
                    <a:gd name="T93" fmla="*/ 330 h 852"/>
                    <a:gd name="T94" fmla="*/ 218 w 1214"/>
                    <a:gd name="T95" fmla="*/ 383 h 852"/>
                    <a:gd name="T96" fmla="*/ 86 w 1214"/>
                    <a:gd name="T97" fmla="*/ 503 h 852"/>
                    <a:gd name="T98" fmla="*/ 123 w 1214"/>
                    <a:gd name="T99" fmla="*/ 465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52">
                      <a:moveTo>
                        <a:pt x="1046" y="130"/>
                      </a:moveTo>
                      <a:cubicBezTo>
                        <a:pt x="1070" y="130"/>
                        <a:pt x="1070" y="130"/>
                        <a:pt x="1070" y="130"/>
                      </a:cubicBezTo>
                      <a:cubicBezTo>
                        <a:pt x="1070" y="106"/>
                        <a:pt x="1070" y="106"/>
                        <a:pt x="1070" y="106"/>
                      </a:cubicBezTo>
                      <a:cubicBezTo>
                        <a:pt x="1046" y="106"/>
                        <a:pt x="1046" y="106"/>
                        <a:pt x="1046" y="106"/>
                      </a:cubicBezTo>
                      <a:lnTo>
                        <a:pt x="1046" y="130"/>
                      </a:lnTo>
                      <a:close/>
                      <a:moveTo>
                        <a:pt x="787" y="621"/>
                      </a:moveTo>
                      <a:cubicBezTo>
                        <a:pt x="819" y="635"/>
                        <a:pt x="856" y="620"/>
                        <a:pt x="870" y="588"/>
                      </a:cubicBezTo>
                      <a:cubicBezTo>
                        <a:pt x="884" y="556"/>
                        <a:pt x="869" y="518"/>
                        <a:pt x="837" y="505"/>
                      </a:cubicBezTo>
                      <a:cubicBezTo>
                        <a:pt x="804" y="491"/>
                        <a:pt x="767" y="506"/>
                        <a:pt x="753" y="538"/>
                      </a:cubicBezTo>
                      <a:cubicBezTo>
                        <a:pt x="740" y="571"/>
                        <a:pt x="755" y="608"/>
                        <a:pt x="787" y="621"/>
                      </a:cubicBezTo>
                      <a:close/>
                      <a:moveTo>
                        <a:pt x="782" y="550"/>
                      </a:moveTo>
                      <a:cubicBezTo>
                        <a:pt x="789" y="534"/>
                        <a:pt x="808" y="526"/>
                        <a:pt x="825" y="533"/>
                      </a:cubicBezTo>
                      <a:cubicBezTo>
                        <a:pt x="841" y="540"/>
                        <a:pt x="849" y="559"/>
                        <a:pt x="842" y="576"/>
                      </a:cubicBezTo>
                      <a:cubicBezTo>
                        <a:pt x="835" y="592"/>
                        <a:pt x="816" y="600"/>
                        <a:pt x="799" y="593"/>
                      </a:cubicBezTo>
                      <a:cubicBezTo>
                        <a:pt x="782" y="586"/>
                        <a:pt x="775" y="567"/>
                        <a:pt x="782" y="550"/>
                      </a:cubicBezTo>
                      <a:close/>
                      <a:moveTo>
                        <a:pt x="1175" y="166"/>
                      </a:moveTo>
                      <a:cubicBezTo>
                        <a:pt x="1191" y="166"/>
                        <a:pt x="1204" y="173"/>
                        <a:pt x="1214" y="183"/>
                      </a:cubicBezTo>
                      <a:cubicBezTo>
                        <a:pt x="1214" y="117"/>
                        <a:pt x="1214" y="117"/>
                        <a:pt x="1214" y="117"/>
                      </a:cubicBezTo>
                      <a:cubicBezTo>
                        <a:pt x="1214" y="90"/>
                        <a:pt x="1192" y="68"/>
                        <a:pt x="1164" y="68"/>
                      </a:cubicBezTo>
                      <a:cubicBezTo>
                        <a:pt x="606" y="68"/>
                        <a:pt x="606" y="68"/>
                        <a:pt x="606" y="68"/>
                      </a:cubicBezTo>
                      <a:cubicBezTo>
                        <a:pt x="598" y="29"/>
                        <a:pt x="564" y="0"/>
                        <a:pt x="523" y="0"/>
                      </a:cubicBezTo>
                      <a:cubicBezTo>
                        <a:pt x="84" y="0"/>
                        <a:pt x="84" y="0"/>
                        <a:pt x="84" y="0"/>
                      </a:cubicBezTo>
                      <a:cubicBezTo>
                        <a:pt x="38" y="0"/>
                        <a:pt x="0" y="37"/>
                        <a:pt x="0" y="83"/>
                      </a:cubicBezTo>
                      <a:cubicBezTo>
                        <a:pt x="0" y="523"/>
                        <a:pt x="0" y="523"/>
                        <a:pt x="0" y="523"/>
                      </a:cubicBezTo>
                      <a:cubicBezTo>
                        <a:pt x="0" y="569"/>
                        <a:pt x="38" y="606"/>
                        <a:pt x="84" y="606"/>
                      </a:cubicBezTo>
                      <a:cubicBezTo>
                        <a:pt x="218" y="606"/>
                        <a:pt x="218" y="606"/>
                        <a:pt x="218" y="606"/>
                      </a:cubicBezTo>
                      <a:cubicBezTo>
                        <a:pt x="218" y="803"/>
                        <a:pt x="218" y="803"/>
                        <a:pt x="218" y="803"/>
                      </a:cubicBezTo>
                      <a:cubicBezTo>
                        <a:pt x="218" y="830"/>
                        <a:pt x="240" y="852"/>
                        <a:pt x="268" y="852"/>
                      </a:cubicBezTo>
                      <a:cubicBezTo>
                        <a:pt x="1164" y="852"/>
                        <a:pt x="1164" y="852"/>
                        <a:pt x="1164" y="852"/>
                      </a:cubicBezTo>
                      <a:cubicBezTo>
                        <a:pt x="1192" y="852"/>
                        <a:pt x="1214" y="830"/>
                        <a:pt x="1214" y="803"/>
                      </a:cubicBezTo>
                      <a:cubicBezTo>
                        <a:pt x="1214" y="256"/>
                        <a:pt x="1214" y="256"/>
                        <a:pt x="1214" y="256"/>
                      </a:cubicBezTo>
                      <a:cubicBezTo>
                        <a:pt x="1214" y="229"/>
                        <a:pt x="1192" y="207"/>
                        <a:pt x="1164" y="207"/>
                      </a:cubicBezTo>
                      <a:cubicBezTo>
                        <a:pt x="607" y="207"/>
                        <a:pt x="607" y="207"/>
                        <a:pt x="607" y="207"/>
                      </a:cubicBezTo>
                      <a:cubicBezTo>
                        <a:pt x="607" y="166"/>
                        <a:pt x="607" y="166"/>
                        <a:pt x="607" y="166"/>
                      </a:cubicBezTo>
                      <a:lnTo>
                        <a:pt x="1175" y="166"/>
                      </a:lnTo>
                      <a:close/>
                      <a:moveTo>
                        <a:pt x="1118" y="100"/>
                      </a:moveTo>
                      <a:cubicBezTo>
                        <a:pt x="1131" y="112"/>
                        <a:pt x="1131" y="112"/>
                        <a:pt x="1131" y="112"/>
                      </a:cubicBezTo>
                      <a:cubicBezTo>
                        <a:pt x="1143" y="100"/>
                        <a:pt x="1143" y="100"/>
                        <a:pt x="1143" y="100"/>
                      </a:cubicBezTo>
                      <a:cubicBezTo>
                        <a:pt x="1154" y="100"/>
                        <a:pt x="1154" y="100"/>
                        <a:pt x="1154" y="100"/>
                      </a:cubicBezTo>
                      <a:cubicBezTo>
                        <a:pt x="1136" y="118"/>
                        <a:pt x="1136" y="118"/>
                        <a:pt x="1136" y="118"/>
                      </a:cubicBezTo>
                      <a:cubicBezTo>
                        <a:pt x="1154" y="136"/>
                        <a:pt x="1154" y="136"/>
                        <a:pt x="1154" y="136"/>
                      </a:cubicBezTo>
                      <a:cubicBezTo>
                        <a:pt x="1143" y="136"/>
                        <a:pt x="1143" y="136"/>
                        <a:pt x="1143" y="136"/>
                      </a:cubicBezTo>
                      <a:cubicBezTo>
                        <a:pt x="1136" y="129"/>
                        <a:pt x="1136" y="129"/>
                        <a:pt x="1136" y="129"/>
                      </a:cubicBezTo>
                      <a:cubicBezTo>
                        <a:pt x="1131" y="124"/>
                        <a:pt x="1131" y="124"/>
                        <a:pt x="1131" y="124"/>
                      </a:cubicBezTo>
                      <a:cubicBezTo>
                        <a:pt x="1119" y="135"/>
                        <a:pt x="1119" y="135"/>
                        <a:pt x="1119" y="135"/>
                      </a:cubicBezTo>
                      <a:cubicBezTo>
                        <a:pt x="1118" y="136"/>
                        <a:pt x="1118" y="136"/>
                        <a:pt x="1118" y="136"/>
                      </a:cubicBezTo>
                      <a:cubicBezTo>
                        <a:pt x="1107" y="136"/>
                        <a:pt x="1107" y="136"/>
                        <a:pt x="1107" y="136"/>
                      </a:cubicBezTo>
                      <a:cubicBezTo>
                        <a:pt x="1125" y="118"/>
                        <a:pt x="1125" y="118"/>
                        <a:pt x="1125" y="118"/>
                      </a:cubicBezTo>
                      <a:cubicBezTo>
                        <a:pt x="1107" y="100"/>
                        <a:pt x="1107" y="100"/>
                        <a:pt x="1107" y="100"/>
                      </a:cubicBezTo>
                      <a:lnTo>
                        <a:pt x="1118" y="100"/>
                      </a:lnTo>
                      <a:close/>
                      <a:moveTo>
                        <a:pt x="1040" y="100"/>
                      </a:moveTo>
                      <a:cubicBezTo>
                        <a:pt x="1076" y="100"/>
                        <a:pt x="1076" y="100"/>
                        <a:pt x="1076" y="100"/>
                      </a:cubicBezTo>
                      <a:cubicBezTo>
                        <a:pt x="1076" y="136"/>
                        <a:pt x="1076" y="136"/>
                        <a:pt x="1076" y="136"/>
                      </a:cubicBezTo>
                      <a:cubicBezTo>
                        <a:pt x="1040" y="136"/>
                        <a:pt x="1040" y="136"/>
                        <a:pt x="1040" y="136"/>
                      </a:cubicBezTo>
                      <a:lnTo>
                        <a:pt x="1040" y="100"/>
                      </a:lnTo>
                      <a:close/>
                      <a:moveTo>
                        <a:pt x="971" y="128"/>
                      </a:moveTo>
                      <a:cubicBezTo>
                        <a:pt x="1015" y="128"/>
                        <a:pt x="1015" y="128"/>
                        <a:pt x="1015" y="128"/>
                      </a:cubicBezTo>
                      <a:cubicBezTo>
                        <a:pt x="1015" y="137"/>
                        <a:pt x="1015" y="137"/>
                        <a:pt x="1015" y="137"/>
                      </a:cubicBezTo>
                      <a:cubicBezTo>
                        <a:pt x="971" y="137"/>
                        <a:pt x="971" y="137"/>
                        <a:pt x="971" y="137"/>
                      </a:cubicBezTo>
                      <a:lnTo>
                        <a:pt x="971" y="128"/>
                      </a:lnTo>
                      <a:close/>
                      <a:moveTo>
                        <a:pt x="607" y="461"/>
                      </a:moveTo>
                      <a:cubicBezTo>
                        <a:pt x="612" y="457"/>
                        <a:pt x="617" y="452"/>
                        <a:pt x="619" y="445"/>
                      </a:cubicBezTo>
                      <a:cubicBezTo>
                        <a:pt x="627" y="428"/>
                        <a:pt x="621" y="408"/>
                        <a:pt x="607" y="397"/>
                      </a:cubicBezTo>
                      <a:cubicBezTo>
                        <a:pt x="607" y="374"/>
                        <a:pt x="607" y="374"/>
                        <a:pt x="607" y="374"/>
                      </a:cubicBezTo>
                      <a:cubicBezTo>
                        <a:pt x="636" y="388"/>
                        <a:pt x="650" y="423"/>
                        <a:pt x="637" y="453"/>
                      </a:cubicBezTo>
                      <a:cubicBezTo>
                        <a:pt x="631" y="467"/>
                        <a:pt x="620" y="478"/>
                        <a:pt x="607" y="484"/>
                      </a:cubicBezTo>
                      <a:lnTo>
                        <a:pt x="607" y="461"/>
                      </a:lnTo>
                      <a:close/>
                      <a:moveTo>
                        <a:pt x="84" y="580"/>
                      </a:moveTo>
                      <a:cubicBezTo>
                        <a:pt x="52" y="580"/>
                        <a:pt x="27" y="554"/>
                        <a:pt x="27" y="523"/>
                      </a:cubicBezTo>
                      <a:cubicBezTo>
                        <a:pt x="27" y="83"/>
                        <a:pt x="27" y="83"/>
                        <a:pt x="27" y="83"/>
                      </a:cubicBezTo>
                      <a:cubicBezTo>
                        <a:pt x="27" y="52"/>
                        <a:pt x="52" y="26"/>
                        <a:pt x="84" y="26"/>
                      </a:cubicBezTo>
                      <a:cubicBezTo>
                        <a:pt x="523" y="26"/>
                        <a:pt x="523" y="26"/>
                        <a:pt x="523" y="26"/>
                      </a:cubicBezTo>
                      <a:cubicBezTo>
                        <a:pt x="555" y="26"/>
                        <a:pt x="581" y="52"/>
                        <a:pt x="581" y="83"/>
                      </a:cubicBezTo>
                      <a:cubicBezTo>
                        <a:pt x="581" y="523"/>
                        <a:pt x="581" y="523"/>
                        <a:pt x="581" y="523"/>
                      </a:cubicBezTo>
                      <a:cubicBezTo>
                        <a:pt x="581" y="554"/>
                        <a:pt x="555" y="580"/>
                        <a:pt x="523" y="580"/>
                      </a:cubicBezTo>
                      <a:lnTo>
                        <a:pt x="84" y="580"/>
                      </a:lnTo>
                      <a:close/>
                      <a:moveTo>
                        <a:pt x="1164" y="256"/>
                      </a:moveTo>
                      <a:cubicBezTo>
                        <a:pt x="1165" y="256"/>
                        <a:pt x="1165" y="256"/>
                        <a:pt x="1165" y="256"/>
                      </a:cubicBezTo>
                      <a:cubicBezTo>
                        <a:pt x="1165" y="803"/>
                        <a:pt x="1165" y="803"/>
                        <a:pt x="1165" y="803"/>
                      </a:cubicBezTo>
                      <a:cubicBezTo>
                        <a:pt x="1165" y="803"/>
                        <a:pt x="1164" y="803"/>
                        <a:pt x="1164" y="803"/>
                      </a:cubicBezTo>
                      <a:cubicBezTo>
                        <a:pt x="268" y="803"/>
                        <a:pt x="268" y="803"/>
                        <a:pt x="268" y="803"/>
                      </a:cubicBezTo>
                      <a:cubicBezTo>
                        <a:pt x="267" y="803"/>
                        <a:pt x="267" y="803"/>
                        <a:pt x="267" y="803"/>
                      </a:cubicBezTo>
                      <a:cubicBezTo>
                        <a:pt x="267" y="606"/>
                        <a:pt x="267" y="606"/>
                        <a:pt x="267" y="606"/>
                      </a:cubicBezTo>
                      <a:cubicBezTo>
                        <a:pt x="523" y="606"/>
                        <a:pt x="523" y="606"/>
                        <a:pt x="523" y="606"/>
                      </a:cubicBezTo>
                      <a:cubicBezTo>
                        <a:pt x="570" y="606"/>
                        <a:pt x="607" y="569"/>
                        <a:pt x="607" y="523"/>
                      </a:cubicBezTo>
                      <a:cubicBezTo>
                        <a:pt x="607" y="508"/>
                        <a:pt x="607" y="508"/>
                        <a:pt x="607" y="508"/>
                      </a:cubicBezTo>
                      <a:cubicBezTo>
                        <a:pt x="609" y="506"/>
                        <a:pt x="611" y="505"/>
                        <a:pt x="613" y="504"/>
                      </a:cubicBezTo>
                      <a:cubicBezTo>
                        <a:pt x="623" y="500"/>
                        <a:pt x="634" y="502"/>
                        <a:pt x="642" y="508"/>
                      </a:cubicBezTo>
                      <a:cubicBezTo>
                        <a:pt x="649" y="503"/>
                        <a:pt x="656" y="497"/>
                        <a:pt x="661" y="489"/>
                      </a:cubicBezTo>
                      <a:cubicBezTo>
                        <a:pt x="655" y="481"/>
                        <a:pt x="652" y="470"/>
                        <a:pt x="657" y="460"/>
                      </a:cubicBezTo>
                      <a:cubicBezTo>
                        <a:pt x="661" y="450"/>
                        <a:pt x="670" y="443"/>
                        <a:pt x="680" y="442"/>
                      </a:cubicBezTo>
                      <a:cubicBezTo>
                        <a:pt x="681" y="433"/>
                        <a:pt x="681" y="425"/>
                        <a:pt x="680" y="416"/>
                      </a:cubicBezTo>
                      <a:cubicBezTo>
                        <a:pt x="670" y="415"/>
                        <a:pt x="661" y="408"/>
                        <a:pt x="657" y="398"/>
                      </a:cubicBezTo>
                      <a:cubicBezTo>
                        <a:pt x="652" y="388"/>
                        <a:pt x="655" y="377"/>
                        <a:pt x="661" y="369"/>
                      </a:cubicBezTo>
                      <a:cubicBezTo>
                        <a:pt x="656" y="362"/>
                        <a:pt x="649" y="355"/>
                        <a:pt x="642" y="350"/>
                      </a:cubicBezTo>
                      <a:cubicBezTo>
                        <a:pt x="634" y="356"/>
                        <a:pt x="623" y="358"/>
                        <a:pt x="613" y="354"/>
                      </a:cubicBezTo>
                      <a:cubicBezTo>
                        <a:pt x="611" y="353"/>
                        <a:pt x="609" y="352"/>
                        <a:pt x="607" y="350"/>
                      </a:cubicBezTo>
                      <a:cubicBezTo>
                        <a:pt x="607" y="256"/>
                        <a:pt x="607" y="256"/>
                        <a:pt x="607" y="256"/>
                      </a:cubicBezTo>
                      <a:lnTo>
                        <a:pt x="1164" y="256"/>
                      </a:lnTo>
                      <a:close/>
                      <a:moveTo>
                        <a:pt x="660" y="543"/>
                      </a:moveTo>
                      <a:cubicBezTo>
                        <a:pt x="659" y="556"/>
                        <a:pt x="659" y="570"/>
                        <a:pt x="660" y="583"/>
                      </a:cubicBezTo>
                      <a:cubicBezTo>
                        <a:pt x="676" y="585"/>
                        <a:pt x="690" y="595"/>
                        <a:pt x="697" y="610"/>
                      </a:cubicBezTo>
                      <a:cubicBezTo>
                        <a:pt x="703" y="626"/>
                        <a:pt x="700" y="643"/>
                        <a:pt x="690" y="655"/>
                      </a:cubicBezTo>
                      <a:cubicBezTo>
                        <a:pt x="698" y="666"/>
                        <a:pt x="707" y="675"/>
                        <a:pt x="718" y="684"/>
                      </a:cubicBezTo>
                      <a:cubicBezTo>
                        <a:pt x="731" y="674"/>
                        <a:pt x="748" y="671"/>
                        <a:pt x="763" y="678"/>
                      </a:cubicBezTo>
                      <a:cubicBezTo>
                        <a:pt x="779" y="684"/>
                        <a:pt x="788" y="699"/>
                        <a:pt x="790" y="714"/>
                      </a:cubicBezTo>
                      <a:cubicBezTo>
                        <a:pt x="805" y="716"/>
                        <a:pt x="819" y="716"/>
                        <a:pt x="834" y="714"/>
                      </a:cubicBezTo>
                      <a:cubicBezTo>
                        <a:pt x="835" y="699"/>
                        <a:pt x="845" y="684"/>
                        <a:pt x="861" y="678"/>
                      </a:cubicBezTo>
                      <a:cubicBezTo>
                        <a:pt x="876" y="671"/>
                        <a:pt x="893" y="674"/>
                        <a:pt x="905" y="684"/>
                      </a:cubicBezTo>
                      <a:cubicBezTo>
                        <a:pt x="916" y="676"/>
                        <a:pt x="926" y="666"/>
                        <a:pt x="934" y="655"/>
                      </a:cubicBezTo>
                      <a:cubicBezTo>
                        <a:pt x="924" y="643"/>
                        <a:pt x="921" y="626"/>
                        <a:pt x="927" y="610"/>
                      </a:cubicBezTo>
                      <a:cubicBezTo>
                        <a:pt x="933" y="595"/>
                        <a:pt x="948" y="585"/>
                        <a:pt x="963" y="583"/>
                      </a:cubicBezTo>
                      <a:cubicBezTo>
                        <a:pt x="965" y="570"/>
                        <a:pt x="965" y="556"/>
                        <a:pt x="963" y="543"/>
                      </a:cubicBezTo>
                      <a:cubicBezTo>
                        <a:pt x="948" y="541"/>
                        <a:pt x="933" y="531"/>
                        <a:pt x="927" y="516"/>
                      </a:cubicBezTo>
                      <a:cubicBezTo>
                        <a:pt x="921" y="500"/>
                        <a:pt x="924" y="483"/>
                        <a:pt x="934" y="471"/>
                      </a:cubicBezTo>
                      <a:cubicBezTo>
                        <a:pt x="926" y="461"/>
                        <a:pt x="916" y="451"/>
                        <a:pt x="905" y="442"/>
                      </a:cubicBezTo>
                      <a:cubicBezTo>
                        <a:pt x="893" y="452"/>
                        <a:pt x="876" y="455"/>
                        <a:pt x="860" y="448"/>
                      </a:cubicBezTo>
                      <a:cubicBezTo>
                        <a:pt x="845" y="442"/>
                        <a:pt x="835" y="428"/>
                        <a:pt x="834" y="412"/>
                      </a:cubicBezTo>
                      <a:cubicBezTo>
                        <a:pt x="819" y="410"/>
                        <a:pt x="804" y="410"/>
                        <a:pt x="790" y="412"/>
                      </a:cubicBezTo>
                      <a:cubicBezTo>
                        <a:pt x="788" y="428"/>
                        <a:pt x="778" y="442"/>
                        <a:pt x="763" y="448"/>
                      </a:cubicBezTo>
                      <a:cubicBezTo>
                        <a:pt x="748" y="455"/>
                        <a:pt x="731" y="452"/>
                        <a:pt x="718" y="442"/>
                      </a:cubicBezTo>
                      <a:cubicBezTo>
                        <a:pt x="708" y="451"/>
                        <a:pt x="698" y="460"/>
                        <a:pt x="690" y="471"/>
                      </a:cubicBezTo>
                      <a:cubicBezTo>
                        <a:pt x="700" y="483"/>
                        <a:pt x="703" y="500"/>
                        <a:pt x="697" y="516"/>
                      </a:cubicBezTo>
                      <a:cubicBezTo>
                        <a:pt x="690" y="531"/>
                        <a:pt x="676" y="541"/>
                        <a:pt x="660" y="543"/>
                      </a:cubicBezTo>
                      <a:close/>
                      <a:moveTo>
                        <a:pt x="727" y="527"/>
                      </a:moveTo>
                      <a:cubicBezTo>
                        <a:pt x="747" y="480"/>
                        <a:pt x="801" y="458"/>
                        <a:pt x="848" y="478"/>
                      </a:cubicBezTo>
                      <a:cubicBezTo>
                        <a:pt x="895" y="498"/>
                        <a:pt x="917" y="552"/>
                        <a:pt x="897" y="599"/>
                      </a:cubicBezTo>
                      <a:cubicBezTo>
                        <a:pt x="877" y="646"/>
                        <a:pt x="823" y="668"/>
                        <a:pt x="776" y="648"/>
                      </a:cubicBezTo>
                      <a:cubicBezTo>
                        <a:pt x="729" y="628"/>
                        <a:pt x="707" y="574"/>
                        <a:pt x="727" y="527"/>
                      </a:cubicBezTo>
                      <a:close/>
                      <a:moveTo>
                        <a:pt x="218" y="383"/>
                      </a:moveTo>
                      <a:cubicBezTo>
                        <a:pt x="264" y="453"/>
                        <a:pt x="264" y="453"/>
                        <a:pt x="264" y="453"/>
                      </a:cubicBezTo>
                      <a:cubicBezTo>
                        <a:pt x="296" y="265"/>
                        <a:pt x="296" y="265"/>
                        <a:pt x="296" y="265"/>
                      </a:cubicBezTo>
                      <a:cubicBezTo>
                        <a:pt x="379" y="265"/>
                        <a:pt x="379" y="265"/>
                        <a:pt x="379" y="265"/>
                      </a:cubicBezTo>
                      <a:cubicBezTo>
                        <a:pt x="439" y="185"/>
                        <a:pt x="439" y="185"/>
                        <a:pt x="439" y="185"/>
                      </a:cubicBezTo>
                      <a:cubicBezTo>
                        <a:pt x="488" y="279"/>
                        <a:pt x="488" y="279"/>
                        <a:pt x="488" y="279"/>
                      </a:cubicBezTo>
                      <a:cubicBezTo>
                        <a:pt x="518" y="264"/>
                        <a:pt x="518" y="264"/>
                        <a:pt x="518" y="264"/>
                      </a:cubicBezTo>
                      <a:cubicBezTo>
                        <a:pt x="444" y="121"/>
                        <a:pt x="444" y="121"/>
                        <a:pt x="444" y="121"/>
                      </a:cubicBezTo>
                      <a:cubicBezTo>
                        <a:pt x="362" y="231"/>
                        <a:pt x="362" y="231"/>
                        <a:pt x="362" y="231"/>
                      </a:cubicBezTo>
                      <a:cubicBezTo>
                        <a:pt x="267" y="231"/>
                        <a:pt x="267" y="231"/>
                        <a:pt x="267" y="231"/>
                      </a:cubicBezTo>
                      <a:cubicBezTo>
                        <a:pt x="245" y="363"/>
                        <a:pt x="245" y="363"/>
                        <a:pt x="245" y="363"/>
                      </a:cubicBezTo>
                      <a:cubicBezTo>
                        <a:pt x="223" y="330"/>
                        <a:pt x="223" y="330"/>
                        <a:pt x="223" y="330"/>
                      </a:cubicBezTo>
                      <a:cubicBezTo>
                        <a:pt x="137" y="416"/>
                        <a:pt x="137" y="416"/>
                        <a:pt x="137" y="416"/>
                      </a:cubicBezTo>
                      <a:cubicBezTo>
                        <a:pt x="161" y="440"/>
                        <a:pt x="161" y="440"/>
                        <a:pt x="161" y="440"/>
                      </a:cubicBezTo>
                      <a:lnTo>
                        <a:pt x="218" y="383"/>
                      </a:lnTo>
                      <a:close/>
                      <a:moveTo>
                        <a:pt x="123" y="103"/>
                      </a:moveTo>
                      <a:cubicBezTo>
                        <a:pt x="86" y="103"/>
                        <a:pt x="86" y="103"/>
                        <a:pt x="86" y="103"/>
                      </a:cubicBezTo>
                      <a:cubicBezTo>
                        <a:pt x="86" y="503"/>
                        <a:pt x="86" y="503"/>
                        <a:pt x="86" y="503"/>
                      </a:cubicBezTo>
                      <a:cubicBezTo>
                        <a:pt x="522" y="503"/>
                        <a:pt x="522" y="503"/>
                        <a:pt x="522" y="503"/>
                      </a:cubicBezTo>
                      <a:cubicBezTo>
                        <a:pt x="522" y="465"/>
                        <a:pt x="522" y="465"/>
                        <a:pt x="522" y="465"/>
                      </a:cubicBezTo>
                      <a:cubicBezTo>
                        <a:pt x="123" y="465"/>
                        <a:pt x="123" y="465"/>
                        <a:pt x="123" y="465"/>
                      </a:cubicBezTo>
                      <a:lnTo>
                        <a:pt x="123" y="103"/>
                      </a:lnTo>
                      <a:close/>
                    </a:path>
                  </a:pathLst>
                </a:custGeom>
                <a:solidFill>
                  <a:schemeClr val="tx1"/>
                </a:solidFill>
                <a:ln>
                  <a:noFill/>
                </a:ln>
              </p:spPr>
              <p:txBody>
                <a:bodyPr vert="horz" wrap="square" lIns="93260" tIns="46630" rIns="93260" bIns="46630" numCol="1" anchor="t" anchorCtr="0" compatLnSpc="1">
                  <a:prstTxWarp prst="textNoShape">
                    <a:avLst/>
                  </a:prstTxWarp>
                </a:bodyPr>
                <a:lstStyle/>
                <a:p>
                  <a:pPr defTabSz="932597"/>
                  <a:endParaRPr lang="en-US" sz="1836" dirty="0">
                    <a:solidFill>
                      <a:srgbClr val="505050"/>
                    </a:solidFill>
                  </a:endParaRPr>
                </a:p>
              </p:txBody>
            </p:sp>
          </p:grpSp>
          <p:sp>
            <p:nvSpPr>
              <p:cNvPr id="78" name="Text Placeholder 12"/>
              <p:cNvSpPr txBox="1">
                <a:spLocks/>
              </p:cNvSpPr>
              <p:nvPr/>
            </p:nvSpPr>
            <p:spPr>
              <a:xfrm>
                <a:off x="4760522" y="2989699"/>
                <a:ext cx="1222457" cy="332399"/>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spc="0" dirty="0" smtClean="0">
                    <a:solidFill>
                      <a:schemeClr val="tx1"/>
                    </a:solidFill>
                    <a:latin typeface="Segoe UI" pitchFamily="34" charset="0"/>
                    <a:ea typeface="Segoe UI" pitchFamily="34" charset="0"/>
                    <a:cs typeface="Segoe UI" pitchFamily="34" charset="0"/>
                  </a:rPr>
                  <a:t>Company Apps and Data</a:t>
                </a:r>
                <a:endParaRPr lang="en-US" sz="1200" spc="0" dirty="0">
                  <a:solidFill>
                    <a:schemeClr val="tx1"/>
                  </a:solidFill>
                  <a:latin typeface="Segoe UI" pitchFamily="34" charset="0"/>
                  <a:ea typeface="Segoe UI" pitchFamily="34" charset="0"/>
                  <a:cs typeface="Segoe UI" pitchFamily="34" charset="0"/>
                </a:endParaRPr>
              </a:p>
            </p:txBody>
          </p:sp>
        </p:grpSp>
        <p:grpSp>
          <p:nvGrpSpPr>
            <p:cNvPr id="183" name="Group 182"/>
            <p:cNvGrpSpPr/>
            <p:nvPr/>
          </p:nvGrpSpPr>
          <p:grpSpPr>
            <a:xfrm>
              <a:off x="8351907" y="2117614"/>
              <a:ext cx="289498" cy="406766"/>
              <a:chOff x="5158048" y="5151707"/>
              <a:chExt cx="374623" cy="675506"/>
            </a:xfrm>
          </p:grpSpPr>
          <p:sp>
            <p:nvSpPr>
              <p:cNvPr id="184" name="Freeform 236"/>
              <p:cNvSpPr>
                <a:spLocks/>
              </p:cNvSpPr>
              <p:nvPr/>
            </p:nvSpPr>
            <p:spPr bwMode="auto">
              <a:xfrm>
                <a:off x="5158048" y="5151707"/>
                <a:ext cx="374623" cy="675506"/>
              </a:xfrm>
              <a:custGeom>
                <a:avLst/>
                <a:gdLst>
                  <a:gd name="T0" fmla="*/ 1046 w 3602"/>
                  <a:gd name="T1" fmla="*/ 0 h 5948"/>
                  <a:gd name="T2" fmla="*/ 3602 w 3602"/>
                  <a:gd name="T3" fmla="*/ 0 h 5948"/>
                  <a:gd name="T4" fmla="*/ 3602 w 3602"/>
                  <a:gd name="T5" fmla="*/ 5948 h 5948"/>
                  <a:gd name="T6" fmla="*/ 0 w 3602"/>
                  <a:gd name="T7" fmla="*/ 5948 h 5948"/>
                  <a:gd name="T8" fmla="*/ 0 w 3602"/>
                  <a:gd name="T9" fmla="*/ 1094 h 5948"/>
                  <a:gd name="T10" fmla="*/ 477 w 3602"/>
                  <a:gd name="T11" fmla="*/ 570 h 5948"/>
                  <a:gd name="T12" fmla="*/ 1046 w 3602"/>
                  <a:gd name="T13" fmla="*/ 0 h 5948"/>
                </a:gdLst>
                <a:ahLst/>
                <a:cxnLst>
                  <a:cxn ang="0">
                    <a:pos x="T0" y="T1"/>
                  </a:cxn>
                  <a:cxn ang="0">
                    <a:pos x="T2" y="T3"/>
                  </a:cxn>
                  <a:cxn ang="0">
                    <a:pos x="T4" y="T5"/>
                  </a:cxn>
                  <a:cxn ang="0">
                    <a:pos x="T6" y="T7"/>
                  </a:cxn>
                  <a:cxn ang="0">
                    <a:pos x="T8" y="T9"/>
                  </a:cxn>
                  <a:cxn ang="0">
                    <a:pos x="T10" y="T11"/>
                  </a:cxn>
                  <a:cxn ang="0">
                    <a:pos x="T12" y="T13"/>
                  </a:cxn>
                </a:cxnLst>
                <a:rect l="0" t="0" r="r" b="b"/>
                <a:pathLst>
                  <a:path w="3602" h="5948">
                    <a:moveTo>
                      <a:pt x="1046" y="0"/>
                    </a:moveTo>
                    <a:lnTo>
                      <a:pt x="3602" y="0"/>
                    </a:lnTo>
                    <a:lnTo>
                      <a:pt x="3602" y="5948"/>
                    </a:lnTo>
                    <a:lnTo>
                      <a:pt x="0" y="5948"/>
                    </a:lnTo>
                    <a:lnTo>
                      <a:pt x="0" y="1094"/>
                    </a:lnTo>
                    <a:lnTo>
                      <a:pt x="477" y="570"/>
                    </a:lnTo>
                    <a:lnTo>
                      <a:pt x="1046" y="0"/>
                    </a:lnTo>
                    <a:close/>
                  </a:path>
                </a:pathLst>
              </a:custGeom>
              <a:solidFill>
                <a:srgbClr val="FFFFFF"/>
              </a:solidFill>
              <a:ln w="28575">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5" name="Freeform 238"/>
              <p:cNvSpPr>
                <a:spLocks/>
              </p:cNvSpPr>
              <p:nvPr/>
            </p:nvSpPr>
            <p:spPr bwMode="auto">
              <a:xfrm>
                <a:off x="5325144" y="5336101"/>
                <a:ext cx="129739" cy="36354"/>
              </a:xfrm>
              <a:custGeom>
                <a:avLst/>
                <a:gdLst>
                  <a:gd name="T0" fmla="*/ 145 w 1142"/>
                  <a:gd name="T1" fmla="*/ 0 h 318"/>
                  <a:gd name="T2" fmla="*/ 145 w 1142"/>
                  <a:gd name="T3" fmla="*/ 0 h 318"/>
                  <a:gd name="T4" fmla="*/ 149 w 1142"/>
                  <a:gd name="T5" fmla="*/ 0 h 318"/>
                  <a:gd name="T6" fmla="*/ 155 w 1142"/>
                  <a:gd name="T7" fmla="*/ 0 h 318"/>
                  <a:gd name="T8" fmla="*/ 163 w 1142"/>
                  <a:gd name="T9" fmla="*/ 0 h 318"/>
                  <a:gd name="T10" fmla="*/ 176 w 1142"/>
                  <a:gd name="T11" fmla="*/ 0 h 318"/>
                  <a:gd name="T12" fmla="*/ 251 w 1142"/>
                  <a:gd name="T13" fmla="*/ 0 h 318"/>
                  <a:gd name="T14" fmla="*/ 290 w 1142"/>
                  <a:gd name="T15" fmla="*/ 0 h 318"/>
                  <a:gd name="T16" fmla="*/ 337 w 1142"/>
                  <a:gd name="T17" fmla="*/ 0 h 318"/>
                  <a:gd name="T18" fmla="*/ 394 w 1142"/>
                  <a:gd name="T19" fmla="*/ 0 h 318"/>
                  <a:gd name="T20" fmla="*/ 463 w 1142"/>
                  <a:gd name="T21" fmla="*/ 0 h 318"/>
                  <a:gd name="T22" fmla="*/ 543 w 1142"/>
                  <a:gd name="T23" fmla="*/ 0 h 318"/>
                  <a:gd name="T24" fmla="*/ 634 w 1142"/>
                  <a:gd name="T25" fmla="*/ 0 h 318"/>
                  <a:gd name="T26" fmla="*/ 738 w 1142"/>
                  <a:gd name="T27" fmla="*/ 0 h 318"/>
                  <a:gd name="T28" fmla="*/ 857 w 1142"/>
                  <a:gd name="T29" fmla="*/ 0 h 318"/>
                  <a:gd name="T30" fmla="*/ 991 w 1142"/>
                  <a:gd name="T31" fmla="*/ 0 h 318"/>
                  <a:gd name="T32" fmla="*/ 1032 w 1142"/>
                  <a:gd name="T33" fmla="*/ 6 h 318"/>
                  <a:gd name="T34" fmla="*/ 1067 w 1142"/>
                  <a:gd name="T35" fmla="*/ 22 h 318"/>
                  <a:gd name="T36" fmla="*/ 1099 w 1142"/>
                  <a:gd name="T37" fmla="*/ 47 h 318"/>
                  <a:gd name="T38" fmla="*/ 1122 w 1142"/>
                  <a:gd name="T39" fmla="*/ 79 h 318"/>
                  <a:gd name="T40" fmla="*/ 1136 w 1142"/>
                  <a:gd name="T41" fmla="*/ 118 h 318"/>
                  <a:gd name="T42" fmla="*/ 1142 w 1142"/>
                  <a:gd name="T43" fmla="*/ 163 h 318"/>
                  <a:gd name="T44" fmla="*/ 1136 w 1142"/>
                  <a:gd name="T45" fmla="*/ 204 h 318"/>
                  <a:gd name="T46" fmla="*/ 1122 w 1142"/>
                  <a:gd name="T47" fmla="*/ 240 h 318"/>
                  <a:gd name="T48" fmla="*/ 1099 w 1142"/>
                  <a:gd name="T49" fmla="*/ 273 h 318"/>
                  <a:gd name="T50" fmla="*/ 1067 w 1142"/>
                  <a:gd name="T51" fmla="*/ 296 h 318"/>
                  <a:gd name="T52" fmla="*/ 1032 w 1142"/>
                  <a:gd name="T53" fmla="*/ 312 h 318"/>
                  <a:gd name="T54" fmla="*/ 991 w 1142"/>
                  <a:gd name="T55" fmla="*/ 318 h 318"/>
                  <a:gd name="T56" fmla="*/ 991 w 1142"/>
                  <a:gd name="T57" fmla="*/ 318 h 318"/>
                  <a:gd name="T58" fmla="*/ 989 w 1142"/>
                  <a:gd name="T59" fmla="*/ 318 h 318"/>
                  <a:gd name="T60" fmla="*/ 987 w 1142"/>
                  <a:gd name="T61" fmla="*/ 318 h 318"/>
                  <a:gd name="T62" fmla="*/ 981 w 1142"/>
                  <a:gd name="T63" fmla="*/ 318 h 318"/>
                  <a:gd name="T64" fmla="*/ 971 w 1142"/>
                  <a:gd name="T65" fmla="*/ 318 h 318"/>
                  <a:gd name="T66" fmla="*/ 959 w 1142"/>
                  <a:gd name="T67" fmla="*/ 318 h 318"/>
                  <a:gd name="T68" fmla="*/ 740 w 1142"/>
                  <a:gd name="T69" fmla="*/ 318 h 318"/>
                  <a:gd name="T70" fmla="*/ 671 w 1142"/>
                  <a:gd name="T71" fmla="*/ 318 h 318"/>
                  <a:gd name="T72" fmla="*/ 592 w 1142"/>
                  <a:gd name="T73" fmla="*/ 318 h 318"/>
                  <a:gd name="T74" fmla="*/ 396 w 1142"/>
                  <a:gd name="T75" fmla="*/ 318 h 318"/>
                  <a:gd name="T76" fmla="*/ 278 w 1142"/>
                  <a:gd name="T77" fmla="*/ 318 h 318"/>
                  <a:gd name="T78" fmla="*/ 145 w 1142"/>
                  <a:gd name="T79" fmla="*/ 318 h 318"/>
                  <a:gd name="T80" fmla="*/ 106 w 1142"/>
                  <a:gd name="T81" fmla="*/ 312 h 318"/>
                  <a:gd name="T82" fmla="*/ 72 w 1142"/>
                  <a:gd name="T83" fmla="*/ 296 h 318"/>
                  <a:gd name="T84" fmla="*/ 43 w 1142"/>
                  <a:gd name="T85" fmla="*/ 273 h 318"/>
                  <a:gd name="T86" fmla="*/ 19 w 1142"/>
                  <a:gd name="T87" fmla="*/ 240 h 318"/>
                  <a:gd name="T88" fmla="*/ 4 w 1142"/>
                  <a:gd name="T89" fmla="*/ 204 h 318"/>
                  <a:gd name="T90" fmla="*/ 0 w 1142"/>
                  <a:gd name="T91" fmla="*/ 163 h 318"/>
                  <a:gd name="T92" fmla="*/ 4 w 1142"/>
                  <a:gd name="T93" fmla="*/ 118 h 318"/>
                  <a:gd name="T94" fmla="*/ 19 w 1142"/>
                  <a:gd name="T95" fmla="*/ 79 h 318"/>
                  <a:gd name="T96" fmla="*/ 43 w 1142"/>
                  <a:gd name="T97" fmla="*/ 47 h 318"/>
                  <a:gd name="T98" fmla="*/ 72 w 1142"/>
                  <a:gd name="T99" fmla="*/ 22 h 318"/>
                  <a:gd name="T100" fmla="*/ 106 w 1142"/>
                  <a:gd name="T101" fmla="*/ 6 h 318"/>
                  <a:gd name="T102" fmla="*/ 145 w 1142"/>
                  <a:gd name="T103" fmla="*/ 0 h 318"/>
                  <a:gd name="T104" fmla="*/ 145 w 1142"/>
                  <a:gd name="T10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42" h="318">
                    <a:moveTo>
                      <a:pt x="145" y="0"/>
                    </a:moveTo>
                    <a:lnTo>
                      <a:pt x="145" y="0"/>
                    </a:lnTo>
                    <a:lnTo>
                      <a:pt x="149" y="0"/>
                    </a:lnTo>
                    <a:lnTo>
                      <a:pt x="155" y="0"/>
                    </a:lnTo>
                    <a:lnTo>
                      <a:pt x="163" y="0"/>
                    </a:lnTo>
                    <a:lnTo>
                      <a:pt x="176" y="0"/>
                    </a:lnTo>
                    <a:lnTo>
                      <a:pt x="251" y="0"/>
                    </a:lnTo>
                    <a:lnTo>
                      <a:pt x="290" y="0"/>
                    </a:lnTo>
                    <a:lnTo>
                      <a:pt x="337" y="0"/>
                    </a:lnTo>
                    <a:lnTo>
                      <a:pt x="394" y="0"/>
                    </a:lnTo>
                    <a:lnTo>
                      <a:pt x="463" y="0"/>
                    </a:lnTo>
                    <a:lnTo>
                      <a:pt x="543" y="0"/>
                    </a:lnTo>
                    <a:lnTo>
                      <a:pt x="634" y="0"/>
                    </a:lnTo>
                    <a:lnTo>
                      <a:pt x="738" y="0"/>
                    </a:lnTo>
                    <a:lnTo>
                      <a:pt x="857" y="0"/>
                    </a:lnTo>
                    <a:lnTo>
                      <a:pt x="991" y="0"/>
                    </a:lnTo>
                    <a:lnTo>
                      <a:pt x="1032" y="6"/>
                    </a:lnTo>
                    <a:lnTo>
                      <a:pt x="1067" y="22"/>
                    </a:lnTo>
                    <a:lnTo>
                      <a:pt x="1099" y="47"/>
                    </a:lnTo>
                    <a:lnTo>
                      <a:pt x="1122" y="79"/>
                    </a:lnTo>
                    <a:lnTo>
                      <a:pt x="1136" y="118"/>
                    </a:lnTo>
                    <a:lnTo>
                      <a:pt x="1142" y="163"/>
                    </a:lnTo>
                    <a:lnTo>
                      <a:pt x="1136" y="204"/>
                    </a:lnTo>
                    <a:lnTo>
                      <a:pt x="1122" y="240"/>
                    </a:lnTo>
                    <a:lnTo>
                      <a:pt x="1099" y="273"/>
                    </a:lnTo>
                    <a:lnTo>
                      <a:pt x="1067" y="296"/>
                    </a:lnTo>
                    <a:lnTo>
                      <a:pt x="1032" y="312"/>
                    </a:lnTo>
                    <a:lnTo>
                      <a:pt x="991" y="318"/>
                    </a:lnTo>
                    <a:lnTo>
                      <a:pt x="991" y="318"/>
                    </a:lnTo>
                    <a:lnTo>
                      <a:pt x="989" y="318"/>
                    </a:lnTo>
                    <a:lnTo>
                      <a:pt x="987" y="318"/>
                    </a:lnTo>
                    <a:lnTo>
                      <a:pt x="981" y="318"/>
                    </a:lnTo>
                    <a:lnTo>
                      <a:pt x="971" y="318"/>
                    </a:lnTo>
                    <a:lnTo>
                      <a:pt x="959" y="318"/>
                    </a:lnTo>
                    <a:lnTo>
                      <a:pt x="740" y="318"/>
                    </a:lnTo>
                    <a:lnTo>
                      <a:pt x="671" y="318"/>
                    </a:lnTo>
                    <a:lnTo>
                      <a:pt x="592" y="318"/>
                    </a:lnTo>
                    <a:lnTo>
                      <a:pt x="396" y="318"/>
                    </a:lnTo>
                    <a:lnTo>
                      <a:pt x="278" y="318"/>
                    </a:lnTo>
                    <a:lnTo>
                      <a:pt x="145" y="318"/>
                    </a:lnTo>
                    <a:lnTo>
                      <a:pt x="106" y="312"/>
                    </a:lnTo>
                    <a:lnTo>
                      <a:pt x="72" y="296"/>
                    </a:lnTo>
                    <a:lnTo>
                      <a:pt x="43" y="273"/>
                    </a:lnTo>
                    <a:lnTo>
                      <a:pt x="19" y="240"/>
                    </a:lnTo>
                    <a:lnTo>
                      <a:pt x="4" y="204"/>
                    </a:lnTo>
                    <a:lnTo>
                      <a:pt x="0" y="163"/>
                    </a:lnTo>
                    <a:lnTo>
                      <a:pt x="4" y="118"/>
                    </a:lnTo>
                    <a:lnTo>
                      <a:pt x="19" y="79"/>
                    </a:lnTo>
                    <a:lnTo>
                      <a:pt x="43" y="47"/>
                    </a:lnTo>
                    <a:lnTo>
                      <a:pt x="72" y="22"/>
                    </a:lnTo>
                    <a:lnTo>
                      <a:pt x="106" y="6"/>
                    </a:lnTo>
                    <a:lnTo>
                      <a:pt x="145" y="0"/>
                    </a:lnTo>
                    <a:lnTo>
                      <a:pt x="145"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6" name="Freeform 239"/>
              <p:cNvSpPr>
                <a:spLocks/>
              </p:cNvSpPr>
              <p:nvPr/>
            </p:nvSpPr>
            <p:spPr bwMode="auto">
              <a:xfrm>
                <a:off x="5207447" y="5426532"/>
                <a:ext cx="247436" cy="36127"/>
              </a:xfrm>
              <a:custGeom>
                <a:avLst/>
                <a:gdLst>
                  <a:gd name="T0" fmla="*/ 153 w 2179"/>
                  <a:gd name="T1" fmla="*/ 0 h 318"/>
                  <a:gd name="T2" fmla="*/ 165 w 2179"/>
                  <a:gd name="T3" fmla="*/ 0 h 318"/>
                  <a:gd name="T4" fmla="*/ 173 w 2179"/>
                  <a:gd name="T5" fmla="*/ 0 h 318"/>
                  <a:gd name="T6" fmla="*/ 185 w 2179"/>
                  <a:gd name="T7" fmla="*/ 0 h 318"/>
                  <a:gd name="T8" fmla="*/ 542 w 2179"/>
                  <a:gd name="T9" fmla="*/ 0 h 318"/>
                  <a:gd name="T10" fmla="*/ 621 w 2179"/>
                  <a:gd name="T11" fmla="*/ 0 h 318"/>
                  <a:gd name="T12" fmla="*/ 709 w 2179"/>
                  <a:gd name="T13" fmla="*/ 0 h 318"/>
                  <a:gd name="T14" fmla="*/ 2028 w 2179"/>
                  <a:gd name="T15" fmla="*/ 0 h 318"/>
                  <a:gd name="T16" fmla="*/ 2069 w 2179"/>
                  <a:gd name="T17" fmla="*/ 6 h 318"/>
                  <a:gd name="T18" fmla="*/ 2104 w 2179"/>
                  <a:gd name="T19" fmla="*/ 22 h 318"/>
                  <a:gd name="T20" fmla="*/ 2136 w 2179"/>
                  <a:gd name="T21" fmla="*/ 47 h 318"/>
                  <a:gd name="T22" fmla="*/ 2159 w 2179"/>
                  <a:gd name="T23" fmla="*/ 79 h 318"/>
                  <a:gd name="T24" fmla="*/ 2173 w 2179"/>
                  <a:gd name="T25" fmla="*/ 116 h 318"/>
                  <a:gd name="T26" fmla="*/ 2179 w 2179"/>
                  <a:gd name="T27" fmla="*/ 159 h 318"/>
                  <a:gd name="T28" fmla="*/ 2175 w 2179"/>
                  <a:gd name="T29" fmla="*/ 195 h 318"/>
                  <a:gd name="T30" fmla="*/ 2163 w 2179"/>
                  <a:gd name="T31" fmla="*/ 228 h 318"/>
                  <a:gd name="T32" fmla="*/ 2145 w 2179"/>
                  <a:gd name="T33" fmla="*/ 257 h 318"/>
                  <a:gd name="T34" fmla="*/ 2124 w 2179"/>
                  <a:gd name="T35" fmla="*/ 283 h 318"/>
                  <a:gd name="T36" fmla="*/ 2094 w 2179"/>
                  <a:gd name="T37" fmla="*/ 303 h 318"/>
                  <a:gd name="T38" fmla="*/ 2063 w 2179"/>
                  <a:gd name="T39" fmla="*/ 314 h 318"/>
                  <a:gd name="T40" fmla="*/ 2028 w 2179"/>
                  <a:gd name="T41" fmla="*/ 318 h 318"/>
                  <a:gd name="T42" fmla="*/ 153 w 2179"/>
                  <a:gd name="T43" fmla="*/ 318 h 318"/>
                  <a:gd name="T44" fmla="*/ 114 w 2179"/>
                  <a:gd name="T45" fmla="*/ 312 h 318"/>
                  <a:gd name="T46" fmla="*/ 79 w 2179"/>
                  <a:gd name="T47" fmla="*/ 297 h 318"/>
                  <a:gd name="T48" fmla="*/ 47 w 2179"/>
                  <a:gd name="T49" fmla="*/ 271 h 318"/>
                  <a:gd name="T50" fmla="*/ 22 w 2179"/>
                  <a:gd name="T51" fmla="*/ 238 h 318"/>
                  <a:gd name="T52" fmla="*/ 6 w 2179"/>
                  <a:gd name="T53" fmla="*/ 201 h 318"/>
                  <a:gd name="T54" fmla="*/ 0 w 2179"/>
                  <a:gd name="T55" fmla="*/ 159 h 318"/>
                  <a:gd name="T56" fmla="*/ 6 w 2179"/>
                  <a:gd name="T57" fmla="*/ 116 h 318"/>
                  <a:gd name="T58" fmla="*/ 22 w 2179"/>
                  <a:gd name="T59" fmla="*/ 79 h 318"/>
                  <a:gd name="T60" fmla="*/ 47 w 2179"/>
                  <a:gd name="T61" fmla="*/ 47 h 318"/>
                  <a:gd name="T62" fmla="*/ 79 w 2179"/>
                  <a:gd name="T63" fmla="*/ 22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165" y="0"/>
                    </a:lnTo>
                    <a:lnTo>
                      <a:pt x="173" y="0"/>
                    </a:lnTo>
                    <a:lnTo>
                      <a:pt x="185" y="0"/>
                    </a:lnTo>
                    <a:lnTo>
                      <a:pt x="542" y="0"/>
                    </a:lnTo>
                    <a:lnTo>
                      <a:pt x="621" y="0"/>
                    </a:lnTo>
                    <a:lnTo>
                      <a:pt x="709" y="0"/>
                    </a:lnTo>
                    <a:lnTo>
                      <a:pt x="2028" y="0"/>
                    </a:lnTo>
                    <a:lnTo>
                      <a:pt x="2069" y="6"/>
                    </a:lnTo>
                    <a:lnTo>
                      <a:pt x="2104" y="22"/>
                    </a:lnTo>
                    <a:lnTo>
                      <a:pt x="2136" y="47"/>
                    </a:lnTo>
                    <a:lnTo>
                      <a:pt x="2159" y="79"/>
                    </a:lnTo>
                    <a:lnTo>
                      <a:pt x="2173" y="116"/>
                    </a:lnTo>
                    <a:lnTo>
                      <a:pt x="2179" y="159"/>
                    </a:lnTo>
                    <a:lnTo>
                      <a:pt x="2175" y="195"/>
                    </a:lnTo>
                    <a:lnTo>
                      <a:pt x="2163" y="228"/>
                    </a:lnTo>
                    <a:lnTo>
                      <a:pt x="2145" y="257"/>
                    </a:lnTo>
                    <a:lnTo>
                      <a:pt x="2124" y="283"/>
                    </a:lnTo>
                    <a:lnTo>
                      <a:pt x="2094" y="303"/>
                    </a:lnTo>
                    <a:lnTo>
                      <a:pt x="2063" y="314"/>
                    </a:lnTo>
                    <a:lnTo>
                      <a:pt x="2028" y="318"/>
                    </a:lnTo>
                    <a:lnTo>
                      <a:pt x="153" y="318"/>
                    </a:lnTo>
                    <a:lnTo>
                      <a:pt x="114" y="312"/>
                    </a:lnTo>
                    <a:lnTo>
                      <a:pt x="79" y="297"/>
                    </a:lnTo>
                    <a:lnTo>
                      <a:pt x="47" y="271"/>
                    </a:lnTo>
                    <a:lnTo>
                      <a:pt x="22" y="238"/>
                    </a:lnTo>
                    <a:lnTo>
                      <a:pt x="6" y="201"/>
                    </a:lnTo>
                    <a:lnTo>
                      <a:pt x="0" y="159"/>
                    </a:lnTo>
                    <a:lnTo>
                      <a:pt x="6" y="116"/>
                    </a:lnTo>
                    <a:lnTo>
                      <a:pt x="22" y="79"/>
                    </a:lnTo>
                    <a:lnTo>
                      <a:pt x="47" y="47"/>
                    </a:lnTo>
                    <a:lnTo>
                      <a:pt x="79" y="22"/>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7" name="Freeform 240"/>
              <p:cNvSpPr>
                <a:spLocks/>
              </p:cNvSpPr>
              <p:nvPr/>
            </p:nvSpPr>
            <p:spPr bwMode="auto">
              <a:xfrm>
                <a:off x="5207447" y="5515145"/>
                <a:ext cx="247436" cy="36127"/>
              </a:xfrm>
              <a:custGeom>
                <a:avLst/>
                <a:gdLst>
                  <a:gd name="T0" fmla="*/ 153 w 2179"/>
                  <a:gd name="T1" fmla="*/ 0 h 318"/>
                  <a:gd name="T2" fmla="*/ 2028 w 2179"/>
                  <a:gd name="T3" fmla="*/ 0 h 318"/>
                  <a:gd name="T4" fmla="*/ 2069 w 2179"/>
                  <a:gd name="T5" fmla="*/ 6 h 318"/>
                  <a:gd name="T6" fmla="*/ 2104 w 2179"/>
                  <a:gd name="T7" fmla="*/ 21 h 318"/>
                  <a:gd name="T8" fmla="*/ 2136 w 2179"/>
                  <a:gd name="T9" fmla="*/ 47 h 318"/>
                  <a:gd name="T10" fmla="*/ 2159 w 2179"/>
                  <a:gd name="T11" fmla="*/ 78 h 318"/>
                  <a:gd name="T12" fmla="*/ 2173 w 2179"/>
                  <a:gd name="T13" fmla="*/ 116 h 318"/>
                  <a:gd name="T14" fmla="*/ 2179 w 2179"/>
                  <a:gd name="T15" fmla="*/ 159 h 318"/>
                  <a:gd name="T16" fmla="*/ 2175 w 2179"/>
                  <a:gd name="T17" fmla="*/ 194 h 318"/>
                  <a:gd name="T18" fmla="*/ 2163 w 2179"/>
                  <a:gd name="T19" fmla="*/ 228 h 318"/>
                  <a:gd name="T20" fmla="*/ 2145 w 2179"/>
                  <a:gd name="T21" fmla="*/ 257 h 318"/>
                  <a:gd name="T22" fmla="*/ 2124 w 2179"/>
                  <a:gd name="T23" fmla="*/ 283 h 318"/>
                  <a:gd name="T24" fmla="*/ 2094 w 2179"/>
                  <a:gd name="T25" fmla="*/ 302 h 318"/>
                  <a:gd name="T26" fmla="*/ 2063 w 2179"/>
                  <a:gd name="T27" fmla="*/ 314 h 318"/>
                  <a:gd name="T28" fmla="*/ 2028 w 2179"/>
                  <a:gd name="T29" fmla="*/ 318 h 318"/>
                  <a:gd name="T30" fmla="*/ 2016 w 2179"/>
                  <a:gd name="T31" fmla="*/ 318 h 318"/>
                  <a:gd name="T32" fmla="*/ 2006 w 2179"/>
                  <a:gd name="T33" fmla="*/ 318 h 318"/>
                  <a:gd name="T34" fmla="*/ 1994 w 2179"/>
                  <a:gd name="T35" fmla="*/ 318 h 318"/>
                  <a:gd name="T36" fmla="*/ 1637 w 2179"/>
                  <a:gd name="T37" fmla="*/ 318 h 318"/>
                  <a:gd name="T38" fmla="*/ 1559 w 2179"/>
                  <a:gd name="T39" fmla="*/ 318 h 318"/>
                  <a:gd name="T40" fmla="*/ 1472 w 2179"/>
                  <a:gd name="T41" fmla="*/ 318 h 318"/>
                  <a:gd name="T42" fmla="*/ 153 w 2179"/>
                  <a:gd name="T43" fmla="*/ 318 h 318"/>
                  <a:gd name="T44" fmla="*/ 114 w 2179"/>
                  <a:gd name="T45" fmla="*/ 312 h 318"/>
                  <a:gd name="T46" fmla="*/ 79 w 2179"/>
                  <a:gd name="T47" fmla="*/ 296 h 318"/>
                  <a:gd name="T48" fmla="*/ 47 w 2179"/>
                  <a:gd name="T49" fmla="*/ 271 h 318"/>
                  <a:gd name="T50" fmla="*/ 22 w 2179"/>
                  <a:gd name="T51" fmla="*/ 237 h 318"/>
                  <a:gd name="T52" fmla="*/ 6 w 2179"/>
                  <a:gd name="T53" fmla="*/ 200 h 318"/>
                  <a:gd name="T54" fmla="*/ 0 w 2179"/>
                  <a:gd name="T55" fmla="*/ 159 h 318"/>
                  <a:gd name="T56" fmla="*/ 6 w 2179"/>
                  <a:gd name="T57" fmla="*/ 116 h 318"/>
                  <a:gd name="T58" fmla="*/ 22 w 2179"/>
                  <a:gd name="T59" fmla="*/ 78 h 318"/>
                  <a:gd name="T60" fmla="*/ 47 w 2179"/>
                  <a:gd name="T61" fmla="*/ 47 h 318"/>
                  <a:gd name="T62" fmla="*/ 79 w 2179"/>
                  <a:gd name="T63" fmla="*/ 21 h 318"/>
                  <a:gd name="T64" fmla="*/ 114 w 2179"/>
                  <a:gd name="T65" fmla="*/ 6 h 318"/>
                  <a:gd name="T66" fmla="*/ 153 w 2179"/>
                  <a:gd name="T6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79" h="318">
                    <a:moveTo>
                      <a:pt x="153" y="0"/>
                    </a:moveTo>
                    <a:lnTo>
                      <a:pt x="2028" y="0"/>
                    </a:lnTo>
                    <a:lnTo>
                      <a:pt x="2069" y="6"/>
                    </a:lnTo>
                    <a:lnTo>
                      <a:pt x="2104" y="21"/>
                    </a:lnTo>
                    <a:lnTo>
                      <a:pt x="2136" y="47"/>
                    </a:lnTo>
                    <a:lnTo>
                      <a:pt x="2159" y="78"/>
                    </a:lnTo>
                    <a:lnTo>
                      <a:pt x="2173" y="116"/>
                    </a:lnTo>
                    <a:lnTo>
                      <a:pt x="2179" y="159"/>
                    </a:lnTo>
                    <a:lnTo>
                      <a:pt x="2175" y="194"/>
                    </a:lnTo>
                    <a:lnTo>
                      <a:pt x="2163" y="228"/>
                    </a:lnTo>
                    <a:lnTo>
                      <a:pt x="2145" y="257"/>
                    </a:lnTo>
                    <a:lnTo>
                      <a:pt x="2124" y="283"/>
                    </a:lnTo>
                    <a:lnTo>
                      <a:pt x="2094" y="302"/>
                    </a:lnTo>
                    <a:lnTo>
                      <a:pt x="2063" y="314"/>
                    </a:lnTo>
                    <a:lnTo>
                      <a:pt x="2028" y="318"/>
                    </a:lnTo>
                    <a:lnTo>
                      <a:pt x="2016" y="318"/>
                    </a:lnTo>
                    <a:lnTo>
                      <a:pt x="2006" y="318"/>
                    </a:lnTo>
                    <a:lnTo>
                      <a:pt x="1994" y="318"/>
                    </a:lnTo>
                    <a:lnTo>
                      <a:pt x="1637" y="318"/>
                    </a:lnTo>
                    <a:lnTo>
                      <a:pt x="1559" y="318"/>
                    </a:lnTo>
                    <a:lnTo>
                      <a:pt x="1472" y="318"/>
                    </a:lnTo>
                    <a:lnTo>
                      <a:pt x="153" y="318"/>
                    </a:lnTo>
                    <a:lnTo>
                      <a:pt x="114" y="312"/>
                    </a:lnTo>
                    <a:lnTo>
                      <a:pt x="79" y="296"/>
                    </a:lnTo>
                    <a:lnTo>
                      <a:pt x="47" y="271"/>
                    </a:lnTo>
                    <a:lnTo>
                      <a:pt x="22" y="237"/>
                    </a:lnTo>
                    <a:lnTo>
                      <a:pt x="6" y="200"/>
                    </a:lnTo>
                    <a:lnTo>
                      <a:pt x="0" y="159"/>
                    </a:lnTo>
                    <a:lnTo>
                      <a:pt x="6" y="116"/>
                    </a:lnTo>
                    <a:lnTo>
                      <a:pt x="22" y="78"/>
                    </a:lnTo>
                    <a:lnTo>
                      <a:pt x="47" y="47"/>
                    </a:lnTo>
                    <a:lnTo>
                      <a:pt x="79" y="21"/>
                    </a:lnTo>
                    <a:lnTo>
                      <a:pt x="114" y="6"/>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8" name="Freeform 241"/>
              <p:cNvSpPr>
                <a:spLocks/>
              </p:cNvSpPr>
              <p:nvPr/>
            </p:nvSpPr>
            <p:spPr bwMode="auto">
              <a:xfrm>
                <a:off x="5207447" y="5603758"/>
                <a:ext cx="247436" cy="38172"/>
              </a:xfrm>
              <a:custGeom>
                <a:avLst/>
                <a:gdLst>
                  <a:gd name="T0" fmla="*/ 173 w 2179"/>
                  <a:gd name="T1" fmla="*/ 0 h 336"/>
                  <a:gd name="T2" fmla="*/ 185 w 2179"/>
                  <a:gd name="T3" fmla="*/ 0 h 336"/>
                  <a:gd name="T4" fmla="*/ 2028 w 2179"/>
                  <a:gd name="T5" fmla="*/ 0 h 336"/>
                  <a:gd name="T6" fmla="*/ 2069 w 2179"/>
                  <a:gd name="T7" fmla="*/ 6 h 336"/>
                  <a:gd name="T8" fmla="*/ 2104 w 2179"/>
                  <a:gd name="T9" fmla="*/ 24 h 336"/>
                  <a:gd name="T10" fmla="*/ 2136 w 2179"/>
                  <a:gd name="T11" fmla="*/ 49 h 336"/>
                  <a:gd name="T12" fmla="*/ 2159 w 2179"/>
                  <a:gd name="T13" fmla="*/ 83 h 336"/>
                  <a:gd name="T14" fmla="*/ 2173 w 2179"/>
                  <a:gd name="T15" fmla="*/ 124 h 336"/>
                  <a:gd name="T16" fmla="*/ 2179 w 2179"/>
                  <a:gd name="T17" fmla="*/ 169 h 336"/>
                  <a:gd name="T18" fmla="*/ 2173 w 2179"/>
                  <a:gd name="T19" fmla="*/ 214 h 336"/>
                  <a:gd name="T20" fmla="*/ 2159 w 2179"/>
                  <a:gd name="T21" fmla="*/ 254 h 336"/>
                  <a:gd name="T22" fmla="*/ 2136 w 2179"/>
                  <a:gd name="T23" fmla="*/ 287 h 336"/>
                  <a:gd name="T24" fmla="*/ 2104 w 2179"/>
                  <a:gd name="T25" fmla="*/ 313 h 336"/>
                  <a:gd name="T26" fmla="*/ 2069 w 2179"/>
                  <a:gd name="T27" fmla="*/ 330 h 336"/>
                  <a:gd name="T28" fmla="*/ 2028 w 2179"/>
                  <a:gd name="T29" fmla="*/ 336 h 336"/>
                  <a:gd name="T30" fmla="*/ 2028 w 2179"/>
                  <a:gd name="T31" fmla="*/ 336 h 336"/>
                  <a:gd name="T32" fmla="*/ 2026 w 2179"/>
                  <a:gd name="T33" fmla="*/ 336 h 336"/>
                  <a:gd name="T34" fmla="*/ 2026 w 2179"/>
                  <a:gd name="T35" fmla="*/ 336 h 336"/>
                  <a:gd name="T36" fmla="*/ 2022 w 2179"/>
                  <a:gd name="T37" fmla="*/ 336 h 336"/>
                  <a:gd name="T38" fmla="*/ 2016 w 2179"/>
                  <a:gd name="T39" fmla="*/ 336 h 336"/>
                  <a:gd name="T40" fmla="*/ 2006 w 2179"/>
                  <a:gd name="T41" fmla="*/ 336 h 336"/>
                  <a:gd name="T42" fmla="*/ 1994 w 2179"/>
                  <a:gd name="T43" fmla="*/ 336 h 336"/>
                  <a:gd name="T44" fmla="*/ 1957 w 2179"/>
                  <a:gd name="T45" fmla="*/ 336 h 336"/>
                  <a:gd name="T46" fmla="*/ 1932 w 2179"/>
                  <a:gd name="T47" fmla="*/ 336 h 336"/>
                  <a:gd name="T48" fmla="*/ 1900 w 2179"/>
                  <a:gd name="T49" fmla="*/ 336 h 336"/>
                  <a:gd name="T50" fmla="*/ 1767 w 2179"/>
                  <a:gd name="T51" fmla="*/ 336 h 336"/>
                  <a:gd name="T52" fmla="*/ 1706 w 2179"/>
                  <a:gd name="T53" fmla="*/ 336 h 336"/>
                  <a:gd name="T54" fmla="*/ 1637 w 2179"/>
                  <a:gd name="T55" fmla="*/ 336 h 336"/>
                  <a:gd name="T56" fmla="*/ 1559 w 2179"/>
                  <a:gd name="T57" fmla="*/ 336 h 336"/>
                  <a:gd name="T58" fmla="*/ 1472 w 2179"/>
                  <a:gd name="T59" fmla="*/ 336 h 336"/>
                  <a:gd name="T60" fmla="*/ 1266 w 2179"/>
                  <a:gd name="T61" fmla="*/ 336 h 336"/>
                  <a:gd name="T62" fmla="*/ 1145 w 2179"/>
                  <a:gd name="T63" fmla="*/ 336 h 336"/>
                  <a:gd name="T64" fmla="*/ 1013 w 2179"/>
                  <a:gd name="T65" fmla="*/ 336 h 336"/>
                  <a:gd name="T66" fmla="*/ 868 w 2179"/>
                  <a:gd name="T67" fmla="*/ 336 h 336"/>
                  <a:gd name="T68" fmla="*/ 711 w 2179"/>
                  <a:gd name="T69" fmla="*/ 336 h 336"/>
                  <a:gd name="T70" fmla="*/ 153 w 2179"/>
                  <a:gd name="T71" fmla="*/ 336 h 336"/>
                  <a:gd name="T72" fmla="*/ 120 w 2179"/>
                  <a:gd name="T73" fmla="*/ 332 h 336"/>
                  <a:gd name="T74" fmla="*/ 89 w 2179"/>
                  <a:gd name="T75" fmla="*/ 318 h 336"/>
                  <a:gd name="T76" fmla="*/ 59 w 2179"/>
                  <a:gd name="T77" fmla="*/ 299 h 336"/>
                  <a:gd name="T78" fmla="*/ 36 w 2179"/>
                  <a:gd name="T79" fmla="*/ 273 h 336"/>
                  <a:gd name="T80" fmla="*/ 18 w 2179"/>
                  <a:gd name="T81" fmla="*/ 244 h 336"/>
                  <a:gd name="T82" fmla="*/ 4 w 2179"/>
                  <a:gd name="T83" fmla="*/ 207 h 336"/>
                  <a:gd name="T84" fmla="*/ 0 w 2179"/>
                  <a:gd name="T85" fmla="*/ 169 h 336"/>
                  <a:gd name="T86" fmla="*/ 4 w 2179"/>
                  <a:gd name="T87" fmla="*/ 130 h 336"/>
                  <a:gd name="T88" fmla="*/ 18 w 2179"/>
                  <a:gd name="T89" fmla="*/ 95 h 336"/>
                  <a:gd name="T90" fmla="*/ 36 w 2179"/>
                  <a:gd name="T91" fmla="*/ 63 h 336"/>
                  <a:gd name="T92" fmla="*/ 59 w 2179"/>
                  <a:gd name="T93" fmla="*/ 38 h 336"/>
                  <a:gd name="T94" fmla="*/ 89 w 2179"/>
                  <a:gd name="T95" fmla="*/ 18 h 336"/>
                  <a:gd name="T96" fmla="*/ 120 w 2179"/>
                  <a:gd name="T97" fmla="*/ 6 h 336"/>
                  <a:gd name="T98" fmla="*/ 153 w 2179"/>
                  <a:gd name="T99" fmla="*/ 0 h 336"/>
                  <a:gd name="T100" fmla="*/ 165 w 2179"/>
                  <a:gd name="T101" fmla="*/ 0 h 336"/>
                  <a:gd name="T102" fmla="*/ 173 w 2179"/>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79" h="336">
                    <a:moveTo>
                      <a:pt x="173" y="0"/>
                    </a:moveTo>
                    <a:lnTo>
                      <a:pt x="185" y="0"/>
                    </a:lnTo>
                    <a:lnTo>
                      <a:pt x="2028" y="0"/>
                    </a:lnTo>
                    <a:lnTo>
                      <a:pt x="2069" y="6"/>
                    </a:lnTo>
                    <a:lnTo>
                      <a:pt x="2104" y="24"/>
                    </a:lnTo>
                    <a:lnTo>
                      <a:pt x="2136" y="49"/>
                    </a:lnTo>
                    <a:lnTo>
                      <a:pt x="2159" y="83"/>
                    </a:lnTo>
                    <a:lnTo>
                      <a:pt x="2173" y="124"/>
                    </a:lnTo>
                    <a:lnTo>
                      <a:pt x="2179" y="169"/>
                    </a:lnTo>
                    <a:lnTo>
                      <a:pt x="2173" y="214"/>
                    </a:lnTo>
                    <a:lnTo>
                      <a:pt x="2159" y="254"/>
                    </a:lnTo>
                    <a:lnTo>
                      <a:pt x="2136" y="287"/>
                    </a:lnTo>
                    <a:lnTo>
                      <a:pt x="2104" y="313"/>
                    </a:lnTo>
                    <a:lnTo>
                      <a:pt x="2069" y="330"/>
                    </a:lnTo>
                    <a:lnTo>
                      <a:pt x="2028" y="336"/>
                    </a:lnTo>
                    <a:lnTo>
                      <a:pt x="2028" y="336"/>
                    </a:lnTo>
                    <a:lnTo>
                      <a:pt x="2026" y="336"/>
                    </a:lnTo>
                    <a:lnTo>
                      <a:pt x="2026" y="336"/>
                    </a:lnTo>
                    <a:lnTo>
                      <a:pt x="2022" y="336"/>
                    </a:lnTo>
                    <a:lnTo>
                      <a:pt x="2016" y="336"/>
                    </a:lnTo>
                    <a:lnTo>
                      <a:pt x="2006" y="336"/>
                    </a:lnTo>
                    <a:lnTo>
                      <a:pt x="1994" y="336"/>
                    </a:lnTo>
                    <a:lnTo>
                      <a:pt x="1957" y="336"/>
                    </a:lnTo>
                    <a:lnTo>
                      <a:pt x="1932" y="336"/>
                    </a:lnTo>
                    <a:lnTo>
                      <a:pt x="1900" y="336"/>
                    </a:lnTo>
                    <a:lnTo>
                      <a:pt x="1767" y="336"/>
                    </a:lnTo>
                    <a:lnTo>
                      <a:pt x="1706" y="336"/>
                    </a:lnTo>
                    <a:lnTo>
                      <a:pt x="1637" y="336"/>
                    </a:lnTo>
                    <a:lnTo>
                      <a:pt x="1559" y="336"/>
                    </a:lnTo>
                    <a:lnTo>
                      <a:pt x="1472" y="336"/>
                    </a:lnTo>
                    <a:lnTo>
                      <a:pt x="1266" y="336"/>
                    </a:lnTo>
                    <a:lnTo>
                      <a:pt x="1145" y="336"/>
                    </a:lnTo>
                    <a:lnTo>
                      <a:pt x="1013" y="336"/>
                    </a:lnTo>
                    <a:lnTo>
                      <a:pt x="868" y="336"/>
                    </a:lnTo>
                    <a:lnTo>
                      <a:pt x="711" y="336"/>
                    </a:lnTo>
                    <a:lnTo>
                      <a:pt x="153" y="336"/>
                    </a:lnTo>
                    <a:lnTo>
                      <a:pt x="120" y="332"/>
                    </a:lnTo>
                    <a:lnTo>
                      <a:pt x="89" y="318"/>
                    </a:lnTo>
                    <a:lnTo>
                      <a:pt x="59" y="299"/>
                    </a:lnTo>
                    <a:lnTo>
                      <a:pt x="36" y="273"/>
                    </a:lnTo>
                    <a:lnTo>
                      <a:pt x="18" y="244"/>
                    </a:lnTo>
                    <a:lnTo>
                      <a:pt x="4" y="207"/>
                    </a:lnTo>
                    <a:lnTo>
                      <a:pt x="0" y="169"/>
                    </a:lnTo>
                    <a:lnTo>
                      <a:pt x="4" y="130"/>
                    </a:lnTo>
                    <a:lnTo>
                      <a:pt x="18" y="95"/>
                    </a:lnTo>
                    <a:lnTo>
                      <a:pt x="36" y="63"/>
                    </a:lnTo>
                    <a:lnTo>
                      <a:pt x="59" y="38"/>
                    </a:lnTo>
                    <a:lnTo>
                      <a:pt x="89" y="18"/>
                    </a:lnTo>
                    <a:lnTo>
                      <a:pt x="120" y="6"/>
                    </a:lnTo>
                    <a:lnTo>
                      <a:pt x="153" y="0"/>
                    </a:lnTo>
                    <a:lnTo>
                      <a:pt x="165" y="0"/>
                    </a:lnTo>
                    <a:lnTo>
                      <a:pt x="17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189" name="Freeform 242"/>
              <p:cNvSpPr>
                <a:spLocks/>
              </p:cNvSpPr>
              <p:nvPr/>
            </p:nvSpPr>
            <p:spPr bwMode="auto">
              <a:xfrm>
                <a:off x="5207447" y="5694189"/>
                <a:ext cx="247436" cy="36127"/>
              </a:xfrm>
              <a:custGeom>
                <a:avLst/>
                <a:gdLst>
                  <a:gd name="T0" fmla="*/ 153 w 2179"/>
                  <a:gd name="T1" fmla="*/ 0 h 318"/>
                  <a:gd name="T2" fmla="*/ 153 w 2179"/>
                  <a:gd name="T3" fmla="*/ 0 h 318"/>
                  <a:gd name="T4" fmla="*/ 155 w 2179"/>
                  <a:gd name="T5" fmla="*/ 0 h 318"/>
                  <a:gd name="T6" fmla="*/ 159 w 2179"/>
                  <a:gd name="T7" fmla="*/ 0 h 318"/>
                  <a:gd name="T8" fmla="*/ 165 w 2179"/>
                  <a:gd name="T9" fmla="*/ 0 h 318"/>
                  <a:gd name="T10" fmla="*/ 173 w 2179"/>
                  <a:gd name="T11" fmla="*/ 0 h 318"/>
                  <a:gd name="T12" fmla="*/ 185 w 2179"/>
                  <a:gd name="T13" fmla="*/ 0 h 318"/>
                  <a:gd name="T14" fmla="*/ 222 w 2179"/>
                  <a:gd name="T15" fmla="*/ 0 h 318"/>
                  <a:gd name="T16" fmla="*/ 248 w 2179"/>
                  <a:gd name="T17" fmla="*/ 0 h 318"/>
                  <a:gd name="T18" fmla="*/ 279 w 2179"/>
                  <a:gd name="T19" fmla="*/ 0 h 318"/>
                  <a:gd name="T20" fmla="*/ 414 w 2179"/>
                  <a:gd name="T21" fmla="*/ 0 h 318"/>
                  <a:gd name="T22" fmla="*/ 473 w 2179"/>
                  <a:gd name="T23" fmla="*/ 0 h 318"/>
                  <a:gd name="T24" fmla="*/ 542 w 2179"/>
                  <a:gd name="T25" fmla="*/ 0 h 318"/>
                  <a:gd name="T26" fmla="*/ 621 w 2179"/>
                  <a:gd name="T27" fmla="*/ 0 h 318"/>
                  <a:gd name="T28" fmla="*/ 709 w 2179"/>
                  <a:gd name="T29" fmla="*/ 0 h 318"/>
                  <a:gd name="T30" fmla="*/ 807 w 2179"/>
                  <a:gd name="T31" fmla="*/ 0 h 318"/>
                  <a:gd name="T32" fmla="*/ 915 w 2179"/>
                  <a:gd name="T33" fmla="*/ 0 h 318"/>
                  <a:gd name="T34" fmla="*/ 1035 w 2179"/>
                  <a:gd name="T35" fmla="*/ 0 h 318"/>
                  <a:gd name="T36" fmla="*/ 1166 w 2179"/>
                  <a:gd name="T37" fmla="*/ 0 h 318"/>
                  <a:gd name="T38" fmla="*/ 1311 w 2179"/>
                  <a:gd name="T39" fmla="*/ 0 h 318"/>
                  <a:gd name="T40" fmla="*/ 1468 w 2179"/>
                  <a:gd name="T41" fmla="*/ 0 h 318"/>
                  <a:gd name="T42" fmla="*/ 1641 w 2179"/>
                  <a:gd name="T43" fmla="*/ 0 h 318"/>
                  <a:gd name="T44" fmla="*/ 1828 w 2179"/>
                  <a:gd name="T45" fmla="*/ 0 h 318"/>
                  <a:gd name="T46" fmla="*/ 2028 w 2179"/>
                  <a:gd name="T47" fmla="*/ 0 h 318"/>
                  <a:gd name="T48" fmla="*/ 2063 w 2179"/>
                  <a:gd name="T49" fmla="*/ 4 h 318"/>
                  <a:gd name="T50" fmla="*/ 2094 w 2179"/>
                  <a:gd name="T51" fmla="*/ 17 h 318"/>
                  <a:gd name="T52" fmla="*/ 2124 w 2179"/>
                  <a:gd name="T53" fmla="*/ 35 h 318"/>
                  <a:gd name="T54" fmla="*/ 2145 w 2179"/>
                  <a:gd name="T55" fmla="*/ 60 h 318"/>
                  <a:gd name="T56" fmla="*/ 2163 w 2179"/>
                  <a:gd name="T57" fmla="*/ 90 h 318"/>
                  <a:gd name="T58" fmla="*/ 2175 w 2179"/>
                  <a:gd name="T59" fmla="*/ 123 h 318"/>
                  <a:gd name="T60" fmla="*/ 2179 w 2179"/>
                  <a:gd name="T61" fmla="*/ 159 h 318"/>
                  <a:gd name="T62" fmla="*/ 2173 w 2179"/>
                  <a:gd name="T63" fmla="*/ 202 h 318"/>
                  <a:gd name="T64" fmla="*/ 2159 w 2179"/>
                  <a:gd name="T65" fmla="*/ 239 h 318"/>
                  <a:gd name="T66" fmla="*/ 2136 w 2179"/>
                  <a:gd name="T67" fmla="*/ 273 h 318"/>
                  <a:gd name="T68" fmla="*/ 2104 w 2179"/>
                  <a:gd name="T69" fmla="*/ 296 h 318"/>
                  <a:gd name="T70" fmla="*/ 2069 w 2179"/>
                  <a:gd name="T71" fmla="*/ 312 h 318"/>
                  <a:gd name="T72" fmla="*/ 2028 w 2179"/>
                  <a:gd name="T73" fmla="*/ 318 h 318"/>
                  <a:gd name="T74" fmla="*/ 2016 w 2179"/>
                  <a:gd name="T75" fmla="*/ 318 h 318"/>
                  <a:gd name="T76" fmla="*/ 2006 w 2179"/>
                  <a:gd name="T77" fmla="*/ 318 h 318"/>
                  <a:gd name="T78" fmla="*/ 1994 w 2179"/>
                  <a:gd name="T79" fmla="*/ 318 h 318"/>
                  <a:gd name="T80" fmla="*/ 153 w 2179"/>
                  <a:gd name="T81" fmla="*/ 318 h 318"/>
                  <a:gd name="T82" fmla="*/ 114 w 2179"/>
                  <a:gd name="T83" fmla="*/ 312 h 318"/>
                  <a:gd name="T84" fmla="*/ 79 w 2179"/>
                  <a:gd name="T85" fmla="*/ 296 h 318"/>
                  <a:gd name="T86" fmla="*/ 47 w 2179"/>
                  <a:gd name="T87" fmla="*/ 273 h 318"/>
                  <a:gd name="T88" fmla="*/ 22 w 2179"/>
                  <a:gd name="T89" fmla="*/ 239 h 318"/>
                  <a:gd name="T90" fmla="*/ 6 w 2179"/>
                  <a:gd name="T91" fmla="*/ 202 h 318"/>
                  <a:gd name="T92" fmla="*/ 0 w 2179"/>
                  <a:gd name="T93" fmla="*/ 159 h 318"/>
                  <a:gd name="T94" fmla="*/ 6 w 2179"/>
                  <a:gd name="T95" fmla="*/ 117 h 318"/>
                  <a:gd name="T96" fmla="*/ 22 w 2179"/>
                  <a:gd name="T97" fmla="*/ 80 h 318"/>
                  <a:gd name="T98" fmla="*/ 47 w 2179"/>
                  <a:gd name="T99" fmla="*/ 49 h 318"/>
                  <a:gd name="T100" fmla="*/ 79 w 2179"/>
                  <a:gd name="T101" fmla="*/ 21 h 318"/>
                  <a:gd name="T102" fmla="*/ 114 w 2179"/>
                  <a:gd name="T103" fmla="*/ 6 h 318"/>
                  <a:gd name="T104" fmla="*/ 153 w 2179"/>
                  <a:gd name="T105" fmla="*/ 0 h 318"/>
                  <a:gd name="T106" fmla="*/ 153 w 2179"/>
                  <a:gd name="T107"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9" h="318">
                    <a:moveTo>
                      <a:pt x="153" y="0"/>
                    </a:moveTo>
                    <a:lnTo>
                      <a:pt x="153" y="0"/>
                    </a:lnTo>
                    <a:lnTo>
                      <a:pt x="155" y="0"/>
                    </a:lnTo>
                    <a:lnTo>
                      <a:pt x="159" y="0"/>
                    </a:lnTo>
                    <a:lnTo>
                      <a:pt x="165" y="0"/>
                    </a:lnTo>
                    <a:lnTo>
                      <a:pt x="173" y="0"/>
                    </a:lnTo>
                    <a:lnTo>
                      <a:pt x="185" y="0"/>
                    </a:lnTo>
                    <a:lnTo>
                      <a:pt x="222" y="0"/>
                    </a:lnTo>
                    <a:lnTo>
                      <a:pt x="248" y="0"/>
                    </a:lnTo>
                    <a:lnTo>
                      <a:pt x="279" y="0"/>
                    </a:lnTo>
                    <a:lnTo>
                      <a:pt x="414" y="0"/>
                    </a:lnTo>
                    <a:lnTo>
                      <a:pt x="473" y="0"/>
                    </a:lnTo>
                    <a:lnTo>
                      <a:pt x="542" y="0"/>
                    </a:lnTo>
                    <a:lnTo>
                      <a:pt x="621" y="0"/>
                    </a:lnTo>
                    <a:lnTo>
                      <a:pt x="709" y="0"/>
                    </a:lnTo>
                    <a:lnTo>
                      <a:pt x="807" y="0"/>
                    </a:lnTo>
                    <a:lnTo>
                      <a:pt x="915" y="0"/>
                    </a:lnTo>
                    <a:lnTo>
                      <a:pt x="1035" y="0"/>
                    </a:lnTo>
                    <a:lnTo>
                      <a:pt x="1166" y="0"/>
                    </a:lnTo>
                    <a:lnTo>
                      <a:pt x="1311" y="0"/>
                    </a:lnTo>
                    <a:lnTo>
                      <a:pt x="1468" y="0"/>
                    </a:lnTo>
                    <a:lnTo>
                      <a:pt x="1641" y="0"/>
                    </a:lnTo>
                    <a:lnTo>
                      <a:pt x="1828" y="0"/>
                    </a:lnTo>
                    <a:lnTo>
                      <a:pt x="2028" y="0"/>
                    </a:lnTo>
                    <a:lnTo>
                      <a:pt x="2063" y="4"/>
                    </a:lnTo>
                    <a:lnTo>
                      <a:pt x="2094" y="17"/>
                    </a:lnTo>
                    <a:lnTo>
                      <a:pt x="2124" y="35"/>
                    </a:lnTo>
                    <a:lnTo>
                      <a:pt x="2145" y="60"/>
                    </a:lnTo>
                    <a:lnTo>
                      <a:pt x="2163" y="90"/>
                    </a:lnTo>
                    <a:lnTo>
                      <a:pt x="2175" y="123"/>
                    </a:lnTo>
                    <a:lnTo>
                      <a:pt x="2179" y="159"/>
                    </a:lnTo>
                    <a:lnTo>
                      <a:pt x="2173" y="202"/>
                    </a:lnTo>
                    <a:lnTo>
                      <a:pt x="2159" y="239"/>
                    </a:lnTo>
                    <a:lnTo>
                      <a:pt x="2136" y="273"/>
                    </a:lnTo>
                    <a:lnTo>
                      <a:pt x="2104" y="296"/>
                    </a:lnTo>
                    <a:lnTo>
                      <a:pt x="2069" y="312"/>
                    </a:lnTo>
                    <a:lnTo>
                      <a:pt x="2028" y="318"/>
                    </a:lnTo>
                    <a:lnTo>
                      <a:pt x="2016" y="318"/>
                    </a:lnTo>
                    <a:lnTo>
                      <a:pt x="2006" y="318"/>
                    </a:lnTo>
                    <a:lnTo>
                      <a:pt x="1994" y="318"/>
                    </a:lnTo>
                    <a:lnTo>
                      <a:pt x="153" y="318"/>
                    </a:lnTo>
                    <a:lnTo>
                      <a:pt x="114" y="312"/>
                    </a:lnTo>
                    <a:lnTo>
                      <a:pt x="79" y="296"/>
                    </a:lnTo>
                    <a:lnTo>
                      <a:pt x="47" y="273"/>
                    </a:lnTo>
                    <a:lnTo>
                      <a:pt x="22" y="239"/>
                    </a:lnTo>
                    <a:lnTo>
                      <a:pt x="6" y="202"/>
                    </a:lnTo>
                    <a:lnTo>
                      <a:pt x="0" y="159"/>
                    </a:lnTo>
                    <a:lnTo>
                      <a:pt x="6" y="117"/>
                    </a:lnTo>
                    <a:lnTo>
                      <a:pt x="22" y="80"/>
                    </a:lnTo>
                    <a:lnTo>
                      <a:pt x="47" y="49"/>
                    </a:lnTo>
                    <a:lnTo>
                      <a:pt x="79" y="21"/>
                    </a:lnTo>
                    <a:lnTo>
                      <a:pt x="114" y="6"/>
                    </a:lnTo>
                    <a:lnTo>
                      <a:pt x="153" y="0"/>
                    </a:lnTo>
                    <a:lnTo>
                      <a:pt x="153" y="0"/>
                    </a:lnTo>
                    <a:close/>
                  </a:path>
                </a:pathLst>
              </a:custGeom>
              <a:solidFill>
                <a:schemeClr val="bg1">
                  <a:lumMod val="50000"/>
                  <a:lumOff val="50000"/>
                </a:schemeClr>
              </a:solidFill>
              <a:ln w="0">
                <a:solidFill>
                  <a:schemeClr val="bg2">
                    <a:lumMod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grpSp>
        <p:nvGrpSpPr>
          <p:cNvPr id="83" name="Group 82"/>
          <p:cNvGrpSpPr/>
          <p:nvPr/>
        </p:nvGrpSpPr>
        <p:grpSpPr>
          <a:xfrm>
            <a:off x="10421244" y="1640905"/>
            <a:ext cx="1266051" cy="1591435"/>
            <a:chOff x="395536" y="2564458"/>
            <a:chExt cx="1008112" cy="1162540"/>
          </a:xfrm>
        </p:grpSpPr>
        <p:sp>
          <p:nvSpPr>
            <p:cNvPr id="84" name="Freeform 6"/>
            <p:cNvSpPr>
              <a:spLocks noEditPoints="1"/>
            </p:cNvSpPr>
            <p:nvPr/>
          </p:nvSpPr>
          <p:spPr bwMode="auto">
            <a:xfrm>
              <a:off x="467544" y="2575009"/>
              <a:ext cx="864096" cy="1151989"/>
            </a:xfrm>
            <a:custGeom>
              <a:avLst/>
              <a:gdLst>
                <a:gd name="T0" fmla="*/ 307 w 2897"/>
                <a:gd name="T1" fmla="*/ 272 h 3768"/>
                <a:gd name="T2" fmla="*/ 280 w 2897"/>
                <a:gd name="T3" fmla="*/ 287 h 3768"/>
                <a:gd name="T4" fmla="*/ 280 w 2897"/>
                <a:gd name="T5" fmla="*/ 3481 h 3768"/>
                <a:gd name="T6" fmla="*/ 307 w 2897"/>
                <a:gd name="T7" fmla="*/ 3495 h 3768"/>
                <a:gd name="T8" fmla="*/ 797 w 2897"/>
                <a:gd name="T9" fmla="*/ 3495 h 3768"/>
                <a:gd name="T10" fmla="*/ 1211 w 2897"/>
                <a:gd name="T11" fmla="*/ 3495 h 3768"/>
                <a:gd name="T12" fmla="*/ 1839 w 2897"/>
                <a:gd name="T13" fmla="*/ 3495 h 3768"/>
                <a:gd name="T14" fmla="*/ 2066 w 2897"/>
                <a:gd name="T15" fmla="*/ 3495 h 3768"/>
                <a:gd name="T16" fmla="*/ 2242 w 2897"/>
                <a:gd name="T17" fmla="*/ 3495 h 3768"/>
                <a:gd name="T18" fmla="*/ 2533 w 2897"/>
                <a:gd name="T19" fmla="*/ 3495 h 3768"/>
                <a:gd name="T20" fmla="*/ 2587 w 2897"/>
                <a:gd name="T21" fmla="*/ 3495 h 3768"/>
                <a:gd name="T22" fmla="*/ 2597 w 2897"/>
                <a:gd name="T23" fmla="*/ 3495 h 3768"/>
                <a:gd name="T24" fmla="*/ 2599 w 2897"/>
                <a:gd name="T25" fmla="*/ 3495 h 3768"/>
                <a:gd name="T26" fmla="*/ 2613 w 2897"/>
                <a:gd name="T27" fmla="*/ 3488 h 3768"/>
                <a:gd name="T28" fmla="*/ 2620 w 2897"/>
                <a:gd name="T29" fmla="*/ 297 h 3768"/>
                <a:gd name="T30" fmla="*/ 2607 w 2897"/>
                <a:gd name="T31" fmla="*/ 274 h 3768"/>
                <a:gd name="T32" fmla="*/ 2599 w 2897"/>
                <a:gd name="T33" fmla="*/ 272 h 3768"/>
                <a:gd name="T34" fmla="*/ 2595 w 2897"/>
                <a:gd name="T35" fmla="*/ 272 h 3768"/>
                <a:gd name="T36" fmla="*/ 2548 w 2897"/>
                <a:gd name="T37" fmla="*/ 272 h 3768"/>
                <a:gd name="T38" fmla="*/ 2494 w 2897"/>
                <a:gd name="T39" fmla="*/ 272 h 3768"/>
                <a:gd name="T40" fmla="*/ 2410 w 2897"/>
                <a:gd name="T41" fmla="*/ 272 h 3768"/>
                <a:gd name="T42" fmla="*/ 2291 w 2897"/>
                <a:gd name="T43" fmla="*/ 272 h 3768"/>
                <a:gd name="T44" fmla="*/ 1657 w 2897"/>
                <a:gd name="T45" fmla="*/ 272 h 3768"/>
                <a:gd name="T46" fmla="*/ 943 w 2897"/>
                <a:gd name="T47" fmla="*/ 272 h 3768"/>
                <a:gd name="T48" fmla="*/ 307 w 2897"/>
                <a:gd name="T49" fmla="*/ 0 h 3768"/>
                <a:gd name="T50" fmla="*/ 309 w 2897"/>
                <a:gd name="T51" fmla="*/ 0 h 3768"/>
                <a:gd name="T52" fmla="*/ 454 w 2897"/>
                <a:gd name="T53" fmla="*/ 0 h 3768"/>
                <a:gd name="T54" fmla="*/ 616 w 2897"/>
                <a:gd name="T55" fmla="*/ 0 h 3768"/>
                <a:gd name="T56" fmla="*/ 1250 w 2897"/>
                <a:gd name="T57" fmla="*/ 0 h 3768"/>
                <a:gd name="T58" fmla="*/ 2111 w 2897"/>
                <a:gd name="T59" fmla="*/ 0 h 3768"/>
                <a:gd name="T60" fmla="*/ 2645 w 2897"/>
                <a:gd name="T61" fmla="*/ 2 h 3768"/>
                <a:gd name="T62" fmla="*/ 2765 w 2897"/>
                <a:gd name="T63" fmla="*/ 48 h 3768"/>
                <a:gd name="T64" fmla="*/ 2851 w 2897"/>
                <a:gd name="T65" fmla="*/ 136 h 3768"/>
                <a:gd name="T66" fmla="*/ 2894 w 2897"/>
                <a:gd name="T67" fmla="*/ 254 h 3768"/>
                <a:gd name="T68" fmla="*/ 2894 w 2897"/>
                <a:gd name="T69" fmla="*/ 3514 h 3768"/>
                <a:gd name="T70" fmla="*/ 2851 w 2897"/>
                <a:gd name="T71" fmla="*/ 3631 h 3768"/>
                <a:gd name="T72" fmla="*/ 2765 w 2897"/>
                <a:gd name="T73" fmla="*/ 3719 h 3768"/>
                <a:gd name="T74" fmla="*/ 2645 w 2897"/>
                <a:gd name="T75" fmla="*/ 3765 h 3768"/>
                <a:gd name="T76" fmla="*/ 2111 w 2897"/>
                <a:gd name="T77" fmla="*/ 3768 h 3768"/>
                <a:gd name="T78" fmla="*/ 841 w 2897"/>
                <a:gd name="T79" fmla="*/ 3768 h 3768"/>
                <a:gd name="T80" fmla="*/ 616 w 2897"/>
                <a:gd name="T81" fmla="*/ 3768 h 3768"/>
                <a:gd name="T82" fmla="*/ 358 w 2897"/>
                <a:gd name="T83" fmla="*/ 3768 h 3768"/>
                <a:gd name="T84" fmla="*/ 309 w 2897"/>
                <a:gd name="T85" fmla="*/ 3768 h 3768"/>
                <a:gd name="T86" fmla="*/ 307 w 2897"/>
                <a:gd name="T87" fmla="*/ 3768 h 3768"/>
                <a:gd name="T88" fmla="*/ 177 w 2897"/>
                <a:gd name="T89" fmla="*/ 3739 h 3768"/>
                <a:gd name="T90" fmla="*/ 75 w 2897"/>
                <a:gd name="T91" fmla="*/ 3664 h 3768"/>
                <a:gd name="T92" fmla="*/ 13 w 2897"/>
                <a:gd name="T93" fmla="*/ 3555 h 3768"/>
                <a:gd name="T94" fmla="*/ 0 w 2897"/>
                <a:gd name="T95" fmla="*/ 297 h 3768"/>
                <a:gd name="T96" fmla="*/ 29 w 2897"/>
                <a:gd name="T97" fmla="*/ 172 h 3768"/>
                <a:gd name="T98" fmla="*/ 105 w 2897"/>
                <a:gd name="T99" fmla="*/ 73 h 3768"/>
                <a:gd name="T100" fmla="*/ 218 w 2897"/>
                <a:gd name="T101" fmla="*/ 12 h 3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97" h="3768">
                  <a:moveTo>
                    <a:pt x="643" y="272"/>
                  </a:moveTo>
                  <a:lnTo>
                    <a:pt x="479" y="272"/>
                  </a:lnTo>
                  <a:lnTo>
                    <a:pt x="307" y="272"/>
                  </a:lnTo>
                  <a:lnTo>
                    <a:pt x="295" y="274"/>
                  </a:lnTo>
                  <a:lnTo>
                    <a:pt x="285" y="279"/>
                  </a:lnTo>
                  <a:lnTo>
                    <a:pt x="280" y="287"/>
                  </a:lnTo>
                  <a:lnTo>
                    <a:pt x="279" y="297"/>
                  </a:lnTo>
                  <a:lnTo>
                    <a:pt x="279" y="3471"/>
                  </a:lnTo>
                  <a:lnTo>
                    <a:pt x="280" y="3481"/>
                  </a:lnTo>
                  <a:lnTo>
                    <a:pt x="285" y="3488"/>
                  </a:lnTo>
                  <a:lnTo>
                    <a:pt x="295" y="3494"/>
                  </a:lnTo>
                  <a:lnTo>
                    <a:pt x="307" y="3495"/>
                  </a:lnTo>
                  <a:lnTo>
                    <a:pt x="479" y="3495"/>
                  </a:lnTo>
                  <a:lnTo>
                    <a:pt x="643" y="3495"/>
                  </a:lnTo>
                  <a:lnTo>
                    <a:pt x="797" y="3495"/>
                  </a:lnTo>
                  <a:lnTo>
                    <a:pt x="943" y="3495"/>
                  </a:lnTo>
                  <a:lnTo>
                    <a:pt x="1081" y="3495"/>
                  </a:lnTo>
                  <a:lnTo>
                    <a:pt x="1211" y="3495"/>
                  </a:lnTo>
                  <a:lnTo>
                    <a:pt x="1333" y="3495"/>
                  </a:lnTo>
                  <a:lnTo>
                    <a:pt x="1751" y="3495"/>
                  </a:lnTo>
                  <a:lnTo>
                    <a:pt x="1839" y="3495"/>
                  </a:lnTo>
                  <a:lnTo>
                    <a:pt x="1920" y="3495"/>
                  </a:lnTo>
                  <a:lnTo>
                    <a:pt x="1997" y="3495"/>
                  </a:lnTo>
                  <a:lnTo>
                    <a:pt x="2066" y="3495"/>
                  </a:lnTo>
                  <a:lnTo>
                    <a:pt x="2130" y="3495"/>
                  </a:lnTo>
                  <a:lnTo>
                    <a:pt x="2188" y="3495"/>
                  </a:lnTo>
                  <a:lnTo>
                    <a:pt x="2242" y="3495"/>
                  </a:lnTo>
                  <a:lnTo>
                    <a:pt x="2291" y="3495"/>
                  </a:lnTo>
                  <a:lnTo>
                    <a:pt x="2334" y="3495"/>
                  </a:lnTo>
                  <a:lnTo>
                    <a:pt x="2533" y="3495"/>
                  </a:lnTo>
                  <a:lnTo>
                    <a:pt x="2548" y="3495"/>
                  </a:lnTo>
                  <a:lnTo>
                    <a:pt x="2562" y="3495"/>
                  </a:lnTo>
                  <a:lnTo>
                    <a:pt x="2587" y="3495"/>
                  </a:lnTo>
                  <a:lnTo>
                    <a:pt x="2591" y="3495"/>
                  </a:lnTo>
                  <a:lnTo>
                    <a:pt x="2595" y="3495"/>
                  </a:lnTo>
                  <a:lnTo>
                    <a:pt x="2597" y="3495"/>
                  </a:lnTo>
                  <a:lnTo>
                    <a:pt x="2599" y="3495"/>
                  </a:lnTo>
                  <a:lnTo>
                    <a:pt x="2599" y="3495"/>
                  </a:lnTo>
                  <a:lnTo>
                    <a:pt x="2599" y="3495"/>
                  </a:lnTo>
                  <a:lnTo>
                    <a:pt x="2600" y="3495"/>
                  </a:lnTo>
                  <a:lnTo>
                    <a:pt x="2607" y="3494"/>
                  </a:lnTo>
                  <a:lnTo>
                    <a:pt x="2613" y="3488"/>
                  </a:lnTo>
                  <a:lnTo>
                    <a:pt x="2617" y="3481"/>
                  </a:lnTo>
                  <a:lnTo>
                    <a:pt x="2620" y="3471"/>
                  </a:lnTo>
                  <a:lnTo>
                    <a:pt x="2620" y="297"/>
                  </a:lnTo>
                  <a:lnTo>
                    <a:pt x="2617" y="287"/>
                  </a:lnTo>
                  <a:lnTo>
                    <a:pt x="2613" y="279"/>
                  </a:lnTo>
                  <a:lnTo>
                    <a:pt x="2607" y="274"/>
                  </a:lnTo>
                  <a:lnTo>
                    <a:pt x="2600" y="272"/>
                  </a:lnTo>
                  <a:lnTo>
                    <a:pt x="2599" y="272"/>
                  </a:lnTo>
                  <a:lnTo>
                    <a:pt x="2599" y="272"/>
                  </a:lnTo>
                  <a:lnTo>
                    <a:pt x="2599" y="272"/>
                  </a:lnTo>
                  <a:lnTo>
                    <a:pt x="2597" y="272"/>
                  </a:lnTo>
                  <a:lnTo>
                    <a:pt x="2595" y="272"/>
                  </a:lnTo>
                  <a:lnTo>
                    <a:pt x="2591" y="272"/>
                  </a:lnTo>
                  <a:lnTo>
                    <a:pt x="2587" y="272"/>
                  </a:lnTo>
                  <a:lnTo>
                    <a:pt x="2548" y="272"/>
                  </a:lnTo>
                  <a:lnTo>
                    <a:pt x="2533" y="272"/>
                  </a:lnTo>
                  <a:lnTo>
                    <a:pt x="2515" y="272"/>
                  </a:lnTo>
                  <a:lnTo>
                    <a:pt x="2494" y="272"/>
                  </a:lnTo>
                  <a:lnTo>
                    <a:pt x="2469" y="272"/>
                  </a:lnTo>
                  <a:lnTo>
                    <a:pt x="2442" y="272"/>
                  </a:lnTo>
                  <a:lnTo>
                    <a:pt x="2410" y="272"/>
                  </a:lnTo>
                  <a:lnTo>
                    <a:pt x="2374" y="272"/>
                  </a:lnTo>
                  <a:lnTo>
                    <a:pt x="2334" y="272"/>
                  </a:lnTo>
                  <a:lnTo>
                    <a:pt x="2291" y="272"/>
                  </a:lnTo>
                  <a:lnTo>
                    <a:pt x="1839" y="272"/>
                  </a:lnTo>
                  <a:lnTo>
                    <a:pt x="1751" y="272"/>
                  </a:lnTo>
                  <a:lnTo>
                    <a:pt x="1657" y="272"/>
                  </a:lnTo>
                  <a:lnTo>
                    <a:pt x="1211" y="272"/>
                  </a:lnTo>
                  <a:lnTo>
                    <a:pt x="1081" y="272"/>
                  </a:lnTo>
                  <a:lnTo>
                    <a:pt x="943" y="272"/>
                  </a:lnTo>
                  <a:lnTo>
                    <a:pt x="797" y="272"/>
                  </a:lnTo>
                  <a:lnTo>
                    <a:pt x="643" y="272"/>
                  </a:lnTo>
                  <a:close/>
                  <a:moveTo>
                    <a:pt x="307" y="0"/>
                  </a:moveTo>
                  <a:lnTo>
                    <a:pt x="308" y="0"/>
                  </a:lnTo>
                  <a:lnTo>
                    <a:pt x="308" y="0"/>
                  </a:lnTo>
                  <a:lnTo>
                    <a:pt x="309" y="0"/>
                  </a:lnTo>
                  <a:lnTo>
                    <a:pt x="424" y="0"/>
                  </a:lnTo>
                  <a:lnTo>
                    <a:pt x="437" y="0"/>
                  </a:lnTo>
                  <a:lnTo>
                    <a:pt x="454" y="0"/>
                  </a:lnTo>
                  <a:lnTo>
                    <a:pt x="533" y="0"/>
                  </a:lnTo>
                  <a:lnTo>
                    <a:pt x="572" y="0"/>
                  </a:lnTo>
                  <a:lnTo>
                    <a:pt x="616" y="0"/>
                  </a:lnTo>
                  <a:lnTo>
                    <a:pt x="1068" y="0"/>
                  </a:lnTo>
                  <a:lnTo>
                    <a:pt x="1155" y="0"/>
                  </a:lnTo>
                  <a:lnTo>
                    <a:pt x="1250" y="0"/>
                  </a:lnTo>
                  <a:lnTo>
                    <a:pt x="1350" y="0"/>
                  </a:lnTo>
                  <a:lnTo>
                    <a:pt x="1965" y="0"/>
                  </a:lnTo>
                  <a:lnTo>
                    <a:pt x="2111" y="0"/>
                  </a:lnTo>
                  <a:lnTo>
                    <a:pt x="2203" y="0"/>
                  </a:lnTo>
                  <a:lnTo>
                    <a:pt x="2600" y="0"/>
                  </a:lnTo>
                  <a:lnTo>
                    <a:pt x="2645" y="2"/>
                  </a:lnTo>
                  <a:lnTo>
                    <a:pt x="2688" y="12"/>
                  </a:lnTo>
                  <a:lnTo>
                    <a:pt x="2728" y="27"/>
                  </a:lnTo>
                  <a:lnTo>
                    <a:pt x="2765" y="48"/>
                  </a:lnTo>
                  <a:lnTo>
                    <a:pt x="2798" y="73"/>
                  </a:lnTo>
                  <a:lnTo>
                    <a:pt x="2826" y="103"/>
                  </a:lnTo>
                  <a:lnTo>
                    <a:pt x="2851" y="136"/>
                  </a:lnTo>
                  <a:lnTo>
                    <a:pt x="2871" y="172"/>
                  </a:lnTo>
                  <a:lnTo>
                    <a:pt x="2886" y="212"/>
                  </a:lnTo>
                  <a:lnTo>
                    <a:pt x="2894" y="254"/>
                  </a:lnTo>
                  <a:lnTo>
                    <a:pt x="2897" y="297"/>
                  </a:lnTo>
                  <a:lnTo>
                    <a:pt x="2897" y="3471"/>
                  </a:lnTo>
                  <a:lnTo>
                    <a:pt x="2894" y="3514"/>
                  </a:lnTo>
                  <a:lnTo>
                    <a:pt x="2886" y="3555"/>
                  </a:lnTo>
                  <a:lnTo>
                    <a:pt x="2871" y="3594"/>
                  </a:lnTo>
                  <a:lnTo>
                    <a:pt x="2851" y="3631"/>
                  </a:lnTo>
                  <a:lnTo>
                    <a:pt x="2826" y="3664"/>
                  </a:lnTo>
                  <a:lnTo>
                    <a:pt x="2798" y="3694"/>
                  </a:lnTo>
                  <a:lnTo>
                    <a:pt x="2765" y="3719"/>
                  </a:lnTo>
                  <a:lnTo>
                    <a:pt x="2728" y="3739"/>
                  </a:lnTo>
                  <a:lnTo>
                    <a:pt x="2688" y="3755"/>
                  </a:lnTo>
                  <a:lnTo>
                    <a:pt x="2645" y="3765"/>
                  </a:lnTo>
                  <a:lnTo>
                    <a:pt x="2600" y="3768"/>
                  </a:lnTo>
                  <a:lnTo>
                    <a:pt x="2203" y="3768"/>
                  </a:lnTo>
                  <a:lnTo>
                    <a:pt x="2111" y="3768"/>
                  </a:lnTo>
                  <a:lnTo>
                    <a:pt x="1965" y="3768"/>
                  </a:lnTo>
                  <a:lnTo>
                    <a:pt x="884" y="3768"/>
                  </a:lnTo>
                  <a:lnTo>
                    <a:pt x="841" y="3768"/>
                  </a:lnTo>
                  <a:lnTo>
                    <a:pt x="804" y="3768"/>
                  </a:lnTo>
                  <a:lnTo>
                    <a:pt x="666" y="3768"/>
                  </a:lnTo>
                  <a:lnTo>
                    <a:pt x="616" y="3768"/>
                  </a:lnTo>
                  <a:lnTo>
                    <a:pt x="572" y="3768"/>
                  </a:lnTo>
                  <a:lnTo>
                    <a:pt x="374" y="3768"/>
                  </a:lnTo>
                  <a:lnTo>
                    <a:pt x="358" y="3768"/>
                  </a:lnTo>
                  <a:lnTo>
                    <a:pt x="346" y="3768"/>
                  </a:lnTo>
                  <a:lnTo>
                    <a:pt x="336" y="3768"/>
                  </a:lnTo>
                  <a:lnTo>
                    <a:pt x="309" y="3768"/>
                  </a:lnTo>
                  <a:lnTo>
                    <a:pt x="308" y="3768"/>
                  </a:lnTo>
                  <a:lnTo>
                    <a:pt x="308" y="3768"/>
                  </a:lnTo>
                  <a:lnTo>
                    <a:pt x="307" y="3768"/>
                  </a:lnTo>
                  <a:lnTo>
                    <a:pt x="261" y="3765"/>
                  </a:lnTo>
                  <a:lnTo>
                    <a:pt x="218" y="3755"/>
                  </a:lnTo>
                  <a:lnTo>
                    <a:pt x="177" y="3739"/>
                  </a:lnTo>
                  <a:lnTo>
                    <a:pt x="139" y="3719"/>
                  </a:lnTo>
                  <a:lnTo>
                    <a:pt x="105" y="3694"/>
                  </a:lnTo>
                  <a:lnTo>
                    <a:pt x="75" y="3664"/>
                  </a:lnTo>
                  <a:lnTo>
                    <a:pt x="49" y="3631"/>
                  </a:lnTo>
                  <a:lnTo>
                    <a:pt x="29" y="3594"/>
                  </a:lnTo>
                  <a:lnTo>
                    <a:pt x="13" y="3555"/>
                  </a:lnTo>
                  <a:lnTo>
                    <a:pt x="3" y="3514"/>
                  </a:lnTo>
                  <a:lnTo>
                    <a:pt x="0" y="3471"/>
                  </a:lnTo>
                  <a:lnTo>
                    <a:pt x="0" y="297"/>
                  </a:lnTo>
                  <a:lnTo>
                    <a:pt x="3" y="254"/>
                  </a:lnTo>
                  <a:lnTo>
                    <a:pt x="13" y="212"/>
                  </a:lnTo>
                  <a:lnTo>
                    <a:pt x="29" y="172"/>
                  </a:lnTo>
                  <a:lnTo>
                    <a:pt x="49" y="136"/>
                  </a:lnTo>
                  <a:lnTo>
                    <a:pt x="75" y="103"/>
                  </a:lnTo>
                  <a:lnTo>
                    <a:pt x="105" y="73"/>
                  </a:lnTo>
                  <a:lnTo>
                    <a:pt x="139" y="48"/>
                  </a:lnTo>
                  <a:lnTo>
                    <a:pt x="177" y="27"/>
                  </a:lnTo>
                  <a:lnTo>
                    <a:pt x="218" y="12"/>
                  </a:lnTo>
                  <a:lnTo>
                    <a:pt x="261" y="2"/>
                  </a:lnTo>
                  <a:lnTo>
                    <a:pt x="307" y="0"/>
                  </a:lnTo>
                  <a:close/>
                </a:path>
              </a:pathLst>
            </a:custGeom>
            <a:solidFill>
              <a:schemeClr val="tx1"/>
            </a:solidFill>
            <a:ln w="0">
              <a:solidFill>
                <a:schemeClr val="tx1">
                  <a:lumMod val="5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cxnSp>
          <p:nvCxnSpPr>
            <p:cNvPr id="85" name="Straight Connector 84"/>
            <p:cNvCxnSpPr/>
            <p:nvPr/>
          </p:nvCxnSpPr>
          <p:spPr>
            <a:xfrm>
              <a:off x="658416" y="2742864"/>
              <a:ext cx="0" cy="8267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10816" y="2742864"/>
              <a:ext cx="0" cy="8267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63216" y="2742864"/>
              <a:ext cx="0" cy="8267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115616" y="2742864"/>
              <a:ext cx="0" cy="82672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5536" y="2636912"/>
              <a:ext cx="100811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51384" y="2564458"/>
              <a:ext cx="2964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10028741" y="3488179"/>
            <a:ext cx="2017688" cy="3230803"/>
            <a:chOff x="10028741" y="3088125"/>
            <a:chExt cx="2017688" cy="3230803"/>
          </a:xfrm>
        </p:grpSpPr>
        <p:sp>
          <p:nvSpPr>
            <p:cNvPr id="134" name="Rectangle 133"/>
            <p:cNvSpPr/>
            <p:nvPr/>
          </p:nvSpPr>
          <p:spPr>
            <a:xfrm>
              <a:off x="10236660" y="5132476"/>
              <a:ext cx="1601850" cy="1186452"/>
            </a:xfrm>
            <a:prstGeom prst="rect">
              <a:avLst/>
            </a:prstGeom>
          </p:spPr>
          <p:txBody>
            <a:bodyPr wrap="square" lIns="77699" tIns="38849" rIns="77699" bIns="38849">
              <a:spAutoFit/>
            </a:bodyPr>
            <a:lstStyle/>
            <a:p>
              <a:pPr algn="ctr" defTabSz="776774">
                <a:lnSpc>
                  <a:spcPct val="90000"/>
                </a:lnSpc>
                <a:spcBef>
                  <a:spcPts val="510"/>
                </a:spcBef>
                <a:defRPr/>
              </a:pPr>
              <a:r>
                <a:rPr lang="en-US" sz="2000" kern="0" spc="-43" dirty="0"/>
                <a:t>Management with Intune or 3rd Party </a:t>
              </a:r>
              <a:r>
                <a:rPr lang="en-US" sz="2000" kern="0" spc="-43" dirty="0" smtClean="0"/>
                <a:t>MDM</a:t>
              </a:r>
            </a:p>
          </p:txBody>
        </p:sp>
        <p:sp>
          <p:nvSpPr>
            <p:cNvPr id="135" name="Oval 134"/>
            <p:cNvSpPr/>
            <p:nvPr/>
          </p:nvSpPr>
          <p:spPr bwMode="auto">
            <a:xfrm>
              <a:off x="10028741" y="3088125"/>
              <a:ext cx="2017688" cy="1915439"/>
            </a:xfrm>
            <a:prstGeom prst="ellipse">
              <a:avLst/>
            </a:prstGeom>
            <a:noFill/>
            <a:ln w="57150" cap="flat" cmpd="sng" algn="ctr">
              <a:solidFill>
                <a:schemeClr val="tx1"/>
              </a:solidFill>
              <a:prstDash val="sysDot"/>
              <a:headEnd type="none" w="med" len="med"/>
              <a:tailEnd type="none" w="med" len="med"/>
            </a:ln>
            <a:effectLst/>
          </p:spPr>
          <p:txBody>
            <a:bodyPr vert="horz" wrap="square" lIns="77695" tIns="38848" rIns="77695" bIns="38848" numCol="1" rtlCol="0" anchor="ctr" anchorCtr="0" compatLnSpc="1">
              <a:prstTxWarp prst="textNoShape">
                <a:avLst/>
              </a:prstTxWarp>
            </a:bodyPr>
            <a:lstStyle/>
            <a:p>
              <a:pPr algn="ctr" defTabSz="776774" fontAlgn="base">
                <a:lnSpc>
                  <a:spcPct val="90000"/>
                </a:lnSpc>
                <a:spcBef>
                  <a:spcPct val="0"/>
                </a:spcBef>
                <a:spcAft>
                  <a:spcPct val="0"/>
                </a:spcAft>
                <a:defRPr/>
              </a:pPr>
              <a:endParaRPr lang="en-US" sz="1700" kern="0" spc="-43" dirty="0">
                <a:gradFill>
                  <a:gsLst>
                    <a:gs pos="0">
                      <a:srgbClr val="FFFFFF"/>
                    </a:gs>
                    <a:gs pos="100000">
                      <a:srgbClr val="FFFFFF"/>
                    </a:gs>
                  </a:gsLst>
                  <a:lin ang="5400000" scaled="0"/>
                </a:gradFill>
              </a:endParaRPr>
            </a:p>
          </p:txBody>
        </p:sp>
      </p:grpSp>
      <p:cxnSp>
        <p:nvCxnSpPr>
          <p:cNvPr id="136" name="Straight Connector 135"/>
          <p:cNvCxnSpPr/>
          <p:nvPr/>
        </p:nvCxnSpPr>
        <p:spPr>
          <a:xfrm>
            <a:off x="7161613" y="3701448"/>
            <a:ext cx="2739625" cy="508503"/>
          </a:xfrm>
          <a:prstGeom prst="line">
            <a:avLst/>
          </a:prstGeom>
          <a:ln w="88900" cap="rnd" cmpd="sng">
            <a:solidFill>
              <a:srgbClr val="0070C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72564" y="4048866"/>
            <a:ext cx="2194225" cy="794064"/>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chemeClr val="tx1"/>
                    </a:gs>
                    <a:gs pos="30000">
                      <a:schemeClr val="tx1"/>
                    </a:gs>
                  </a:gsLst>
                  <a:lin ang="5400000" scaled="0"/>
                </a:gradFill>
              </a:rPr>
              <a:t>MDM Initiated Wipe Command</a:t>
            </a:r>
          </a:p>
        </p:txBody>
      </p:sp>
    </p:spTree>
    <p:extLst>
      <p:ext uri="{BB962C8B-B14F-4D97-AF65-F5344CB8AC3E}">
        <p14:creationId xmlns:p14="http://schemas.microsoft.com/office/powerpoint/2010/main" val="418509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2"/>
                                        </p:tgtEl>
                                        <p:attrNameLst>
                                          <p:attrName>style.visibility</p:attrName>
                                        </p:attrNameLst>
                                      </p:cBhvr>
                                      <p:to>
                                        <p:strVal val="visible"/>
                                      </p:to>
                                    </p:set>
                                    <p:animEffect transition="in" filter="fade">
                                      <p:cBhvr>
                                        <p:cTn id="15" dur="500"/>
                                        <p:tgtEl>
                                          <p:spTgt spid="182"/>
                                        </p:tgtEl>
                                      </p:cBhvr>
                                    </p:animEffect>
                                  </p:childTnLst>
                                </p:cTn>
                              </p:par>
                              <p:par>
                                <p:cTn id="16" presetID="10"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par>
                          <p:cTn id="19" fill="hold">
                            <p:stCondLst>
                              <p:cond delay="500"/>
                            </p:stCondLst>
                            <p:childTnLst>
                              <p:par>
                                <p:cTn id="20" presetID="10" presetClass="exit" presetSubtype="0" fill="hold" nodeType="afterEffect">
                                  <p:stCondLst>
                                    <p:cond delay="0"/>
                                  </p:stCondLst>
                                  <p:childTnLst>
                                    <p:animEffect transition="out" filter="fade">
                                      <p:cBhvr>
                                        <p:cTn id="21" dur="500"/>
                                        <p:tgtEl>
                                          <p:spTgt spid="136"/>
                                        </p:tgtEl>
                                      </p:cBhvr>
                                    </p:animEffect>
                                    <p:set>
                                      <p:cBhvr>
                                        <p:cTn id="22" dur="1" fill="hold">
                                          <p:stCondLst>
                                            <p:cond delay="499"/>
                                          </p:stCondLst>
                                        </p:cTn>
                                        <p:tgtEl>
                                          <p:spTgt spid="136"/>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42" presetClass="path" presetSubtype="0" accel="50000" decel="50000" fill="hold" nodeType="withEffect">
                                  <p:stCondLst>
                                    <p:cond delay="0"/>
                                  </p:stCondLst>
                                  <p:childTnLst>
                                    <p:animMotion origin="layout" path="M -5.38678E-7 1.97912E-6 L 0.38958 -0.22379 " pathEditMode="relative" rAng="0" ptsTypes="AA">
                                      <p:cBhvr>
                                        <p:cTn id="27" dur="2000" fill="hold"/>
                                        <p:tgtEl>
                                          <p:spTgt spid="95"/>
                                        </p:tgtEl>
                                        <p:attrNameLst>
                                          <p:attrName>ppt_x</p:attrName>
                                          <p:attrName>ppt_y</p:attrName>
                                        </p:attrNameLst>
                                      </p:cBhvr>
                                      <p:rCtr x="19479" y="-11189"/>
                                    </p:animMotion>
                                  </p:childTnLst>
                                </p:cTn>
                              </p:par>
                              <p:par>
                                <p:cTn id="28" presetID="42" presetClass="path" presetSubtype="0" accel="50000" decel="50000" fill="hold" nodeType="withEffect">
                                  <p:stCondLst>
                                    <p:cond delay="500"/>
                                  </p:stCondLst>
                                  <p:childTnLst>
                                    <p:animMotion origin="layout" path="M -3.42864E-6 3.91739E-6 L 0.39278 -0.01362 " pathEditMode="relative" rAng="0" ptsTypes="AA">
                                      <p:cBhvr>
                                        <p:cTn id="29" dur="2000" fill="hold"/>
                                        <p:tgtEl>
                                          <p:spTgt spid="2"/>
                                        </p:tgtEl>
                                        <p:attrNameLst>
                                          <p:attrName>ppt_x</p:attrName>
                                          <p:attrName>ppt_y</p:attrName>
                                        </p:attrNameLst>
                                      </p:cBhvr>
                                      <p:rCtr x="19632" y="-681"/>
                                    </p:animMotion>
                                  </p:childTnLst>
                                </p:cTn>
                              </p:par>
                            </p:childTnLst>
                          </p:cTn>
                        </p:par>
                        <p:par>
                          <p:cTn id="30" fill="hold">
                            <p:stCondLst>
                              <p:cond delay="3000"/>
                            </p:stCondLst>
                            <p:childTnLst>
                              <p:par>
                                <p:cTn id="31" presetID="10" presetClass="exit" presetSubtype="0" fill="hold" nodeType="afterEffect">
                                  <p:stCondLst>
                                    <p:cond delay="0"/>
                                  </p:stCondLst>
                                  <p:childTnLst>
                                    <p:animEffect transition="out" filter="fade">
                                      <p:cBhvr>
                                        <p:cTn id="32" dur="500"/>
                                        <p:tgtEl>
                                          <p:spTgt spid="95"/>
                                        </p:tgtEl>
                                      </p:cBhvr>
                                    </p:animEffect>
                                    <p:set>
                                      <p:cBhvr>
                                        <p:cTn id="33" dur="1" fill="hold">
                                          <p:stCondLst>
                                            <p:cond delay="499"/>
                                          </p:stCondLst>
                                        </p:cTn>
                                        <p:tgtEl>
                                          <p:spTgt spid="9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par>
                          <p:cTn id="37" fill="hold">
                            <p:stCondLst>
                              <p:cond delay="3500"/>
                            </p:stCondLst>
                            <p:childTnLst>
                              <p:par>
                                <p:cTn id="38" presetID="1" presetClass="exit" presetSubtype="0" fill="hold" grpId="0" nodeType="afterEffect">
                                  <p:stCondLst>
                                    <p:cond delay="0"/>
                                  </p:stCondLst>
                                  <p:childTnLst>
                                    <p:set>
                                      <p:cBhvr>
                                        <p:cTn id="39" dur="1" fill="hold">
                                          <p:stCondLst>
                                            <p:cond delay="0"/>
                                          </p:stCondLst>
                                        </p:cTn>
                                        <p:tgtEl>
                                          <p:spTgt spid="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82" grpId="0"/>
      <p:bldP spid="6" grpId="0"/>
      <p:bldP spid="6"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051034"/>
            <a:ext cx="10056812" cy="3005959"/>
          </a:xfrm>
        </p:spPr>
        <p:txBody>
          <a:bodyPr/>
          <a:lstStyle/>
          <a:p>
            <a:r>
              <a:rPr lang="en-US" dirty="0" smtClean="0"/>
              <a:t>Demo</a:t>
            </a:r>
            <a:br>
              <a:rPr lang="en-US" dirty="0" smtClean="0"/>
            </a:br>
            <a:r>
              <a:rPr lang="en-US" sz="4000" dirty="0" smtClean="0"/>
              <a:t>Automatic data protection with Work Folders</a:t>
            </a:r>
            <a:br>
              <a:rPr lang="en-US" sz="4000" dirty="0" smtClean="0"/>
            </a:br>
            <a:r>
              <a:rPr lang="en-US" sz="4000" dirty="0" smtClean="0"/>
              <a:t>Automatic application of rights management</a:t>
            </a:r>
            <a:br>
              <a:rPr lang="en-US" sz="4000" dirty="0" smtClean="0"/>
            </a:br>
            <a:r>
              <a:rPr lang="en-US" sz="4000" dirty="0" smtClean="0"/>
              <a:t>Wipe via Remote Business Data Removal (RBDR)</a:t>
            </a:r>
            <a:endParaRPr lang="en-US" sz="3600" dirty="0"/>
          </a:p>
        </p:txBody>
      </p:sp>
      <p:sp>
        <p:nvSpPr>
          <p:cNvPr id="3" name="Text Placeholder 2"/>
          <p:cNvSpPr>
            <a:spLocks noGrp="1"/>
          </p:cNvSpPr>
          <p:nvPr>
            <p:ph type="body" sz="quarter" idx="12"/>
          </p:nvPr>
        </p:nvSpPr>
        <p:spPr/>
        <p:txBody>
          <a:bodyPr/>
          <a:lstStyle/>
          <a:p>
            <a:r>
              <a:rPr lang="en-US" dirty="0" smtClean="0"/>
              <a:t>Chris Hallum</a:t>
            </a:r>
            <a:endParaRPr lang="en-US" dirty="0"/>
          </a:p>
        </p:txBody>
      </p:sp>
    </p:spTree>
    <p:extLst>
      <p:ext uri="{BB962C8B-B14F-4D97-AF65-F5344CB8AC3E}">
        <p14:creationId xmlns:p14="http://schemas.microsoft.com/office/powerpoint/2010/main" val="4043595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
          <p:cNvSpPr txBox="1">
            <a:spLocks/>
          </p:cNvSpPr>
          <p:nvPr/>
        </p:nvSpPr>
        <p:spPr>
          <a:xfrm>
            <a:off x="486140" y="2787650"/>
            <a:ext cx="6901770"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800" dirty="0">
                <a:solidFill>
                  <a:srgbClr val="008272"/>
                </a:solidFill>
              </a:rPr>
              <a:t>I want to be able to ensure files are encrypted and </a:t>
            </a:r>
            <a:r>
              <a:rPr lang="en-US" sz="4800" dirty="0" smtClean="0">
                <a:solidFill>
                  <a:srgbClr val="008272"/>
                </a:solidFill>
              </a:rPr>
              <a:t>only accessible by </a:t>
            </a:r>
            <a:r>
              <a:rPr lang="en-US" sz="4800" dirty="0">
                <a:solidFill>
                  <a:srgbClr val="008272"/>
                </a:solidFill>
              </a:rPr>
              <a:t>authorized users</a:t>
            </a:r>
          </a:p>
        </p:txBody>
      </p:sp>
      <p:sp>
        <p:nvSpPr>
          <p:cNvPr id="9" name="Oval 8"/>
          <p:cNvSpPr/>
          <p:nvPr/>
        </p:nvSpPr>
        <p:spPr bwMode="auto">
          <a:xfrm>
            <a:off x="457200" y="479425"/>
            <a:ext cx="1828800" cy="1828800"/>
          </a:xfrm>
          <a:prstGeom prst="ellipse">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Protect</a:t>
            </a:r>
          </a:p>
        </p:txBody>
      </p:sp>
      <p:sp>
        <p:nvSpPr>
          <p:cNvPr id="8" name="Oval 7"/>
          <p:cNvSpPr/>
          <p:nvPr/>
        </p:nvSpPr>
        <p:spPr bwMode="auto">
          <a:xfrm>
            <a:off x="2108225" y="480835"/>
            <a:ext cx="1828800" cy="1828800"/>
          </a:xfrm>
          <a:prstGeom prst="ellipse">
            <a:avLst/>
          </a:prstGeom>
          <a:solidFill>
            <a:schemeClr val="accent4">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Share</a:t>
            </a:r>
          </a:p>
        </p:txBody>
      </p:sp>
    </p:spTree>
    <p:extLst>
      <p:ext uri="{BB962C8B-B14F-4D97-AF65-F5344CB8AC3E}">
        <p14:creationId xmlns:p14="http://schemas.microsoft.com/office/powerpoint/2010/main" val="3868744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Protect Data with Rights Management</a:t>
            </a:r>
            <a:endParaRPr lang="en-US" dirty="0"/>
          </a:p>
        </p:txBody>
      </p:sp>
      <p:sp>
        <p:nvSpPr>
          <p:cNvPr id="5" name="AutoShape 3"/>
          <p:cNvSpPr>
            <a:spLocks noChangeAspect="1" noChangeArrowheads="1" noTextEdit="1"/>
          </p:cNvSpPr>
          <p:nvPr/>
        </p:nvSpPr>
        <p:spPr bwMode="auto">
          <a:xfrm>
            <a:off x="1299556" y="4126957"/>
            <a:ext cx="386417" cy="46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sp>
        <p:nvSpPr>
          <p:cNvPr id="29" name="Freeform 12"/>
          <p:cNvSpPr>
            <a:spLocks/>
          </p:cNvSpPr>
          <p:nvPr/>
        </p:nvSpPr>
        <p:spPr bwMode="auto">
          <a:xfrm>
            <a:off x="8013710" y="3791835"/>
            <a:ext cx="258763" cy="668338"/>
          </a:xfrm>
          <a:custGeom>
            <a:avLst/>
            <a:gdLst>
              <a:gd name="T0" fmla="*/ 56 w 163"/>
              <a:gd name="T1" fmla="*/ 23 h 421"/>
              <a:gd name="T2" fmla="*/ 163 w 163"/>
              <a:gd name="T3" fmla="*/ 0 h 421"/>
              <a:gd name="T4" fmla="*/ 163 w 163"/>
              <a:gd name="T5" fmla="*/ 421 h 421"/>
              <a:gd name="T6" fmla="*/ 67 w 163"/>
              <a:gd name="T7" fmla="*/ 372 h 421"/>
              <a:gd name="T8" fmla="*/ 27 w 163"/>
              <a:gd name="T9" fmla="*/ 326 h 421"/>
              <a:gd name="T10" fmla="*/ 0 w 163"/>
              <a:gd name="T11" fmla="*/ 266 h 421"/>
              <a:gd name="T12" fmla="*/ 0 w 163"/>
              <a:gd name="T13" fmla="*/ 94 h 421"/>
              <a:gd name="T14" fmla="*/ 3 w 163"/>
              <a:gd name="T15" fmla="*/ 55 h 421"/>
              <a:gd name="T16" fmla="*/ 56 w 163"/>
              <a:gd name="T17" fmla="*/ 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421">
                <a:moveTo>
                  <a:pt x="56" y="23"/>
                </a:moveTo>
                <a:lnTo>
                  <a:pt x="163" y="0"/>
                </a:lnTo>
                <a:lnTo>
                  <a:pt x="163" y="421"/>
                </a:lnTo>
                <a:lnTo>
                  <a:pt x="67" y="372"/>
                </a:lnTo>
                <a:lnTo>
                  <a:pt x="27" y="326"/>
                </a:lnTo>
                <a:lnTo>
                  <a:pt x="0" y="266"/>
                </a:lnTo>
                <a:lnTo>
                  <a:pt x="0" y="94"/>
                </a:lnTo>
                <a:lnTo>
                  <a:pt x="3" y="55"/>
                </a:lnTo>
                <a:lnTo>
                  <a:pt x="5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sp>
        <p:nvSpPr>
          <p:cNvPr id="30" name="Freeform 13"/>
          <p:cNvSpPr>
            <a:spLocks/>
          </p:cNvSpPr>
          <p:nvPr/>
        </p:nvSpPr>
        <p:spPr bwMode="auto">
          <a:xfrm>
            <a:off x="8262948" y="3791835"/>
            <a:ext cx="258763" cy="668338"/>
          </a:xfrm>
          <a:custGeom>
            <a:avLst/>
            <a:gdLst>
              <a:gd name="T0" fmla="*/ 107 w 163"/>
              <a:gd name="T1" fmla="*/ 23 h 421"/>
              <a:gd name="T2" fmla="*/ 0 w 163"/>
              <a:gd name="T3" fmla="*/ 0 h 421"/>
              <a:gd name="T4" fmla="*/ 0 w 163"/>
              <a:gd name="T5" fmla="*/ 421 h 421"/>
              <a:gd name="T6" fmla="*/ 96 w 163"/>
              <a:gd name="T7" fmla="*/ 372 h 421"/>
              <a:gd name="T8" fmla="*/ 137 w 163"/>
              <a:gd name="T9" fmla="*/ 326 h 421"/>
              <a:gd name="T10" fmla="*/ 163 w 163"/>
              <a:gd name="T11" fmla="*/ 266 h 421"/>
              <a:gd name="T12" fmla="*/ 163 w 163"/>
              <a:gd name="T13" fmla="*/ 94 h 421"/>
              <a:gd name="T14" fmla="*/ 160 w 163"/>
              <a:gd name="T15" fmla="*/ 55 h 421"/>
              <a:gd name="T16" fmla="*/ 107 w 163"/>
              <a:gd name="T17" fmla="*/ 23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421">
                <a:moveTo>
                  <a:pt x="107" y="23"/>
                </a:moveTo>
                <a:lnTo>
                  <a:pt x="0" y="0"/>
                </a:lnTo>
                <a:lnTo>
                  <a:pt x="0" y="421"/>
                </a:lnTo>
                <a:lnTo>
                  <a:pt x="96" y="372"/>
                </a:lnTo>
                <a:lnTo>
                  <a:pt x="137" y="326"/>
                </a:lnTo>
                <a:lnTo>
                  <a:pt x="163" y="266"/>
                </a:lnTo>
                <a:lnTo>
                  <a:pt x="163" y="94"/>
                </a:lnTo>
                <a:lnTo>
                  <a:pt x="160" y="55"/>
                </a:lnTo>
                <a:lnTo>
                  <a:pt x="10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pic>
        <p:nvPicPr>
          <p:cNvPr id="11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9442" y="4242548"/>
            <a:ext cx="3380214" cy="2562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up 35"/>
          <p:cNvGrpSpPr/>
          <p:nvPr/>
        </p:nvGrpSpPr>
        <p:grpSpPr>
          <a:xfrm>
            <a:off x="457200" y="1296089"/>
            <a:ext cx="5152569" cy="2558250"/>
            <a:chOff x="457200" y="1296089"/>
            <a:chExt cx="5152569" cy="2558250"/>
          </a:xfrm>
        </p:grpSpPr>
        <p:sp>
          <p:nvSpPr>
            <p:cNvPr id="35" name="Rectangle 34"/>
            <p:cNvSpPr/>
            <p:nvPr/>
          </p:nvSpPr>
          <p:spPr bwMode="auto">
            <a:xfrm>
              <a:off x="489129" y="1296089"/>
              <a:ext cx="5120640" cy="201168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 name="Group 6"/>
            <p:cNvGrpSpPr/>
            <p:nvPr/>
          </p:nvGrpSpPr>
          <p:grpSpPr>
            <a:xfrm>
              <a:off x="565820" y="1394224"/>
              <a:ext cx="2164387" cy="1808682"/>
              <a:chOff x="845304" y="2243916"/>
              <a:chExt cx="2164387" cy="1808682"/>
            </a:xfrm>
          </p:grpSpPr>
          <p:grpSp>
            <p:nvGrpSpPr>
              <p:cNvPr id="81" name="Group 80"/>
              <p:cNvGrpSpPr/>
              <p:nvPr/>
            </p:nvGrpSpPr>
            <p:grpSpPr>
              <a:xfrm>
                <a:off x="845304" y="2243916"/>
                <a:ext cx="2078059" cy="1610404"/>
                <a:chOff x="5285044" y="1123292"/>
                <a:chExt cx="2078059" cy="1610404"/>
              </a:xfrm>
            </p:grpSpPr>
            <p:grpSp>
              <p:nvGrpSpPr>
                <p:cNvPr id="82" name="Group 81"/>
                <p:cNvGrpSpPr/>
                <p:nvPr/>
              </p:nvGrpSpPr>
              <p:grpSpPr>
                <a:xfrm>
                  <a:off x="5285044" y="1192649"/>
                  <a:ext cx="2078059" cy="1541047"/>
                  <a:chOff x="5576098" y="1647583"/>
                  <a:chExt cx="2300406" cy="1705936"/>
                </a:xfrm>
              </p:grpSpPr>
              <p:grpSp>
                <p:nvGrpSpPr>
                  <p:cNvPr id="84" name="Group 83"/>
                  <p:cNvGrpSpPr>
                    <a:grpSpLocks noChangeAspect="1"/>
                  </p:cNvGrpSpPr>
                  <p:nvPr/>
                </p:nvGrpSpPr>
                <p:grpSpPr>
                  <a:xfrm>
                    <a:off x="5869623" y="1647583"/>
                    <a:ext cx="997418" cy="1151609"/>
                    <a:chOff x="2484438" y="3657600"/>
                    <a:chExt cx="985837" cy="1138238"/>
                  </a:xfrm>
                </p:grpSpPr>
                <p:sp>
                  <p:nvSpPr>
                    <p:cNvPr id="88" name="AutoShape 7"/>
                    <p:cNvSpPr>
                      <a:spLocks noChangeAspect="1" noChangeArrowheads="1" noTextEdit="1"/>
                    </p:cNvSpPr>
                    <p:nvPr/>
                  </p:nvSpPr>
                  <p:spPr bwMode="auto">
                    <a:xfrm>
                      <a:off x="2484438" y="3657600"/>
                      <a:ext cx="9858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sp>
                  <p:nvSpPr>
                    <p:cNvPr id="89" name="AutoShape 12"/>
                    <p:cNvSpPr>
                      <a:spLocks noChangeAspect="1" noChangeArrowheads="1" noTextEdit="1"/>
                    </p:cNvSpPr>
                    <p:nvPr/>
                  </p:nvSpPr>
                  <p:spPr bwMode="auto">
                    <a:xfrm>
                      <a:off x="2586436" y="3955862"/>
                      <a:ext cx="603145" cy="4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sp>
                  <p:nvSpPr>
                    <p:cNvPr id="90" name="Freeform 89"/>
                    <p:cNvSpPr>
                      <a:spLocks/>
                    </p:cNvSpPr>
                    <p:nvPr/>
                  </p:nvSpPr>
                  <p:spPr bwMode="auto">
                    <a:xfrm>
                      <a:off x="3172303" y="4424978"/>
                      <a:ext cx="0" cy="3760"/>
                    </a:xfrm>
                    <a:custGeom>
                      <a:avLst/>
                      <a:gdLst>
                        <a:gd name="T0" fmla="*/ 0 w 1"/>
                        <a:gd name="T1" fmla="*/ 7 h 7"/>
                        <a:gd name="T2" fmla="*/ 1 w 1"/>
                        <a:gd name="T3" fmla="*/ 0 h 7"/>
                        <a:gd name="T4" fmla="*/ 0 w 1"/>
                        <a:gd name="T5" fmla="*/ 7 h 7"/>
                      </a:gdLst>
                      <a:ahLst/>
                      <a:cxnLst>
                        <a:cxn ang="0">
                          <a:pos x="T0" y="T1"/>
                        </a:cxn>
                        <a:cxn ang="0">
                          <a:pos x="T2" y="T3"/>
                        </a:cxn>
                        <a:cxn ang="0">
                          <a:pos x="T4" y="T5"/>
                        </a:cxn>
                      </a:cxnLst>
                      <a:rect l="0" t="0" r="r" b="b"/>
                      <a:pathLst>
                        <a:path w="1" h="7">
                          <a:moveTo>
                            <a:pt x="0" y="7"/>
                          </a:moveTo>
                          <a:cubicBezTo>
                            <a:pt x="0" y="5"/>
                            <a:pt x="1" y="3"/>
                            <a:pt x="1" y="0"/>
                          </a:cubicBezTo>
                          <a:lnTo>
                            <a:pt x="0" y="7"/>
                          </a:ln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endParaRPr lang="en-US" dirty="0">
                        <a:solidFill>
                          <a:srgbClr val="505050"/>
                        </a:solidFill>
                      </a:endParaRPr>
                    </a:p>
                  </p:txBody>
                </p:sp>
              </p:grpSp>
              <p:grpSp>
                <p:nvGrpSpPr>
                  <p:cNvPr id="85" name="Group 84"/>
                  <p:cNvGrpSpPr/>
                  <p:nvPr/>
                </p:nvGrpSpPr>
                <p:grpSpPr>
                  <a:xfrm>
                    <a:off x="5576098" y="2758109"/>
                    <a:ext cx="2300406" cy="595410"/>
                    <a:chOff x="5677555" y="2962201"/>
                    <a:chExt cx="2300406" cy="595410"/>
                  </a:xfrm>
                </p:grpSpPr>
                <p:sp>
                  <p:nvSpPr>
                    <p:cNvPr id="86" name="Rectangle 85"/>
                    <p:cNvSpPr/>
                    <p:nvPr/>
                  </p:nvSpPr>
                  <p:spPr>
                    <a:xfrm>
                      <a:off x="6111227" y="3319115"/>
                      <a:ext cx="1866734" cy="238496"/>
                    </a:xfrm>
                    <a:prstGeom prst="rect">
                      <a:avLst/>
                    </a:prstGeom>
                    <a:ln>
                      <a:noFill/>
                    </a:ln>
                  </p:spPr>
                  <p:txBody>
                    <a:bodyPr wrap="square" lIns="0" tIns="0" rIns="0" bIns="0" anchor="ctr">
                      <a:spAutoFit/>
                    </a:bodyPr>
                    <a:lstStyle/>
                    <a:p>
                      <a:pPr defTabSz="1096691" fontAlgn="base">
                        <a:spcBef>
                          <a:spcPts val="1440"/>
                        </a:spcBef>
                        <a:spcAft>
                          <a:spcPct val="0"/>
                        </a:spcAft>
                      </a:pPr>
                      <a:r>
                        <a:rPr lang="en-US" sz="1400" dirty="0" smtClean="0">
                          <a:ln>
                            <a:solidFill>
                              <a:srgbClr val="FFFFFF">
                                <a:alpha val="0"/>
                              </a:srgbClr>
                            </a:solidFill>
                          </a:ln>
                          <a:solidFill>
                            <a:srgbClr val="002060"/>
                          </a:solidFill>
                        </a:rPr>
                        <a:t>File Services</a:t>
                      </a:r>
                    </a:p>
                  </p:txBody>
                </p:sp>
                <p:pic>
                  <p:nvPicPr>
                    <p:cNvPr id="87" name="Picture 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7555" y="2962201"/>
                      <a:ext cx="1960246" cy="460763"/>
                    </a:xfrm>
                    <a:prstGeom prst="rect">
                      <a:avLst/>
                    </a:prstGeom>
                  </p:spPr>
                </p:pic>
              </p:grpSp>
            </p:grpSp>
            <p:pic>
              <p:nvPicPr>
                <p:cNvPr id="83" name="Picture 8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8753" y="1123292"/>
                  <a:ext cx="743229" cy="1038831"/>
                </a:xfrm>
                <a:prstGeom prst="rect">
                  <a:avLst/>
                </a:prstGeom>
              </p:spPr>
            </p:pic>
          </p:grpSp>
          <p:sp>
            <p:nvSpPr>
              <p:cNvPr id="91" name="Rectangle 90"/>
              <p:cNvSpPr/>
              <p:nvPr/>
            </p:nvSpPr>
            <p:spPr>
              <a:xfrm>
                <a:off x="1237558" y="3837154"/>
                <a:ext cx="1772133" cy="215444"/>
              </a:xfrm>
              <a:prstGeom prst="rect">
                <a:avLst/>
              </a:prstGeom>
              <a:ln>
                <a:noFill/>
              </a:ln>
            </p:spPr>
            <p:txBody>
              <a:bodyPr wrap="square" lIns="0" tIns="0" rIns="0" bIns="0" anchor="ctr">
                <a:spAutoFit/>
              </a:bodyPr>
              <a:lstStyle/>
              <a:p>
                <a:pPr defTabSz="1096691" fontAlgn="base">
                  <a:spcBef>
                    <a:spcPts val="1440"/>
                  </a:spcBef>
                  <a:spcAft>
                    <a:spcPct val="0"/>
                  </a:spcAft>
                </a:pPr>
                <a:r>
                  <a:rPr lang="en-US" sz="1400" dirty="0" smtClean="0">
                    <a:ln>
                      <a:solidFill>
                        <a:srgbClr val="FFFFFF">
                          <a:alpha val="0"/>
                        </a:srgbClr>
                      </a:solidFill>
                    </a:ln>
                    <a:solidFill>
                      <a:srgbClr val="0072C6">
                        <a:lumMod val="50000"/>
                      </a:srgbClr>
                    </a:solidFill>
                  </a:rPr>
                  <a:t>Rights Management</a:t>
                </a:r>
              </a:p>
            </p:txBody>
          </p:sp>
        </p:grpSp>
        <p:grpSp>
          <p:nvGrpSpPr>
            <p:cNvPr id="92" name="Group 91"/>
            <p:cNvGrpSpPr/>
            <p:nvPr/>
          </p:nvGrpSpPr>
          <p:grpSpPr>
            <a:xfrm>
              <a:off x="2600154" y="1609453"/>
              <a:ext cx="2944307" cy="1509199"/>
              <a:chOff x="396894" y="1320792"/>
              <a:chExt cx="2944307" cy="1509199"/>
            </a:xfrm>
          </p:grpSpPr>
          <p:sp>
            <p:nvSpPr>
              <p:cNvPr id="93" name="Freeform 92"/>
              <p:cNvSpPr>
                <a:spLocks noChangeAspect="1"/>
              </p:cNvSpPr>
              <p:nvPr/>
            </p:nvSpPr>
            <p:spPr bwMode="auto">
              <a:xfrm>
                <a:off x="396894" y="1320792"/>
                <a:ext cx="2944307" cy="1509199"/>
              </a:xfrm>
              <a:custGeom>
                <a:avLst/>
                <a:gdLst>
                  <a:gd name="T0" fmla="*/ 743 w 959"/>
                  <a:gd name="T1" fmla="*/ 528 h 534"/>
                  <a:gd name="T2" fmla="*/ 607 w 959"/>
                  <a:gd name="T3" fmla="*/ 531 h 534"/>
                  <a:gd name="T4" fmla="*/ 187 w 959"/>
                  <a:gd name="T5" fmla="*/ 531 h 534"/>
                  <a:gd name="T6" fmla="*/ 121 w 959"/>
                  <a:gd name="T7" fmla="*/ 526 h 534"/>
                  <a:gd name="T8" fmla="*/ 13 w 959"/>
                  <a:gd name="T9" fmla="*/ 419 h 534"/>
                  <a:gd name="T10" fmla="*/ 23 w 959"/>
                  <a:gd name="T11" fmla="*/ 297 h 534"/>
                  <a:gd name="T12" fmla="*/ 96 w 959"/>
                  <a:gd name="T13" fmla="*/ 227 h 534"/>
                  <a:gd name="T14" fmla="*/ 212 w 959"/>
                  <a:gd name="T15" fmla="*/ 224 h 534"/>
                  <a:gd name="T16" fmla="*/ 320 w 959"/>
                  <a:gd name="T17" fmla="*/ 123 h 534"/>
                  <a:gd name="T18" fmla="*/ 487 w 959"/>
                  <a:gd name="T19" fmla="*/ 133 h 534"/>
                  <a:gd name="T20" fmla="*/ 687 w 959"/>
                  <a:gd name="T21" fmla="*/ 3 h 534"/>
                  <a:gd name="T22" fmla="*/ 805 w 959"/>
                  <a:gd name="T23" fmla="*/ 26 h 534"/>
                  <a:gd name="T24" fmla="*/ 940 w 959"/>
                  <a:gd name="T25" fmla="*/ 178 h 534"/>
                  <a:gd name="T26" fmla="*/ 952 w 959"/>
                  <a:gd name="T27" fmla="*/ 307 h 534"/>
                  <a:gd name="T28" fmla="*/ 843 w 959"/>
                  <a:gd name="T29" fmla="*/ 486 h 534"/>
                  <a:gd name="T30" fmla="*/ 743 w 959"/>
                  <a:gd name="T31" fmla="*/ 52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9" h="534">
                    <a:moveTo>
                      <a:pt x="743" y="528"/>
                    </a:moveTo>
                    <a:cubicBezTo>
                      <a:pt x="703" y="534"/>
                      <a:pt x="657" y="531"/>
                      <a:pt x="607" y="531"/>
                    </a:cubicBezTo>
                    <a:cubicBezTo>
                      <a:pt x="468" y="531"/>
                      <a:pt x="327" y="531"/>
                      <a:pt x="187" y="531"/>
                    </a:cubicBezTo>
                    <a:cubicBezTo>
                      <a:pt x="162" y="531"/>
                      <a:pt x="140" y="531"/>
                      <a:pt x="121" y="526"/>
                    </a:cubicBezTo>
                    <a:cubicBezTo>
                      <a:pt x="68" y="513"/>
                      <a:pt x="29" y="473"/>
                      <a:pt x="13" y="419"/>
                    </a:cubicBezTo>
                    <a:cubicBezTo>
                      <a:pt x="0" y="377"/>
                      <a:pt x="7" y="330"/>
                      <a:pt x="23" y="297"/>
                    </a:cubicBezTo>
                    <a:cubicBezTo>
                      <a:pt x="38" y="268"/>
                      <a:pt x="64" y="241"/>
                      <a:pt x="96" y="227"/>
                    </a:cubicBezTo>
                    <a:cubicBezTo>
                      <a:pt x="126" y="213"/>
                      <a:pt x="174" y="207"/>
                      <a:pt x="212" y="224"/>
                    </a:cubicBezTo>
                    <a:cubicBezTo>
                      <a:pt x="236" y="179"/>
                      <a:pt x="271" y="143"/>
                      <a:pt x="320" y="123"/>
                    </a:cubicBezTo>
                    <a:cubicBezTo>
                      <a:pt x="371" y="101"/>
                      <a:pt x="445" y="105"/>
                      <a:pt x="487" y="133"/>
                    </a:cubicBezTo>
                    <a:cubicBezTo>
                      <a:pt x="528" y="66"/>
                      <a:pt x="590" y="10"/>
                      <a:pt x="687" y="3"/>
                    </a:cubicBezTo>
                    <a:cubicBezTo>
                      <a:pt x="734" y="0"/>
                      <a:pt x="772" y="10"/>
                      <a:pt x="805" y="26"/>
                    </a:cubicBezTo>
                    <a:cubicBezTo>
                      <a:pt x="868" y="55"/>
                      <a:pt x="917" y="106"/>
                      <a:pt x="940" y="178"/>
                    </a:cubicBezTo>
                    <a:cubicBezTo>
                      <a:pt x="952" y="213"/>
                      <a:pt x="959" y="259"/>
                      <a:pt x="952" y="307"/>
                    </a:cubicBezTo>
                    <a:cubicBezTo>
                      <a:pt x="941" y="389"/>
                      <a:pt x="897" y="448"/>
                      <a:pt x="843" y="486"/>
                    </a:cubicBezTo>
                    <a:cubicBezTo>
                      <a:pt x="815" y="505"/>
                      <a:pt x="782" y="521"/>
                      <a:pt x="743" y="528"/>
                    </a:cubicBezTo>
                    <a:close/>
                  </a:path>
                </a:pathLst>
              </a:custGeom>
              <a:solidFill>
                <a:srgbClr val="0070C0"/>
              </a:solidFill>
              <a:ln w="19050" cap="flat" cmpd="sng" algn="ctr">
                <a:solidFill>
                  <a:schemeClr val="bg1"/>
                </a:solidFill>
                <a:prstDash val="solid"/>
                <a:headEnd type="none" w="med" len="med"/>
                <a:tailEnd type="none" w="med" len="med"/>
              </a:ln>
              <a:effectLst/>
              <a:extLst/>
            </p:spPr>
            <p:txBody>
              <a:bodyPr vert="horz" wrap="square" lIns="114263" tIns="0" rIns="114263" bIns="57131" numCol="1" rtlCol="0" anchor="ctr" anchorCtr="0" compatLnSpc="1">
                <a:prstTxWarp prst="textNoShape">
                  <a:avLst/>
                </a:prstTxWarp>
              </a:bodyPr>
              <a:ls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8"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8"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a:pPr defTabSz="1142398" fontAlgn="base">
                  <a:spcBef>
                    <a:spcPct val="0"/>
                  </a:spcBef>
                  <a:spcAft>
                    <a:spcPct val="0"/>
                  </a:spcAft>
                  <a:defRPr/>
                </a:pPr>
                <a:endParaRPr lang="en-US" sz="1938" b="1" kern="0" dirty="0">
                  <a:solidFill>
                    <a:srgbClr val="505050"/>
                  </a:solidFill>
                  <a:latin typeface="Segoe" pitchFamily="34" charset="0"/>
                </a:endParaRPr>
              </a:p>
            </p:txBody>
          </p:sp>
          <p:sp>
            <p:nvSpPr>
              <p:cNvPr id="94" name="Rectangle 93"/>
              <p:cNvSpPr/>
              <p:nvPr/>
            </p:nvSpPr>
            <p:spPr>
              <a:xfrm>
                <a:off x="1534517" y="2190828"/>
                <a:ext cx="1650851" cy="430887"/>
              </a:xfrm>
              <a:prstGeom prst="rect">
                <a:avLst/>
              </a:prstGeom>
              <a:ln>
                <a:noFill/>
              </a:ln>
            </p:spPr>
            <p:txBody>
              <a:bodyPr wrap="square" lIns="0" tIns="0" rIns="0" bIns="0" anchor="ctr">
                <a:spAutoFit/>
              </a:bodyPr>
              <a:lstStyle/>
              <a:p>
                <a:pPr defTabSz="1118538" fontAlgn="base">
                  <a:spcAft>
                    <a:spcPct val="0"/>
                  </a:spcAft>
                </a:pPr>
                <a:r>
                  <a:rPr lang="en-US" sz="1400" dirty="0" smtClean="0">
                    <a:ln>
                      <a:solidFill>
                        <a:srgbClr val="FFFFFF">
                          <a:alpha val="0"/>
                        </a:srgbClr>
                      </a:solidFill>
                    </a:ln>
                    <a:solidFill>
                      <a:srgbClr val="FFFFFF"/>
                    </a:solidFill>
                  </a:rPr>
                  <a:t>Rights Management Services</a:t>
                </a:r>
                <a:endParaRPr lang="en-US" sz="1400" dirty="0">
                  <a:ln>
                    <a:solidFill>
                      <a:srgbClr val="FFFFFF">
                        <a:alpha val="0"/>
                      </a:srgbClr>
                    </a:solidFill>
                  </a:ln>
                  <a:solidFill>
                    <a:srgbClr val="FFFFFF"/>
                  </a:solidFill>
                </a:endParaRPr>
              </a:p>
            </p:txBody>
          </p:sp>
          <p:pic>
            <p:nvPicPr>
              <p:cNvPr id="96" name="Picture 9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6646" y="1864875"/>
                <a:ext cx="1746335" cy="420624"/>
              </a:xfrm>
              <a:prstGeom prst="rect">
                <a:avLst/>
              </a:prstGeom>
            </p:spPr>
          </p:pic>
          <p:sp>
            <p:nvSpPr>
              <p:cNvPr id="97" name="AutoShape 9"/>
              <p:cNvSpPr>
                <a:spLocks noChangeAspect="1" noChangeArrowheads="1" noTextEdit="1"/>
              </p:cNvSpPr>
              <p:nvPr/>
            </p:nvSpPr>
            <p:spPr bwMode="auto">
              <a:xfrm>
                <a:off x="605681" y="2075794"/>
                <a:ext cx="932185" cy="61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05050"/>
                  </a:solidFill>
                </a:endParaRPr>
              </a:p>
            </p:txBody>
          </p:sp>
        </p:grpSp>
        <p:grpSp>
          <p:nvGrpSpPr>
            <p:cNvPr id="98" name="Group 4"/>
            <p:cNvGrpSpPr>
              <a:grpSpLocks noChangeAspect="1"/>
            </p:cNvGrpSpPr>
            <p:nvPr/>
          </p:nvGrpSpPr>
          <p:grpSpPr bwMode="auto">
            <a:xfrm>
              <a:off x="2843401" y="2394029"/>
              <a:ext cx="539879" cy="536476"/>
              <a:chOff x="-660" y="2959"/>
              <a:chExt cx="1586" cy="1576"/>
            </a:xfrm>
            <a:solidFill>
              <a:schemeClr val="tx2"/>
            </a:solidFill>
          </p:grpSpPr>
          <p:sp>
            <p:nvSpPr>
              <p:cNvPr id="99" name="Freeform 5"/>
              <p:cNvSpPr>
                <a:spLocks/>
              </p:cNvSpPr>
              <p:nvPr/>
            </p:nvSpPr>
            <p:spPr bwMode="auto">
              <a:xfrm>
                <a:off x="157" y="3550"/>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0" name="Freeform 6"/>
              <p:cNvSpPr>
                <a:spLocks/>
              </p:cNvSpPr>
              <p:nvPr/>
            </p:nvSpPr>
            <p:spPr bwMode="auto">
              <a:xfrm>
                <a:off x="-185" y="3557"/>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101" name="Freeform 7"/>
              <p:cNvSpPr>
                <a:spLocks noEditPoints="1"/>
              </p:cNvSpPr>
              <p:nvPr/>
            </p:nvSpPr>
            <p:spPr bwMode="auto">
              <a:xfrm>
                <a:off x="-660" y="2959"/>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
          <p:nvSpPr>
            <p:cNvPr id="2" name="Rectangle 1"/>
            <p:cNvSpPr/>
            <p:nvPr/>
          </p:nvSpPr>
          <p:spPr bwMode="auto">
            <a:xfrm>
              <a:off x="457200" y="3305699"/>
              <a:ext cx="5120640" cy="54864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b="1" dirty="0">
                  <a:gradFill>
                    <a:gsLst>
                      <a:gs pos="0">
                        <a:srgbClr val="FFFFFF"/>
                      </a:gs>
                      <a:gs pos="100000">
                        <a:srgbClr val="FFFFFF"/>
                      </a:gs>
                    </a:gsLst>
                    <a:lin ang="5400000" scaled="0"/>
                  </a:gradFill>
                  <a:ea typeface="Segoe UI" pitchFamily="34" charset="0"/>
                  <a:cs typeface="Segoe UI" pitchFamily="34" charset="0"/>
                </a:rPr>
                <a:t>Hybrid options across Windows Server </a:t>
              </a:r>
              <a:r>
                <a:rPr lang="en-US" sz="1600" b="1" dirty="0" smtClean="0">
                  <a:gradFill>
                    <a:gsLst>
                      <a:gs pos="0">
                        <a:srgbClr val="FFFFFF"/>
                      </a:gs>
                      <a:gs pos="100000">
                        <a:srgbClr val="FFFFFF"/>
                      </a:gs>
                    </a:gsLst>
                    <a:lin ang="5400000" scaled="0"/>
                  </a:gradFill>
                  <a:ea typeface="Segoe UI" pitchFamily="34" charset="0"/>
                  <a:cs typeface="Segoe UI" pitchFamily="34" charset="0"/>
                </a:rPr>
                <a:t/>
              </a:r>
              <a:br>
                <a:rPr lang="en-US" sz="1600" b="1" dirty="0" smtClean="0">
                  <a:gradFill>
                    <a:gsLst>
                      <a:gs pos="0">
                        <a:srgbClr val="FFFFFF"/>
                      </a:gs>
                      <a:gs pos="100000">
                        <a:srgbClr val="FFFFFF"/>
                      </a:gs>
                    </a:gsLst>
                    <a:lin ang="5400000" scaled="0"/>
                  </a:gradFill>
                  <a:ea typeface="Segoe UI" pitchFamily="34" charset="0"/>
                  <a:cs typeface="Segoe UI" pitchFamily="34" charset="0"/>
                </a:rPr>
              </a:br>
              <a:r>
                <a:rPr lang="en-US" sz="1600" b="1" dirty="0" smtClean="0">
                  <a:gradFill>
                    <a:gsLst>
                      <a:gs pos="0">
                        <a:srgbClr val="FFFFFF"/>
                      </a:gs>
                      <a:gs pos="100000">
                        <a:srgbClr val="FFFFFF"/>
                      </a:gs>
                    </a:gsLst>
                    <a:lin ang="5400000" scaled="0"/>
                  </a:gradFill>
                  <a:ea typeface="Segoe UI" pitchFamily="34" charset="0"/>
                  <a:cs typeface="Segoe UI" pitchFamily="34" charset="0"/>
                </a:rPr>
                <a:t>and </a:t>
              </a:r>
              <a:r>
                <a:rPr lang="en-US" sz="1600" b="1" dirty="0">
                  <a:gradFill>
                    <a:gsLst>
                      <a:gs pos="0">
                        <a:srgbClr val="FFFFFF"/>
                      </a:gs>
                      <a:gs pos="100000">
                        <a:srgbClr val="FFFFFF"/>
                      </a:gs>
                    </a:gsLst>
                    <a:lin ang="5400000" scaled="0"/>
                  </a:gradFill>
                  <a:ea typeface="Segoe UI" pitchFamily="34" charset="0"/>
                  <a:cs typeface="Segoe UI" pitchFamily="34" charset="0"/>
                </a:rPr>
                <a:t>Windows Azure</a:t>
              </a:r>
            </a:p>
          </p:txBody>
        </p:sp>
      </p:grpSp>
      <p:sp>
        <p:nvSpPr>
          <p:cNvPr id="39" name="Rectangle 38"/>
          <p:cNvSpPr/>
          <p:nvPr/>
        </p:nvSpPr>
        <p:spPr bwMode="auto">
          <a:xfrm>
            <a:off x="3167975" y="4557623"/>
            <a:ext cx="2286000" cy="21031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274320" rIns="91440" bIns="182880"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Automatically identify and classify data based on content with automatic encryption using DAC/FCI, SharePoint, </a:t>
            </a:r>
            <a:r>
              <a:rPr lang="en-US" sz="1600" dirty="0" smtClean="0">
                <a:gradFill>
                  <a:gsLst>
                    <a:gs pos="0">
                      <a:srgbClr val="FFFFFF"/>
                    </a:gs>
                    <a:gs pos="100000">
                      <a:srgbClr val="FFFFFF"/>
                    </a:gs>
                  </a:gsLst>
                  <a:lin ang="5400000" scaled="0"/>
                </a:gradFill>
                <a:ea typeface="Segoe UI" pitchFamily="34" charset="0"/>
                <a:cs typeface="Segoe UI" pitchFamily="34" charset="0"/>
              </a:rPr>
              <a:t>Exchange</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41" name="Straight Connector 40"/>
          <p:cNvCxnSpPr>
            <a:stCxn id="12" idx="3"/>
            <a:endCxn id="54" idx="7"/>
          </p:cNvCxnSpPr>
          <p:nvPr/>
        </p:nvCxnSpPr>
        <p:spPr>
          <a:xfrm flipH="1">
            <a:off x="5684391" y="1991787"/>
            <a:ext cx="1082035" cy="1465609"/>
          </a:xfrm>
          <a:prstGeom prst="line">
            <a:avLst/>
          </a:prstGeom>
          <a:ln w="38100" cap="rnd" cmpd="sng">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715540" y="1686057"/>
            <a:ext cx="5376672" cy="365760"/>
            <a:chOff x="6715540" y="1521935"/>
            <a:chExt cx="5376672" cy="365760"/>
          </a:xfrm>
        </p:grpSpPr>
        <p:sp>
          <p:nvSpPr>
            <p:cNvPr id="37" name="Rectangle 36"/>
            <p:cNvSpPr/>
            <p:nvPr/>
          </p:nvSpPr>
          <p:spPr bwMode="auto">
            <a:xfrm>
              <a:off x="6905646" y="1521935"/>
              <a:ext cx="5186566" cy="365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0" bIns="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Integration with Office 2010/13</a:t>
              </a:r>
            </a:p>
          </p:txBody>
        </p:sp>
        <p:sp>
          <p:nvSpPr>
            <p:cNvPr id="12" name="Oval 11"/>
            <p:cNvSpPr/>
            <p:nvPr/>
          </p:nvSpPr>
          <p:spPr bwMode="auto">
            <a:xfrm>
              <a:off x="6715540" y="1531079"/>
              <a:ext cx="347472" cy="347472"/>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1" name="Group 50"/>
          <p:cNvGrpSpPr/>
          <p:nvPr/>
        </p:nvGrpSpPr>
        <p:grpSpPr>
          <a:xfrm>
            <a:off x="6570494" y="3866461"/>
            <a:ext cx="3727685" cy="365760"/>
            <a:chOff x="7122803" y="3058735"/>
            <a:chExt cx="3727685" cy="365760"/>
          </a:xfrm>
        </p:grpSpPr>
        <p:sp>
          <p:nvSpPr>
            <p:cNvPr id="40" name="Rectangle 39"/>
            <p:cNvSpPr/>
            <p:nvPr/>
          </p:nvSpPr>
          <p:spPr bwMode="auto">
            <a:xfrm>
              <a:off x="7305373" y="3058735"/>
              <a:ext cx="3545115" cy="365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320" tIns="0" rIns="0" bIns="0"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Windows Shell Extensions</a:t>
              </a:r>
            </a:p>
          </p:txBody>
        </p:sp>
        <p:sp>
          <p:nvSpPr>
            <p:cNvPr id="48" name="Oval 47"/>
            <p:cNvSpPr/>
            <p:nvPr/>
          </p:nvSpPr>
          <p:spPr bwMode="auto">
            <a:xfrm>
              <a:off x="7122803" y="3067879"/>
              <a:ext cx="347472" cy="347472"/>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cxnSp>
        <p:nvCxnSpPr>
          <p:cNvPr id="50" name="Straight Connector 49"/>
          <p:cNvCxnSpPr>
            <a:stCxn id="48" idx="2"/>
            <a:endCxn id="2" idx="3"/>
          </p:cNvCxnSpPr>
          <p:nvPr/>
        </p:nvCxnSpPr>
        <p:spPr>
          <a:xfrm flipH="1" flipV="1">
            <a:off x="5577840" y="3580019"/>
            <a:ext cx="992654" cy="469322"/>
          </a:xfrm>
          <a:prstGeom prst="line">
            <a:avLst/>
          </a:prstGeom>
          <a:ln w="38100" cap="rnd" cmpd="sng">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val 53"/>
          <p:cNvSpPr/>
          <p:nvPr/>
        </p:nvSpPr>
        <p:spPr bwMode="auto">
          <a:xfrm>
            <a:off x="5387805" y="3406510"/>
            <a:ext cx="347472" cy="347472"/>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4072307" y="4286437"/>
            <a:ext cx="347472" cy="347472"/>
          </a:xfrm>
          <a:prstGeom prst="ellipse">
            <a:avLst/>
          </a:prstGeom>
          <a:solidFill>
            <a:schemeClr val="bg1"/>
          </a:solidFill>
          <a:ln w="28575">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2" name="Straight Connector 71"/>
          <p:cNvCxnSpPr>
            <a:stCxn id="54" idx="5"/>
            <a:endCxn id="56" idx="1"/>
          </p:cNvCxnSpPr>
          <p:nvPr/>
        </p:nvCxnSpPr>
        <p:spPr>
          <a:xfrm flipH="1">
            <a:off x="4123193" y="3703096"/>
            <a:ext cx="1561198" cy="634227"/>
          </a:xfrm>
          <a:prstGeom prst="line">
            <a:avLst/>
          </a:prstGeom>
          <a:ln w="38100" cap="rnd" cmpd="sng">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7" cstate="email">
            <a:extLst>
              <a:ext uri="{28A0092B-C50C-407E-A947-70E740481C1C}">
                <a14:useLocalDpi xmlns:a14="http://schemas.microsoft.com/office/drawing/2010/main"/>
              </a:ext>
            </a:extLst>
          </a:blip>
          <a:srcRect r="28409"/>
          <a:stretch/>
        </p:blipFill>
        <p:spPr>
          <a:xfrm>
            <a:off x="6872205" y="2074537"/>
            <a:ext cx="5212080" cy="1529616"/>
          </a:xfrm>
          <a:prstGeom prst="rect">
            <a:avLst/>
          </a:prstGeom>
        </p:spPr>
      </p:pic>
    </p:spTree>
    <p:extLst>
      <p:ext uri="{BB962C8B-B14F-4D97-AF65-F5344CB8AC3E}">
        <p14:creationId xmlns:p14="http://schemas.microsoft.com/office/powerpoint/2010/main" val="4169006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fade">
                                      <p:cBhvr>
                                        <p:cTn id="27" dur="500"/>
                                        <p:tgtEl>
                                          <p:spTgt spid="1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4" grpId="0" animBg="1"/>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051034"/>
            <a:ext cx="10056812" cy="3005959"/>
          </a:xfrm>
        </p:spPr>
        <p:txBody>
          <a:bodyPr/>
          <a:lstStyle/>
          <a:p>
            <a:r>
              <a:rPr lang="en-US" dirty="0" smtClean="0"/>
              <a:t>Demo</a:t>
            </a:r>
            <a:br>
              <a:rPr lang="en-US" dirty="0" smtClean="0"/>
            </a:br>
            <a:r>
              <a:rPr lang="en-US" sz="4000" dirty="0" smtClean="0"/>
              <a:t>Share Protected Content</a:t>
            </a:r>
            <a:endParaRPr lang="en-US" sz="3600" dirty="0"/>
          </a:p>
        </p:txBody>
      </p:sp>
      <p:sp>
        <p:nvSpPr>
          <p:cNvPr id="3" name="Text Placeholder 2"/>
          <p:cNvSpPr>
            <a:spLocks noGrp="1"/>
          </p:cNvSpPr>
          <p:nvPr>
            <p:ph type="body" sz="quarter" idx="12"/>
          </p:nvPr>
        </p:nvSpPr>
        <p:spPr/>
        <p:txBody>
          <a:bodyPr/>
          <a:lstStyle/>
          <a:p>
            <a:r>
              <a:rPr lang="en-US" dirty="0" smtClean="0"/>
              <a:t>Chris Hallum</a:t>
            </a:r>
            <a:endParaRPr lang="en-US" dirty="0"/>
          </a:p>
        </p:txBody>
      </p:sp>
    </p:spTree>
    <p:extLst>
      <p:ext uri="{BB962C8B-B14F-4D97-AF65-F5344CB8AC3E}">
        <p14:creationId xmlns:p14="http://schemas.microsoft.com/office/powerpoint/2010/main" val="523063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1"/>
          <p:cNvSpPr txBox="1">
            <a:spLocks/>
          </p:cNvSpPr>
          <p:nvPr/>
        </p:nvSpPr>
        <p:spPr>
          <a:xfrm>
            <a:off x="486140" y="2787650"/>
            <a:ext cx="6756069"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800" dirty="0">
                <a:solidFill>
                  <a:srgbClr val="B4009E"/>
                </a:solidFill>
              </a:rPr>
              <a:t>I want to prevent users from being able to leak information using </a:t>
            </a:r>
            <a:r>
              <a:rPr lang="en-US" sz="4800" dirty="0" smtClean="0">
                <a:solidFill>
                  <a:srgbClr val="B4009E"/>
                </a:solidFill>
              </a:rPr>
              <a:t>email</a:t>
            </a:r>
            <a:endParaRPr lang="en-US" sz="4800" dirty="0">
              <a:solidFill>
                <a:srgbClr val="B4009E"/>
              </a:solidFill>
            </a:endParaRPr>
          </a:p>
        </p:txBody>
      </p:sp>
      <p:sp>
        <p:nvSpPr>
          <p:cNvPr id="8" name="Oval 7"/>
          <p:cNvSpPr/>
          <p:nvPr/>
        </p:nvSpPr>
        <p:spPr bwMode="auto">
          <a:xfrm>
            <a:off x="505099" y="480835"/>
            <a:ext cx="1828800" cy="1828800"/>
          </a:xfrm>
          <a:prstGeom prst="ellipse">
            <a:avLst/>
          </a:prstGeom>
          <a:solidFill>
            <a:schemeClr val="accent4">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Share</a:t>
            </a:r>
          </a:p>
        </p:txBody>
      </p:sp>
    </p:spTree>
    <p:extLst>
      <p:ext uri="{BB962C8B-B14F-4D97-AF65-F5344CB8AC3E}">
        <p14:creationId xmlns:p14="http://schemas.microsoft.com/office/powerpoint/2010/main" val="211630976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98683" y="1744705"/>
            <a:ext cx="5084561" cy="4853006"/>
          </a:xfrm>
          <a:prstGeom prst="rect">
            <a:avLst/>
          </a:prstGeom>
        </p:spPr>
      </p:pic>
      <p:sp>
        <p:nvSpPr>
          <p:cNvPr id="5" name="Title 2"/>
          <p:cNvSpPr>
            <a:spLocks noGrp="1"/>
          </p:cNvSpPr>
          <p:nvPr>
            <p:ph type="title"/>
          </p:nvPr>
        </p:nvSpPr>
        <p:spPr/>
        <p:txBody>
          <a:bodyPr/>
          <a:lstStyle/>
          <a:p>
            <a:r>
              <a:rPr lang="en-US" dirty="0" smtClean="0"/>
              <a:t>Exchange DLP </a:t>
            </a:r>
            <a:br>
              <a:rPr lang="en-US" dirty="0" smtClean="0"/>
            </a:br>
            <a:r>
              <a:rPr lang="en-US" sz="3600" dirty="0" smtClean="0">
                <a:solidFill>
                  <a:schemeClr val="accent1"/>
                </a:solidFill>
              </a:rPr>
              <a:t>Sender notified of sensitive data</a:t>
            </a:r>
            <a:endParaRPr lang="en-US" sz="3600" dirty="0">
              <a:solidFill>
                <a:schemeClr val="accent1"/>
              </a:solidFill>
            </a:endParaRPr>
          </a:p>
        </p:txBody>
      </p:sp>
      <p:sp>
        <p:nvSpPr>
          <p:cNvPr id="11" name="Right Arrow 10"/>
          <p:cNvSpPr/>
          <p:nvPr/>
        </p:nvSpPr>
        <p:spPr bwMode="auto">
          <a:xfrm>
            <a:off x="4785949" y="3528388"/>
            <a:ext cx="660594" cy="642820"/>
          </a:xfrm>
          <a:prstGeom prst="rightArrow">
            <a:avLst/>
          </a:prstGeom>
          <a:solidFill>
            <a:schemeClr val="accent4"/>
          </a:solidFill>
          <a:ln w="12700">
            <a:solidFill>
              <a:schemeClr val="bg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3260" tIns="93260" rIns="34977" bIns="34977" rtlCol="0" anchor="t" anchorCtr="0"/>
          <a:lstStyle/>
          <a:p>
            <a:pPr algn="ctr" defTabSz="950985"/>
            <a:endParaRPr lang="en-US" sz="1632" spc="-105"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460999" y="2125663"/>
            <a:ext cx="3471239" cy="997196"/>
          </a:xfrm>
          <a:prstGeom prst="rect">
            <a:avLst/>
          </a:prstGeom>
          <a:ln>
            <a:noFill/>
          </a:ln>
        </p:spPr>
        <p:txBody>
          <a:bodyPr vert="horz" wrap="square" lIns="0" tIns="0" rIns="0" bIns="0" rtlCol="0">
            <a:spAutoFit/>
          </a:bodyPr>
          <a:lstStyle/>
          <a:p>
            <a:pPr>
              <a:lnSpc>
                <a:spcPct val="90000"/>
              </a:lnSpc>
              <a:spcBef>
                <a:spcPts val="1200"/>
              </a:spcBef>
            </a:pPr>
            <a:r>
              <a:rPr lang="en-US" dirty="0" smtClean="0">
                <a:solidFill>
                  <a:srgbClr val="505050"/>
                </a:solidFill>
              </a:rPr>
              <a:t>Drive increased compliance with </a:t>
            </a:r>
            <a:r>
              <a:rPr lang="en-US" b="1" dirty="0" smtClean="0">
                <a:solidFill>
                  <a:srgbClr val="06796F"/>
                </a:solidFill>
              </a:rPr>
              <a:t>Exchange DLP</a:t>
            </a:r>
            <a:r>
              <a:rPr lang="en-US" dirty="0" smtClean="0">
                <a:solidFill>
                  <a:srgbClr val="505050"/>
                </a:solidFill>
              </a:rPr>
              <a:t> which empowers </a:t>
            </a:r>
            <a:r>
              <a:rPr lang="en-US" dirty="0">
                <a:solidFill>
                  <a:srgbClr val="505050"/>
                </a:solidFill>
              </a:rPr>
              <a:t>users to manage their </a:t>
            </a:r>
            <a:r>
              <a:rPr lang="en-US" dirty="0" smtClean="0">
                <a:solidFill>
                  <a:srgbClr val="505050"/>
                </a:solidFill>
              </a:rPr>
              <a:t>compliance with contextual policy education</a:t>
            </a:r>
            <a:endParaRPr lang="en-US" dirty="0">
              <a:solidFill>
                <a:srgbClr val="505050"/>
              </a:solidFill>
            </a:endParaRPr>
          </a:p>
        </p:txBody>
      </p:sp>
      <p:sp>
        <p:nvSpPr>
          <p:cNvPr id="2" name="Rectangle 1"/>
          <p:cNvSpPr/>
          <p:nvPr/>
        </p:nvSpPr>
        <p:spPr>
          <a:xfrm>
            <a:off x="379111" y="3345977"/>
            <a:ext cx="3833337" cy="1089529"/>
          </a:xfrm>
          <a:prstGeom prst="rect">
            <a:avLst/>
          </a:prstGeom>
        </p:spPr>
        <p:txBody>
          <a:bodyPr wrap="square">
            <a:spAutoFit/>
          </a:bodyPr>
          <a:lstStyle/>
          <a:p>
            <a:pPr>
              <a:lnSpc>
                <a:spcPct val="90000"/>
              </a:lnSpc>
              <a:spcBef>
                <a:spcPts val="1200"/>
              </a:spcBef>
            </a:pPr>
            <a:r>
              <a:rPr lang="en-US" b="1" dirty="0">
                <a:solidFill>
                  <a:srgbClr val="06796F"/>
                </a:solidFill>
              </a:rPr>
              <a:t>Outlook</a:t>
            </a:r>
            <a:r>
              <a:rPr lang="en-US" dirty="0">
                <a:solidFill>
                  <a:srgbClr val="505050"/>
                </a:solidFill>
              </a:rPr>
              <a:t> provides real-time scanning of an email’s subject, body, and attachments, and it provides policy tips and </a:t>
            </a:r>
            <a:r>
              <a:rPr lang="en-US" dirty="0" smtClean="0">
                <a:solidFill>
                  <a:srgbClr val="505050"/>
                </a:solidFill>
              </a:rPr>
              <a:t>information</a:t>
            </a:r>
            <a:endParaRPr lang="en-US" dirty="0">
              <a:solidFill>
                <a:srgbClr val="505050"/>
              </a:solidFill>
            </a:endParaRPr>
          </a:p>
        </p:txBody>
      </p:sp>
      <p:sp>
        <p:nvSpPr>
          <p:cNvPr id="4" name="Rectangle 3"/>
          <p:cNvSpPr/>
          <p:nvPr/>
        </p:nvSpPr>
        <p:spPr>
          <a:xfrm>
            <a:off x="356527" y="4644378"/>
            <a:ext cx="3833337" cy="1338828"/>
          </a:xfrm>
          <a:prstGeom prst="rect">
            <a:avLst/>
          </a:prstGeom>
        </p:spPr>
        <p:txBody>
          <a:bodyPr wrap="square">
            <a:spAutoFit/>
          </a:bodyPr>
          <a:lstStyle/>
          <a:p>
            <a:pPr>
              <a:lnSpc>
                <a:spcPct val="90000"/>
              </a:lnSpc>
              <a:spcBef>
                <a:spcPts val="1200"/>
              </a:spcBef>
            </a:pPr>
            <a:r>
              <a:rPr lang="en-US" dirty="0">
                <a:solidFill>
                  <a:srgbClr val="505050"/>
                </a:solidFill>
              </a:rPr>
              <a:t>Exchange DLP works even when disconnected, and it enables IT define policy rules, provide custom text and actions for their users, and audit user behavior</a:t>
            </a:r>
          </a:p>
        </p:txBody>
      </p:sp>
    </p:spTree>
    <p:extLst>
      <p:ext uri="{BB962C8B-B14F-4D97-AF65-F5344CB8AC3E}">
        <p14:creationId xmlns:p14="http://schemas.microsoft.com/office/powerpoint/2010/main" val="3273287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smtClean="0"/>
              <a:t>Exchange DLP with RMS</a:t>
            </a:r>
            <a:br>
              <a:rPr lang="en-US" dirty="0" smtClean="0"/>
            </a:br>
            <a:r>
              <a:rPr lang="en-US" sz="3600" dirty="0" smtClean="0">
                <a:solidFill>
                  <a:schemeClr val="accent1"/>
                </a:solidFill>
              </a:rPr>
              <a:t>Rules based policy can automatically protect sensitive data</a:t>
            </a:r>
            <a:endParaRPr lang="en-US" sz="3600" dirty="0">
              <a:solidFill>
                <a:schemeClr val="accent1"/>
              </a:solidFill>
            </a:endParaRPr>
          </a:p>
        </p:txBody>
      </p:sp>
      <p:pic>
        <p:nvPicPr>
          <p:cNvPr id="2" name="Picture 1"/>
          <p:cNvPicPr>
            <a:picLocks noChangeAspect="1"/>
          </p:cNvPicPr>
          <p:nvPr/>
        </p:nvPicPr>
        <p:blipFill>
          <a:blip r:embed="rId3"/>
          <a:stretch>
            <a:fillRect/>
          </a:stretch>
        </p:blipFill>
        <p:spPr>
          <a:xfrm>
            <a:off x="4700815" y="1861147"/>
            <a:ext cx="5047619" cy="4790476"/>
          </a:xfrm>
          <a:prstGeom prst="rect">
            <a:avLst/>
          </a:prstGeom>
        </p:spPr>
      </p:pic>
      <p:sp>
        <p:nvSpPr>
          <p:cNvPr id="11" name="Right Arrow 10"/>
          <p:cNvSpPr/>
          <p:nvPr/>
        </p:nvSpPr>
        <p:spPr bwMode="auto">
          <a:xfrm>
            <a:off x="5340118" y="2838027"/>
            <a:ext cx="660594" cy="642820"/>
          </a:xfrm>
          <a:prstGeom prst="rightArrow">
            <a:avLst/>
          </a:prstGeom>
          <a:solidFill>
            <a:schemeClr val="accent4"/>
          </a:solidFill>
          <a:ln w="12700">
            <a:solidFill>
              <a:schemeClr val="bg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3260" tIns="93260" rIns="34977" bIns="34977" rtlCol="0" anchor="t" anchorCtr="0"/>
          <a:lstStyle/>
          <a:p>
            <a:pPr algn="ctr" defTabSz="950985"/>
            <a:endParaRPr lang="en-US" sz="1632" spc="-105"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460999" y="2160169"/>
            <a:ext cx="3697641" cy="1107996"/>
          </a:xfrm>
          <a:prstGeom prst="rect">
            <a:avLst/>
          </a:prstGeom>
          <a:ln>
            <a:noFill/>
          </a:ln>
        </p:spPr>
        <p:txBody>
          <a:bodyPr vert="horz" wrap="square" lIns="0" tIns="0" rIns="0" bIns="0" rtlCol="0">
            <a:spAutoFit/>
          </a:bodyPr>
          <a:lstStyle/>
          <a:p>
            <a:pPr>
              <a:lnSpc>
                <a:spcPct val="90000"/>
              </a:lnSpc>
              <a:spcBef>
                <a:spcPts val="1200"/>
              </a:spcBef>
            </a:pPr>
            <a:r>
              <a:rPr lang="en-US" sz="1600" dirty="0" smtClean="0">
                <a:solidFill>
                  <a:srgbClr val="505050"/>
                </a:solidFill>
              </a:rPr>
              <a:t>Powerful rules based policies from </a:t>
            </a:r>
            <a:r>
              <a:rPr lang="en-US" sz="1600" b="1" dirty="0" smtClean="0">
                <a:solidFill>
                  <a:srgbClr val="06796F"/>
                </a:solidFill>
              </a:rPr>
              <a:t>Exchange DLP</a:t>
            </a:r>
            <a:r>
              <a:rPr lang="en-US" sz="1600" dirty="0" smtClean="0">
                <a:solidFill>
                  <a:srgbClr val="505050"/>
                </a:solidFill>
              </a:rPr>
              <a:t> can enforce the automatic application of right management to email and documents that include sensitive information. </a:t>
            </a:r>
            <a:endParaRPr lang="en-US" sz="1600" dirty="0">
              <a:solidFill>
                <a:srgbClr val="505050"/>
              </a:solidFill>
            </a:endParaRPr>
          </a:p>
        </p:txBody>
      </p:sp>
      <p:sp>
        <p:nvSpPr>
          <p:cNvPr id="4" name="Rectangle 3"/>
          <p:cNvSpPr/>
          <p:nvPr/>
        </p:nvSpPr>
        <p:spPr>
          <a:xfrm>
            <a:off x="409812" y="3659398"/>
            <a:ext cx="3616278" cy="1643527"/>
          </a:xfrm>
          <a:prstGeom prst="rect">
            <a:avLst/>
          </a:prstGeom>
        </p:spPr>
        <p:txBody>
          <a:bodyPr wrap="square">
            <a:spAutoFit/>
          </a:bodyPr>
          <a:lstStyle/>
          <a:p>
            <a:pPr>
              <a:lnSpc>
                <a:spcPct val="90000"/>
              </a:lnSpc>
              <a:spcBef>
                <a:spcPts val="1200"/>
              </a:spcBef>
            </a:pPr>
            <a:r>
              <a:rPr lang="en-US" sz="1600" dirty="0">
                <a:solidFill>
                  <a:srgbClr val="505050"/>
                </a:solidFill>
              </a:rPr>
              <a:t>A simple yet powerful rules generation experience with pre-canned templates makes it easy for IT to quickly implement and provision DLP policy that can detect the presence of sensitive information and protect it</a:t>
            </a:r>
          </a:p>
        </p:txBody>
      </p:sp>
      <p:cxnSp>
        <p:nvCxnSpPr>
          <p:cNvPr id="14" name="Straight Connector 13"/>
          <p:cNvCxnSpPr/>
          <p:nvPr/>
        </p:nvCxnSpPr>
        <p:spPr>
          <a:xfrm>
            <a:off x="7753350" y="3257816"/>
            <a:ext cx="822960" cy="0"/>
          </a:xfrm>
          <a:prstGeom prst="line">
            <a:avLst/>
          </a:prstGeom>
          <a:ln w="317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068" y="1861147"/>
            <a:ext cx="5871152" cy="4618527"/>
          </a:xfrm>
          <a:prstGeom prst="rect">
            <a:avLst/>
          </a:prstGeom>
          <a:ln>
            <a:noFill/>
          </a:ln>
          <a:effectLst/>
        </p:spPr>
      </p:pic>
      <p:sp>
        <p:nvSpPr>
          <p:cNvPr id="12" name="Right Arrow 11"/>
          <p:cNvSpPr/>
          <p:nvPr/>
        </p:nvSpPr>
        <p:spPr bwMode="auto">
          <a:xfrm>
            <a:off x="4269133" y="2385740"/>
            <a:ext cx="543447" cy="549181"/>
          </a:xfrm>
          <a:prstGeom prst="rightArrow">
            <a:avLst/>
          </a:prstGeom>
          <a:solidFill>
            <a:schemeClr val="accent4"/>
          </a:solidFill>
          <a:ln w="12700">
            <a:solidFill>
              <a:schemeClr val="bg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3260" tIns="93260" rIns="34977" bIns="34977" rtlCol="0" anchor="t" anchorCtr="0"/>
          <a:lstStyle/>
          <a:p>
            <a:pPr algn="ctr" defTabSz="950985"/>
            <a:endParaRPr lang="en-US" sz="1632" spc="-105" dirty="0">
              <a:gradFill>
                <a:gsLst>
                  <a:gs pos="0">
                    <a:srgbClr val="FFFFFF"/>
                  </a:gs>
                  <a:gs pos="100000">
                    <a:srgbClr val="FFFFFF"/>
                  </a:gs>
                </a:gsLst>
                <a:lin ang="5400000" scaled="0"/>
              </a:gradFill>
              <a:ea typeface="Segoe UI" pitchFamily="34" charset="0"/>
              <a:cs typeface="Segoe UI" pitchFamily="34" charset="0"/>
            </a:endParaRPr>
          </a:p>
        </p:txBody>
      </p:sp>
      <p:sp>
        <p:nvSpPr>
          <p:cNvPr id="13" name="Right Arrow 12"/>
          <p:cNvSpPr/>
          <p:nvPr/>
        </p:nvSpPr>
        <p:spPr bwMode="auto">
          <a:xfrm>
            <a:off x="4281659" y="4880943"/>
            <a:ext cx="543447" cy="549181"/>
          </a:xfrm>
          <a:prstGeom prst="rightArrow">
            <a:avLst/>
          </a:prstGeom>
          <a:solidFill>
            <a:schemeClr val="accent4"/>
          </a:solidFill>
          <a:ln w="12700">
            <a:solidFill>
              <a:schemeClr val="bg1"/>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3260" tIns="93260" rIns="34977" bIns="34977" rtlCol="0" anchor="t" anchorCtr="0"/>
          <a:lstStyle/>
          <a:p>
            <a:pPr algn="ctr" defTabSz="950985"/>
            <a:endParaRPr lang="en-US" sz="1632" spc="-10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537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a:t>
            </a:r>
          </a:p>
        </p:txBody>
      </p:sp>
      <p:grpSp>
        <p:nvGrpSpPr>
          <p:cNvPr id="5" name="Group 4"/>
          <p:cNvGrpSpPr/>
          <p:nvPr/>
        </p:nvGrpSpPr>
        <p:grpSpPr>
          <a:xfrm>
            <a:off x="4820669" y="1918627"/>
            <a:ext cx="2560320" cy="2560320"/>
            <a:chOff x="4743290" y="1981130"/>
            <a:chExt cx="3660605" cy="3697999"/>
          </a:xfrm>
        </p:grpSpPr>
        <p:sp>
          <p:nvSpPr>
            <p:cNvPr id="16" name="Oval 15"/>
            <p:cNvSpPr/>
            <p:nvPr/>
          </p:nvSpPr>
          <p:spPr bwMode="auto">
            <a:xfrm>
              <a:off x="4743290" y="1981130"/>
              <a:ext cx="3660605" cy="3697999"/>
            </a:xfrm>
            <a:prstGeom prst="ellipse">
              <a:avLst/>
            </a:prstGeom>
            <a:solidFill>
              <a:schemeClr val="accent3">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latin typeface="Segoe UI Light"/>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Protect</a:t>
              </a:r>
              <a:endPar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9" name="Freeform 26"/>
            <p:cNvSpPr>
              <a:spLocks noEditPoints="1"/>
            </p:cNvSpPr>
            <p:nvPr/>
          </p:nvSpPr>
          <p:spPr bwMode="auto">
            <a:xfrm>
              <a:off x="6151782" y="2695901"/>
              <a:ext cx="843623" cy="1101784"/>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4" name="Group 3"/>
          <p:cNvGrpSpPr/>
          <p:nvPr/>
        </p:nvGrpSpPr>
        <p:grpSpPr>
          <a:xfrm>
            <a:off x="1127347" y="1918627"/>
            <a:ext cx="2560320" cy="2560320"/>
            <a:chOff x="840761" y="1981130"/>
            <a:chExt cx="3660605" cy="3697999"/>
          </a:xfrm>
        </p:grpSpPr>
        <p:sp>
          <p:nvSpPr>
            <p:cNvPr id="3" name="Oval 2"/>
            <p:cNvSpPr/>
            <p:nvPr/>
          </p:nvSpPr>
          <p:spPr bwMode="auto">
            <a:xfrm>
              <a:off x="840761" y="1981130"/>
              <a:ext cx="3660605" cy="3697999"/>
            </a:xfrm>
            <a:prstGeom prst="ellipse">
              <a:avLst/>
            </a:prstGeom>
            <a:solidFill>
              <a:schemeClr val="accent1">
                <a:lumMod val="50000"/>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latin typeface="Segoe UI Light"/>
                  <a:ea typeface="Segoe UI" pitchFamily="34" charset="0"/>
                  <a:cs typeface="Segoe UI" pitchFamily="34" charset="0"/>
                </a:rPr>
                <a:t>Authorize</a:t>
              </a:r>
            </a:p>
          </p:txBody>
        </p:sp>
        <p:sp>
          <p:nvSpPr>
            <p:cNvPr id="11" name="Freeform 46"/>
            <p:cNvSpPr>
              <a:spLocks/>
            </p:cNvSpPr>
            <p:nvPr/>
          </p:nvSpPr>
          <p:spPr bwMode="auto">
            <a:xfrm>
              <a:off x="2098055" y="2821345"/>
              <a:ext cx="1146019" cy="886817"/>
            </a:xfrm>
            <a:custGeom>
              <a:avLst/>
              <a:gdLst>
                <a:gd name="T0" fmla="*/ 860 w 2289"/>
                <a:gd name="T1" fmla="*/ 914 h 1772"/>
                <a:gd name="T2" fmla="*/ 451 w 2289"/>
                <a:gd name="T3" fmla="*/ 470 h 1772"/>
                <a:gd name="T4" fmla="*/ 0 w 2289"/>
                <a:gd name="T5" fmla="*/ 921 h 1772"/>
                <a:gd name="T6" fmla="*/ 0 w 2289"/>
                <a:gd name="T7" fmla="*/ 921 h 1772"/>
                <a:gd name="T8" fmla="*/ 851 w 2289"/>
                <a:gd name="T9" fmla="*/ 1772 h 1772"/>
                <a:gd name="T10" fmla="*/ 2289 w 2289"/>
                <a:gd name="T11" fmla="*/ 335 h 1772"/>
                <a:gd name="T12" fmla="*/ 1961 w 2289"/>
                <a:gd name="T13" fmla="*/ 0 h 1772"/>
                <a:gd name="T14" fmla="*/ 860 w 2289"/>
                <a:gd name="T15" fmla="*/ 914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1772">
                  <a:moveTo>
                    <a:pt x="860" y="914"/>
                  </a:moveTo>
                  <a:lnTo>
                    <a:pt x="451" y="470"/>
                  </a:lnTo>
                  <a:lnTo>
                    <a:pt x="0" y="921"/>
                  </a:lnTo>
                  <a:lnTo>
                    <a:pt x="0" y="921"/>
                  </a:lnTo>
                  <a:lnTo>
                    <a:pt x="851" y="1772"/>
                  </a:lnTo>
                  <a:lnTo>
                    <a:pt x="2289" y="335"/>
                  </a:lnTo>
                  <a:lnTo>
                    <a:pt x="1961" y="0"/>
                  </a:lnTo>
                  <a:lnTo>
                    <a:pt x="860" y="914"/>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6" name="Group 5"/>
          <p:cNvGrpSpPr/>
          <p:nvPr/>
        </p:nvGrpSpPr>
        <p:grpSpPr>
          <a:xfrm>
            <a:off x="8513992" y="1918627"/>
            <a:ext cx="2560320" cy="2560320"/>
            <a:chOff x="7607737" y="1981130"/>
            <a:chExt cx="3660605" cy="3697999"/>
          </a:xfrm>
        </p:grpSpPr>
        <p:sp>
          <p:nvSpPr>
            <p:cNvPr id="17" name="Oval 16"/>
            <p:cNvSpPr/>
            <p:nvPr/>
          </p:nvSpPr>
          <p:spPr bwMode="auto">
            <a:xfrm>
              <a:off x="7607737" y="1981130"/>
              <a:ext cx="3660605" cy="3697999"/>
            </a:xfrm>
            <a:prstGeom prst="ellipse">
              <a:avLst/>
            </a:prstGeom>
            <a:solidFill>
              <a:schemeClr val="accent4">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latin typeface="Segoe UI Light"/>
                  <a:ea typeface="Segoe UI" pitchFamily="34" charset="0"/>
                  <a:cs typeface="Segoe UI" pitchFamily="34" charset="0"/>
                </a:rPr>
                <a:t>Share</a:t>
              </a:r>
              <a:endParaRPr lang="en-US" sz="36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9" name="Freeform 18"/>
            <p:cNvSpPr>
              <a:spLocks noChangeAspect="1"/>
            </p:cNvSpPr>
            <p:nvPr/>
          </p:nvSpPr>
          <p:spPr bwMode="auto">
            <a:xfrm>
              <a:off x="8896488" y="2703699"/>
              <a:ext cx="1083103" cy="1193665"/>
            </a:xfrm>
            <a:custGeom>
              <a:avLst/>
              <a:gdLst>
                <a:gd name="connsiteX0" fmla="*/ 542864 w 656249"/>
                <a:gd name="connsiteY0" fmla="*/ 0 h 723236"/>
                <a:gd name="connsiteX1" fmla="*/ 656247 w 656249"/>
                <a:gd name="connsiteY1" fmla="*/ 113383 h 723236"/>
                <a:gd name="connsiteX2" fmla="*/ 542864 w 656249"/>
                <a:gd name="connsiteY2" fmla="*/ 226766 h 723236"/>
                <a:gd name="connsiteX3" fmla="*/ 462690 w 656249"/>
                <a:gd name="connsiteY3" fmla="*/ 193557 h 723236"/>
                <a:gd name="connsiteX4" fmla="*/ 459211 w 656249"/>
                <a:gd name="connsiteY4" fmla="*/ 188397 h 723236"/>
                <a:gd name="connsiteX5" fmla="*/ 229530 w 656249"/>
                <a:gd name="connsiteY5" fmla="*/ 323314 h 723236"/>
                <a:gd name="connsiteX6" fmla="*/ 237744 w 656249"/>
                <a:gd name="connsiteY6" fmla="*/ 363999 h 723236"/>
                <a:gd name="connsiteX7" fmla="*/ 228403 w 656249"/>
                <a:gd name="connsiteY7" fmla="*/ 410269 h 723236"/>
                <a:gd name="connsiteX8" fmla="*/ 228153 w 656249"/>
                <a:gd name="connsiteY8" fmla="*/ 410640 h 723236"/>
                <a:gd name="connsiteX9" fmla="*/ 453645 w 656249"/>
                <a:gd name="connsiteY9" fmla="*/ 543097 h 723236"/>
                <a:gd name="connsiteX10" fmla="*/ 462692 w 656249"/>
                <a:gd name="connsiteY10" fmla="*/ 529679 h 723236"/>
                <a:gd name="connsiteX11" fmla="*/ 542866 w 656249"/>
                <a:gd name="connsiteY11" fmla="*/ 496470 h 723236"/>
                <a:gd name="connsiteX12" fmla="*/ 656249 w 656249"/>
                <a:gd name="connsiteY12" fmla="*/ 609853 h 723236"/>
                <a:gd name="connsiteX13" fmla="*/ 542866 w 656249"/>
                <a:gd name="connsiteY13" fmla="*/ 723236 h 723236"/>
                <a:gd name="connsiteX14" fmla="*/ 429483 w 656249"/>
                <a:gd name="connsiteY14" fmla="*/ 609853 h 723236"/>
                <a:gd name="connsiteX15" fmla="*/ 434523 w 656249"/>
                <a:gd name="connsiteY15" fmla="*/ 584888 h 723236"/>
                <a:gd name="connsiteX16" fmla="*/ 202299 w 656249"/>
                <a:gd name="connsiteY16" fmla="*/ 448478 h 723236"/>
                <a:gd name="connsiteX17" fmla="*/ 165142 w 656249"/>
                <a:gd name="connsiteY17" fmla="*/ 473529 h 723236"/>
                <a:gd name="connsiteX18" fmla="*/ 118872 w 656249"/>
                <a:gd name="connsiteY18" fmla="*/ 482871 h 723236"/>
                <a:gd name="connsiteX19" fmla="*/ 0 w 656249"/>
                <a:gd name="connsiteY19" fmla="*/ 363999 h 723236"/>
                <a:gd name="connsiteX20" fmla="*/ 118872 w 656249"/>
                <a:gd name="connsiteY20" fmla="*/ 245127 h 723236"/>
                <a:gd name="connsiteX21" fmla="*/ 202927 w 656249"/>
                <a:gd name="connsiteY21" fmla="*/ 279944 h 723236"/>
                <a:gd name="connsiteX22" fmla="*/ 205812 w 656249"/>
                <a:gd name="connsiteY22" fmla="*/ 284223 h 723236"/>
                <a:gd name="connsiteX23" fmla="*/ 436602 w 656249"/>
                <a:gd name="connsiteY23" fmla="*/ 148654 h 723236"/>
                <a:gd name="connsiteX24" fmla="*/ 429481 w 656249"/>
                <a:gd name="connsiteY24" fmla="*/ 113383 h 723236"/>
                <a:gd name="connsiteX25" fmla="*/ 542864 w 656249"/>
                <a:gd name="connsiteY25" fmla="*/ 0 h 7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6249" h="723236">
                  <a:moveTo>
                    <a:pt x="542864" y="0"/>
                  </a:moveTo>
                  <a:cubicBezTo>
                    <a:pt x="605484" y="0"/>
                    <a:pt x="656247" y="50763"/>
                    <a:pt x="656247" y="113383"/>
                  </a:cubicBezTo>
                  <a:cubicBezTo>
                    <a:pt x="656247" y="176003"/>
                    <a:pt x="605484" y="226766"/>
                    <a:pt x="542864" y="226766"/>
                  </a:cubicBezTo>
                  <a:cubicBezTo>
                    <a:pt x="511554" y="226766"/>
                    <a:pt x="483208" y="214075"/>
                    <a:pt x="462690" y="193557"/>
                  </a:cubicBezTo>
                  <a:lnTo>
                    <a:pt x="459211" y="188397"/>
                  </a:lnTo>
                  <a:lnTo>
                    <a:pt x="229530" y="323314"/>
                  </a:lnTo>
                  <a:lnTo>
                    <a:pt x="237744" y="363999"/>
                  </a:lnTo>
                  <a:cubicBezTo>
                    <a:pt x="237744" y="380412"/>
                    <a:pt x="234418" y="396048"/>
                    <a:pt x="228403" y="410269"/>
                  </a:cubicBezTo>
                  <a:lnTo>
                    <a:pt x="228153" y="410640"/>
                  </a:lnTo>
                  <a:lnTo>
                    <a:pt x="453645" y="543097"/>
                  </a:lnTo>
                  <a:lnTo>
                    <a:pt x="462692" y="529679"/>
                  </a:lnTo>
                  <a:cubicBezTo>
                    <a:pt x="483210" y="509161"/>
                    <a:pt x="511556" y="496470"/>
                    <a:pt x="542866" y="496470"/>
                  </a:cubicBezTo>
                  <a:cubicBezTo>
                    <a:pt x="605486" y="496470"/>
                    <a:pt x="656249" y="547233"/>
                    <a:pt x="656249" y="609853"/>
                  </a:cubicBezTo>
                  <a:cubicBezTo>
                    <a:pt x="656249" y="672473"/>
                    <a:pt x="605486" y="723236"/>
                    <a:pt x="542866" y="723236"/>
                  </a:cubicBezTo>
                  <a:cubicBezTo>
                    <a:pt x="480246" y="723236"/>
                    <a:pt x="429483" y="672473"/>
                    <a:pt x="429483" y="609853"/>
                  </a:cubicBezTo>
                  <a:lnTo>
                    <a:pt x="434523" y="584888"/>
                  </a:lnTo>
                  <a:lnTo>
                    <a:pt x="202299" y="448478"/>
                  </a:lnTo>
                  <a:lnTo>
                    <a:pt x="165142" y="473529"/>
                  </a:lnTo>
                  <a:cubicBezTo>
                    <a:pt x="150921" y="479545"/>
                    <a:pt x="135285" y="482871"/>
                    <a:pt x="118872" y="482871"/>
                  </a:cubicBezTo>
                  <a:cubicBezTo>
                    <a:pt x="53221" y="482871"/>
                    <a:pt x="0" y="429650"/>
                    <a:pt x="0" y="363999"/>
                  </a:cubicBezTo>
                  <a:cubicBezTo>
                    <a:pt x="0" y="298348"/>
                    <a:pt x="53221" y="245127"/>
                    <a:pt x="118872" y="245127"/>
                  </a:cubicBezTo>
                  <a:cubicBezTo>
                    <a:pt x="151698" y="245127"/>
                    <a:pt x="181416" y="258432"/>
                    <a:pt x="202927" y="279944"/>
                  </a:cubicBezTo>
                  <a:lnTo>
                    <a:pt x="205812" y="284223"/>
                  </a:lnTo>
                  <a:lnTo>
                    <a:pt x="436602" y="148654"/>
                  </a:lnTo>
                  <a:lnTo>
                    <a:pt x="429481" y="113383"/>
                  </a:lnTo>
                  <a:cubicBezTo>
                    <a:pt x="429481" y="50763"/>
                    <a:pt x="480244" y="0"/>
                    <a:pt x="54286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8" name="Rectangle 17"/>
          <p:cNvSpPr/>
          <p:nvPr/>
        </p:nvSpPr>
        <p:spPr>
          <a:xfrm>
            <a:off x="851302" y="4747461"/>
            <a:ext cx="3541898" cy="1055161"/>
          </a:xfrm>
          <a:prstGeom prst="rect">
            <a:avLst/>
          </a:prstGeom>
        </p:spPr>
        <p:txBody>
          <a:bodyPr wrap="square">
            <a:spAutoFit/>
          </a:bodyPr>
          <a:lstStyle/>
          <a:p>
            <a:pPr defTabSz="932293" fontAlgn="base">
              <a:lnSpc>
                <a:spcPct val="90000"/>
              </a:lnSpc>
              <a:spcBef>
                <a:spcPct val="0"/>
              </a:spcBef>
              <a:spcAft>
                <a:spcPts val="612"/>
              </a:spcAft>
            </a:pPr>
            <a:r>
              <a:rPr lang="en-US" sz="1599" dirty="0" smtClean="0">
                <a:solidFill>
                  <a:srgbClr val="505050"/>
                </a:solidFill>
              </a:rPr>
              <a:t>Common Identity across on-premises and cloud with </a:t>
            </a:r>
            <a:r>
              <a:rPr lang="en-US" sz="1599" b="1" dirty="0" smtClean="0">
                <a:solidFill>
                  <a:srgbClr val="505050"/>
                </a:solidFill>
              </a:rPr>
              <a:t>Windows Server </a:t>
            </a:r>
            <a:r>
              <a:rPr lang="en-US" sz="1599" dirty="0" smtClean="0">
                <a:solidFill>
                  <a:srgbClr val="505050"/>
                </a:solidFill>
              </a:rPr>
              <a:t>and </a:t>
            </a:r>
            <a:r>
              <a:rPr lang="en-US" sz="1599" b="1" dirty="0" smtClean="0">
                <a:solidFill>
                  <a:srgbClr val="505050"/>
                </a:solidFill>
              </a:rPr>
              <a:t>Windows Azure Active Directory</a:t>
            </a:r>
          </a:p>
          <a:p>
            <a:pPr defTabSz="932293" fontAlgn="base">
              <a:lnSpc>
                <a:spcPct val="90000"/>
              </a:lnSpc>
              <a:spcBef>
                <a:spcPct val="0"/>
              </a:spcBef>
              <a:spcAft>
                <a:spcPts val="612"/>
              </a:spcAft>
            </a:pPr>
            <a:endParaRPr lang="en-US" sz="1599" dirty="0">
              <a:solidFill>
                <a:srgbClr val="505050"/>
              </a:solidFill>
            </a:endParaRPr>
          </a:p>
        </p:txBody>
      </p:sp>
      <p:sp>
        <p:nvSpPr>
          <p:cNvPr id="20" name="Rectangle 19"/>
          <p:cNvSpPr/>
          <p:nvPr/>
        </p:nvSpPr>
        <p:spPr>
          <a:xfrm>
            <a:off x="4682647" y="4747461"/>
            <a:ext cx="3541898" cy="1941044"/>
          </a:xfrm>
          <a:prstGeom prst="rect">
            <a:avLst/>
          </a:prstGeom>
        </p:spPr>
        <p:txBody>
          <a:bodyPr wrap="square">
            <a:spAutoFit/>
          </a:bodyPr>
          <a:lstStyle/>
          <a:p>
            <a:pPr defTabSz="932293" fontAlgn="base">
              <a:lnSpc>
                <a:spcPct val="90000"/>
              </a:lnSpc>
              <a:spcBef>
                <a:spcPct val="0"/>
              </a:spcBef>
              <a:spcAft>
                <a:spcPts val="612"/>
              </a:spcAft>
            </a:pPr>
            <a:r>
              <a:rPr lang="en-US" sz="1599" b="1" dirty="0" smtClean="0">
                <a:solidFill>
                  <a:srgbClr val="505050"/>
                </a:solidFill>
              </a:rPr>
              <a:t>Windows Rights Management (RMS) </a:t>
            </a:r>
            <a:r>
              <a:rPr lang="en-US" sz="1599" dirty="0" smtClean="0">
                <a:solidFill>
                  <a:srgbClr val="505050"/>
                </a:solidFill>
              </a:rPr>
              <a:t>and </a:t>
            </a:r>
            <a:r>
              <a:rPr lang="en-US" sz="1599" b="1" dirty="0" smtClean="0">
                <a:solidFill>
                  <a:srgbClr val="505050"/>
                </a:solidFill>
              </a:rPr>
              <a:t>AD Rights Management Services (RMS) </a:t>
            </a:r>
            <a:r>
              <a:rPr lang="en-US" sz="1599" dirty="0" smtClean="0">
                <a:solidFill>
                  <a:srgbClr val="505050"/>
                </a:solidFill>
              </a:rPr>
              <a:t>protect and enforce access control on data regardless of </a:t>
            </a:r>
            <a:r>
              <a:rPr lang="en-US" sz="1599" dirty="0">
                <a:solidFill>
                  <a:srgbClr val="505050"/>
                </a:solidFill>
              </a:rPr>
              <a:t>type. </a:t>
            </a:r>
            <a:r>
              <a:rPr lang="en-US" sz="1599" b="1" dirty="0">
                <a:solidFill>
                  <a:srgbClr val="505050"/>
                </a:solidFill>
              </a:rPr>
              <a:t>Remote Business Data </a:t>
            </a:r>
            <a:r>
              <a:rPr lang="en-US" sz="1599" b="1" dirty="0" smtClean="0">
                <a:solidFill>
                  <a:srgbClr val="505050"/>
                </a:solidFill>
              </a:rPr>
              <a:t>Removal</a:t>
            </a:r>
            <a:r>
              <a:rPr lang="en-US" sz="1599" b="1" dirty="0">
                <a:solidFill>
                  <a:srgbClr val="505050"/>
                </a:solidFill>
              </a:rPr>
              <a:t> </a:t>
            </a:r>
            <a:r>
              <a:rPr lang="en-US" sz="1599" b="1" dirty="0" smtClean="0">
                <a:solidFill>
                  <a:srgbClr val="505050"/>
                </a:solidFill>
              </a:rPr>
              <a:t>(RBDR) </a:t>
            </a:r>
            <a:r>
              <a:rPr lang="en-US" sz="1599" dirty="0" smtClean="0">
                <a:solidFill>
                  <a:srgbClr val="505050"/>
                </a:solidFill>
              </a:rPr>
              <a:t>enables secure wipe of data.</a:t>
            </a:r>
          </a:p>
          <a:p>
            <a:pPr defTabSz="932293" fontAlgn="base">
              <a:lnSpc>
                <a:spcPct val="90000"/>
              </a:lnSpc>
              <a:spcBef>
                <a:spcPct val="0"/>
              </a:spcBef>
              <a:spcAft>
                <a:spcPts val="612"/>
              </a:spcAft>
            </a:pPr>
            <a:endParaRPr lang="en-US" sz="1599" dirty="0">
              <a:solidFill>
                <a:srgbClr val="505050"/>
              </a:solidFill>
            </a:endParaRPr>
          </a:p>
        </p:txBody>
      </p:sp>
      <p:sp>
        <p:nvSpPr>
          <p:cNvPr id="21" name="Rectangle 20"/>
          <p:cNvSpPr/>
          <p:nvPr/>
        </p:nvSpPr>
        <p:spPr>
          <a:xfrm>
            <a:off x="8401978" y="4747461"/>
            <a:ext cx="3721760" cy="1199687"/>
          </a:xfrm>
          <a:prstGeom prst="rect">
            <a:avLst/>
          </a:prstGeom>
        </p:spPr>
        <p:txBody>
          <a:bodyPr wrap="square">
            <a:spAutoFit/>
          </a:bodyPr>
          <a:lstStyle/>
          <a:p>
            <a:pPr defTabSz="932293" fontAlgn="base">
              <a:lnSpc>
                <a:spcPct val="90000"/>
              </a:lnSpc>
              <a:spcBef>
                <a:spcPct val="0"/>
              </a:spcBef>
              <a:spcAft>
                <a:spcPts val="612"/>
              </a:spcAft>
            </a:pPr>
            <a:r>
              <a:rPr lang="en-US" sz="1599" dirty="0" smtClean="0">
                <a:solidFill>
                  <a:srgbClr val="505050"/>
                </a:solidFill>
              </a:rPr>
              <a:t>Secure collaboration and sharing both within and outside your company along with the ability to enforce protection is enabled using </a:t>
            </a:r>
            <a:r>
              <a:rPr lang="en-US" sz="1599" b="1" dirty="0" smtClean="0">
                <a:solidFill>
                  <a:srgbClr val="505050"/>
                </a:solidFill>
              </a:rPr>
              <a:t>Exchange DLP</a:t>
            </a:r>
            <a:endParaRPr lang="en-US" sz="1599" b="1" dirty="0">
              <a:solidFill>
                <a:srgbClr val="505050"/>
              </a:solidFill>
            </a:endParaRPr>
          </a:p>
        </p:txBody>
      </p:sp>
    </p:spTree>
    <p:extLst>
      <p:ext uri="{BB962C8B-B14F-4D97-AF65-F5344CB8AC3E}">
        <p14:creationId xmlns:p14="http://schemas.microsoft.com/office/powerpoint/2010/main" val="170263913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Agenda</a:t>
            </a:r>
            <a:endParaRPr lang="en-US" dirty="0"/>
          </a:p>
        </p:txBody>
      </p:sp>
      <p:sp>
        <p:nvSpPr>
          <p:cNvPr id="3" name="Text Placeholder 2"/>
          <p:cNvSpPr>
            <a:spLocks noGrp="1"/>
          </p:cNvSpPr>
          <p:nvPr>
            <p:ph type="body" sz="quarter" idx="11"/>
          </p:nvPr>
        </p:nvSpPr>
        <p:spPr>
          <a:xfrm>
            <a:off x="274639" y="1668482"/>
            <a:ext cx="11889564" cy="3016210"/>
          </a:xfrm>
        </p:spPr>
        <p:txBody>
          <a:bodyPr/>
          <a:lstStyle/>
          <a:p>
            <a:pPr>
              <a:lnSpc>
                <a:spcPct val="100000"/>
              </a:lnSpc>
            </a:pPr>
            <a:r>
              <a:rPr lang="en-US" dirty="0" smtClean="0"/>
              <a:t>Problem Statement</a:t>
            </a:r>
          </a:p>
          <a:p>
            <a:pPr>
              <a:lnSpc>
                <a:spcPct val="100000"/>
              </a:lnSpc>
            </a:pPr>
            <a:r>
              <a:rPr lang="en-US" dirty="0" smtClean="0"/>
              <a:t>What Success Looks Like to Microsoft</a:t>
            </a:r>
          </a:p>
          <a:p>
            <a:pPr>
              <a:lnSpc>
                <a:spcPct val="100000"/>
              </a:lnSpc>
            </a:pPr>
            <a:r>
              <a:rPr lang="en-US" dirty="0" smtClean="0"/>
              <a:t>Our Current Solutions</a:t>
            </a:r>
          </a:p>
          <a:p>
            <a:pPr>
              <a:lnSpc>
                <a:spcPct val="100000"/>
              </a:lnSpc>
            </a:pPr>
            <a:r>
              <a:rPr lang="en-US" dirty="0" smtClean="0"/>
              <a:t>Putting them all together</a:t>
            </a:r>
          </a:p>
        </p:txBody>
      </p:sp>
    </p:spTree>
    <p:extLst>
      <p:ext uri="{BB962C8B-B14F-4D97-AF65-F5344CB8AC3E}">
        <p14:creationId xmlns:p14="http://schemas.microsoft.com/office/powerpoint/2010/main" val="419257428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17" y="0"/>
            <a:ext cx="12435840" cy="6995160"/>
          </a:xfrm>
          <a:prstGeom prst="rect">
            <a:avLst/>
          </a:prstGeom>
          <a:noFill/>
          <a:ln>
            <a:noFill/>
          </a:ln>
        </p:spPr>
      </p:pic>
      <p:sp>
        <p:nvSpPr>
          <p:cNvPr id="4" name="Rectangle 3"/>
          <p:cNvSpPr/>
          <p:nvPr/>
        </p:nvSpPr>
        <p:spPr bwMode="auto">
          <a:xfrm>
            <a:off x="274638" y="1211263"/>
            <a:ext cx="6400800" cy="3657600"/>
          </a:xfrm>
          <a:prstGeom prst="rect">
            <a:avLst/>
          </a:prstGeom>
          <a:solidFill>
            <a:schemeClr val="accent3">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600" spc="-150" dirty="0" smtClean="0">
                <a:gradFill>
                  <a:gsLst>
                    <a:gs pos="0">
                      <a:srgbClr val="FFFFFF"/>
                    </a:gs>
                    <a:gs pos="100000">
                      <a:srgbClr val="FFFFFF"/>
                    </a:gs>
                  </a:gsLst>
                  <a:lin ang="5400000" scaled="0"/>
                </a:gradFill>
                <a:latin typeface="Segoe UI Light"/>
                <a:ea typeface="Segoe UI" pitchFamily="34" charset="0"/>
                <a:cs typeface="Segoe UI" pitchFamily="34" charset="0"/>
              </a:rPr>
              <a:t>Apps</a:t>
            </a:r>
            <a:endParaRPr lang="en-US" sz="9600" spc="-15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12" name="Group 11"/>
          <p:cNvGrpSpPr/>
          <p:nvPr/>
        </p:nvGrpSpPr>
        <p:grpSpPr>
          <a:xfrm>
            <a:off x="3713376" y="3223247"/>
            <a:ext cx="2606025" cy="1462431"/>
            <a:chOff x="9455908" y="4250730"/>
            <a:chExt cx="1303556" cy="731520"/>
          </a:xfrm>
        </p:grpSpPr>
        <p:grpSp>
          <p:nvGrpSpPr>
            <p:cNvPr id="15" name="Group 14"/>
            <p:cNvGrpSpPr/>
            <p:nvPr/>
          </p:nvGrpSpPr>
          <p:grpSpPr>
            <a:xfrm>
              <a:off x="10027944" y="4250730"/>
              <a:ext cx="731520" cy="731520"/>
              <a:chOff x="3016064" y="4191562"/>
              <a:chExt cx="731520" cy="731520"/>
            </a:xfrm>
          </p:grpSpPr>
          <p:sp>
            <p:nvSpPr>
              <p:cNvPr id="22" name="Oval 21"/>
              <p:cNvSpPr/>
              <p:nvPr/>
            </p:nvSpPr>
            <p:spPr bwMode="auto">
              <a:xfrm>
                <a:off x="3016064" y="4191562"/>
                <a:ext cx="731520" cy="731520"/>
              </a:xfrm>
              <a:prstGeom prst="ellipse">
                <a:avLst/>
              </a:prstGeom>
              <a:solidFill>
                <a:schemeClr val="accent3">
                  <a:lumMod val="75000"/>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Protect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3" name="Freeform 26"/>
              <p:cNvSpPr>
                <a:spLocks noEditPoints="1"/>
              </p:cNvSpPr>
              <p:nvPr/>
            </p:nvSpPr>
            <p:spPr bwMode="auto">
              <a:xfrm>
                <a:off x="3270522" y="4309448"/>
                <a:ext cx="222603" cy="290723"/>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17" name="Group 16"/>
            <p:cNvGrpSpPr/>
            <p:nvPr/>
          </p:nvGrpSpPr>
          <p:grpSpPr>
            <a:xfrm>
              <a:off x="9455908" y="4250730"/>
              <a:ext cx="731520" cy="731520"/>
              <a:chOff x="840761" y="1981131"/>
              <a:chExt cx="2130156" cy="2130156"/>
            </a:xfrm>
          </p:grpSpPr>
          <p:sp>
            <p:nvSpPr>
              <p:cNvPr id="18" name="Oval 17"/>
              <p:cNvSpPr/>
              <p:nvPr/>
            </p:nvSpPr>
            <p:spPr bwMode="auto">
              <a:xfrm>
                <a:off x="840761" y="1981131"/>
                <a:ext cx="2130156" cy="2130156"/>
              </a:xfrm>
              <a:prstGeom prst="ellipse">
                <a:avLst/>
              </a:prstGeom>
              <a:solidFill>
                <a:schemeClr val="accent1">
                  <a:lumMod val="50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Authorize</a:t>
                </a:r>
              </a:p>
            </p:txBody>
          </p:sp>
          <p:sp>
            <p:nvSpPr>
              <p:cNvPr id="19" name="Freeform 18"/>
              <p:cNvSpPr>
                <a:spLocks/>
              </p:cNvSpPr>
              <p:nvPr/>
            </p:nvSpPr>
            <p:spPr bwMode="auto">
              <a:xfrm>
                <a:off x="1455254" y="2399780"/>
                <a:ext cx="901170" cy="697347"/>
              </a:xfrm>
              <a:custGeom>
                <a:avLst/>
                <a:gdLst>
                  <a:gd name="T0" fmla="*/ 860 w 2289"/>
                  <a:gd name="T1" fmla="*/ 914 h 1772"/>
                  <a:gd name="T2" fmla="*/ 451 w 2289"/>
                  <a:gd name="T3" fmla="*/ 470 h 1772"/>
                  <a:gd name="T4" fmla="*/ 0 w 2289"/>
                  <a:gd name="T5" fmla="*/ 921 h 1772"/>
                  <a:gd name="T6" fmla="*/ 0 w 2289"/>
                  <a:gd name="T7" fmla="*/ 921 h 1772"/>
                  <a:gd name="T8" fmla="*/ 851 w 2289"/>
                  <a:gd name="T9" fmla="*/ 1772 h 1772"/>
                  <a:gd name="T10" fmla="*/ 2289 w 2289"/>
                  <a:gd name="T11" fmla="*/ 335 h 1772"/>
                  <a:gd name="T12" fmla="*/ 1961 w 2289"/>
                  <a:gd name="T13" fmla="*/ 0 h 1772"/>
                  <a:gd name="T14" fmla="*/ 860 w 2289"/>
                  <a:gd name="T15" fmla="*/ 914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1772">
                    <a:moveTo>
                      <a:pt x="860" y="914"/>
                    </a:moveTo>
                    <a:lnTo>
                      <a:pt x="451" y="470"/>
                    </a:lnTo>
                    <a:lnTo>
                      <a:pt x="0" y="921"/>
                    </a:lnTo>
                    <a:lnTo>
                      <a:pt x="0" y="921"/>
                    </a:lnTo>
                    <a:lnTo>
                      <a:pt x="851" y="1772"/>
                    </a:lnTo>
                    <a:lnTo>
                      <a:pt x="2289" y="335"/>
                    </a:lnTo>
                    <a:lnTo>
                      <a:pt x="1961" y="0"/>
                    </a:lnTo>
                    <a:lnTo>
                      <a:pt x="860" y="914"/>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0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138802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 y="-2146"/>
            <a:ext cx="12436918" cy="6998815"/>
          </a:xfrm>
          <a:prstGeom prst="rect">
            <a:avLst/>
          </a:prstGeom>
        </p:spPr>
      </p:pic>
      <p:sp>
        <p:nvSpPr>
          <p:cNvPr id="4" name="Title 3"/>
          <p:cNvSpPr>
            <a:spLocks noGrp="1"/>
          </p:cNvSpPr>
          <p:nvPr>
            <p:ph type="title"/>
          </p:nvPr>
        </p:nvSpPr>
        <p:spPr/>
        <p:txBody>
          <a:bodyPr/>
          <a:lstStyle/>
          <a:p>
            <a:r>
              <a:rPr lang="en-US" dirty="0">
                <a:solidFill>
                  <a:schemeClr val="accent3"/>
                </a:solidFill>
              </a:rPr>
              <a:t>Challenges </a:t>
            </a:r>
          </a:p>
        </p:txBody>
      </p:sp>
      <p:sp>
        <p:nvSpPr>
          <p:cNvPr id="5" name="Rectangular Callout 4"/>
          <p:cNvSpPr/>
          <p:nvPr/>
        </p:nvSpPr>
        <p:spPr bwMode="auto">
          <a:xfrm>
            <a:off x="274638" y="1212849"/>
            <a:ext cx="6400800" cy="4004610"/>
          </a:xfrm>
          <a:prstGeom prst="wedgeRectCallout">
            <a:avLst>
              <a:gd name="adj1" fmla="val 58194"/>
              <a:gd name="adj2" fmla="val -18976"/>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2"/>
          <p:cNvSpPr txBox="1">
            <a:spLocks/>
          </p:cNvSpPr>
          <p:nvPr/>
        </p:nvSpPr>
        <p:spPr>
          <a:xfrm>
            <a:off x="335529" y="1604285"/>
            <a:ext cx="5979007" cy="3273204"/>
          </a:xfrm>
          <a:prstGeom prst="rect">
            <a:avLst/>
          </a:prstGeom>
        </p:spPr>
        <p:txBody>
          <a:bodyPr vert="horz" wrap="square"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9825" lvl="1" indent="0" defTabSz="932581">
              <a:spcBef>
                <a:spcPts val="0"/>
              </a:spcBef>
              <a:spcAft>
                <a:spcPts val="1800"/>
              </a:spcAft>
              <a:buFont typeface="Wingdings" pitchFamily="2" charset="2"/>
              <a:buNone/>
              <a:defRPr/>
            </a:pPr>
            <a:r>
              <a:rPr lang="en-US" sz="2800" dirty="0">
                <a:solidFill>
                  <a:srgbClr val="FFFFFF"/>
                </a:solidFill>
                <a:latin typeface="Segoe UI Light"/>
              </a:rPr>
              <a:t>I want to be able to control which applications can be accessed by </a:t>
            </a:r>
            <a:r>
              <a:rPr lang="en-US" sz="2800" dirty="0" smtClean="0">
                <a:solidFill>
                  <a:srgbClr val="FFFFFF"/>
                </a:solidFill>
                <a:latin typeface="Segoe UI Light"/>
              </a:rPr>
              <a:t/>
            </a:r>
            <a:br>
              <a:rPr lang="en-US" sz="2800" dirty="0" smtClean="0">
                <a:solidFill>
                  <a:srgbClr val="FFFFFF"/>
                </a:solidFill>
                <a:latin typeface="Segoe UI Light"/>
              </a:rPr>
            </a:br>
            <a:r>
              <a:rPr lang="en-US" sz="2800" dirty="0" smtClean="0">
                <a:solidFill>
                  <a:srgbClr val="FFFFFF"/>
                </a:solidFill>
                <a:latin typeface="Segoe UI Light"/>
              </a:rPr>
              <a:t>users and </a:t>
            </a:r>
            <a:r>
              <a:rPr lang="en-US" sz="2800" dirty="0">
                <a:solidFill>
                  <a:srgbClr val="FFFFFF"/>
                </a:solidFill>
                <a:latin typeface="Segoe UI Light"/>
              </a:rPr>
              <a:t>devices with conditional access policies</a:t>
            </a:r>
          </a:p>
          <a:p>
            <a:pPr marL="289825" lvl="1" indent="0" defTabSz="932581">
              <a:spcBef>
                <a:spcPts val="0"/>
              </a:spcBef>
              <a:spcAft>
                <a:spcPts val="1800"/>
              </a:spcAft>
              <a:buFont typeface="Wingdings" pitchFamily="2" charset="2"/>
              <a:buNone/>
              <a:defRPr/>
            </a:pPr>
            <a:r>
              <a:rPr lang="en-US" sz="2800" dirty="0">
                <a:solidFill>
                  <a:srgbClr val="FFFFFF"/>
                </a:solidFill>
                <a:latin typeface="Segoe UI Light"/>
              </a:rPr>
              <a:t>I need my applications to be able to protect our data such that our users </a:t>
            </a:r>
            <a:r>
              <a:rPr lang="en-US" sz="2800" dirty="0" smtClean="0">
                <a:solidFill>
                  <a:srgbClr val="FFFFFF"/>
                </a:solidFill>
                <a:latin typeface="Segoe UI Light"/>
              </a:rPr>
              <a:t/>
            </a:r>
            <a:br>
              <a:rPr lang="en-US" sz="2800" dirty="0" smtClean="0">
                <a:solidFill>
                  <a:srgbClr val="FFFFFF"/>
                </a:solidFill>
                <a:latin typeface="Segoe UI Light"/>
              </a:rPr>
            </a:br>
            <a:r>
              <a:rPr lang="en-US" sz="2800" dirty="0" smtClean="0">
                <a:solidFill>
                  <a:srgbClr val="FFFFFF"/>
                </a:solidFill>
                <a:latin typeface="Segoe UI Light"/>
              </a:rPr>
              <a:t>can </a:t>
            </a:r>
            <a:r>
              <a:rPr lang="en-US" sz="2800" dirty="0">
                <a:solidFill>
                  <a:srgbClr val="FFFFFF"/>
                </a:solidFill>
                <a:latin typeface="Segoe UI Light"/>
              </a:rPr>
              <a:t>safely share data </a:t>
            </a:r>
          </a:p>
          <a:p>
            <a:pPr marL="527837" lvl="1" indent="-238012" defTabSz="932581">
              <a:spcBef>
                <a:spcPts val="0"/>
              </a:spcBef>
              <a:defRPr/>
            </a:pPr>
            <a:endParaRPr lang="en-US" sz="700" dirty="0">
              <a:solidFill>
                <a:srgbClr val="FFFFFF"/>
              </a:solidFill>
              <a:latin typeface="Segoe UI Light"/>
            </a:endParaRPr>
          </a:p>
        </p:txBody>
      </p:sp>
    </p:spTree>
    <p:extLst>
      <p:ext uri="{BB962C8B-B14F-4D97-AF65-F5344CB8AC3E}">
        <p14:creationId xmlns:p14="http://schemas.microsoft.com/office/powerpoint/2010/main" val="39742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17"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
          <p:cNvSpPr txBox="1">
            <a:spLocks/>
          </p:cNvSpPr>
          <p:nvPr/>
        </p:nvSpPr>
        <p:spPr>
          <a:xfrm>
            <a:off x="486139" y="2787650"/>
            <a:ext cx="6509885"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000" dirty="0">
                <a:solidFill>
                  <a:srgbClr val="0072C6">
                    <a:lumMod val="50000"/>
                  </a:srgbClr>
                </a:solidFill>
              </a:rPr>
              <a:t>I want to be able to control which applications can be accessed by users and devices with conditional access policies</a:t>
            </a:r>
          </a:p>
        </p:txBody>
      </p:sp>
      <p:sp>
        <p:nvSpPr>
          <p:cNvPr id="7" name="Oval 6"/>
          <p:cNvSpPr/>
          <p:nvPr/>
        </p:nvSpPr>
        <p:spPr bwMode="auto">
          <a:xfrm>
            <a:off x="504092" y="479425"/>
            <a:ext cx="1828800" cy="1828800"/>
          </a:xfrm>
          <a:prstGeom prst="ellipse">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49908180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Protecting Data with Application Control</a:t>
            </a:r>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2206" y="1768034"/>
            <a:ext cx="7178367" cy="4340971"/>
          </a:xfrm>
          <a:prstGeom prst="rect">
            <a:avLst/>
          </a:prstGeom>
        </p:spPr>
      </p:pic>
      <p:sp>
        <p:nvSpPr>
          <p:cNvPr id="5" name="Rectangle 4"/>
          <p:cNvSpPr/>
          <p:nvPr/>
        </p:nvSpPr>
        <p:spPr bwMode="auto">
          <a:xfrm>
            <a:off x="711519" y="3800350"/>
            <a:ext cx="3401425" cy="1040285"/>
          </a:xfrm>
          <a:prstGeom prst="rect">
            <a:avLst/>
          </a:prstGeom>
          <a:ln>
            <a:noFill/>
          </a:ln>
        </p:spPr>
        <p:txBody>
          <a:bodyPr vert="horz" wrap="square" lIns="0" tIns="0" rIns="0" bIns="0" rtlCol="0">
            <a:spAutoFit/>
          </a:bodyPr>
          <a:lstStyle/>
          <a:p>
            <a:pPr>
              <a:lnSpc>
                <a:spcPct val="90000"/>
              </a:lnSpc>
              <a:spcBef>
                <a:spcPts val="1200"/>
              </a:spcBef>
            </a:pPr>
            <a:r>
              <a:rPr lang="en-US" sz="1600" dirty="0" smtClean="0">
                <a:solidFill>
                  <a:srgbClr val="505050"/>
                </a:solidFill>
              </a:rPr>
              <a:t>Users </a:t>
            </a:r>
            <a:r>
              <a:rPr lang="en-US" sz="1600" dirty="0">
                <a:solidFill>
                  <a:srgbClr val="505050"/>
                </a:solidFill>
              </a:rPr>
              <a:t>with </a:t>
            </a:r>
            <a:r>
              <a:rPr lang="en-US" sz="1600" dirty="0" smtClean="0">
                <a:solidFill>
                  <a:srgbClr val="505050"/>
                </a:solidFill>
              </a:rPr>
              <a:t>even the </a:t>
            </a:r>
            <a:r>
              <a:rPr lang="en-US" sz="1600" dirty="0">
                <a:solidFill>
                  <a:srgbClr val="505050"/>
                </a:solidFill>
              </a:rPr>
              <a:t>best intentions will use applications that </a:t>
            </a:r>
            <a:r>
              <a:rPr lang="en-US" sz="1600" dirty="0" smtClean="0">
                <a:solidFill>
                  <a:srgbClr val="505050"/>
                </a:solidFill>
              </a:rPr>
              <a:t>put your organization’s data </a:t>
            </a:r>
            <a:r>
              <a:rPr lang="en-US" sz="1600" dirty="0">
                <a:solidFill>
                  <a:srgbClr val="505050"/>
                </a:solidFill>
              </a:rPr>
              <a:t>at risk </a:t>
            </a:r>
          </a:p>
          <a:p>
            <a:pPr>
              <a:lnSpc>
                <a:spcPct val="90000"/>
              </a:lnSpc>
              <a:spcBef>
                <a:spcPts val="1200"/>
              </a:spcBef>
            </a:pPr>
            <a:endParaRPr lang="en-US" sz="1600" b="1" spc="-30" dirty="0">
              <a:solidFill>
                <a:srgbClr val="D2D2D2">
                  <a:lumMod val="50000"/>
                </a:srgbClr>
              </a:solidFill>
            </a:endParaRPr>
          </a:p>
        </p:txBody>
      </p:sp>
      <p:grpSp>
        <p:nvGrpSpPr>
          <p:cNvPr id="7" name="Group 6"/>
          <p:cNvGrpSpPr/>
          <p:nvPr/>
        </p:nvGrpSpPr>
        <p:grpSpPr>
          <a:xfrm>
            <a:off x="2931091" y="1768034"/>
            <a:ext cx="1943660" cy="1477131"/>
            <a:chOff x="3435182" y="5042873"/>
            <a:chExt cx="1943660" cy="1477131"/>
          </a:xfrm>
        </p:grpSpPr>
        <p:sp>
          <p:nvSpPr>
            <p:cNvPr id="8" name="Oval 7"/>
            <p:cNvSpPr/>
            <p:nvPr>
              <p:custDataLst>
                <p:tags r:id="rId1"/>
              </p:custDataLst>
            </p:nvPr>
          </p:nvSpPr>
          <p:spPr bwMode="auto">
            <a:xfrm>
              <a:off x="3435182" y="50428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rgbClr val="0072C6">
                    <a:lumMod val="60000"/>
                    <a:lumOff val="40000"/>
                  </a:srgbClr>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6338" y="5795665"/>
              <a:ext cx="1740759" cy="446655"/>
            </a:xfrm>
            <a:prstGeom prst="rect">
              <a:avLst/>
            </a:prstGeom>
          </p:spPr>
        </p:pic>
        <p:sp>
          <p:nvSpPr>
            <p:cNvPr id="10" name="Rectangle 9"/>
            <p:cNvSpPr/>
            <p:nvPr/>
          </p:nvSpPr>
          <p:spPr>
            <a:xfrm>
              <a:off x="3937499" y="6076294"/>
              <a:ext cx="1029997" cy="196284"/>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latin typeface="Segoe"/>
                </a:rPr>
                <a:t>Active Directory</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20288" y="5203147"/>
              <a:ext cx="967012" cy="646270"/>
            </a:xfrm>
            <a:prstGeom prst="rect">
              <a:avLst/>
            </a:prstGeom>
          </p:spPr>
        </p:pic>
      </p:grpSp>
      <p:cxnSp>
        <p:nvCxnSpPr>
          <p:cNvPr id="12" name="Straight Connector 11"/>
          <p:cNvCxnSpPr/>
          <p:nvPr/>
        </p:nvCxnSpPr>
        <p:spPr>
          <a:xfrm>
            <a:off x="1846357" y="2251443"/>
            <a:ext cx="817279" cy="255157"/>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757" y="2730216"/>
            <a:ext cx="939958" cy="627683"/>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520" y="1838692"/>
            <a:ext cx="905999" cy="780641"/>
          </a:xfrm>
          <a:prstGeom prst="rect">
            <a:avLst/>
          </a:prstGeom>
        </p:spPr>
      </p:pic>
      <p:cxnSp>
        <p:nvCxnSpPr>
          <p:cNvPr id="21" name="Straight Connector 20"/>
          <p:cNvCxnSpPr/>
          <p:nvPr/>
        </p:nvCxnSpPr>
        <p:spPr>
          <a:xfrm flipV="1">
            <a:off x="1867033" y="2617482"/>
            <a:ext cx="793868" cy="349999"/>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711520" y="4722618"/>
            <a:ext cx="3133970" cy="664797"/>
          </a:xfrm>
          <a:prstGeom prst="rect">
            <a:avLst/>
          </a:prstGeom>
          <a:ln>
            <a:noFill/>
          </a:ln>
        </p:spPr>
        <p:txBody>
          <a:bodyPr vert="horz" wrap="square" lIns="0" tIns="0" rIns="0" bIns="0" rtlCol="0">
            <a:spAutoFit/>
          </a:bodyPr>
          <a:lstStyle/>
          <a:p>
            <a:pPr>
              <a:lnSpc>
                <a:spcPct val="90000"/>
              </a:lnSpc>
              <a:spcBef>
                <a:spcPts val="1200"/>
              </a:spcBef>
            </a:pPr>
            <a:r>
              <a:rPr lang="en-US" sz="1600" dirty="0" smtClean="0">
                <a:solidFill>
                  <a:srgbClr val="505050"/>
                </a:solidFill>
              </a:rPr>
              <a:t>Well intentioned apps may be used to leak corporate data and malicious apps will harm or steal it</a:t>
            </a:r>
            <a:endParaRPr lang="en-US" sz="1600" b="1" spc="-30" dirty="0">
              <a:solidFill>
                <a:srgbClr val="D2D2D2">
                  <a:lumMod val="50000"/>
                </a:srgbClr>
              </a:solidFill>
            </a:endParaRPr>
          </a:p>
        </p:txBody>
      </p:sp>
      <p:sp>
        <p:nvSpPr>
          <p:cNvPr id="26" name="Rectangle 25"/>
          <p:cNvSpPr/>
          <p:nvPr/>
        </p:nvSpPr>
        <p:spPr bwMode="auto">
          <a:xfrm>
            <a:off x="711520" y="5623951"/>
            <a:ext cx="3021236" cy="886397"/>
          </a:xfrm>
          <a:prstGeom prst="rect">
            <a:avLst/>
          </a:prstGeom>
          <a:ln>
            <a:noFill/>
          </a:ln>
        </p:spPr>
        <p:txBody>
          <a:bodyPr vert="horz" wrap="square" lIns="0" tIns="0" rIns="0" bIns="0" rtlCol="0">
            <a:spAutoFit/>
          </a:bodyPr>
          <a:lstStyle/>
          <a:p>
            <a:pPr>
              <a:lnSpc>
                <a:spcPct val="90000"/>
              </a:lnSpc>
              <a:spcBef>
                <a:spcPts val="1200"/>
              </a:spcBef>
            </a:pPr>
            <a:r>
              <a:rPr lang="en-US" sz="1600" b="1" dirty="0" smtClean="0">
                <a:solidFill>
                  <a:srgbClr val="06796F"/>
                </a:solidFill>
              </a:rPr>
              <a:t>AppLocker </a:t>
            </a:r>
            <a:r>
              <a:rPr lang="en-US" sz="1600" dirty="0" smtClean="0">
                <a:solidFill>
                  <a:srgbClr val="505050"/>
                </a:solidFill>
              </a:rPr>
              <a:t>can put IT back in control of which application can and can not be used using policy based white and black lists</a:t>
            </a:r>
            <a:endParaRPr lang="en-US" sz="1600" b="1" spc="-30" dirty="0">
              <a:solidFill>
                <a:srgbClr val="D2D2D2">
                  <a:lumMod val="50000"/>
                </a:srgbClr>
              </a:solidFill>
            </a:endParaRPr>
          </a:p>
        </p:txBody>
      </p:sp>
    </p:spTree>
    <p:extLst>
      <p:ext uri="{BB962C8B-B14F-4D97-AF65-F5344CB8AC3E}">
        <p14:creationId xmlns:p14="http://schemas.microsoft.com/office/powerpoint/2010/main" val="348647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051034"/>
            <a:ext cx="10056812" cy="3005959"/>
          </a:xfrm>
        </p:spPr>
        <p:txBody>
          <a:bodyPr/>
          <a:lstStyle/>
          <a:p>
            <a:r>
              <a:rPr lang="en-US" dirty="0" smtClean="0"/>
              <a:t>Demo</a:t>
            </a:r>
            <a:br>
              <a:rPr lang="en-US" dirty="0" smtClean="0"/>
            </a:br>
            <a:r>
              <a:rPr lang="en-US" sz="4000" dirty="0" smtClean="0"/>
              <a:t>AppLocker Rules Creation</a:t>
            </a:r>
            <a:endParaRPr lang="en-US" sz="3600" dirty="0"/>
          </a:p>
        </p:txBody>
      </p:sp>
      <p:sp>
        <p:nvSpPr>
          <p:cNvPr id="3" name="Text Placeholder 2"/>
          <p:cNvSpPr>
            <a:spLocks noGrp="1"/>
          </p:cNvSpPr>
          <p:nvPr>
            <p:ph type="body" sz="quarter" idx="12"/>
          </p:nvPr>
        </p:nvSpPr>
        <p:spPr/>
        <p:txBody>
          <a:bodyPr/>
          <a:lstStyle/>
          <a:p>
            <a:r>
              <a:rPr lang="en-US" dirty="0" smtClean="0"/>
              <a:t>Chris Hallum</a:t>
            </a:r>
            <a:endParaRPr lang="en-US" dirty="0"/>
          </a:p>
        </p:txBody>
      </p:sp>
    </p:spTree>
    <p:extLst>
      <p:ext uri="{BB962C8B-B14F-4D97-AF65-F5344CB8AC3E}">
        <p14:creationId xmlns:p14="http://schemas.microsoft.com/office/powerpoint/2010/main" val="35672983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17" y="0"/>
            <a:ext cx="12435840" cy="6995160"/>
          </a:xfrm>
          <a:prstGeom prst="rect">
            <a:avLst/>
          </a:prstGeom>
          <a:noFill/>
          <a:ln>
            <a:noFill/>
          </a:ln>
        </p:spPr>
      </p:pic>
      <p:sp>
        <p:nvSpPr>
          <p:cNvPr id="6" name="Rectangle 5"/>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 Placeholder 1"/>
          <p:cNvSpPr txBox="1">
            <a:spLocks/>
          </p:cNvSpPr>
          <p:nvPr/>
        </p:nvSpPr>
        <p:spPr>
          <a:xfrm>
            <a:off x="486140" y="2787650"/>
            <a:ext cx="5483340"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000" dirty="0">
                <a:solidFill>
                  <a:srgbClr val="008272"/>
                </a:solidFill>
              </a:rPr>
              <a:t>I </a:t>
            </a:r>
            <a:r>
              <a:rPr lang="en-US" sz="4000" dirty="0" smtClean="0">
                <a:solidFill>
                  <a:srgbClr val="008272"/>
                </a:solidFill>
              </a:rPr>
              <a:t>need my applications to be able to protect our data such that our users can safely share it</a:t>
            </a:r>
            <a:endParaRPr lang="en-US" sz="4000" dirty="0">
              <a:solidFill>
                <a:srgbClr val="008272"/>
              </a:solidFill>
            </a:endParaRPr>
          </a:p>
        </p:txBody>
      </p:sp>
      <p:sp>
        <p:nvSpPr>
          <p:cNvPr id="7" name="Oval 6"/>
          <p:cNvSpPr/>
          <p:nvPr/>
        </p:nvSpPr>
        <p:spPr bwMode="auto">
          <a:xfrm>
            <a:off x="457200" y="479425"/>
            <a:ext cx="1828800" cy="1828800"/>
          </a:xfrm>
          <a:prstGeom prst="ellipse">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Protect</a:t>
            </a:r>
          </a:p>
        </p:txBody>
      </p:sp>
    </p:spTree>
    <p:extLst>
      <p:ext uri="{BB962C8B-B14F-4D97-AF65-F5344CB8AC3E}">
        <p14:creationId xmlns:p14="http://schemas.microsoft.com/office/powerpoint/2010/main" val="243426384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3354" y="41838"/>
            <a:ext cx="12161836" cy="917575"/>
          </a:xfrm>
        </p:spPr>
        <p:txBody>
          <a:bodyPr/>
          <a:lstStyle/>
          <a:p>
            <a:r>
              <a:rPr lang="en-US" dirty="0" smtClean="0"/>
              <a:t>App Integration</a:t>
            </a:r>
            <a:endParaRPr lang="en-US" dirty="0"/>
          </a:p>
        </p:txBody>
      </p:sp>
      <p:sp>
        <p:nvSpPr>
          <p:cNvPr id="24" name="Rectangle 23"/>
          <p:cNvSpPr/>
          <p:nvPr/>
        </p:nvSpPr>
        <p:spPr bwMode="auto">
          <a:xfrm>
            <a:off x="248826" y="2578741"/>
            <a:ext cx="5140592" cy="249299"/>
          </a:xfrm>
          <a:prstGeom prst="rect">
            <a:avLst/>
          </a:prstGeom>
          <a:ln>
            <a:noFill/>
          </a:ln>
        </p:spPr>
        <p:txBody>
          <a:bodyPr vert="horz" wrap="square" lIns="0" tIns="0" rIns="0" bIns="0" rtlCol="0">
            <a:spAutoFit/>
          </a:bodyPr>
          <a:lstStyle/>
          <a:p>
            <a:pPr>
              <a:lnSpc>
                <a:spcPct val="90000"/>
              </a:lnSpc>
              <a:spcBef>
                <a:spcPts val="1200"/>
              </a:spcBef>
            </a:pPr>
            <a:r>
              <a:rPr lang="en-US" b="1" dirty="0">
                <a:solidFill>
                  <a:srgbClr val="06796F"/>
                </a:solidFill>
              </a:rPr>
              <a:t>Remote Business Data </a:t>
            </a:r>
            <a:r>
              <a:rPr lang="en-US" b="1" dirty="0" smtClean="0">
                <a:solidFill>
                  <a:srgbClr val="06796F"/>
                </a:solidFill>
              </a:rPr>
              <a:t>Removal</a:t>
            </a:r>
            <a:endParaRPr lang="en-US" sz="1600" dirty="0">
              <a:solidFill>
                <a:srgbClr val="505050"/>
              </a:solidFill>
            </a:endParaRPr>
          </a:p>
        </p:txBody>
      </p:sp>
      <p:grpSp>
        <p:nvGrpSpPr>
          <p:cNvPr id="7" name="Group 6"/>
          <p:cNvGrpSpPr/>
          <p:nvPr/>
        </p:nvGrpSpPr>
        <p:grpSpPr>
          <a:xfrm>
            <a:off x="620446" y="5852132"/>
            <a:ext cx="10319186" cy="934802"/>
            <a:chOff x="620446" y="5918234"/>
            <a:chExt cx="10319186" cy="934802"/>
          </a:xfrm>
        </p:grpSpPr>
        <p:grpSp>
          <p:nvGrpSpPr>
            <p:cNvPr id="94" name="Group 93"/>
            <p:cNvGrpSpPr/>
            <p:nvPr/>
          </p:nvGrpSpPr>
          <p:grpSpPr>
            <a:xfrm>
              <a:off x="620446" y="5918234"/>
              <a:ext cx="10261283" cy="934802"/>
              <a:chOff x="620446" y="5675636"/>
              <a:chExt cx="10261283" cy="934802"/>
            </a:xfrm>
          </p:grpSpPr>
          <p:sp>
            <p:nvSpPr>
              <p:cNvPr id="28" name="Rectangle 27"/>
              <p:cNvSpPr/>
              <p:nvPr/>
            </p:nvSpPr>
            <p:spPr bwMode="auto">
              <a:xfrm>
                <a:off x="620446" y="5754974"/>
                <a:ext cx="4967917" cy="664797"/>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Management system </a:t>
                </a:r>
                <a:r>
                  <a:rPr lang="en-US" sz="1600" dirty="0" smtClean="0">
                    <a:solidFill>
                      <a:srgbClr val="505050"/>
                    </a:solidFill>
                  </a:rPr>
                  <a:t>(e.g.: Intune/</a:t>
                </a:r>
                <a:r>
                  <a:rPr lang="en-US" sz="1600" dirty="0" err="1" smtClean="0">
                    <a:solidFill>
                      <a:srgbClr val="505050"/>
                    </a:solidFill>
                  </a:rPr>
                  <a:t>Airwatch</a:t>
                </a:r>
                <a:r>
                  <a:rPr lang="en-US" sz="1600" dirty="0" smtClean="0">
                    <a:solidFill>
                      <a:srgbClr val="505050"/>
                    </a:solidFill>
                  </a:rPr>
                  <a:t>) </a:t>
                </a:r>
                <a:r>
                  <a:rPr lang="en-US" sz="1600" dirty="0">
                    <a:solidFill>
                      <a:srgbClr val="505050"/>
                    </a:solidFill>
                  </a:rPr>
                  <a:t>will use EAS or OMA-DM </a:t>
                </a:r>
                <a:r>
                  <a:rPr lang="en-US" sz="1600" dirty="0" smtClean="0">
                    <a:solidFill>
                      <a:srgbClr val="505050"/>
                    </a:solidFill>
                  </a:rPr>
                  <a:t>to provision a wipe command to the client when needed</a:t>
                </a:r>
                <a:r>
                  <a:rPr lang="en-US" sz="1600" spc="-30" dirty="0">
                    <a:solidFill>
                      <a:srgbClr val="D2D2D2">
                        <a:lumMod val="50000"/>
                      </a:srgbClr>
                    </a:solidFill>
                  </a:rPr>
                  <a:t>.</a:t>
                </a:r>
                <a:endParaRPr lang="en-US" sz="1600" dirty="0">
                  <a:solidFill>
                    <a:srgbClr val="505050"/>
                  </a:solidFill>
                </a:endParaRPr>
              </a:p>
            </p:txBody>
          </p:sp>
          <p:sp>
            <p:nvSpPr>
              <p:cNvPr id="73" name="Freeform 16"/>
              <p:cNvSpPr>
                <a:spLocks noEditPoints="1"/>
              </p:cNvSpPr>
              <p:nvPr/>
            </p:nvSpPr>
            <p:spPr bwMode="auto">
              <a:xfrm>
                <a:off x="6387086" y="5679353"/>
                <a:ext cx="986940" cy="728285"/>
              </a:xfrm>
              <a:custGeom>
                <a:avLst/>
                <a:gdLst>
                  <a:gd name="T0" fmla="*/ 732 w 1051"/>
                  <a:gd name="T1" fmla="*/ 287 h 776"/>
                  <a:gd name="T2" fmla="*/ 940 w 1051"/>
                  <a:gd name="T3" fmla="*/ 287 h 776"/>
                  <a:gd name="T4" fmla="*/ 940 w 1051"/>
                  <a:gd name="T5" fmla="*/ 396 h 776"/>
                  <a:gd name="T6" fmla="*/ 732 w 1051"/>
                  <a:gd name="T7" fmla="*/ 396 h 776"/>
                  <a:gd name="T8" fmla="*/ 732 w 1051"/>
                  <a:gd name="T9" fmla="*/ 287 h 776"/>
                  <a:gd name="T10" fmla="*/ 940 w 1051"/>
                  <a:gd name="T11" fmla="*/ 644 h 776"/>
                  <a:gd name="T12" fmla="*/ 940 w 1051"/>
                  <a:gd name="T13" fmla="*/ 418 h 776"/>
                  <a:gd name="T14" fmla="*/ 732 w 1051"/>
                  <a:gd name="T15" fmla="*/ 418 h 776"/>
                  <a:gd name="T16" fmla="*/ 732 w 1051"/>
                  <a:gd name="T17" fmla="*/ 644 h 776"/>
                  <a:gd name="T18" fmla="*/ 526 w 1051"/>
                  <a:gd name="T19" fmla="*/ 644 h 776"/>
                  <a:gd name="T20" fmla="*/ 526 w 1051"/>
                  <a:gd name="T21" fmla="*/ 287 h 776"/>
                  <a:gd name="T22" fmla="*/ 111 w 1051"/>
                  <a:gd name="T23" fmla="*/ 287 h 776"/>
                  <a:gd name="T24" fmla="*/ 111 w 1051"/>
                  <a:gd name="T25" fmla="*/ 644 h 776"/>
                  <a:gd name="T26" fmla="*/ 526 w 1051"/>
                  <a:gd name="T27" fmla="*/ 644 h 776"/>
                  <a:gd name="T28" fmla="*/ 707 w 1051"/>
                  <a:gd name="T29" fmla="*/ 644 h 776"/>
                  <a:gd name="T30" fmla="*/ 707 w 1051"/>
                  <a:gd name="T31" fmla="*/ 287 h 776"/>
                  <a:gd name="T32" fmla="*/ 552 w 1051"/>
                  <a:gd name="T33" fmla="*/ 287 h 776"/>
                  <a:gd name="T34" fmla="*/ 552 w 1051"/>
                  <a:gd name="T35" fmla="*/ 644 h 776"/>
                  <a:gd name="T36" fmla="*/ 707 w 1051"/>
                  <a:gd name="T37" fmla="*/ 644 h 776"/>
                  <a:gd name="T38" fmla="*/ 1051 w 1051"/>
                  <a:gd name="T39" fmla="*/ 776 h 776"/>
                  <a:gd name="T40" fmla="*/ 0 w 1051"/>
                  <a:gd name="T41" fmla="*/ 776 h 776"/>
                  <a:gd name="T42" fmla="*/ 0 w 1051"/>
                  <a:gd name="T43" fmla="*/ 0 h 776"/>
                  <a:gd name="T44" fmla="*/ 1051 w 1051"/>
                  <a:gd name="T45" fmla="*/ 0 h 776"/>
                  <a:gd name="T46" fmla="*/ 1051 w 1051"/>
                  <a:gd name="T47" fmla="*/ 776 h 776"/>
                  <a:gd name="T48" fmla="*/ 81 w 1051"/>
                  <a:gd name="T49" fmla="*/ 176 h 776"/>
                  <a:gd name="T50" fmla="*/ 970 w 1051"/>
                  <a:gd name="T51" fmla="*/ 176 h 776"/>
                  <a:gd name="T52" fmla="*/ 970 w 1051"/>
                  <a:gd name="T53" fmla="*/ 95 h 776"/>
                  <a:gd name="T54" fmla="*/ 81 w 1051"/>
                  <a:gd name="T55" fmla="*/ 95 h 776"/>
                  <a:gd name="T56" fmla="*/ 81 w 1051"/>
                  <a:gd name="T57" fmla="*/ 176 h 776"/>
                  <a:gd name="T58" fmla="*/ 970 w 1051"/>
                  <a:gd name="T59" fmla="*/ 679 h 776"/>
                  <a:gd name="T60" fmla="*/ 970 w 1051"/>
                  <a:gd name="T61" fmla="*/ 246 h 776"/>
                  <a:gd name="T62" fmla="*/ 81 w 1051"/>
                  <a:gd name="T63" fmla="*/ 246 h 776"/>
                  <a:gd name="T64" fmla="*/ 81 w 1051"/>
                  <a:gd name="T65" fmla="*/ 679 h 776"/>
                  <a:gd name="T66" fmla="*/ 970 w 1051"/>
                  <a:gd name="T67" fmla="*/ 679 h 776"/>
                  <a:gd name="T68" fmla="*/ 944 w 1051"/>
                  <a:gd name="T69" fmla="*/ 102 h 776"/>
                  <a:gd name="T70" fmla="*/ 921 w 1051"/>
                  <a:gd name="T71" fmla="*/ 102 h 776"/>
                  <a:gd name="T72" fmla="*/ 914 w 1051"/>
                  <a:gd name="T73" fmla="*/ 120 h 776"/>
                  <a:gd name="T74" fmla="*/ 913 w 1051"/>
                  <a:gd name="T75" fmla="*/ 121 h 776"/>
                  <a:gd name="T76" fmla="*/ 913 w 1051"/>
                  <a:gd name="T77" fmla="*/ 123 h 776"/>
                  <a:gd name="T78" fmla="*/ 912 w 1051"/>
                  <a:gd name="T79" fmla="*/ 125 h 776"/>
                  <a:gd name="T80" fmla="*/ 912 w 1051"/>
                  <a:gd name="T81" fmla="*/ 126 h 776"/>
                  <a:gd name="T82" fmla="*/ 912 w 1051"/>
                  <a:gd name="T83" fmla="*/ 126 h 776"/>
                  <a:gd name="T84" fmla="*/ 911 w 1051"/>
                  <a:gd name="T85" fmla="*/ 123 h 776"/>
                  <a:gd name="T86" fmla="*/ 910 w 1051"/>
                  <a:gd name="T87" fmla="*/ 120 h 776"/>
                  <a:gd name="T88" fmla="*/ 904 w 1051"/>
                  <a:gd name="T89" fmla="*/ 102 h 776"/>
                  <a:gd name="T90" fmla="*/ 879 w 1051"/>
                  <a:gd name="T91" fmla="*/ 102 h 776"/>
                  <a:gd name="T92" fmla="*/ 897 w 1051"/>
                  <a:gd name="T93" fmla="*/ 136 h 776"/>
                  <a:gd name="T94" fmla="*/ 877 w 1051"/>
                  <a:gd name="T95" fmla="*/ 170 h 776"/>
                  <a:gd name="T96" fmla="*/ 901 w 1051"/>
                  <a:gd name="T97" fmla="*/ 170 h 776"/>
                  <a:gd name="T98" fmla="*/ 909 w 1051"/>
                  <a:gd name="T99" fmla="*/ 151 h 776"/>
                  <a:gd name="T100" fmla="*/ 910 w 1051"/>
                  <a:gd name="T101" fmla="*/ 148 h 776"/>
                  <a:gd name="T102" fmla="*/ 911 w 1051"/>
                  <a:gd name="T103" fmla="*/ 145 h 776"/>
                  <a:gd name="T104" fmla="*/ 911 w 1051"/>
                  <a:gd name="T105" fmla="*/ 145 h 776"/>
                  <a:gd name="T106" fmla="*/ 912 w 1051"/>
                  <a:gd name="T107" fmla="*/ 148 h 776"/>
                  <a:gd name="T108" fmla="*/ 913 w 1051"/>
                  <a:gd name="T109" fmla="*/ 151 h 776"/>
                  <a:gd name="T110" fmla="*/ 921 w 1051"/>
                  <a:gd name="T111" fmla="*/ 170 h 776"/>
                  <a:gd name="T112" fmla="*/ 945 w 1051"/>
                  <a:gd name="T113" fmla="*/ 170 h 776"/>
                  <a:gd name="T114" fmla="*/ 925 w 1051"/>
                  <a:gd name="T115" fmla="*/ 135 h 776"/>
                  <a:gd name="T116" fmla="*/ 944 w 1051"/>
                  <a:gd name="T117" fmla="*/ 102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1" h="776">
                    <a:moveTo>
                      <a:pt x="732" y="287"/>
                    </a:moveTo>
                    <a:cubicBezTo>
                      <a:pt x="940" y="287"/>
                      <a:pt x="940" y="287"/>
                      <a:pt x="940" y="287"/>
                    </a:cubicBezTo>
                    <a:cubicBezTo>
                      <a:pt x="940" y="396"/>
                      <a:pt x="940" y="396"/>
                      <a:pt x="940" y="396"/>
                    </a:cubicBezTo>
                    <a:cubicBezTo>
                      <a:pt x="732" y="396"/>
                      <a:pt x="732" y="396"/>
                      <a:pt x="732" y="396"/>
                    </a:cubicBezTo>
                    <a:lnTo>
                      <a:pt x="732" y="287"/>
                    </a:lnTo>
                    <a:close/>
                    <a:moveTo>
                      <a:pt x="940" y="644"/>
                    </a:moveTo>
                    <a:cubicBezTo>
                      <a:pt x="940" y="418"/>
                      <a:pt x="940" y="418"/>
                      <a:pt x="940" y="418"/>
                    </a:cubicBezTo>
                    <a:cubicBezTo>
                      <a:pt x="732" y="418"/>
                      <a:pt x="732" y="418"/>
                      <a:pt x="732" y="418"/>
                    </a:cubicBezTo>
                    <a:cubicBezTo>
                      <a:pt x="732" y="644"/>
                      <a:pt x="732" y="644"/>
                      <a:pt x="732" y="644"/>
                    </a:cubicBezTo>
                    <a:moveTo>
                      <a:pt x="526" y="644"/>
                    </a:moveTo>
                    <a:cubicBezTo>
                      <a:pt x="526" y="287"/>
                      <a:pt x="526" y="287"/>
                      <a:pt x="526" y="287"/>
                    </a:cubicBezTo>
                    <a:cubicBezTo>
                      <a:pt x="111" y="287"/>
                      <a:pt x="111" y="287"/>
                      <a:pt x="111" y="287"/>
                    </a:cubicBezTo>
                    <a:cubicBezTo>
                      <a:pt x="111" y="644"/>
                      <a:pt x="111" y="644"/>
                      <a:pt x="111" y="644"/>
                    </a:cubicBezTo>
                    <a:lnTo>
                      <a:pt x="526" y="644"/>
                    </a:lnTo>
                    <a:close/>
                    <a:moveTo>
                      <a:pt x="707" y="644"/>
                    </a:moveTo>
                    <a:cubicBezTo>
                      <a:pt x="707" y="287"/>
                      <a:pt x="707" y="287"/>
                      <a:pt x="707" y="287"/>
                    </a:cubicBezTo>
                    <a:cubicBezTo>
                      <a:pt x="552" y="287"/>
                      <a:pt x="552" y="287"/>
                      <a:pt x="552" y="287"/>
                    </a:cubicBezTo>
                    <a:cubicBezTo>
                      <a:pt x="552" y="644"/>
                      <a:pt x="552" y="644"/>
                      <a:pt x="552" y="644"/>
                    </a:cubicBezTo>
                    <a:lnTo>
                      <a:pt x="707" y="644"/>
                    </a:lnTo>
                    <a:close/>
                    <a:moveTo>
                      <a:pt x="1051" y="776"/>
                    </a:moveTo>
                    <a:cubicBezTo>
                      <a:pt x="0" y="776"/>
                      <a:pt x="0" y="776"/>
                      <a:pt x="0" y="776"/>
                    </a:cubicBezTo>
                    <a:cubicBezTo>
                      <a:pt x="0" y="0"/>
                      <a:pt x="0" y="0"/>
                      <a:pt x="0" y="0"/>
                    </a:cubicBezTo>
                    <a:cubicBezTo>
                      <a:pt x="1051" y="0"/>
                      <a:pt x="1051" y="0"/>
                      <a:pt x="1051" y="0"/>
                    </a:cubicBezTo>
                    <a:lnTo>
                      <a:pt x="1051" y="776"/>
                    </a:lnTo>
                    <a:close/>
                    <a:moveTo>
                      <a:pt x="81" y="176"/>
                    </a:moveTo>
                    <a:cubicBezTo>
                      <a:pt x="970" y="176"/>
                      <a:pt x="970" y="176"/>
                      <a:pt x="970" y="176"/>
                    </a:cubicBezTo>
                    <a:cubicBezTo>
                      <a:pt x="970" y="95"/>
                      <a:pt x="970" y="95"/>
                      <a:pt x="970" y="95"/>
                    </a:cubicBezTo>
                    <a:cubicBezTo>
                      <a:pt x="81" y="95"/>
                      <a:pt x="81" y="95"/>
                      <a:pt x="81" y="95"/>
                    </a:cubicBezTo>
                    <a:lnTo>
                      <a:pt x="81" y="176"/>
                    </a:lnTo>
                    <a:close/>
                    <a:moveTo>
                      <a:pt x="970" y="679"/>
                    </a:moveTo>
                    <a:cubicBezTo>
                      <a:pt x="970" y="246"/>
                      <a:pt x="970" y="246"/>
                      <a:pt x="970" y="246"/>
                    </a:cubicBezTo>
                    <a:cubicBezTo>
                      <a:pt x="81" y="246"/>
                      <a:pt x="81" y="246"/>
                      <a:pt x="81" y="246"/>
                    </a:cubicBezTo>
                    <a:cubicBezTo>
                      <a:pt x="81" y="679"/>
                      <a:pt x="81" y="679"/>
                      <a:pt x="81" y="679"/>
                    </a:cubicBezTo>
                    <a:lnTo>
                      <a:pt x="970" y="679"/>
                    </a:lnTo>
                    <a:close/>
                    <a:moveTo>
                      <a:pt x="944" y="102"/>
                    </a:moveTo>
                    <a:cubicBezTo>
                      <a:pt x="921" y="102"/>
                      <a:pt x="921" y="102"/>
                      <a:pt x="921" y="102"/>
                    </a:cubicBezTo>
                    <a:cubicBezTo>
                      <a:pt x="914" y="120"/>
                      <a:pt x="914" y="120"/>
                      <a:pt x="914" y="120"/>
                    </a:cubicBezTo>
                    <a:cubicBezTo>
                      <a:pt x="914" y="120"/>
                      <a:pt x="913" y="121"/>
                      <a:pt x="913" y="121"/>
                    </a:cubicBezTo>
                    <a:cubicBezTo>
                      <a:pt x="913" y="122"/>
                      <a:pt x="913" y="123"/>
                      <a:pt x="913" y="123"/>
                    </a:cubicBezTo>
                    <a:cubicBezTo>
                      <a:pt x="913" y="124"/>
                      <a:pt x="912" y="124"/>
                      <a:pt x="912" y="125"/>
                    </a:cubicBezTo>
                    <a:cubicBezTo>
                      <a:pt x="912" y="125"/>
                      <a:pt x="912" y="126"/>
                      <a:pt x="912" y="126"/>
                    </a:cubicBezTo>
                    <a:cubicBezTo>
                      <a:pt x="912" y="126"/>
                      <a:pt x="912" y="126"/>
                      <a:pt x="912" y="126"/>
                    </a:cubicBezTo>
                    <a:cubicBezTo>
                      <a:pt x="912" y="125"/>
                      <a:pt x="911" y="124"/>
                      <a:pt x="911" y="123"/>
                    </a:cubicBezTo>
                    <a:cubicBezTo>
                      <a:pt x="911" y="122"/>
                      <a:pt x="911" y="121"/>
                      <a:pt x="910" y="120"/>
                    </a:cubicBezTo>
                    <a:cubicBezTo>
                      <a:pt x="904" y="102"/>
                      <a:pt x="904" y="102"/>
                      <a:pt x="904" y="102"/>
                    </a:cubicBezTo>
                    <a:cubicBezTo>
                      <a:pt x="879" y="102"/>
                      <a:pt x="879" y="102"/>
                      <a:pt x="879" y="102"/>
                    </a:cubicBezTo>
                    <a:cubicBezTo>
                      <a:pt x="897" y="136"/>
                      <a:pt x="897" y="136"/>
                      <a:pt x="897" y="136"/>
                    </a:cubicBezTo>
                    <a:cubicBezTo>
                      <a:pt x="877" y="170"/>
                      <a:pt x="877" y="170"/>
                      <a:pt x="877" y="170"/>
                    </a:cubicBezTo>
                    <a:cubicBezTo>
                      <a:pt x="901" y="170"/>
                      <a:pt x="901" y="170"/>
                      <a:pt x="901" y="170"/>
                    </a:cubicBezTo>
                    <a:cubicBezTo>
                      <a:pt x="909" y="151"/>
                      <a:pt x="909" y="151"/>
                      <a:pt x="909" y="151"/>
                    </a:cubicBezTo>
                    <a:cubicBezTo>
                      <a:pt x="910" y="150"/>
                      <a:pt x="910" y="149"/>
                      <a:pt x="910" y="148"/>
                    </a:cubicBezTo>
                    <a:cubicBezTo>
                      <a:pt x="911" y="147"/>
                      <a:pt x="911" y="146"/>
                      <a:pt x="911" y="145"/>
                    </a:cubicBezTo>
                    <a:cubicBezTo>
                      <a:pt x="911" y="145"/>
                      <a:pt x="911" y="145"/>
                      <a:pt x="911" y="145"/>
                    </a:cubicBezTo>
                    <a:cubicBezTo>
                      <a:pt x="911" y="146"/>
                      <a:pt x="911" y="146"/>
                      <a:pt x="912" y="148"/>
                    </a:cubicBezTo>
                    <a:cubicBezTo>
                      <a:pt x="912" y="149"/>
                      <a:pt x="912" y="150"/>
                      <a:pt x="913" y="151"/>
                    </a:cubicBezTo>
                    <a:cubicBezTo>
                      <a:pt x="921" y="170"/>
                      <a:pt x="921" y="170"/>
                      <a:pt x="921" y="170"/>
                    </a:cubicBezTo>
                    <a:cubicBezTo>
                      <a:pt x="945" y="170"/>
                      <a:pt x="945" y="170"/>
                      <a:pt x="945" y="170"/>
                    </a:cubicBezTo>
                    <a:cubicBezTo>
                      <a:pt x="925" y="135"/>
                      <a:pt x="925" y="135"/>
                      <a:pt x="925" y="135"/>
                    </a:cubicBezTo>
                    <a:lnTo>
                      <a:pt x="944" y="102"/>
                    </a:lnTo>
                    <a:close/>
                  </a:path>
                </a:pathLst>
              </a:custGeom>
              <a:solidFill>
                <a:srgbClr val="FF8C00"/>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cxnSp>
            <p:nvCxnSpPr>
              <p:cNvPr id="74" name="Straight Connector 73"/>
              <p:cNvCxnSpPr/>
              <p:nvPr/>
            </p:nvCxnSpPr>
            <p:spPr>
              <a:xfrm>
                <a:off x="7558666" y="6043495"/>
                <a:ext cx="2377440" cy="0"/>
              </a:xfrm>
              <a:prstGeom prst="line">
                <a:avLst/>
              </a:prstGeom>
              <a:ln w="38100" cap="rnd" cmpd="sng">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5" name="Group 74"/>
              <p:cNvGrpSpPr>
                <a:grpSpLocks noChangeAspect="1"/>
              </p:cNvGrpSpPr>
              <p:nvPr/>
            </p:nvGrpSpPr>
            <p:grpSpPr>
              <a:xfrm>
                <a:off x="8418467" y="5741276"/>
                <a:ext cx="548640" cy="548640"/>
                <a:chOff x="7368312" y="3778621"/>
                <a:chExt cx="761383" cy="761383"/>
              </a:xfrm>
            </p:grpSpPr>
            <p:sp>
              <p:nvSpPr>
                <p:cNvPr id="76" name="Oval 75"/>
                <p:cNvSpPr/>
                <p:nvPr/>
              </p:nvSpPr>
              <p:spPr bwMode="auto">
                <a:xfrm>
                  <a:off x="7368312" y="3778621"/>
                  <a:ext cx="761383" cy="761383"/>
                </a:xfrm>
                <a:prstGeom prst="ellipse">
                  <a:avLst/>
                </a:prstGeom>
                <a:solidFill>
                  <a:schemeClr val="bg1"/>
                </a:solidFill>
                <a:ln w="44450">
                  <a:solidFill>
                    <a:srgbClr val="FF8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b="1" dirty="0" smtClean="0">
                    <a:solidFill>
                      <a:srgbClr val="008272"/>
                    </a:solidFill>
                    <a:ea typeface="Segoe UI" pitchFamily="34" charset="0"/>
                    <a:cs typeface="Segoe UI" pitchFamily="34" charset="0"/>
                  </a:endParaRPr>
                </a:p>
              </p:txBody>
            </p:sp>
            <p:sp>
              <p:nvSpPr>
                <p:cNvPr id="77" name="Freeform 26"/>
                <p:cNvSpPr>
                  <a:spLocks noEditPoints="1"/>
                </p:cNvSpPr>
                <p:nvPr/>
              </p:nvSpPr>
              <p:spPr bwMode="auto">
                <a:xfrm>
                  <a:off x="7507742" y="3978999"/>
                  <a:ext cx="470667" cy="380107"/>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rgbClr val="FF8C00"/>
                </a:solidFill>
                <a:ln>
                  <a:noFill/>
                </a:ln>
              </p:spPr>
              <p:txBody>
                <a:bodyPr vert="horz" wrap="square" lIns="89619" tIns="44810" rIns="89619" bIns="44810" numCol="1" anchor="t" anchorCtr="0" compatLnSpc="1">
                  <a:prstTxWarp prst="textNoShape">
                    <a:avLst/>
                  </a:prstTxWarp>
                </a:bodyPr>
                <a:lstStyle/>
                <a:p>
                  <a:pPr defTabSz="914180"/>
                  <a:endParaRPr lang="en-US" sz="1764">
                    <a:solidFill>
                      <a:srgbClr val="505050"/>
                    </a:solidFill>
                  </a:endParaRPr>
                </a:p>
              </p:txBody>
            </p:sp>
          </p:grpSp>
          <p:sp>
            <p:nvSpPr>
              <p:cNvPr id="78" name="Rectangle 77"/>
              <p:cNvSpPr/>
              <p:nvPr/>
            </p:nvSpPr>
            <p:spPr>
              <a:xfrm>
                <a:off x="7953966" y="6302661"/>
                <a:ext cx="1652375" cy="307777"/>
              </a:xfrm>
              <a:prstGeom prst="rect">
                <a:avLst/>
              </a:prstGeom>
            </p:spPr>
            <p:txBody>
              <a:bodyPr wrap="none">
                <a:spAutoFit/>
              </a:bodyPr>
              <a:lstStyle/>
              <a:p>
                <a:r>
                  <a:rPr lang="en-US" sz="1400" b="1" dirty="0">
                    <a:solidFill>
                      <a:srgbClr val="505050"/>
                    </a:solidFill>
                  </a:rPr>
                  <a:t>EAS or OMA-DM </a:t>
                </a:r>
                <a:endParaRPr lang="en-US" sz="1600" b="1" dirty="0">
                  <a:solidFill>
                    <a:srgbClr val="505050"/>
                  </a:solidFill>
                </a:endParaRPr>
              </a:p>
            </p:txBody>
          </p:sp>
          <p:sp>
            <p:nvSpPr>
              <p:cNvPr id="80" name="Rounded Rectangle 2067"/>
              <p:cNvSpPr>
                <a:spLocks noChangeAspect="1"/>
              </p:cNvSpPr>
              <p:nvPr/>
            </p:nvSpPr>
            <p:spPr bwMode="auto">
              <a:xfrm>
                <a:off x="10134539" y="5675636"/>
                <a:ext cx="747190" cy="644654"/>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5" name="Freeform 64"/>
            <p:cNvSpPr/>
            <p:nvPr/>
          </p:nvSpPr>
          <p:spPr bwMode="auto">
            <a:xfrm flipH="1">
              <a:off x="10696367" y="6374100"/>
              <a:ext cx="243265" cy="288269"/>
            </a:xfrm>
            <a:custGeom>
              <a:avLst/>
              <a:gdLst>
                <a:gd name="connsiteX0" fmla="*/ 561110 w 1115031"/>
                <a:gd name="connsiteY0" fmla="*/ 0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3434 h 1321307"/>
                <a:gd name="connsiteX0" fmla="*/ 561110 w 1115031"/>
                <a:gd name="connsiteY0" fmla="*/ 3434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3434 h 1321307"/>
                <a:gd name="connsiteX0" fmla="*/ 561110 w 1115031"/>
                <a:gd name="connsiteY0" fmla="*/ 43916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43916 h 1321307"/>
                <a:gd name="connsiteX0" fmla="*/ 561110 w 1115031"/>
                <a:gd name="connsiteY0" fmla="*/ 43916 h 1321307"/>
                <a:gd name="connsiteX1" fmla="*/ 557516 w 1115031"/>
                <a:gd name="connsiteY1" fmla="*/ 1717 h 1321307"/>
                <a:gd name="connsiteX2" fmla="*/ 553921 w 1115031"/>
                <a:gd name="connsiteY2" fmla="*/ 0 h 1321307"/>
                <a:gd name="connsiteX3" fmla="*/ 466409 w 1115031"/>
                <a:gd name="connsiteY3" fmla="*/ 45231 h 1321307"/>
                <a:gd name="connsiteX4" fmla="*/ 123560 w 1115031"/>
                <a:gd name="connsiteY4" fmla="*/ 52100 h 1321307"/>
                <a:gd name="connsiteX5" fmla="*/ 52123 w 1115031"/>
                <a:gd name="connsiteY5" fmla="*/ 137825 h 1321307"/>
                <a:gd name="connsiteX6" fmla="*/ 128323 w 1115031"/>
                <a:gd name="connsiteY6" fmla="*/ 328325 h 1321307"/>
                <a:gd name="connsiteX7" fmla="*/ 2116 w 1115031"/>
                <a:gd name="connsiteY7" fmla="*/ 880775 h 1321307"/>
                <a:gd name="connsiteX8" fmla="*/ 359304 w 1115031"/>
                <a:gd name="connsiteY8" fmla="*/ 1149857 h 1321307"/>
                <a:gd name="connsiteX9" fmla="*/ 504634 w 1115031"/>
                <a:gd name="connsiteY9" fmla="*/ 1242615 h 1321307"/>
                <a:gd name="connsiteX10" fmla="*/ 553921 w 1115031"/>
                <a:gd name="connsiteY10" fmla="*/ 1313526 h 1321307"/>
                <a:gd name="connsiteX11" fmla="*/ 553921 w 1115031"/>
                <a:gd name="connsiteY11" fmla="*/ 1318997 h 1321307"/>
                <a:gd name="connsiteX12" fmla="*/ 555702 w 1115031"/>
                <a:gd name="connsiteY12" fmla="*/ 1321307 h 1321307"/>
                <a:gd name="connsiteX13" fmla="*/ 557516 w 1115031"/>
                <a:gd name="connsiteY13" fmla="*/ 1318698 h 1321307"/>
                <a:gd name="connsiteX14" fmla="*/ 559329 w 1115031"/>
                <a:gd name="connsiteY14" fmla="*/ 1321307 h 1321307"/>
                <a:gd name="connsiteX15" fmla="*/ 561110 w 1115031"/>
                <a:gd name="connsiteY15" fmla="*/ 1318997 h 1321307"/>
                <a:gd name="connsiteX16" fmla="*/ 561110 w 1115031"/>
                <a:gd name="connsiteY16" fmla="*/ 1313526 h 1321307"/>
                <a:gd name="connsiteX17" fmla="*/ 610397 w 1115031"/>
                <a:gd name="connsiteY17" fmla="*/ 1242615 h 1321307"/>
                <a:gd name="connsiteX18" fmla="*/ 755727 w 1115031"/>
                <a:gd name="connsiteY18" fmla="*/ 1149857 h 1321307"/>
                <a:gd name="connsiteX19" fmla="*/ 1112915 w 1115031"/>
                <a:gd name="connsiteY19" fmla="*/ 880775 h 1321307"/>
                <a:gd name="connsiteX20" fmla="*/ 986708 w 1115031"/>
                <a:gd name="connsiteY20" fmla="*/ 328325 h 1321307"/>
                <a:gd name="connsiteX21" fmla="*/ 1062908 w 1115031"/>
                <a:gd name="connsiteY21" fmla="*/ 137825 h 1321307"/>
                <a:gd name="connsiteX22" fmla="*/ 991471 w 1115031"/>
                <a:gd name="connsiteY22" fmla="*/ 52100 h 1321307"/>
                <a:gd name="connsiteX23" fmla="*/ 648622 w 1115031"/>
                <a:gd name="connsiteY23" fmla="*/ 45231 h 1321307"/>
                <a:gd name="connsiteX24" fmla="*/ 561110 w 1115031"/>
                <a:gd name="connsiteY24" fmla="*/ 43916 h 1321307"/>
                <a:gd name="connsiteX0" fmla="*/ 558729 w 1115031"/>
                <a:gd name="connsiteY0" fmla="*/ 3435 h 1321307"/>
                <a:gd name="connsiteX1" fmla="*/ 557516 w 1115031"/>
                <a:gd name="connsiteY1" fmla="*/ 1717 h 1321307"/>
                <a:gd name="connsiteX2" fmla="*/ 553921 w 1115031"/>
                <a:gd name="connsiteY2" fmla="*/ 0 h 1321307"/>
                <a:gd name="connsiteX3" fmla="*/ 466409 w 1115031"/>
                <a:gd name="connsiteY3" fmla="*/ 45231 h 1321307"/>
                <a:gd name="connsiteX4" fmla="*/ 123560 w 1115031"/>
                <a:gd name="connsiteY4" fmla="*/ 52100 h 1321307"/>
                <a:gd name="connsiteX5" fmla="*/ 52123 w 1115031"/>
                <a:gd name="connsiteY5" fmla="*/ 137825 h 1321307"/>
                <a:gd name="connsiteX6" fmla="*/ 128323 w 1115031"/>
                <a:gd name="connsiteY6" fmla="*/ 328325 h 1321307"/>
                <a:gd name="connsiteX7" fmla="*/ 2116 w 1115031"/>
                <a:gd name="connsiteY7" fmla="*/ 880775 h 1321307"/>
                <a:gd name="connsiteX8" fmla="*/ 359304 w 1115031"/>
                <a:gd name="connsiteY8" fmla="*/ 1149857 h 1321307"/>
                <a:gd name="connsiteX9" fmla="*/ 504634 w 1115031"/>
                <a:gd name="connsiteY9" fmla="*/ 1242615 h 1321307"/>
                <a:gd name="connsiteX10" fmla="*/ 553921 w 1115031"/>
                <a:gd name="connsiteY10" fmla="*/ 1313526 h 1321307"/>
                <a:gd name="connsiteX11" fmla="*/ 553921 w 1115031"/>
                <a:gd name="connsiteY11" fmla="*/ 1318997 h 1321307"/>
                <a:gd name="connsiteX12" fmla="*/ 555702 w 1115031"/>
                <a:gd name="connsiteY12" fmla="*/ 1321307 h 1321307"/>
                <a:gd name="connsiteX13" fmla="*/ 557516 w 1115031"/>
                <a:gd name="connsiteY13" fmla="*/ 1318698 h 1321307"/>
                <a:gd name="connsiteX14" fmla="*/ 559329 w 1115031"/>
                <a:gd name="connsiteY14" fmla="*/ 1321307 h 1321307"/>
                <a:gd name="connsiteX15" fmla="*/ 561110 w 1115031"/>
                <a:gd name="connsiteY15" fmla="*/ 1318997 h 1321307"/>
                <a:gd name="connsiteX16" fmla="*/ 561110 w 1115031"/>
                <a:gd name="connsiteY16" fmla="*/ 1313526 h 1321307"/>
                <a:gd name="connsiteX17" fmla="*/ 610397 w 1115031"/>
                <a:gd name="connsiteY17" fmla="*/ 1242615 h 1321307"/>
                <a:gd name="connsiteX18" fmla="*/ 755727 w 1115031"/>
                <a:gd name="connsiteY18" fmla="*/ 1149857 h 1321307"/>
                <a:gd name="connsiteX19" fmla="*/ 1112915 w 1115031"/>
                <a:gd name="connsiteY19" fmla="*/ 880775 h 1321307"/>
                <a:gd name="connsiteX20" fmla="*/ 986708 w 1115031"/>
                <a:gd name="connsiteY20" fmla="*/ 328325 h 1321307"/>
                <a:gd name="connsiteX21" fmla="*/ 1062908 w 1115031"/>
                <a:gd name="connsiteY21" fmla="*/ 137825 h 1321307"/>
                <a:gd name="connsiteX22" fmla="*/ 991471 w 1115031"/>
                <a:gd name="connsiteY22" fmla="*/ 52100 h 1321307"/>
                <a:gd name="connsiteX23" fmla="*/ 648622 w 1115031"/>
                <a:gd name="connsiteY23" fmla="*/ 45231 h 1321307"/>
                <a:gd name="connsiteX24" fmla="*/ 558729 w 1115031"/>
                <a:gd name="connsiteY24" fmla="*/ 3435 h 132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5031" h="1321307">
                  <a:moveTo>
                    <a:pt x="558729" y="3435"/>
                  </a:moveTo>
                  <a:lnTo>
                    <a:pt x="557516" y="1717"/>
                  </a:lnTo>
                  <a:lnTo>
                    <a:pt x="553921" y="0"/>
                  </a:lnTo>
                  <a:lnTo>
                    <a:pt x="466409" y="45231"/>
                  </a:lnTo>
                  <a:cubicBezTo>
                    <a:pt x="270541" y="130929"/>
                    <a:pt x="247187" y="80576"/>
                    <a:pt x="123560" y="52100"/>
                  </a:cubicBezTo>
                  <a:lnTo>
                    <a:pt x="52123" y="137825"/>
                  </a:lnTo>
                  <a:cubicBezTo>
                    <a:pt x="52917" y="183862"/>
                    <a:pt x="127529" y="213231"/>
                    <a:pt x="128323" y="328325"/>
                  </a:cubicBezTo>
                  <a:cubicBezTo>
                    <a:pt x="129117" y="443419"/>
                    <a:pt x="-19315" y="664875"/>
                    <a:pt x="2116" y="880775"/>
                  </a:cubicBezTo>
                  <a:cubicBezTo>
                    <a:pt x="23547" y="1096675"/>
                    <a:pt x="325967" y="1145094"/>
                    <a:pt x="359304" y="1149857"/>
                  </a:cubicBezTo>
                  <a:cubicBezTo>
                    <a:pt x="384306" y="1153429"/>
                    <a:pt x="446815" y="1177986"/>
                    <a:pt x="504634" y="1242615"/>
                  </a:cubicBezTo>
                  <a:lnTo>
                    <a:pt x="553921" y="1313526"/>
                  </a:lnTo>
                  <a:lnTo>
                    <a:pt x="553921" y="1318997"/>
                  </a:lnTo>
                  <a:lnTo>
                    <a:pt x="555702" y="1321307"/>
                  </a:lnTo>
                  <a:lnTo>
                    <a:pt x="557516" y="1318698"/>
                  </a:lnTo>
                  <a:lnTo>
                    <a:pt x="559329" y="1321307"/>
                  </a:lnTo>
                  <a:lnTo>
                    <a:pt x="561110" y="1318997"/>
                  </a:lnTo>
                  <a:lnTo>
                    <a:pt x="561110" y="1313526"/>
                  </a:lnTo>
                  <a:lnTo>
                    <a:pt x="610397" y="1242615"/>
                  </a:lnTo>
                  <a:cubicBezTo>
                    <a:pt x="668216" y="1177986"/>
                    <a:pt x="730724" y="1153429"/>
                    <a:pt x="755727" y="1149857"/>
                  </a:cubicBezTo>
                  <a:cubicBezTo>
                    <a:pt x="789064" y="1145094"/>
                    <a:pt x="1091484" y="1096675"/>
                    <a:pt x="1112915" y="880775"/>
                  </a:cubicBezTo>
                  <a:cubicBezTo>
                    <a:pt x="1134346" y="664875"/>
                    <a:pt x="985914" y="443419"/>
                    <a:pt x="986708" y="328325"/>
                  </a:cubicBezTo>
                  <a:cubicBezTo>
                    <a:pt x="987502" y="213231"/>
                    <a:pt x="1062114" y="183862"/>
                    <a:pt x="1062908" y="137825"/>
                  </a:cubicBezTo>
                  <a:lnTo>
                    <a:pt x="991471" y="52100"/>
                  </a:lnTo>
                  <a:cubicBezTo>
                    <a:pt x="867844" y="80576"/>
                    <a:pt x="844490" y="130929"/>
                    <a:pt x="648622" y="45231"/>
                  </a:cubicBezTo>
                  <a:lnTo>
                    <a:pt x="558729" y="3435"/>
                  </a:lnTo>
                  <a:close/>
                </a:path>
              </a:pathLst>
            </a:custGeom>
            <a:solidFill>
              <a:srgbClr val="FFFFFF"/>
            </a:solidFill>
            <a:ln w="28575">
              <a:solidFill>
                <a:srgbClr val="FF8C00"/>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7F7F7F"/>
                </a:solidFill>
                <a:ea typeface="Segoe UI" pitchFamily="34" charset="0"/>
                <a:cs typeface="Segoe UI" pitchFamily="34" charset="0"/>
              </a:endParaRPr>
            </a:p>
          </p:txBody>
        </p:sp>
      </p:grpSp>
      <p:grpSp>
        <p:nvGrpSpPr>
          <p:cNvPr id="6" name="Group 5"/>
          <p:cNvGrpSpPr/>
          <p:nvPr/>
        </p:nvGrpSpPr>
        <p:grpSpPr>
          <a:xfrm>
            <a:off x="620446" y="4715780"/>
            <a:ext cx="10319186" cy="991562"/>
            <a:chOff x="620446" y="4715780"/>
            <a:chExt cx="10319186" cy="991562"/>
          </a:xfrm>
        </p:grpSpPr>
        <p:grpSp>
          <p:nvGrpSpPr>
            <p:cNvPr id="93" name="Group 92"/>
            <p:cNvGrpSpPr/>
            <p:nvPr/>
          </p:nvGrpSpPr>
          <p:grpSpPr>
            <a:xfrm>
              <a:off x="620446" y="4715780"/>
              <a:ext cx="10261283" cy="991562"/>
              <a:chOff x="620446" y="4473182"/>
              <a:chExt cx="10261283" cy="991562"/>
            </a:xfrm>
          </p:grpSpPr>
          <p:sp>
            <p:nvSpPr>
              <p:cNvPr id="27" name="Rectangle 26"/>
              <p:cNvSpPr/>
              <p:nvPr/>
            </p:nvSpPr>
            <p:spPr bwMode="auto">
              <a:xfrm>
                <a:off x="620446" y="4629741"/>
                <a:ext cx="4768972" cy="443198"/>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Applications</a:t>
                </a:r>
                <a:r>
                  <a:rPr lang="en-US" sz="1600" dirty="0" smtClean="0">
                    <a:solidFill>
                      <a:srgbClr val="505050"/>
                    </a:solidFill>
                  </a:rPr>
                  <a:t> (e.g.: Mail) will use the RBDR API to encrypt the data as it is received from the server.</a:t>
                </a:r>
                <a:endParaRPr lang="en-US" sz="1600" dirty="0">
                  <a:solidFill>
                    <a:srgbClr val="505050"/>
                  </a:solidFill>
                </a:endParaRPr>
              </a:p>
            </p:txBody>
          </p:sp>
          <p:sp>
            <p:nvSpPr>
              <p:cNvPr id="11" name="Freeform 6"/>
              <p:cNvSpPr>
                <a:spLocks noEditPoints="1"/>
              </p:cNvSpPr>
              <p:nvPr/>
            </p:nvSpPr>
            <p:spPr bwMode="auto">
              <a:xfrm>
                <a:off x="6355558" y="4473182"/>
                <a:ext cx="1018468" cy="724819"/>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accent3"/>
              </a:solidFill>
              <a:ln>
                <a:noFill/>
              </a:ln>
            </p:spPr>
            <p:txBody>
              <a:bodyPr vert="horz" wrap="square" lIns="91431" tIns="45716" rIns="91431" bIns="45716" numCol="1" anchor="t" anchorCtr="0" compatLnSpc="1">
                <a:prstTxWarp prst="textNoShape">
                  <a:avLst/>
                </a:prstTxWarp>
              </a:bodyPr>
              <a:lstStyle/>
              <a:p>
                <a:pPr defTabSz="914310"/>
                <a:endParaRPr lang="en-US" kern="0">
                  <a:gradFill>
                    <a:gsLst>
                      <a:gs pos="0">
                        <a:srgbClr val="FFFFFF"/>
                      </a:gs>
                      <a:gs pos="100000">
                        <a:srgbClr val="FFFFFF"/>
                      </a:gs>
                    </a:gsLst>
                    <a:lin ang="5400000" scaled="0"/>
                  </a:gradFill>
                </a:endParaRPr>
              </a:p>
            </p:txBody>
          </p:sp>
          <p:cxnSp>
            <p:nvCxnSpPr>
              <p:cNvPr id="12" name="Straight Connector 11"/>
              <p:cNvCxnSpPr/>
              <p:nvPr/>
            </p:nvCxnSpPr>
            <p:spPr>
              <a:xfrm>
                <a:off x="7558666" y="4835591"/>
                <a:ext cx="2377440" cy="0"/>
              </a:xfrm>
              <a:prstGeom prst="line">
                <a:avLst/>
              </a:prstGeom>
              <a:ln w="38100" cap="rnd" cmpd="sng">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 name="Group 13"/>
              <p:cNvGrpSpPr>
                <a:grpSpLocks noChangeAspect="1"/>
              </p:cNvGrpSpPr>
              <p:nvPr/>
            </p:nvGrpSpPr>
            <p:grpSpPr>
              <a:xfrm>
                <a:off x="8418467" y="4561271"/>
                <a:ext cx="548640" cy="548640"/>
                <a:chOff x="7368312" y="3778621"/>
                <a:chExt cx="761383" cy="761383"/>
              </a:xfrm>
            </p:grpSpPr>
            <p:sp>
              <p:nvSpPr>
                <p:cNvPr id="13" name="Oval 12"/>
                <p:cNvSpPr/>
                <p:nvPr/>
              </p:nvSpPr>
              <p:spPr bwMode="auto">
                <a:xfrm>
                  <a:off x="7368312" y="3778621"/>
                  <a:ext cx="761383" cy="761383"/>
                </a:xfrm>
                <a:prstGeom prst="ellipse">
                  <a:avLst/>
                </a:prstGeom>
                <a:solidFill>
                  <a:schemeClr val="bg1"/>
                </a:solidFill>
                <a:ln w="444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b="1" dirty="0" smtClean="0">
                    <a:solidFill>
                      <a:srgbClr val="008272"/>
                    </a:solidFill>
                    <a:ea typeface="Segoe UI" pitchFamily="34" charset="0"/>
                    <a:cs typeface="Segoe UI" pitchFamily="34" charset="0"/>
                  </a:endParaRPr>
                </a:p>
              </p:txBody>
            </p:sp>
            <p:sp>
              <p:nvSpPr>
                <p:cNvPr id="20" name="Freeform 26"/>
                <p:cNvSpPr>
                  <a:spLocks noEditPoints="1"/>
                </p:cNvSpPr>
                <p:nvPr/>
              </p:nvSpPr>
              <p:spPr bwMode="auto">
                <a:xfrm>
                  <a:off x="7507742" y="3978999"/>
                  <a:ext cx="470667" cy="380107"/>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chemeClr val="accent3"/>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
            <p:nvSpPr>
              <p:cNvPr id="15" name="Rectangle 14"/>
              <p:cNvSpPr/>
              <p:nvPr/>
            </p:nvSpPr>
            <p:spPr>
              <a:xfrm>
                <a:off x="8269205" y="5156967"/>
                <a:ext cx="1059906" cy="307777"/>
              </a:xfrm>
              <a:prstGeom prst="rect">
                <a:avLst/>
              </a:prstGeom>
            </p:spPr>
            <p:txBody>
              <a:bodyPr wrap="none">
                <a:spAutoFit/>
              </a:bodyPr>
              <a:lstStyle/>
              <a:p>
                <a:r>
                  <a:rPr lang="en-US" sz="1400" b="1" dirty="0">
                    <a:solidFill>
                      <a:srgbClr val="505050"/>
                    </a:solidFill>
                  </a:rPr>
                  <a:t>RBDR API </a:t>
                </a:r>
                <a:endParaRPr lang="en-US" sz="1600" b="1" dirty="0">
                  <a:solidFill>
                    <a:srgbClr val="505050"/>
                  </a:solidFill>
                </a:endParaRPr>
              </a:p>
            </p:txBody>
          </p:sp>
          <p:sp>
            <p:nvSpPr>
              <p:cNvPr id="55" name="Rounded Rectangle 2067"/>
              <p:cNvSpPr>
                <a:spLocks noChangeAspect="1"/>
              </p:cNvSpPr>
              <p:nvPr/>
            </p:nvSpPr>
            <p:spPr bwMode="auto">
              <a:xfrm>
                <a:off x="10134539" y="4513264"/>
                <a:ext cx="747190" cy="644654"/>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66" name="Freeform 65"/>
            <p:cNvSpPr/>
            <p:nvPr/>
          </p:nvSpPr>
          <p:spPr bwMode="auto">
            <a:xfrm flipH="1">
              <a:off x="10696367" y="5222157"/>
              <a:ext cx="243265" cy="288269"/>
            </a:xfrm>
            <a:custGeom>
              <a:avLst/>
              <a:gdLst>
                <a:gd name="connsiteX0" fmla="*/ 561110 w 1115031"/>
                <a:gd name="connsiteY0" fmla="*/ 0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3434 h 1321307"/>
                <a:gd name="connsiteX0" fmla="*/ 561110 w 1115031"/>
                <a:gd name="connsiteY0" fmla="*/ 3434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3434 h 1321307"/>
                <a:gd name="connsiteX0" fmla="*/ 561110 w 1115031"/>
                <a:gd name="connsiteY0" fmla="*/ 43916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43916 h 1321307"/>
                <a:gd name="connsiteX0" fmla="*/ 561110 w 1115031"/>
                <a:gd name="connsiteY0" fmla="*/ 43916 h 1321307"/>
                <a:gd name="connsiteX1" fmla="*/ 557516 w 1115031"/>
                <a:gd name="connsiteY1" fmla="*/ 1717 h 1321307"/>
                <a:gd name="connsiteX2" fmla="*/ 553921 w 1115031"/>
                <a:gd name="connsiteY2" fmla="*/ 0 h 1321307"/>
                <a:gd name="connsiteX3" fmla="*/ 466409 w 1115031"/>
                <a:gd name="connsiteY3" fmla="*/ 45231 h 1321307"/>
                <a:gd name="connsiteX4" fmla="*/ 123560 w 1115031"/>
                <a:gd name="connsiteY4" fmla="*/ 52100 h 1321307"/>
                <a:gd name="connsiteX5" fmla="*/ 52123 w 1115031"/>
                <a:gd name="connsiteY5" fmla="*/ 137825 h 1321307"/>
                <a:gd name="connsiteX6" fmla="*/ 128323 w 1115031"/>
                <a:gd name="connsiteY6" fmla="*/ 328325 h 1321307"/>
                <a:gd name="connsiteX7" fmla="*/ 2116 w 1115031"/>
                <a:gd name="connsiteY7" fmla="*/ 880775 h 1321307"/>
                <a:gd name="connsiteX8" fmla="*/ 359304 w 1115031"/>
                <a:gd name="connsiteY8" fmla="*/ 1149857 h 1321307"/>
                <a:gd name="connsiteX9" fmla="*/ 504634 w 1115031"/>
                <a:gd name="connsiteY9" fmla="*/ 1242615 h 1321307"/>
                <a:gd name="connsiteX10" fmla="*/ 553921 w 1115031"/>
                <a:gd name="connsiteY10" fmla="*/ 1313526 h 1321307"/>
                <a:gd name="connsiteX11" fmla="*/ 553921 w 1115031"/>
                <a:gd name="connsiteY11" fmla="*/ 1318997 h 1321307"/>
                <a:gd name="connsiteX12" fmla="*/ 555702 w 1115031"/>
                <a:gd name="connsiteY12" fmla="*/ 1321307 h 1321307"/>
                <a:gd name="connsiteX13" fmla="*/ 557516 w 1115031"/>
                <a:gd name="connsiteY13" fmla="*/ 1318698 h 1321307"/>
                <a:gd name="connsiteX14" fmla="*/ 559329 w 1115031"/>
                <a:gd name="connsiteY14" fmla="*/ 1321307 h 1321307"/>
                <a:gd name="connsiteX15" fmla="*/ 561110 w 1115031"/>
                <a:gd name="connsiteY15" fmla="*/ 1318997 h 1321307"/>
                <a:gd name="connsiteX16" fmla="*/ 561110 w 1115031"/>
                <a:gd name="connsiteY16" fmla="*/ 1313526 h 1321307"/>
                <a:gd name="connsiteX17" fmla="*/ 610397 w 1115031"/>
                <a:gd name="connsiteY17" fmla="*/ 1242615 h 1321307"/>
                <a:gd name="connsiteX18" fmla="*/ 755727 w 1115031"/>
                <a:gd name="connsiteY18" fmla="*/ 1149857 h 1321307"/>
                <a:gd name="connsiteX19" fmla="*/ 1112915 w 1115031"/>
                <a:gd name="connsiteY19" fmla="*/ 880775 h 1321307"/>
                <a:gd name="connsiteX20" fmla="*/ 986708 w 1115031"/>
                <a:gd name="connsiteY20" fmla="*/ 328325 h 1321307"/>
                <a:gd name="connsiteX21" fmla="*/ 1062908 w 1115031"/>
                <a:gd name="connsiteY21" fmla="*/ 137825 h 1321307"/>
                <a:gd name="connsiteX22" fmla="*/ 991471 w 1115031"/>
                <a:gd name="connsiteY22" fmla="*/ 52100 h 1321307"/>
                <a:gd name="connsiteX23" fmla="*/ 648622 w 1115031"/>
                <a:gd name="connsiteY23" fmla="*/ 45231 h 1321307"/>
                <a:gd name="connsiteX24" fmla="*/ 561110 w 1115031"/>
                <a:gd name="connsiteY24" fmla="*/ 43916 h 1321307"/>
                <a:gd name="connsiteX0" fmla="*/ 558729 w 1115031"/>
                <a:gd name="connsiteY0" fmla="*/ 3435 h 1321307"/>
                <a:gd name="connsiteX1" fmla="*/ 557516 w 1115031"/>
                <a:gd name="connsiteY1" fmla="*/ 1717 h 1321307"/>
                <a:gd name="connsiteX2" fmla="*/ 553921 w 1115031"/>
                <a:gd name="connsiteY2" fmla="*/ 0 h 1321307"/>
                <a:gd name="connsiteX3" fmla="*/ 466409 w 1115031"/>
                <a:gd name="connsiteY3" fmla="*/ 45231 h 1321307"/>
                <a:gd name="connsiteX4" fmla="*/ 123560 w 1115031"/>
                <a:gd name="connsiteY4" fmla="*/ 52100 h 1321307"/>
                <a:gd name="connsiteX5" fmla="*/ 52123 w 1115031"/>
                <a:gd name="connsiteY5" fmla="*/ 137825 h 1321307"/>
                <a:gd name="connsiteX6" fmla="*/ 128323 w 1115031"/>
                <a:gd name="connsiteY6" fmla="*/ 328325 h 1321307"/>
                <a:gd name="connsiteX7" fmla="*/ 2116 w 1115031"/>
                <a:gd name="connsiteY7" fmla="*/ 880775 h 1321307"/>
                <a:gd name="connsiteX8" fmla="*/ 359304 w 1115031"/>
                <a:gd name="connsiteY8" fmla="*/ 1149857 h 1321307"/>
                <a:gd name="connsiteX9" fmla="*/ 504634 w 1115031"/>
                <a:gd name="connsiteY9" fmla="*/ 1242615 h 1321307"/>
                <a:gd name="connsiteX10" fmla="*/ 553921 w 1115031"/>
                <a:gd name="connsiteY10" fmla="*/ 1313526 h 1321307"/>
                <a:gd name="connsiteX11" fmla="*/ 553921 w 1115031"/>
                <a:gd name="connsiteY11" fmla="*/ 1318997 h 1321307"/>
                <a:gd name="connsiteX12" fmla="*/ 555702 w 1115031"/>
                <a:gd name="connsiteY12" fmla="*/ 1321307 h 1321307"/>
                <a:gd name="connsiteX13" fmla="*/ 557516 w 1115031"/>
                <a:gd name="connsiteY13" fmla="*/ 1318698 h 1321307"/>
                <a:gd name="connsiteX14" fmla="*/ 559329 w 1115031"/>
                <a:gd name="connsiteY14" fmla="*/ 1321307 h 1321307"/>
                <a:gd name="connsiteX15" fmla="*/ 561110 w 1115031"/>
                <a:gd name="connsiteY15" fmla="*/ 1318997 h 1321307"/>
                <a:gd name="connsiteX16" fmla="*/ 561110 w 1115031"/>
                <a:gd name="connsiteY16" fmla="*/ 1313526 h 1321307"/>
                <a:gd name="connsiteX17" fmla="*/ 610397 w 1115031"/>
                <a:gd name="connsiteY17" fmla="*/ 1242615 h 1321307"/>
                <a:gd name="connsiteX18" fmla="*/ 755727 w 1115031"/>
                <a:gd name="connsiteY18" fmla="*/ 1149857 h 1321307"/>
                <a:gd name="connsiteX19" fmla="*/ 1112915 w 1115031"/>
                <a:gd name="connsiteY19" fmla="*/ 880775 h 1321307"/>
                <a:gd name="connsiteX20" fmla="*/ 986708 w 1115031"/>
                <a:gd name="connsiteY20" fmla="*/ 328325 h 1321307"/>
                <a:gd name="connsiteX21" fmla="*/ 1062908 w 1115031"/>
                <a:gd name="connsiteY21" fmla="*/ 137825 h 1321307"/>
                <a:gd name="connsiteX22" fmla="*/ 991471 w 1115031"/>
                <a:gd name="connsiteY22" fmla="*/ 52100 h 1321307"/>
                <a:gd name="connsiteX23" fmla="*/ 648622 w 1115031"/>
                <a:gd name="connsiteY23" fmla="*/ 45231 h 1321307"/>
                <a:gd name="connsiteX24" fmla="*/ 558729 w 1115031"/>
                <a:gd name="connsiteY24" fmla="*/ 3435 h 132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5031" h="1321307">
                  <a:moveTo>
                    <a:pt x="558729" y="3435"/>
                  </a:moveTo>
                  <a:lnTo>
                    <a:pt x="557516" y="1717"/>
                  </a:lnTo>
                  <a:lnTo>
                    <a:pt x="553921" y="0"/>
                  </a:lnTo>
                  <a:lnTo>
                    <a:pt x="466409" y="45231"/>
                  </a:lnTo>
                  <a:cubicBezTo>
                    <a:pt x="270541" y="130929"/>
                    <a:pt x="247187" y="80576"/>
                    <a:pt x="123560" y="52100"/>
                  </a:cubicBezTo>
                  <a:lnTo>
                    <a:pt x="52123" y="137825"/>
                  </a:lnTo>
                  <a:cubicBezTo>
                    <a:pt x="52917" y="183862"/>
                    <a:pt x="127529" y="213231"/>
                    <a:pt x="128323" y="328325"/>
                  </a:cubicBezTo>
                  <a:cubicBezTo>
                    <a:pt x="129117" y="443419"/>
                    <a:pt x="-19315" y="664875"/>
                    <a:pt x="2116" y="880775"/>
                  </a:cubicBezTo>
                  <a:cubicBezTo>
                    <a:pt x="23547" y="1096675"/>
                    <a:pt x="325967" y="1145094"/>
                    <a:pt x="359304" y="1149857"/>
                  </a:cubicBezTo>
                  <a:cubicBezTo>
                    <a:pt x="384306" y="1153429"/>
                    <a:pt x="446815" y="1177986"/>
                    <a:pt x="504634" y="1242615"/>
                  </a:cubicBezTo>
                  <a:lnTo>
                    <a:pt x="553921" y="1313526"/>
                  </a:lnTo>
                  <a:lnTo>
                    <a:pt x="553921" y="1318997"/>
                  </a:lnTo>
                  <a:lnTo>
                    <a:pt x="555702" y="1321307"/>
                  </a:lnTo>
                  <a:lnTo>
                    <a:pt x="557516" y="1318698"/>
                  </a:lnTo>
                  <a:lnTo>
                    <a:pt x="559329" y="1321307"/>
                  </a:lnTo>
                  <a:lnTo>
                    <a:pt x="561110" y="1318997"/>
                  </a:lnTo>
                  <a:lnTo>
                    <a:pt x="561110" y="1313526"/>
                  </a:lnTo>
                  <a:lnTo>
                    <a:pt x="610397" y="1242615"/>
                  </a:lnTo>
                  <a:cubicBezTo>
                    <a:pt x="668216" y="1177986"/>
                    <a:pt x="730724" y="1153429"/>
                    <a:pt x="755727" y="1149857"/>
                  </a:cubicBezTo>
                  <a:cubicBezTo>
                    <a:pt x="789064" y="1145094"/>
                    <a:pt x="1091484" y="1096675"/>
                    <a:pt x="1112915" y="880775"/>
                  </a:cubicBezTo>
                  <a:cubicBezTo>
                    <a:pt x="1134346" y="664875"/>
                    <a:pt x="985914" y="443419"/>
                    <a:pt x="986708" y="328325"/>
                  </a:cubicBezTo>
                  <a:cubicBezTo>
                    <a:pt x="987502" y="213231"/>
                    <a:pt x="1062114" y="183862"/>
                    <a:pt x="1062908" y="137825"/>
                  </a:cubicBezTo>
                  <a:lnTo>
                    <a:pt x="991471" y="52100"/>
                  </a:lnTo>
                  <a:cubicBezTo>
                    <a:pt x="867844" y="80576"/>
                    <a:pt x="844490" y="130929"/>
                    <a:pt x="648622" y="45231"/>
                  </a:cubicBezTo>
                  <a:lnTo>
                    <a:pt x="558729" y="3435"/>
                  </a:lnTo>
                  <a:close/>
                </a:path>
              </a:pathLst>
            </a:custGeom>
            <a:solidFill>
              <a:srgbClr val="FFFFFF"/>
            </a:solidFill>
            <a:ln w="28575">
              <a:solidFill>
                <a:srgbClr val="00827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7F7F7F"/>
                </a:solidFill>
                <a:ea typeface="Segoe UI" pitchFamily="34" charset="0"/>
                <a:cs typeface="Segoe UI" pitchFamily="34" charset="0"/>
              </a:endParaRPr>
            </a:p>
          </p:txBody>
        </p:sp>
      </p:grpSp>
      <p:cxnSp>
        <p:nvCxnSpPr>
          <p:cNvPr id="4" name="Straight Connector 3"/>
          <p:cNvCxnSpPr/>
          <p:nvPr/>
        </p:nvCxnSpPr>
        <p:spPr>
          <a:xfrm flipV="1">
            <a:off x="274639" y="2837371"/>
            <a:ext cx="11787640" cy="380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auto">
          <a:xfrm>
            <a:off x="248826" y="1073600"/>
            <a:ext cx="5140592" cy="249299"/>
          </a:xfrm>
          <a:prstGeom prst="rect">
            <a:avLst/>
          </a:prstGeom>
          <a:ln>
            <a:noFill/>
          </a:ln>
        </p:spPr>
        <p:txBody>
          <a:bodyPr vert="horz" wrap="square" lIns="0" tIns="0" rIns="0" bIns="0" rtlCol="0">
            <a:spAutoFit/>
          </a:bodyPr>
          <a:lstStyle/>
          <a:p>
            <a:pPr>
              <a:lnSpc>
                <a:spcPct val="90000"/>
              </a:lnSpc>
              <a:spcBef>
                <a:spcPts val="1200"/>
              </a:spcBef>
            </a:pPr>
            <a:r>
              <a:rPr lang="en-US" b="1" dirty="0">
                <a:solidFill>
                  <a:srgbClr val="06796F"/>
                </a:solidFill>
              </a:rPr>
              <a:t>Microsoft Rights </a:t>
            </a:r>
            <a:r>
              <a:rPr lang="en-US" b="1" dirty="0" smtClean="0">
                <a:solidFill>
                  <a:srgbClr val="06796F"/>
                </a:solidFill>
              </a:rPr>
              <a:t>Management</a:t>
            </a:r>
            <a:endParaRPr lang="en-US" b="1" dirty="0">
              <a:solidFill>
                <a:srgbClr val="06796F"/>
              </a:solidFill>
            </a:endParaRPr>
          </a:p>
        </p:txBody>
      </p:sp>
      <p:cxnSp>
        <p:nvCxnSpPr>
          <p:cNvPr id="52" name="Straight Connector 51"/>
          <p:cNvCxnSpPr/>
          <p:nvPr/>
        </p:nvCxnSpPr>
        <p:spPr>
          <a:xfrm flipV="1">
            <a:off x="274639" y="1332230"/>
            <a:ext cx="11787640" cy="380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20445" y="3043305"/>
            <a:ext cx="10319186" cy="1505947"/>
            <a:chOff x="620445" y="2939879"/>
            <a:chExt cx="10319186" cy="1505947"/>
          </a:xfrm>
        </p:grpSpPr>
        <p:grpSp>
          <p:nvGrpSpPr>
            <p:cNvPr id="92" name="Group 91"/>
            <p:cNvGrpSpPr/>
            <p:nvPr/>
          </p:nvGrpSpPr>
          <p:grpSpPr>
            <a:xfrm>
              <a:off x="620445" y="2939879"/>
              <a:ext cx="10261284" cy="1505947"/>
              <a:chOff x="620445" y="2734605"/>
              <a:chExt cx="10261284" cy="1505947"/>
            </a:xfrm>
          </p:grpSpPr>
          <p:sp>
            <p:nvSpPr>
              <p:cNvPr id="18" name="Arc 17"/>
              <p:cNvSpPr/>
              <p:nvPr/>
            </p:nvSpPr>
            <p:spPr>
              <a:xfrm>
                <a:off x="7489391" y="2971719"/>
                <a:ext cx="2583906" cy="915293"/>
              </a:xfrm>
              <a:prstGeom prst="arc">
                <a:avLst>
                  <a:gd name="adj1" fmla="val 11385530"/>
                  <a:gd name="adj2" fmla="val 21264178"/>
                </a:avLst>
              </a:prstGeom>
              <a:ln w="38100" cap="rnd" cmpd="sng">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26" name="Rectangle 25"/>
              <p:cNvSpPr/>
              <p:nvPr/>
            </p:nvSpPr>
            <p:spPr bwMode="auto">
              <a:xfrm>
                <a:off x="620445" y="2839709"/>
                <a:ext cx="4967918" cy="1107996"/>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Server components </a:t>
                </a:r>
                <a:r>
                  <a:rPr lang="en-US" sz="1600" dirty="0" smtClean="0">
                    <a:solidFill>
                      <a:srgbClr val="505050"/>
                    </a:solidFill>
                  </a:rPr>
                  <a:t>(e.g.: Exchange; </a:t>
                </a:r>
                <a:r>
                  <a:rPr lang="en-US" sz="1600" dirty="0" err="1" smtClean="0">
                    <a:solidFill>
                      <a:srgbClr val="505050"/>
                    </a:solidFill>
                  </a:rPr>
                  <a:t>Workfolders</a:t>
                </a:r>
                <a:r>
                  <a:rPr lang="en-US" sz="1600" dirty="0" smtClean="0">
                    <a:solidFill>
                      <a:srgbClr val="505050"/>
                    </a:solidFill>
                  </a:rPr>
                  <a:t>) will use the EAS or OMA-DM protocol to communicate policy to the client indicating that the data it sends to the client must be encrypted via RBDR.  Once the client acknowledges RBDR capability data transfer can begin.</a:t>
                </a:r>
                <a:endParaRPr lang="en-US" sz="1600" dirty="0">
                  <a:solidFill>
                    <a:srgbClr val="505050"/>
                  </a:solidFill>
                </a:endParaRPr>
              </a:p>
            </p:txBody>
          </p:sp>
          <p:sp>
            <p:nvSpPr>
              <p:cNvPr id="32" name="Freeform 6"/>
              <p:cNvSpPr>
                <a:spLocks noEditPoints="1"/>
              </p:cNvSpPr>
              <p:nvPr/>
            </p:nvSpPr>
            <p:spPr bwMode="auto">
              <a:xfrm>
                <a:off x="6355557" y="3163359"/>
                <a:ext cx="1018469" cy="724820"/>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accent1"/>
              </a:solidFill>
              <a:ln>
                <a:noFill/>
              </a:ln>
            </p:spPr>
            <p:txBody>
              <a:bodyPr vert="horz" wrap="square" lIns="91431" tIns="45716" rIns="91431" bIns="45716" numCol="1" anchor="t" anchorCtr="0" compatLnSpc="1">
                <a:prstTxWarp prst="textNoShape">
                  <a:avLst/>
                </a:prstTxWarp>
              </a:bodyPr>
              <a:lstStyle/>
              <a:p>
                <a:pPr defTabSz="914310"/>
                <a:endParaRPr lang="en-US" kern="0">
                  <a:gradFill>
                    <a:gsLst>
                      <a:gs pos="0">
                        <a:srgbClr val="FFFFFF"/>
                      </a:gs>
                      <a:gs pos="100000">
                        <a:srgbClr val="FFFFFF"/>
                      </a:gs>
                    </a:gsLst>
                    <a:lin ang="5400000" scaled="0"/>
                  </a:gradFill>
                </a:endParaRPr>
              </a:p>
            </p:txBody>
          </p:sp>
          <p:grpSp>
            <p:nvGrpSpPr>
              <p:cNvPr id="41" name="Group 40"/>
              <p:cNvGrpSpPr>
                <a:grpSpLocks noChangeAspect="1"/>
              </p:cNvGrpSpPr>
              <p:nvPr/>
            </p:nvGrpSpPr>
            <p:grpSpPr>
              <a:xfrm>
                <a:off x="8418467" y="2734605"/>
                <a:ext cx="548640" cy="548640"/>
                <a:chOff x="7368312" y="3778621"/>
                <a:chExt cx="761383" cy="761383"/>
              </a:xfrm>
            </p:grpSpPr>
            <p:sp>
              <p:nvSpPr>
                <p:cNvPr id="42" name="Oval 41"/>
                <p:cNvSpPr/>
                <p:nvPr/>
              </p:nvSpPr>
              <p:spPr bwMode="auto">
                <a:xfrm>
                  <a:off x="7368312" y="3778621"/>
                  <a:ext cx="761383" cy="761383"/>
                </a:xfrm>
                <a:prstGeom prst="ellipse">
                  <a:avLst/>
                </a:prstGeom>
                <a:solidFill>
                  <a:schemeClr val="bg1"/>
                </a:solidFill>
                <a:ln w="444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b="1" dirty="0" smtClean="0">
                    <a:solidFill>
                      <a:srgbClr val="008272"/>
                    </a:solidFill>
                    <a:ea typeface="Segoe UI" pitchFamily="34" charset="0"/>
                    <a:cs typeface="Segoe UI" pitchFamily="34" charset="0"/>
                  </a:endParaRPr>
                </a:p>
              </p:txBody>
            </p:sp>
            <p:sp>
              <p:nvSpPr>
                <p:cNvPr id="43" name="Freeform 26"/>
                <p:cNvSpPr>
                  <a:spLocks noEditPoints="1"/>
                </p:cNvSpPr>
                <p:nvPr/>
              </p:nvSpPr>
              <p:spPr bwMode="auto">
                <a:xfrm>
                  <a:off x="7507742" y="3978999"/>
                  <a:ext cx="470667" cy="380107"/>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chemeClr val="accent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
            <p:nvSpPr>
              <p:cNvPr id="47" name="Arc 46"/>
              <p:cNvSpPr/>
              <p:nvPr/>
            </p:nvSpPr>
            <p:spPr>
              <a:xfrm flipV="1">
                <a:off x="7489391" y="3070555"/>
                <a:ext cx="2583906" cy="915293"/>
              </a:xfrm>
              <a:prstGeom prst="arc">
                <a:avLst>
                  <a:gd name="adj1" fmla="val 11385530"/>
                  <a:gd name="adj2" fmla="val 21264178"/>
                </a:avLst>
              </a:prstGeom>
              <a:ln w="38100" cap="rnd" cmpd="sng">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sp>
            <p:nvSpPr>
              <p:cNvPr id="48" name="Oval 47"/>
              <p:cNvSpPr/>
              <p:nvPr/>
            </p:nvSpPr>
            <p:spPr bwMode="auto">
              <a:xfrm>
                <a:off x="7853249" y="2926527"/>
                <a:ext cx="328004" cy="32800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49" name="Rectangle 48"/>
              <p:cNvSpPr/>
              <p:nvPr/>
            </p:nvSpPr>
            <p:spPr>
              <a:xfrm>
                <a:off x="7953966" y="3295990"/>
                <a:ext cx="1652375" cy="307777"/>
              </a:xfrm>
              <a:prstGeom prst="rect">
                <a:avLst/>
              </a:prstGeom>
            </p:spPr>
            <p:txBody>
              <a:bodyPr wrap="none">
                <a:spAutoFit/>
              </a:bodyPr>
              <a:lstStyle/>
              <a:p>
                <a:r>
                  <a:rPr lang="en-US" sz="1400" b="1" dirty="0">
                    <a:solidFill>
                      <a:srgbClr val="505050"/>
                    </a:solidFill>
                  </a:rPr>
                  <a:t>EAS or OMA-DM </a:t>
                </a:r>
                <a:endParaRPr lang="en-US" sz="1600" b="1" dirty="0">
                  <a:solidFill>
                    <a:srgbClr val="505050"/>
                  </a:solidFill>
                </a:endParaRPr>
              </a:p>
            </p:txBody>
          </p:sp>
          <p:sp>
            <p:nvSpPr>
              <p:cNvPr id="50" name="Oval 49"/>
              <p:cNvSpPr/>
              <p:nvPr/>
            </p:nvSpPr>
            <p:spPr bwMode="auto">
              <a:xfrm>
                <a:off x="7895968" y="3714318"/>
                <a:ext cx="328004" cy="32800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2</a:t>
                </a:r>
              </a:p>
            </p:txBody>
          </p:sp>
          <p:sp>
            <p:nvSpPr>
              <p:cNvPr id="60" name="Rounded Rectangle 2067"/>
              <p:cNvSpPr>
                <a:spLocks noChangeAspect="1"/>
              </p:cNvSpPr>
              <p:nvPr/>
            </p:nvSpPr>
            <p:spPr bwMode="auto">
              <a:xfrm>
                <a:off x="10134539" y="3203442"/>
                <a:ext cx="747190" cy="644654"/>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64" name="Group 63"/>
              <p:cNvGrpSpPr/>
              <p:nvPr/>
            </p:nvGrpSpPr>
            <p:grpSpPr>
              <a:xfrm>
                <a:off x="8477887" y="3691912"/>
                <a:ext cx="548640" cy="548640"/>
                <a:chOff x="7754370" y="3396880"/>
                <a:chExt cx="457200" cy="457200"/>
              </a:xfrm>
            </p:grpSpPr>
            <p:sp>
              <p:nvSpPr>
                <p:cNvPr id="63" name="Oval 62"/>
                <p:cNvSpPr/>
                <p:nvPr/>
              </p:nvSpPr>
              <p:spPr bwMode="auto">
                <a:xfrm>
                  <a:off x="7754370" y="3396880"/>
                  <a:ext cx="457200" cy="457200"/>
                </a:xfrm>
                <a:prstGeom prst="ellipse">
                  <a:avLst/>
                </a:prstGeom>
                <a:solidFill>
                  <a:schemeClr val="bg1"/>
                </a:solidFill>
                <a:ln w="444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b="1" dirty="0" smtClean="0">
                    <a:solidFill>
                      <a:srgbClr val="008272"/>
                    </a:solidFill>
                    <a:ea typeface="Segoe UI" pitchFamily="34" charset="0"/>
                    <a:cs typeface="Segoe UI" pitchFamily="34" charset="0"/>
                  </a:endParaRPr>
                </a:p>
              </p:txBody>
            </p:sp>
            <p:sp>
              <p:nvSpPr>
                <p:cNvPr id="62" name="Freeform 23"/>
                <p:cNvSpPr>
                  <a:spLocks noEditPoints="1"/>
                </p:cNvSpPr>
                <p:nvPr/>
              </p:nvSpPr>
              <p:spPr bwMode="black">
                <a:xfrm>
                  <a:off x="7754370" y="3396880"/>
                  <a:ext cx="457200" cy="457200"/>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sp>
          <p:nvSpPr>
            <p:cNvPr id="53" name="Freeform 52"/>
            <p:cNvSpPr/>
            <p:nvPr/>
          </p:nvSpPr>
          <p:spPr bwMode="auto">
            <a:xfrm flipH="1">
              <a:off x="10696366" y="3909235"/>
              <a:ext cx="243265" cy="288269"/>
            </a:xfrm>
            <a:custGeom>
              <a:avLst/>
              <a:gdLst>
                <a:gd name="connsiteX0" fmla="*/ 561110 w 1115031"/>
                <a:gd name="connsiteY0" fmla="*/ 0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3434 h 1321307"/>
                <a:gd name="connsiteX0" fmla="*/ 561110 w 1115031"/>
                <a:gd name="connsiteY0" fmla="*/ 3434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3434 h 1321307"/>
                <a:gd name="connsiteX0" fmla="*/ 561110 w 1115031"/>
                <a:gd name="connsiteY0" fmla="*/ 43916 h 1321307"/>
                <a:gd name="connsiteX1" fmla="*/ 557516 w 1115031"/>
                <a:gd name="connsiteY1" fmla="*/ 1717 h 1321307"/>
                <a:gd name="connsiteX2" fmla="*/ 553921 w 1115031"/>
                <a:gd name="connsiteY2" fmla="*/ 0 h 1321307"/>
                <a:gd name="connsiteX3" fmla="*/ 553921 w 1115031"/>
                <a:gd name="connsiteY3" fmla="*/ 3434 h 1321307"/>
                <a:gd name="connsiteX4" fmla="*/ 466409 w 1115031"/>
                <a:gd name="connsiteY4" fmla="*/ 45231 h 1321307"/>
                <a:gd name="connsiteX5" fmla="*/ 123560 w 1115031"/>
                <a:gd name="connsiteY5" fmla="*/ 52100 h 1321307"/>
                <a:gd name="connsiteX6" fmla="*/ 52123 w 1115031"/>
                <a:gd name="connsiteY6" fmla="*/ 137825 h 1321307"/>
                <a:gd name="connsiteX7" fmla="*/ 128323 w 1115031"/>
                <a:gd name="connsiteY7" fmla="*/ 328325 h 1321307"/>
                <a:gd name="connsiteX8" fmla="*/ 2116 w 1115031"/>
                <a:gd name="connsiteY8" fmla="*/ 880775 h 1321307"/>
                <a:gd name="connsiteX9" fmla="*/ 359304 w 1115031"/>
                <a:gd name="connsiteY9" fmla="*/ 1149857 h 1321307"/>
                <a:gd name="connsiteX10" fmla="*/ 504634 w 1115031"/>
                <a:gd name="connsiteY10" fmla="*/ 1242615 h 1321307"/>
                <a:gd name="connsiteX11" fmla="*/ 553921 w 1115031"/>
                <a:gd name="connsiteY11" fmla="*/ 1313526 h 1321307"/>
                <a:gd name="connsiteX12" fmla="*/ 553921 w 1115031"/>
                <a:gd name="connsiteY12" fmla="*/ 1318997 h 1321307"/>
                <a:gd name="connsiteX13" fmla="*/ 555702 w 1115031"/>
                <a:gd name="connsiteY13" fmla="*/ 1321307 h 1321307"/>
                <a:gd name="connsiteX14" fmla="*/ 557516 w 1115031"/>
                <a:gd name="connsiteY14" fmla="*/ 1318698 h 1321307"/>
                <a:gd name="connsiteX15" fmla="*/ 559329 w 1115031"/>
                <a:gd name="connsiteY15" fmla="*/ 1321307 h 1321307"/>
                <a:gd name="connsiteX16" fmla="*/ 561110 w 1115031"/>
                <a:gd name="connsiteY16" fmla="*/ 1318997 h 1321307"/>
                <a:gd name="connsiteX17" fmla="*/ 561110 w 1115031"/>
                <a:gd name="connsiteY17" fmla="*/ 1313526 h 1321307"/>
                <a:gd name="connsiteX18" fmla="*/ 610397 w 1115031"/>
                <a:gd name="connsiteY18" fmla="*/ 1242615 h 1321307"/>
                <a:gd name="connsiteX19" fmla="*/ 755727 w 1115031"/>
                <a:gd name="connsiteY19" fmla="*/ 1149857 h 1321307"/>
                <a:gd name="connsiteX20" fmla="*/ 1112915 w 1115031"/>
                <a:gd name="connsiteY20" fmla="*/ 880775 h 1321307"/>
                <a:gd name="connsiteX21" fmla="*/ 986708 w 1115031"/>
                <a:gd name="connsiteY21" fmla="*/ 328325 h 1321307"/>
                <a:gd name="connsiteX22" fmla="*/ 1062908 w 1115031"/>
                <a:gd name="connsiteY22" fmla="*/ 137825 h 1321307"/>
                <a:gd name="connsiteX23" fmla="*/ 991471 w 1115031"/>
                <a:gd name="connsiteY23" fmla="*/ 52100 h 1321307"/>
                <a:gd name="connsiteX24" fmla="*/ 648622 w 1115031"/>
                <a:gd name="connsiteY24" fmla="*/ 45231 h 1321307"/>
                <a:gd name="connsiteX25" fmla="*/ 561110 w 1115031"/>
                <a:gd name="connsiteY25" fmla="*/ 43916 h 1321307"/>
                <a:gd name="connsiteX0" fmla="*/ 561110 w 1115031"/>
                <a:gd name="connsiteY0" fmla="*/ 43916 h 1321307"/>
                <a:gd name="connsiteX1" fmla="*/ 557516 w 1115031"/>
                <a:gd name="connsiteY1" fmla="*/ 1717 h 1321307"/>
                <a:gd name="connsiteX2" fmla="*/ 553921 w 1115031"/>
                <a:gd name="connsiteY2" fmla="*/ 0 h 1321307"/>
                <a:gd name="connsiteX3" fmla="*/ 466409 w 1115031"/>
                <a:gd name="connsiteY3" fmla="*/ 45231 h 1321307"/>
                <a:gd name="connsiteX4" fmla="*/ 123560 w 1115031"/>
                <a:gd name="connsiteY4" fmla="*/ 52100 h 1321307"/>
                <a:gd name="connsiteX5" fmla="*/ 52123 w 1115031"/>
                <a:gd name="connsiteY5" fmla="*/ 137825 h 1321307"/>
                <a:gd name="connsiteX6" fmla="*/ 128323 w 1115031"/>
                <a:gd name="connsiteY6" fmla="*/ 328325 h 1321307"/>
                <a:gd name="connsiteX7" fmla="*/ 2116 w 1115031"/>
                <a:gd name="connsiteY7" fmla="*/ 880775 h 1321307"/>
                <a:gd name="connsiteX8" fmla="*/ 359304 w 1115031"/>
                <a:gd name="connsiteY8" fmla="*/ 1149857 h 1321307"/>
                <a:gd name="connsiteX9" fmla="*/ 504634 w 1115031"/>
                <a:gd name="connsiteY9" fmla="*/ 1242615 h 1321307"/>
                <a:gd name="connsiteX10" fmla="*/ 553921 w 1115031"/>
                <a:gd name="connsiteY10" fmla="*/ 1313526 h 1321307"/>
                <a:gd name="connsiteX11" fmla="*/ 553921 w 1115031"/>
                <a:gd name="connsiteY11" fmla="*/ 1318997 h 1321307"/>
                <a:gd name="connsiteX12" fmla="*/ 555702 w 1115031"/>
                <a:gd name="connsiteY12" fmla="*/ 1321307 h 1321307"/>
                <a:gd name="connsiteX13" fmla="*/ 557516 w 1115031"/>
                <a:gd name="connsiteY13" fmla="*/ 1318698 h 1321307"/>
                <a:gd name="connsiteX14" fmla="*/ 559329 w 1115031"/>
                <a:gd name="connsiteY14" fmla="*/ 1321307 h 1321307"/>
                <a:gd name="connsiteX15" fmla="*/ 561110 w 1115031"/>
                <a:gd name="connsiteY15" fmla="*/ 1318997 h 1321307"/>
                <a:gd name="connsiteX16" fmla="*/ 561110 w 1115031"/>
                <a:gd name="connsiteY16" fmla="*/ 1313526 h 1321307"/>
                <a:gd name="connsiteX17" fmla="*/ 610397 w 1115031"/>
                <a:gd name="connsiteY17" fmla="*/ 1242615 h 1321307"/>
                <a:gd name="connsiteX18" fmla="*/ 755727 w 1115031"/>
                <a:gd name="connsiteY18" fmla="*/ 1149857 h 1321307"/>
                <a:gd name="connsiteX19" fmla="*/ 1112915 w 1115031"/>
                <a:gd name="connsiteY19" fmla="*/ 880775 h 1321307"/>
                <a:gd name="connsiteX20" fmla="*/ 986708 w 1115031"/>
                <a:gd name="connsiteY20" fmla="*/ 328325 h 1321307"/>
                <a:gd name="connsiteX21" fmla="*/ 1062908 w 1115031"/>
                <a:gd name="connsiteY21" fmla="*/ 137825 h 1321307"/>
                <a:gd name="connsiteX22" fmla="*/ 991471 w 1115031"/>
                <a:gd name="connsiteY22" fmla="*/ 52100 h 1321307"/>
                <a:gd name="connsiteX23" fmla="*/ 648622 w 1115031"/>
                <a:gd name="connsiteY23" fmla="*/ 45231 h 1321307"/>
                <a:gd name="connsiteX24" fmla="*/ 561110 w 1115031"/>
                <a:gd name="connsiteY24" fmla="*/ 43916 h 1321307"/>
                <a:gd name="connsiteX0" fmla="*/ 558729 w 1115031"/>
                <a:gd name="connsiteY0" fmla="*/ 3435 h 1321307"/>
                <a:gd name="connsiteX1" fmla="*/ 557516 w 1115031"/>
                <a:gd name="connsiteY1" fmla="*/ 1717 h 1321307"/>
                <a:gd name="connsiteX2" fmla="*/ 553921 w 1115031"/>
                <a:gd name="connsiteY2" fmla="*/ 0 h 1321307"/>
                <a:gd name="connsiteX3" fmla="*/ 466409 w 1115031"/>
                <a:gd name="connsiteY3" fmla="*/ 45231 h 1321307"/>
                <a:gd name="connsiteX4" fmla="*/ 123560 w 1115031"/>
                <a:gd name="connsiteY4" fmla="*/ 52100 h 1321307"/>
                <a:gd name="connsiteX5" fmla="*/ 52123 w 1115031"/>
                <a:gd name="connsiteY5" fmla="*/ 137825 h 1321307"/>
                <a:gd name="connsiteX6" fmla="*/ 128323 w 1115031"/>
                <a:gd name="connsiteY6" fmla="*/ 328325 h 1321307"/>
                <a:gd name="connsiteX7" fmla="*/ 2116 w 1115031"/>
                <a:gd name="connsiteY7" fmla="*/ 880775 h 1321307"/>
                <a:gd name="connsiteX8" fmla="*/ 359304 w 1115031"/>
                <a:gd name="connsiteY8" fmla="*/ 1149857 h 1321307"/>
                <a:gd name="connsiteX9" fmla="*/ 504634 w 1115031"/>
                <a:gd name="connsiteY9" fmla="*/ 1242615 h 1321307"/>
                <a:gd name="connsiteX10" fmla="*/ 553921 w 1115031"/>
                <a:gd name="connsiteY10" fmla="*/ 1313526 h 1321307"/>
                <a:gd name="connsiteX11" fmla="*/ 553921 w 1115031"/>
                <a:gd name="connsiteY11" fmla="*/ 1318997 h 1321307"/>
                <a:gd name="connsiteX12" fmla="*/ 555702 w 1115031"/>
                <a:gd name="connsiteY12" fmla="*/ 1321307 h 1321307"/>
                <a:gd name="connsiteX13" fmla="*/ 557516 w 1115031"/>
                <a:gd name="connsiteY13" fmla="*/ 1318698 h 1321307"/>
                <a:gd name="connsiteX14" fmla="*/ 559329 w 1115031"/>
                <a:gd name="connsiteY14" fmla="*/ 1321307 h 1321307"/>
                <a:gd name="connsiteX15" fmla="*/ 561110 w 1115031"/>
                <a:gd name="connsiteY15" fmla="*/ 1318997 h 1321307"/>
                <a:gd name="connsiteX16" fmla="*/ 561110 w 1115031"/>
                <a:gd name="connsiteY16" fmla="*/ 1313526 h 1321307"/>
                <a:gd name="connsiteX17" fmla="*/ 610397 w 1115031"/>
                <a:gd name="connsiteY17" fmla="*/ 1242615 h 1321307"/>
                <a:gd name="connsiteX18" fmla="*/ 755727 w 1115031"/>
                <a:gd name="connsiteY18" fmla="*/ 1149857 h 1321307"/>
                <a:gd name="connsiteX19" fmla="*/ 1112915 w 1115031"/>
                <a:gd name="connsiteY19" fmla="*/ 880775 h 1321307"/>
                <a:gd name="connsiteX20" fmla="*/ 986708 w 1115031"/>
                <a:gd name="connsiteY20" fmla="*/ 328325 h 1321307"/>
                <a:gd name="connsiteX21" fmla="*/ 1062908 w 1115031"/>
                <a:gd name="connsiteY21" fmla="*/ 137825 h 1321307"/>
                <a:gd name="connsiteX22" fmla="*/ 991471 w 1115031"/>
                <a:gd name="connsiteY22" fmla="*/ 52100 h 1321307"/>
                <a:gd name="connsiteX23" fmla="*/ 648622 w 1115031"/>
                <a:gd name="connsiteY23" fmla="*/ 45231 h 1321307"/>
                <a:gd name="connsiteX24" fmla="*/ 558729 w 1115031"/>
                <a:gd name="connsiteY24" fmla="*/ 3435 h 132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15031" h="1321307">
                  <a:moveTo>
                    <a:pt x="558729" y="3435"/>
                  </a:moveTo>
                  <a:lnTo>
                    <a:pt x="557516" y="1717"/>
                  </a:lnTo>
                  <a:lnTo>
                    <a:pt x="553921" y="0"/>
                  </a:lnTo>
                  <a:lnTo>
                    <a:pt x="466409" y="45231"/>
                  </a:lnTo>
                  <a:cubicBezTo>
                    <a:pt x="270541" y="130929"/>
                    <a:pt x="247187" y="80576"/>
                    <a:pt x="123560" y="52100"/>
                  </a:cubicBezTo>
                  <a:lnTo>
                    <a:pt x="52123" y="137825"/>
                  </a:lnTo>
                  <a:cubicBezTo>
                    <a:pt x="52917" y="183862"/>
                    <a:pt x="127529" y="213231"/>
                    <a:pt x="128323" y="328325"/>
                  </a:cubicBezTo>
                  <a:cubicBezTo>
                    <a:pt x="129117" y="443419"/>
                    <a:pt x="-19315" y="664875"/>
                    <a:pt x="2116" y="880775"/>
                  </a:cubicBezTo>
                  <a:cubicBezTo>
                    <a:pt x="23547" y="1096675"/>
                    <a:pt x="325967" y="1145094"/>
                    <a:pt x="359304" y="1149857"/>
                  </a:cubicBezTo>
                  <a:cubicBezTo>
                    <a:pt x="384306" y="1153429"/>
                    <a:pt x="446815" y="1177986"/>
                    <a:pt x="504634" y="1242615"/>
                  </a:cubicBezTo>
                  <a:lnTo>
                    <a:pt x="553921" y="1313526"/>
                  </a:lnTo>
                  <a:lnTo>
                    <a:pt x="553921" y="1318997"/>
                  </a:lnTo>
                  <a:lnTo>
                    <a:pt x="555702" y="1321307"/>
                  </a:lnTo>
                  <a:lnTo>
                    <a:pt x="557516" y="1318698"/>
                  </a:lnTo>
                  <a:lnTo>
                    <a:pt x="559329" y="1321307"/>
                  </a:lnTo>
                  <a:lnTo>
                    <a:pt x="561110" y="1318997"/>
                  </a:lnTo>
                  <a:lnTo>
                    <a:pt x="561110" y="1313526"/>
                  </a:lnTo>
                  <a:lnTo>
                    <a:pt x="610397" y="1242615"/>
                  </a:lnTo>
                  <a:cubicBezTo>
                    <a:pt x="668216" y="1177986"/>
                    <a:pt x="730724" y="1153429"/>
                    <a:pt x="755727" y="1149857"/>
                  </a:cubicBezTo>
                  <a:cubicBezTo>
                    <a:pt x="789064" y="1145094"/>
                    <a:pt x="1091484" y="1096675"/>
                    <a:pt x="1112915" y="880775"/>
                  </a:cubicBezTo>
                  <a:cubicBezTo>
                    <a:pt x="1134346" y="664875"/>
                    <a:pt x="985914" y="443419"/>
                    <a:pt x="986708" y="328325"/>
                  </a:cubicBezTo>
                  <a:cubicBezTo>
                    <a:pt x="987502" y="213231"/>
                    <a:pt x="1062114" y="183862"/>
                    <a:pt x="1062908" y="137825"/>
                  </a:cubicBezTo>
                  <a:lnTo>
                    <a:pt x="991471" y="52100"/>
                  </a:lnTo>
                  <a:cubicBezTo>
                    <a:pt x="867844" y="80576"/>
                    <a:pt x="844490" y="130929"/>
                    <a:pt x="648622" y="45231"/>
                  </a:cubicBezTo>
                  <a:lnTo>
                    <a:pt x="558729" y="3435"/>
                  </a:lnTo>
                  <a:close/>
                </a:path>
              </a:pathLst>
            </a:custGeom>
            <a:solidFill>
              <a:srgbClr val="FFFFFF"/>
            </a:solidFill>
            <a:ln w="28575">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dirty="0" err="1">
                <a:solidFill>
                  <a:srgbClr val="7F7F7F"/>
                </a:solidFill>
                <a:ea typeface="Segoe UI" pitchFamily="34" charset="0"/>
                <a:cs typeface="Segoe UI" pitchFamily="34" charset="0"/>
              </a:endParaRPr>
            </a:p>
          </p:txBody>
        </p:sp>
      </p:grpSp>
      <p:grpSp>
        <p:nvGrpSpPr>
          <p:cNvPr id="54" name="Group 53"/>
          <p:cNvGrpSpPr/>
          <p:nvPr/>
        </p:nvGrpSpPr>
        <p:grpSpPr>
          <a:xfrm>
            <a:off x="620446" y="1503035"/>
            <a:ext cx="10261283" cy="1029278"/>
            <a:chOff x="620446" y="4473182"/>
            <a:chExt cx="10261283" cy="1029278"/>
          </a:xfrm>
        </p:grpSpPr>
        <p:sp>
          <p:nvSpPr>
            <p:cNvPr id="56" name="Rectangle 55"/>
            <p:cNvSpPr/>
            <p:nvPr/>
          </p:nvSpPr>
          <p:spPr bwMode="auto">
            <a:xfrm>
              <a:off x="620446" y="4527100"/>
              <a:ext cx="4768972" cy="664797"/>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Applications</a:t>
              </a:r>
              <a:r>
                <a:rPr lang="en-US" sz="1600" dirty="0" smtClean="0">
                  <a:solidFill>
                    <a:srgbClr val="505050"/>
                  </a:solidFill>
                </a:rPr>
                <a:t> (e.g.: Adobe, LOB) will use the Microsoft Right Management API to enable read, write, and protecting of data</a:t>
              </a:r>
              <a:endParaRPr lang="en-US" sz="1600" dirty="0">
                <a:solidFill>
                  <a:srgbClr val="505050"/>
                </a:solidFill>
              </a:endParaRPr>
            </a:p>
          </p:txBody>
        </p:sp>
        <p:sp>
          <p:nvSpPr>
            <p:cNvPr id="67" name="Freeform 6"/>
            <p:cNvSpPr>
              <a:spLocks noEditPoints="1"/>
            </p:cNvSpPr>
            <p:nvPr/>
          </p:nvSpPr>
          <p:spPr bwMode="auto">
            <a:xfrm>
              <a:off x="6355558" y="4473182"/>
              <a:ext cx="1018468" cy="724819"/>
            </a:xfrm>
            <a:custGeom>
              <a:avLst/>
              <a:gdLst>
                <a:gd name="T0" fmla="*/ 0 w 1744"/>
                <a:gd name="T1" fmla="*/ 0 h 1242"/>
                <a:gd name="T2" fmla="*/ 0 w 1744"/>
                <a:gd name="T3" fmla="*/ 393 h 1242"/>
                <a:gd name="T4" fmla="*/ 1744 w 1744"/>
                <a:gd name="T5" fmla="*/ 393 h 1242"/>
                <a:gd name="T6" fmla="*/ 1744 w 1744"/>
                <a:gd name="T7" fmla="*/ 0 h 1242"/>
                <a:gd name="T8" fmla="*/ 0 w 1744"/>
                <a:gd name="T9" fmla="*/ 0 h 1242"/>
                <a:gd name="T10" fmla="*/ 1301 w 1744"/>
                <a:gd name="T11" fmla="*/ 336 h 1242"/>
                <a:gd name="T12" fmla="*/ 1123 w 1744"/>
                <a:gd name="T13" fmla="*/ 336 h 1242"/>
                <a:gd name="T14" fmla="*/ 1123 w 1744"/>
                <a:gd name="T15" fmla="*/ 297 h 1242"/>
                <a:gd name="T16" fmla="*/ 1301 w 1744"/>
                <a:gd name="T17" fmla="*/ 297 h 1242"/>
                <a:gd name="T18" fmla="*/ 1301 w 1744"/>
                <a:gd name="T19" fmla="*/ 336 h 1242"/>
                <a:gd name="T20" fmla="*/ 1374 w 1744"/>
                <a:gd name="T21" fmla="*/ 341 h 1242"/>
                <a:gd name="T22" fmla="*/ 1350 w 1744"/>
                <a:gd name="T23" fmla="*/ 316 h 1242"/>
                <a:gd name="T24" fmla="*/ 1374 w 1744"/>
                <a:gd name="T25" fmla="*/ 292 h 1242"/>
                <a:gd name="T26" fmla="*/ 1398 w 1744"/>
                <a:gd name="T27" fmla="*/ 316 h 1242"/>
                <a:gd name="T28" fmla="*/ 1374 w 1744"/>
                <a:gd name="T29" fmla="*/ 341 h 1242"/>
                <a:gd name="T30" fmla="*/ 1684 w 1744"/>
                <a:gd name="T31" fmla="*/ 332 h 1242"/>
                <a:gd name="T32" fmla="*/ 1546 w 1744"/>
                <a:gd name="T33" fmla="*/ 332 h 1242"/>
                <a:gd name="T34" fmla="*/ 1546 w 1744"/>
                <a:gd name="T35" fmla="*/ 61 h 1242"/>
                <a:gd name="T36" fmla="*/ 1684 w 1744"/>
                <a:gd name="T37" fmla="*/ 61 h 1242"/>
                <a:gd name="T38" fmla="*/ 1684 w 1744"/>
                <a:gd name="T39" fmla="*/ 332 h 1242"/>
                <a:gd name="T40" fmla="*/ 0 w 1744"/>
                <a:gd name="T41" fmla="*/ 425 h 1242"/>
                <a:gd name="T42" fmla="*/ 0 w 1744"/>
                <a:gd name="T43" fmla="*/ 817 h 1242"/>
                <a:gd name="T44" fmla="*/ 1744 w 1744"/>
                <a:gd name="T45" fmla="*/ 817 h 1242"/>
                <a:gd name="T46" fmla="*/ 1744 w 1744"/>
                <a:gd name="T47" fmla="*/ 425 h 1242"/>
                <a:gd name="T48" fmla="*/ 0 w 1744"/>
                <a:gd name="T49" fmla="*/ 425 h 1242"/>
                <a:gd name="T50" fmla="*/ 1301 w 1744"/>
                <a:gd name="T51" fmla="*/ 760 h 1242"/>
                <a:gd name="T52" fmla="*/ 1123 w 1744"/>
                <a:gd name="T53" fmla="*/ 760 h 1242"/>
                <a:gd name="T54" fmla="*/ 1123 w 1744"/>
                <a:gd name="T55" fmla="*/ 721 h 1242"/>
                <a:gd name="T56" fmla="*/ 1301 w 1744"/>
                <a:gd name="T57" fmla="*/ 721 h 1242"/>
                <a:gd name="T58" fmla="*/ 1301 w 1744"/>
                <a:gd name="T59" fmla="*/ 760 h 1242"/>
                <a:gd name="T60" fmla="*/ 1374 w 1744"/>
                <a:gd name="T61" fmla="*/ 765 h 1242"/>
                <a:gd name="T62" fmla="*/ 1350 w 1744"/>
                <a:gd name="T63" fmla="*/ 741 h 1242"/>
                <a:gd name="T64" fmla="*/ 1374 w 1744"/>
                <a:gd name="T65" fmla="*/ 716 h 1242"/>
                <a:gd name="T66" fmla="*/ 1398 w 1744"/>
                <a:gd name="T67" fmla="*/ 741 h 1242"/>
                <a:gd name="T68" fmla="*/ 1374 w 1744"/>
                <a:gd name="T69" fmla="*/ 765 h 1242"/>
                <a:gd name="T70" fmla="*/ 1684 w 1744"/>
                <a:gd name="T71" fmla="*/ 757 h 1242"/>
                <a:gd name="T72" fmla="*/ 1546 w 1744"/>
                <a:gd name="T73" fmla="*/ 757 h 1242"/>
                <a:gd name="T74" fmla="*/ 1546 w 1744"/>
                <a:gd name="T75" fmla="*/ 485 h 1242"/>
                <a:gd name="T76" fmla="*/ 1684 w 1744"/>
                <a:gd name="T77" fmla="*/ 485 h 1242"/>
                <a:gd name="T78" fmla="*/ 1684 w 1744"/>
                <a:gd name="T79" fmla="*/ 757 h 1242"/>
                <a:gd name="T80" fmla="*/ 0 w 1744"/>
                <a:gd name="T81" fmla="*/ 849 h 1242"/>
                <a:gd name="T82" fmla="*/ 0 w 1744"/>
                <a:gd name="T83" fmla="*/ 1242 h 1242"/>
                <a:gd name="T84" fmla="*/ 1744 w 1744"/>
                <a:gd name="T85" fmla="*/ 1242 h 1242"/>
                <a:gd name="T86" fmla="*/ 1744 w 1744"/>
                <a:gd name="T87" fmla="*/ 849 h 1242"/>
                <a:gd name="T88" fmla="*/ 0 w 1744"/>
                <a:gd name="T89" fmla="*/ 849 h 1242"/>
                <a:gd name="T90" fmla="*/ 1301 w 1744"/>
                <a:gd name="T91" fmla="*/ 1185 h 1242"/>
                <a:gd name="T92" fmla="*/ 1123 w 1744"/>
                <a:gd name="T93" fmla="*/ 1185 h 1242"/>
                <a:gd name="T94" fmla="*/ 1123 w 1744"/>
                <a:gd name="T95" fmla="*/ 1145 h 1242"/>
                <a:gd name="T96" fmla="*/ 1301 w 1744"/>
                <a:gd name="T97" fmla="*/ 1145 h 1242"/>
                <a:gd name="T98" fmla="*/ 1301 w 1744"/>
                <a:gd name="T99" fmla="*/ 1185 h 1242"/>
                <a:gd name="T100" fmla="*/ 1374 w 1744"/>
                <a:gd name="T101" fmla="*/ 1189 h 1242"/>
                <a:gd name="T102" fmla="*/ 1350 w 1744"/>
                <a:gd name="T103" fmla="*/ 1165 h 1242"/>
                <a:gd name="T104" fmla="*/ 1374 w 1744"/>
                <a:gd name="T105" fmla="*/ 1141 h 1242"/>
                <a:gd name="T106" fmla="*/ 1398 w 1744"/>
                <a:gd name="T107" fmla="*/ 1165 h 1242"/>
                <a:gd name="T108" fmla="*/ 1374 w 1744"/>
                <a:gd name="T109" fmla="*/ 1189 h 1242"/>
                <a:gd name="T110" fmla="*/ 1684 w 1744"/>
                <a:gd name="T111" fmla="*/ 1181 h 1242"/>
                <a:gd name="T112" fmla="*/ 1546 w 1744"/>
                <a:gd name="T113" fmla="*/ 1181 h 1242"/>
                <a:gd name="T114" fmla="*/ 1546 w 1744"/>
                <a:gd name="T115" fmla="*/ 910 h 1242"/>
                <a:gd name="T116" fmla="*/ 1684 w 1744"/>
                <a:gd name="T117" fmla="*/ 910 h 1242"/>
                <a:gd name="T118" fmla="*/ 1684 w 1744"/>
                <a:gd name="T119" fmla="*/ 118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4" h="1242">
                  <a:moveTo>
                    <a:pt x="0" y="0"/>
                  </a:moveTo>
                  <a:cubicBezTo>
                    <a:pt x="0" y="393"/>
                    <a:pt x="0" y="393"/>
                    <a:pt x="0" y="393"/>
                  </a:cubicBezTo>
                  <a:cubicBezTo>
                    <a:pt x="1744" y="393"/>
                    <a:pt x="1744" y="393"/>
                    <a:pt x="1744" y="393"/>
                  </a:cubicBezTo>
                  <a:cubicBezTo>
                    <a:pt x="1744" y="0"/>
                    <a:pt x="1744" y="0"/>
                    <a:pt x="1744" y="0"/>
                  </a:cubicBezTo>
                  <a:lnTo>
                    <a:pt x="0" y="0"/>
                  </a:lnTo>
                  <a:close/>
                  <a:moveTo>
                    <a:pt x="1301" y="336"/>
                  </a:moveTo>
                  <a:cubicBezTo>
                    <a:pt x="1123" y="336"/>
                    <a:pt x="1123" y="336"/>
                    <a:pt x="1123" y="336"/>
                  </a:cubicBezTo>
                  <a:cubicBezTo>
                    <a:pt x="1123" y="297"/>
                    <a:pt x="1123" y="297"/>
                    <a:pt x="1123" y="297"/>
                  </a:cubicBezTo>
                  <a:cubicBezTo>
                    <a:pt x="1301" y="297"/>
                    <a:pt x="1301" y="297"/>
                    <a:pt x="1301" y="297"/>
                  </a:cubicBezTo>
                  <a:lnTo>
                    <a:pt x="1301" y="336"/>
                  </a:lnTo>
                  <a:close/>
                  <a:moveTo>
                    <a:pt x="1374" y="341"/>
                  </a:moveTo>
                  <a:cubicBezTo>
                    <a:pt x="1360" y="341"/>
                    <a:pt x="1350" y="330"/>
                    <a:pt x="1350" y="316"/>
                  </a:cubicBezTo>
                  <a:cubicBezTo>
                    <a:pt x="1350" y="303"/>
                    <a:pt x="1360" y="292"/>
                    <a:pt x="1374" y="292"/>
                  </a:cubicBezTo>
                  <a:cubicBezTo>
                    <a:pt x="1387" y="292"/>
                    <a:pt x="1398" y="303"/>
                    <a:pt x="1398" y="316"/>
                  </a:cubicBezTo>
                  <a:cubicBezTo>
                    <a:pt x="1398" y="330"/>
                    <a:pt x="1387" y="341"/>
                    <a:pt x="1374" y="341"/>
                  </a:cubicBezTo>
                  <a:close/>
                  <a:moveTo>
                    <a:pt x="1684" y="332"/>
                  </a:moveTo>
                  <a:cubicBezTo>
                    <a:pt x="1546" y="332"/>
                    <a:pt x="1546" y="332"/>
                    <a:pt x="1546" y="332"/>
                  </a:cubicBezTo>
                  <a:cubicBezTo>
                    <a:pt x="1546" y="61"/>
                    <a:pt x="1546" y="61"/>
                    <a:pt x="1546" y="61"/>
                  </a:cubicBezTo>
                  <a:cubicBezTo>
                    <a:pt x="1684" y="61"/>
                    <a:pt x="1684" y="61"/>
                    <a:pt x="1684" y="61"/>
                  </a:cubicBezTo>
                  <a:lnTo>
                    <a:pt x="1684" y="332"/>
                  </a:lnTo>
                  <a:close/>
                  <a:moveTo>
                    <a:pt x="0" y="425"/>
                  </a:moveTo>
                  <a:cubicBezTo>
                    <a:pt x="0" y="817"/>
                    <a:pt x="0" y="817"/>
                    <a:pt x="0" y="817"/>
                  </a:cubicBezTo>
                  <a:cubicBezTo>
                    <a:pt x="1744" y="817"/>
                    <a:pt x="1744" y="817"/>
                    <a:pt x="1744" y="817"/>
                  </a:cubicBezTo>
                  <a:cubicBezTo>
                    <a:pt x="1744" y="425"/>
                    <a:pt x="1744" y="425"/>
                    <a:pt x="1744" y="425"/>
                  </a:cubicBezTo>
                  <a:lnTo>
                    <a:pt x="0" y="425"/>
                  </a:lnTo>
                  <a:close/>
                  <a:moveTo>
                    <a:pt x="1301" y="760"/>
                  </a:moveTo>
                  <a:cubicBezTo>
                    <a:pt x="1123" y="760"/>
                    <a:pt x="1123" y="760"/>
                    <a:pt x="1123" y="760"/>
                  </a:cubicBezTo>
                  <a:cubicBezTo>
                    <a:pt x="1123" y="721"/>
                    <a:pt x="1123" y="721"/>
                    <a:pt x="1123" y="721"/>
                  </a:cubicBezTo>
                  <a:cubicBezTo>
                    <a:pt x="1301" y="721"/>
                    <a:pt x="1301" y="721"/>
                    <a:pt x="1301" y="721"/>
                  </a:cubicBezTo>
                  <a:lnTo>
                    <a:pt x="1301" y="760"/>
                  </a:lnTo>
                  <a:close/>
                  <a:moveTo>
                    <a:pt x="1374" y="765"/>
                  </a:moveTo>
                  <a:cubicBezTo>
                    <a:pt x="1360" y="765"/>
                    <a:pt x="1350" y="754"/>
                    <a:pt x="1350" y="741"/>
                  </a:cubicBezTo>
                  <a:cubicBezTo>
                    <a:pt x="1350" y="727"/>
                    <a:pt x="1360" y="716"/>
                    <a:pt x="1374" y="716"/>
                  </a:cubicBezTo>
                  <a:cubicBezTo>
                    <a:pt x="1387" y="716"/>
                    <a:pt x="1398" y="727"/>
                    <a:pt x="1398" y="741"/>
                  </a:cubicBezTo>
                  <a:cubicBezTo>
                    <a:pt x="1398" y="754"/>
                    <a:pt x="1387" y="765"/>
                    <a:pt x="1374" y="765"/>
                  </a:cubicBezTo>
                  <a:close/>
                  <a:moveTo>
                    <a:pt x="1684" y="757"/>
                  </a:moveTo>
                  <a:cubicBezTo>
                    <a:pt x="1546" y="757"/>
                    <a:pt x="1546" y="757"/>
                    <a:pt x="1546" y="757"/>
                  </a:cubicBezTo>
                  <a:cubicBezTo>
                    <a:pt x="1546" y="485"/>
                    <a:pt x="1546" y="485"/>
                    <a:pt x="1546" y="485"/>
                  </a:cubicBezTo>
                  <a:cubicBezTo>
                    <a:pt x="1684" y="485"/>
                    <a:pt x="1684" y="485"/>
                    <a:pt x="1684" y="485"/>
                  </a:cubicBezTo>
                  <a:lnTo>
                    <a:pt x="1684" y="757"/>
                  </a:lnTo>
                  <a:close/>
                  <a:moveTo>
                    <a:pt x="0" y="849"/>
                  </a:moveTo>
                  <a:cubicBezTo>
                    <a:pt x="0" y="1242"/>
                    <a:pt x="0" y="1242"/>
                    <a:pt x="0" y="1242"/>
                  </a:cubicBezTo>
                  <a:cubicBezTo>
                    <a:pt x="1744" y="1242"/>
                    <a:pt x="1744" y="1242"/>
                    <a:pt x="1744" y="1242"/>
                  </a:cubicBezTo>
                  <a:cubicBezTo>
                    <a:pt x="1744" y="849"/>
                    <a:pt x="1744" y="849"/>
                    <a:pt x="1744" y="849"/>
                  </a:cubicBezTo>
                  <a:lnTo>
                    <a:pt x="0" y="849"/>
                  </a:lnTo>
                  <a:close/>
                  <a:moveTo>
                    <a:pt x="1301" y="1185"/>
                  </a:moveTo>
                  <a:cubicBezTo>
                    <a:pt x="1123" y="1185"/>
                    <a:pt x="1123" y="1185"/>
                    <a:pt x="1123" y="1185"/>
                  </a:cubicBezTo>
                  <a:cubicBezTo>
                    <a:pt x="1123" y="1145"/>
                    <a:pt x="1123" y="1145"/>
                    <a:pt x="1123" y="1145"/>
                  </a:cubicBezTo>
                  <a:cubicBezTo>
                    <a:pt x="1301" y="1145"/>
                    <a:pt x="1301" y="1145"/>
                    <a:pt x="1301" y="1145"/>
                  </a:cubicBezTo>
                  <a:lnTo>
                    <a:pt x="1301" y="1185"/>
                  </a:lnTo>
                  <a:close/>
                  <a:moveTo>
                    <a:pt x="1374" y="1189"/>
                  </a:moveTo>
                  <a:cubicBezTo>
                    <a:pt x="1360" y="1189"/>
                    <a:pt x="1350" y="1178"/>
                    <a:pt x="1350" y="1165"/>
                  </a:cubicBezTo>
                  <a:cubicBezTo>
                    <a:pt x="1350" y="1151"/>
                    <a:pt x="1360" y="1141"/>
                    <a:pt x="1374" y="1141"/>
                  </a:cubicBezTo>
                  <a:cubicBezTo>
                    <a:pt x="1387" y="1141"/>
                    <a:pt x="1398" y="1151"/>
                    <a:pt x="1398" y="1165"/>
                  </a:cubicBezTo>
                  <a:cubicBezTo>
                    <a:pt x="1398" y="1178"/>
                    <a:pt x="1387" y="1189"/>
                    <a:pt x="1374" y="1189"/>
                  </a:cubicBezTo>
                  <a:close/>
                  <a:moveTo>
                    <a:pt x="1684" y="1181"/>
                  </a:moveTo>
                  <a:cubicBezTo>
                    <a:pt x="1546" y="1181"/>
                    <a:pt x="1546" y="1181"/>
                    <a:pt x="1546" y="1181"/>
                  </a:cubicBezTo>
                  <a:cubicBezTo>
                    <a:pt x="1546" y="910"/>
                    <a:pt x="1546" y="910"/>
                    <a:pt x="1546" y="910"/>
                  </a:cubicBezTo>
                  <a:cubicBezTo>
                    <a:pt x="1684" y="910"/>
                    <a:pt x="1684" y="910"/>
                    <a:pt x="1684" y="910"/>
                  </a:cubicBezTo>
                  <a:lnTo>
                    <a:pt x="1684" y="1181"/>
                  </a:lnTo>
                  <a:close/>
                </a:path>
              </a:pathLst>
            </a:custGeom>
            <a:solidFill>
              <a:schemeClr val="accent3"/>
            </a:solidFill>
            <a:ln>
              <a:noFill/>
            </a:ln>
          </p:spPr>
          <p:txBody>
            <a:bodyPr vert="horz" wrap="square" lIns="91431" tIns="45716" rIns="91431" bIns="45716" numCol="1" anchor="t" anchorCtr="0" compatLnSpc="1">
              <a:prstTxWarp prst="textNoShape">
                <a:avLst/>
              </a:prstTxWarp>
            </a:bodyPr>
            <a:lstStyle/>
            <a:p>
              <a:pPr defTabSz="914310"/>
              <a:endParaRPr lang="en-US" kern="0">
                <a:gradFill>
                  <a:gsLst>
                    <a:gs pos="0">
                      <a:srgbClr val="FFFFFF"/>
                    </a:gs>
                    <a:gs pos="100000">
                      <a:srgbClr val="FFFFFF"/>
                    </a:gs>
                  </a:gsLst>
                  <a:lin ang="5400000" scaled="0"/>
                </a:gradFill>
              </a:endParaRPr>
            </a:p>
          </p:txBody>
        </p:sp>
        <p:cxnSp>
          <p:nvCxnSpPr>
            <p:cNvPr id="70" name="Straight Connector 69"/>
            <p:cNvCxnSpPr/>
            <p:nvPr/>
          </p:nvCxnSpPr>
          <p:spPr>
            <a:xfrm>
              <a:off x="7558666" y="4835591"/>
              <a:ext cx="2377440" cy="0"/>
            </a:xfrm>
            <a:prstGeom prst="line">
              <a:avLst/>
            </a:prstGeom>
            <a:ln w="38100" cap="rnd" cmpd="sng">
              <a:solidFill>
                <a:schemeClr val="bg2">
                  <a:lumMod val="5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1" name="Group 70"/>
            <p:cNvGrpSpPr>
              <a:grpSpLocks noChangeAspect="1"/>
            </p:cNvGrpSpPr>
            <p:nvPr/>
          </p:nvGrpSpPr>
          <p:grpSpPr>
            <a:xfrm>
              <a:off x="8418467" y="4561271"/>
              <a:ext cx="548640" cy="548640"/>
              <a:chOff x="7368312" y="3778621"/>
              <a:chExt cx="761383" cy="761383"/>
            </a:xfrm>
          </p:grpSpPr>
          <p:sp>
            <p:nvSpPr>
              <p:cNvPr id="85" name="Oval 84"/>
              <p:cNvSpPr/>
              <p:nvPr/>
            </p:nvSpPr>
            <p:spPr bwMode="auto">
              <a:xfrm>
                <a:off x="7368312" y="3778621"/>
                <a:ext cx="761383" cy="761383"/>
              </a:xfrm>
              <a:prstGeom prst="ellipse">
                <a:avLst/>
              </a:prstGeom>
              <a:solidFill>
                <a:schemeClr val="bg1"/>
              </a:solidFill>
              <a:ln w="444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b="1" dirty="0" smtClean="0">
                  <a:solidFill>
                    <a:srgbClr val="008272"/>
                  </a:solidFill>
                  <a:ea typeface="Segoe UI" pitchFamily="34" charset="0"/>
                  <a:cs typeface="Segoe UI" pitchFamily="34" charset="0"/>
                </a:endParaRPr>
              </a:p>
            </p:txBody>
          </p:sp>
          <p:sp>
            <p:nvSpPr>
              <p:cNvPr id="86" name="Freeform 26"/>
              <p:cNvSpPr>
                <a:spLocks noEditPoints="1"/>
              </p:cNvSpPr>
              <p:nvPr/>
            </p:nvSpPr>
            <p:spPr bwMode="auto">
              <a:xfrm>
                <a:off x="7507742" y="3978999"/>
                <a:ext cx="470667" cy="380107"/>
              </a:xfrm>
              <a:custGeom>
                <a:avLst/>
                <a:gdLst>
                  <a:gd name="T0" fmla="*/ 913 w 1219"/>
                  <a:gd name="T1" fmla="*/ 603 h 985"/>
                  <a:gd name="T2" fmla="*/ 1214 w 1219"/>
                  <a:gd name="T3" fmla="*/ 523 h 985"/>
                  <a:gd name="T4" fmla="*/ 1214 w 1219"/>
                  <a:gd name="T5" fmla="*/ 660 h 985"/>
                  <a:gd name="T6" fmla="*/ 1130 w 1219"/>
                  <a:gd name="T7" fmla="*/ 732 h 985"/>
                  <a:gd name="T8" fmla="*/ 1156 w 1219"/>
                  <a:gd name="T9" fmla="*/ 814 h 985"/>
                  <a:gd name="T10" fmla="*/ 1005 w 1219"/>
                  <a:gd name="T11" fmla="*/ 873 h 985"/>
                  <a:gd name="T12" fmla="*/ 937 w 1219"/>
                  <a:gd name="T13" fmla="*/ 906 h 985"/>
                  <a:gd name="T14" fmla="*/ 788 w 1219"/>
                  <a:gd name="T15" fmla="*/ 985 h 985"/>
                  <a:gd name="T16" fmla="*/ 749 w 1219"/>
                  <a:gd name="T17" fmla="*/ 891 h 985"/>
                  <a:gd name="T18" fmla="*/ 631 w 1219"/>
                  <a:gd name="T19" fmla="*/ 899 h 985"/>
                  <a:gd name="T20" fmla="*/ 533 w 1219"/>
                  <a:gd name="T21" fmla="*/ 802 h 985"/>
                  <a:gd name="T22" fmla="*/ 546 w 1219"/>
                  <a:gd name="T23" fmla="*/ 689 h 985"/>
                  <a:gd name="T24" fmla="*/ 463 w 1219"/>
                  <a:gd name="T25" fmla="*/ 649 h 985"/>
                  <a:gd name="T26" fmla="*/ 536 w 1219"/>
                  <a:gd name="T27" fmla="*/ 501 h 985"/>
                  <a:gd name="T28" fmla="*/ 563 w 1219"/>
                  <a:gd name="T29" fmla="*/ 436 h 985"/>
                  <a:gd name="T30" fmla="*/ 619 w 1219"/>
                  <a:gd name="T31" fmla="*/ 279 h 985"/>
                  <a:gd name="T32" fmla="*/ 706 w 1219"/>
                  <a:gd name="T33" fmla="*/ 308 h 985"/>
                  <a:gd name="T34" fmla="*/ 778 w 1219"/>
                  <a:gd name="T35" fmla="*/ 230 h 985"/>
                  <a:gd name="T36" fmla="*/ 915 w 1219"/>
                  <a:gd name="T37" fmla="*/ 230 h 985"/>
                  <a:gd name="T38" fmla="*/ 986 w 1219"/>
                  <a:gd name="T39" fmla="*/ 307 h 985"/>
                  <a:gd name="T40" fmla="*/ 1072 w 1219"/>
                  <a:gd name="T41" fmla="*/ 279 h 985"/>
                  <a:gd name="T42" fmla="*/ 1129 w 1219"/>
                  <a:gd name="T43" fmla="*/ 434 h 985"/>
                  <a:gd name="T44" fmla="*/ 1156 w 1219"/>
                  <a:gd name="T45" fmla="*/ 501 h 985"/>
                  <a:gd name="T46" fmla="*/ 1035 w 1219"/>
                  <a:gd name="T47" fmla="*/ 603 h 985"/>
                  <a:gd name="T48" fmla="*/ 846 w 1219"/>
                  <a:gd name="T49" fmla="*/ 792 h 985"/>
                  <a:gd name="T50" fmla="*/ 316 w 1219"/>
                  <a:gd name="T51" fmla="*/ 263 h 985"/>
                  <a:gd name="T52" fmla="*/ 526 w 1219"/>
                  <a:gd name="T53" fmla="*/ 206 h 985"/>
                  <a:gd name="T54" fmla="*/ 526 w 1219"/>
                  <a:gd name="T55" fmla="*/ 302 h 985"/>
                  <a:gd name="T56" fmla="*/ 468 w 1219"/>
                  <a:gd name="T57" fmla="*/ 352 h 985"/>
                  <a:gd name="T58" fmla="*/ 486 w 1219"/>
                  <a:gd name="T59" fmla="*/ 410 h 985"/>
                  <a:gd name="T60" fmla="*/ 380 w 1219"/>
                  <a:gd name="T61" fmla="*/ 452 h 985"/>
                  <a:gd name="T62" fmla="*/ 333 w 1219"/>
                  <a:gd name="T63" fmla="*/ 475 h 985"/>
                  <a:gd name="T64" fmla="*/ 229 w 1219"/>
                  <a:gd name="T65" fmla="*/ 532 h 985"/>
                  <a:gd name="T66" fmla="*/ 200 w 1219"/>
                  <a:gd name="T67" fmla="*/ 465 h 985"/>
                  <a:gd name="T68" fmla="*/ 118 w 1219"/>
                  <a:gd name="T69" fmla="*/ 470 h 985"/>
                  <a:gd name="T70" fmla="*/ 50 w 1219"/>
                  <a:gd name="T71" fmla="*/ 402 h 985"/>
                  <a:gd name="T72" fmla="*/ 59 w 1219"/>
                  <a:gd name="T73" fmla="*/ 323 h 985"/>
                  <a:gd name="T74" fmla="*/ 0 w 1219"/>
                  <a:gd name="T75" fmla="*/ 295 h 985"/>
                  <a:gd name="T76" fmla="*/ 53 w 1219"/>
                  <a:gd name="T77" fmla="*/ 192 h 985"/>
                  <a:gd name="T78" fmla="*/ 72 w 1219"/>
                  <a:gd name="T79" fmla="*/ 146 h 985"/>
                  <a:gd name="T80" fmla="*/ 109 w 1219"/>
                  <a:gd name="T81" fmla="*/ 36 h 985"/>
                  <a:gd name="T82" fmla="*/ 171 w 1219"/>
                  <a:gd name="T83" fmla="*/ 56 h 985"/>
                  <a:gd name="T84" fmla="*/ 222 w 1219"/>
                  <a:gd name="T85" fmla="*/ 2 h 985"/>
                  <a:gd name="T86" fmla="*/ 318 w 1219"/>
                  <a:gd name="T87" fmla="*/ 2 h 985"/>
                  <a:gd name="T88" fmla="*/ 368 w 1219"/>
                  <a:gd name="T89" fmla="*/ 55 h 985"/>
                  <a:gd name="T90" fmla="*/ 428 w 1219"/>
                  <a:gd name="T91" fmla="*/ 36 h 985"/>
                  <a:gd name="T92" fmla="*/ 467 w 1219"/>
                  <a:gd name="T93" fmla="*/ 145 h 985"/>
                  <a:gd name="T94" fmla="*/ 486 w 1219"/>
                  <a:gd name="T95" fmla="*/ 192 h 985"/>
                  <a:gd name="T96" fmla="*/ 401 w 1219"/>
                  <a:gd name="T97" fmla="*/ 263 h 985"/>
                  <a:gd name="T98" fmla="*/ 269 w 1219"/>
                  <a:gd name="T99" fmla="*/ 395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9" h="985">
                    <a:moveTo>
                      <a:pt x="778" y="603"/>
                    </a:moveTo>
                    <a:cubicBezTo>
                      <a:pt x="778" y="566"/>
                      <a:pt x="808" y="536"/>
                      <a:pt x="845" y="536"/>
                    </a:cubicBezTo>
                    <a:cubicBezTo>
                      <a:pt x="882" y="536"/>
                      <a:pt x="913" y="566"/>
                      <a:pt x="913" y="603"/>
                    </a:cubicBezTo>
                    <a:cubicBezTo>
                      <a:pt x="913" y="640"/>
                      <a:pt x="882" y="670"/>
                      <a:pt x="845" y="670"/>
                    </a:cubicBezTo>
                    <a:cubicBezTo>
                      <a:pt x="808" y="670"/>
                      <a:pt x="778" y="640"/>
                      <a:pt x="778" y="603"/>
                    </a:cubicBezTo>
                    <a:close/>
                    <a:moveTo>
                      <a:pt x="1214" y="523"/>
                    </a:moveTo>
                    <a:cubicBezTo>
                      <a:pt x="1218" y="524"/>
                      <a:pt x="1219" y="529"/>
                      <a:pt x="1219" y="532"/>
                    </a:cubicBezTo>
                    <a:cubicBezTo>
                      <a:pt x="1219" y="532"/>
                      <a:pt x="1219" y="532"/>
                      <a:pt x="1219" y="649"/>
                    </a:cubicBezTo>
                    <a:cubicBezTo>
                      <a:pt x="1219" y="654"/>
                      <a:pt x="1218" y="658"/>
                      <a:pt x="1214" y="660"/>
                    </a:cubicBezTo>
                    <a:cubicBezTo>
                      <a:pt x="1214" y="660"/>
                      <a:pt x="1214" y="660"/>
                      <a:pt x="1157" y="680"/>
                    </a:cubicBezTo>
                    <a:cubicBezTo>
                      <a:pt x="1154" y="681"/>
                      <a:pt x="1149" y="686"/>
                      <a:pt x="1148" y="689"/>
                    </a:cubicBezTo>
                    <a:cubicBezTo>
                      <a:pt x="1148" y="689"/>
                      <a:pt x="1148" y="689"/>
                      <a:pt x="1130" y="732"/>
                    </a:cubicBezTo>
                    <a:cubicBezTo>
                      <a:pt x="1129" y="735"/>
                      <a:pt x="1129" y="742"/>
                      <a:pt x="1130" y="746"/>
                    </a:cubicBezTo>
                    <a:cubicBezTo>
                      <a:pt x="1130" y="746"/>
                      <a:pt x="1130" y="746"/>
                      <a:pt x="1157" y="802"/>
                    </a:cubicBezTo>
                    <a:cubicBezTo>
                      <a:pt x="1160" y="806"/>
                      <a:pt x="1159" y="812"/>
                      <a:pt x="1156" y="814"/>
                    </a:cubicBezTo>
                    <a:cubicBezTo>
                      <a:pt x="1156" y="814"/>
                      <a:pt x="1156" y="814"/>
                      <a:pt x="1072" y="897"/>
                    </a:cubicBezTo>
                    <a:cubicBezTo>
                      <a:pt x="1070" y="900"/>
                      <a:pt x="1064" y="902"/>
                      <a:pt x="1061" y="899"/>
                    </a:cubicBezTo>
                    <a:cubicBezTo>
                      <a:pt x="1061" y="899"/>
                      <a:pt x="1061" y="899"/>
                      <a:pt x="1005" y="873"/>
                    </a:cubicBezTo>
                    <a:cubicBezTo>
                      <a:pt x="1002" y="871"/>
                      <a:pt x="996" y="872"/>
                      <a:pt x="991" y="873"/>
                    </a:cubicBezTo>
                    <a:cubicBezTo>
                      <a:pt x="991" y="873"/>
                      <a:pt x="991" y="873"/>
                      <a:pt x="946" y="893"/>
                    </a:cubicBezTo>
                    <a:cubicBezTo>
                      <a:pt x="941" y="896"/>
                      <a:pt x="938" y="902"/>
                      <a:pt x="937" y="906"/>
                    </a:cubicBezTo>
                    <a:cubicBezTo>
                      <a:pt x="937" y="906"/>
                      <a:pt x="937" y="906"/>
                      <a:pt x="915" y="969"/>
                    </a:cubicBezTo>
                    <a:cubicBezTo>
                      <a:pt x="914" y="972"/>
                      <a:pt x="909" y="985"/>
                      <a:pt x="906" y="985"/>
                    </a:cubicBezTo>
                    <a:cubicBezTo>
                      <a:pt x="906" y="985"/>
                      <a:pt x="906" y="985"/>
                      <a:pt x="788" y="985"/>
                    </a:cubicBezTo>
                    <a:cubicBezTo>
                      <a:pt x="784" y="985"/>
                      <a:pt x="779" y="972"/>
                      <a:pt x="778" y="969"/>
                    </a:cubicBezTo>
                    <a:cubicBezTo>
                      <a:pt x="778" y="969"/>
                      <a:pt x="778" y="969"/>
                      <a:pt x="758" y="902"/>
                    </a:cubicBezTo>
                    <a:cubicBezTo>
                      <a:pt x="757" y="897"/>
                      <a:pt x="752" y="893"/>
                      <a:pt x="749" y="891"/>
                    </a:cubicBezTo>
                    <a:cubicBezTo>
                      <a:pt x="749" y="891"/>
                      <a:pt x="749" y="891"/>
                      <a:pt x="701" y="872"/>
                    </a:cubicBezTo>
                    <a:cubicBezTo>
                      <a:pt x="698" y="870"/>
                      <a:pt x="691" y="870"/>
                      <a:pt x="687" y="872"/>
                    </a:cubicBezTo>
                    <a:cubicBezTo>
                      <a:pt x="687" y="872"/>
                      <a:pt x="687" y="872"/>
                      <a:pt x="631" y="899"/>
                    </a:cubicBezTo>
                    <a:cubicBezTo>
                      <a:pt x="627" y="902"/>
                      <a:pt x="621" y="900"/>
                      <a:pt x="619" y="897"/>
                    </a:cubicBezTo>
                    <a:cubicBezTo>
                      <a:pt x="619" y="897"/>
                      <a:pt x="619" y="897"/>
                      <a:pt x="535" y="814"/>
                    </a:cubicBezTo>
                    <a:cubicBezTo>
                      <a:pt x="533" y="812"/>
                      <a:pt x="531" y="806"/>
                      <a:pt x="533" y="802"/>
                    </a:cubicBezTo>
                    <a:cubicBezTo>
                      <a:pt x="533" y="802"/>
                      <a:pt x="533" y="802"/>
                      <a:pt x="562" y="742"/>
                    </a:cubicBezTo>
                    <a:cubicBezTo>
                      <a:pt x="563" y="739"/>
                      <a:pt x="563" y="733"/>
                      <a:pt x="562" y="729"/>
                    </a:cubicBezTo>
                    <a:cubicBezTo>
                      <a:pt x="562" y="729"/>
                      <a:pt x="562" y="729"/>
                      <a:pt x="546" y="689"/>
                    </a:cubicBezTo>
                    <a:cubicBezTo>
                      <a:pt x="543" y="686"/>
                      <a:pt x="538" y="681"/>
                      <a:pt x="535" y="680"/>
                    </a:cubicBezTo>
                    <a:cubicBezTo>
                      <a:pt x="535" y="680"/>
                      <a:pt x="535" y="680"/>
                      <a:pt x="473" y="660"/>
                    </a:cubicBezTo>
                    <a:cubicBezTo>
                      <a:pt x="470" y="658"/>
                      <a:pt x="463" y="654"/>
                      <a:pt x="463" y="649"/>
                    </a:cubicBezTo>
                    <a:cubicBezTo>
                      <a:pt x="463" y="649"/>
                      <a:pt x="463" y="649"/>
                      <a:pt x="463" y="532"/>
                    </a:cubicBezTo>
                    <a:cubicBezTo>
                      <a:pt x="463" y="529"/>
                      <a:pt x="470" y="524"/>
                      <a:pt x="473" y="523"/>
                    </a:cubicBezTo>
                    <a:cubicBezTo>
                      <a:pt x="473" y="523"/>
                      <a:pt x="473" y="523"/>
                      <a:pt x="536" y="501"/>
                    </a:cubicBezTo>
                    <a:cubicBezTo>
                      <a:pt x="541" y="500"/>
                      <a:pt x="544" y="496"/>
                      <a:pt x="546" y="492"/>
                    </a:cubicBezTo>
                    <a:cubicBezTo>
                      <a:pt x="546" y="492"/>
                      <a:pt x="546" y="492"/>
                      <a:pt x="563" y="449"/>
                    </a:cubicBezTo>
                    <a:cubicBezTo>
                      <a:pt x="566" y="446"/>
                      <a:pt x="564" y="440"/>
                      <a:pt x="563" y="436"/>
                    </a:cubicBezTo>
                    <a:cubicBezTo>
                      <a:pt x="563" y="436"/>
                      <a:pt x="563" y="436"/>
                      <a:pt x="534" y="374"/>
                    </a:cubicBezTo>
                    <a:cubicBezTo>
                      <a:pt x="531" y="370"/>
                      <a:pt x="533" y="366"/>
                      <a:pt x="535" y="362"/>
                    </a:cubicBezTo>
                    <a:cubicBezTo>
                      <a:pt x="535" y="362"/>
                      <a:pt x="535" y="362"/>
                      <a:pt x="619" y="279"/>
                    </a:cubicBezTo>
                    <a:cubicBezTo>
                      <a:pt x="621" y="277"/>
                      <a:pt x="627" y="276"/>
                      <a:pt x="631" y="277"/>
                    </a:cubicBezTo>
                    <a:cubicBezTo>
                      <a:pt x="631" y="277"/>
                      <a:pt x="631" y="277"/>
                      <a:pt x="692" y="308"/>
                    </a:cubicBezTo>
                    <a:cubicBezTo>
                      <a:pt x="696" y="309"/>
                      <a:pt x="703" y="310"/>
                      <a:pt x="706" y="308"/>
                    </a:cubicBezTo>
                    <a:cubicBezTo>
                      <a:pt x="706" y="308"/>
                      <a:pt x="706" y="308"/>
                      <a:pt x="749" y="292"/>
                    </a:cubicBezTo>
                    <a:cubicBezTo>
                      <a:pt x="752" y="290"/>
                      <a:pt x="757" y="288"/>
                      <a:pt x="758" y="284"/>
                    </a:cubicBezTo>
                    <a:cubicBezTo>
                      <a:pt x="758" y="284"/>
                      <a:pt x="758" y="284"/>
                      <a:pt x="778" y="230"/>
                    </a:cubicBezTo>
                    <a:cubicBezTo>
                      <a:pt x="779" y="225"/>
                      <a:pt x="784" y="230"/>
                      <a:pt x="788" y="230"/>
                    </a:cubicBezTo>
                    <a:cubicBezTo>
                      <a:pt x="788" y="230"/>
                      <a:pt x="788" y="230"/>
                      <a:pt x="906" y="230"/>
                    </a:cubicBezTo>
                    <a:cubicBezTo>
                      <a:pt x="909" y="230"/>
                      <a:pt x="914" y="225"/>
                      <a:pt x="915" y="230"/>
                    </a:cubicBezTo>
                    <a:cubicBezTo>
                      <a:pt x="915" y="230"/>
                      <a:pt x="915" y="230"/>
                      <a:pt x="937" y="281"/>
                    </a:cubicBezTo>
                    <a:cubicBezTo>
                      <a:pt x="938" y="284"/>
                      <a:pt x="941" y="289"/>
                      <a:pt x="946" y="290"/>
                    </a:cubicBezTo>
                    <a:cubicBezTo>
                      <a:pt x="946" y="290"/>
                      <a:pt x="946" y="290"/>
                      <a:pt x="986" y="307"/>
                    </a:cubicBezTo>
                    <a:cubicBezTo>
                      <a:pt x="990" y="309"/>
                      <a:pt x="997" y="308"/>
                      <a:pt x="1000" y="307"/>
                    </a:cubicBezTo>
                    <a:cubicBezTo>
                      <a:pt x="1000" y="307"/>
                      <a:pt x="1000" y="307"/>
                      <a:pt x="1061" y="277"/>
                    </a:cubicBezTo>
                    <a:cubicBezTo>
                      <a:pt x="1064" y="276"/>
                      <a:pt x="1070" y="276"/>
                      <a:pt x="1072" y="279"/>
                    </a:cubicBezTo>
                    <a:cubicBezTo>
                      <a:pt x="1072" y="279"/>
                      <a:pt x="1072" y="279"/>
                      <a:pt x="1156" y="362"/>
                    </a:cubicBezTo>
                    <a:cubicBezTo>
                      <a:pt x="1159" y="366"/>
                      <a:pt x="1160" y="370"/>
                      <a:pt x="1157" y="374"/>
                    </a:cubicBezTo>
                    <a:cubicBezTo>
                      <a:pt x="1157" y="374"/>
                      <a:pt x="1157" y="374"/>
                      <a:pt x="1129" y="434"/>
                    </a:cubicBezTo>
                    <a:cubicBezTo>
                      <a:pt x="1127" y="438"/>
                      <a:pt x="1127" y="444"/>
                      <a:pt x="1129" y="447"/>
                    </a:cubicBezTo>
                    <a:cubicBezTo>
                      <a:pt x="1129" y="447"/>
                      <a:pt x="1129" y="447"/>
                      <a:pt x="1147" y="492"/>
                    </a:cubicBezTo>
                    <a:cubicBezTo>
                      <a:pt x="1149" y="496"/>
                      <a:pt x="1153" y="500"/>
                      <a:pt x="1156" y="501"/>
                    </a:cubicBezTo>
                    <a:cubicBezTo>
                      <a:pt x="1156" y="501"/>
                      <a:pt x="1156" y="501"/>
                      <a:pt x="1214" y="523"/>
                    </a:cubicBezTo>
                    <a:close/>
                    <a:moveTo>
                      <a:pt x="846" y="792"/>
                    </a:moveTo>
                    <a:cubicBezTo>
                      <a:pt x="950" y="792"/>
                      <a:pt x="1035" y="707"/>
                      <a:pt x="1035" y="603"/>
                    </a:cubicBezTo>
                    <a:cubicBezTo>
                      <a:pt x="1035" y="499"/>
                      <a:pt x="950" y="414"/>
                      <a:pt x="846" y="414"/>
                    </a:cubicBezTo>
                    <a:cubicBezTo>
                      <a:pt x="742" y="414"/>
                      <a:pt x="657" y="499"/>
                      <a:pt x="657" y="603"/>
                    </a:cubicBezTo>
                    <a:cubicBezTo>
                      <a:pt x="657" y="707"/>
                      <a:pt x="742" y="792"/>
                      <a:pt x="846" y="792"/>
                    </a:cubicBezTo>
                    <a:close/>
                    <a:moveTo>
                      <a:pt x="222" y="263"/>
                    </a:moveTo>
                    <a:cubicBezTo>
                      <a:pt x="222" y="289"/>
                      <a:pt x="243" y="310"/>
                      <a:pt x="269" y="310"/>
                    </a:cubicBezTo>
                    <a:cubicBezTo>
                      <a:pt x="295" y="310"/>
                      <a:pt x="316" y="289"/>
                      <a:pt x="316" y="263"/>
                    </a:cubicBezTo>
                    <a:cubicBezTo>
                      <a:pt x="316" y="237"/>
                      <a:pt x="295" y="216"/>
                      <a:pt x="269" y="216"/>
                    </a:cubicBezTo>
                    <a:cubicBezTo>
                      <a:pt x="243" y="216"/>
                      <a:pt x="222" y="237"/>
                      <a:pt x="222" y="263"/>
                    </a:cubicBezTo>
                    <a:close/>
                    <a:moveTo>
                      <a:pt x="526" y="206"/>
                    </a:moveTo>
                    <a:cubicBezTo>
                      <a:pt x="529" y="207"/>
                      <a:pt x="529" y="211"/>
                      <a:pt x="529" y="213"/>
                    </a:cubicBezTo>
                    <a:cubicBezTo>
                      <a:pt x="529" y="213"/>
                      <a:pt x="529" y="213"/>
                      <a:pt x="529" y="295"/>
                    </a:cubicBezTo>
                    <a:cubicBezTo>
                      <a:pt x="529" y="298"/>
                      <a:pt x="529" y="302"/>
                      <a:pt x="526" y="302"/>
                    </a:cubicBezTo>
                    <a:cubicBezTo>
                      <a:pt x="526" y="302"/>
                      <a:pt x="526" y="302"/>
                      <a:pt x="487" y="317"/>
                    </a:cubicBezTo>
                    <a:cubicBezTo>
                      <a:pt x="485" y="317"/>
                      <a:pt x="481" y="321"/>
                      <a:pt x="480" y="323"/>
                    </a:cubicBezTo>
                    <a:cubicBezTo>
                      <a:pt x="480" y="323"/>
                      <a:pt x="480" y="323"/>
                      <a:pt x="468" y="352"/>
                    </a:cubicBezTo>
                    <a:cubicBezTo>
                      <a:pt x="467" y="356"/>
                      <a:pt x="467" y="360"/>
                      <a:pt x="468" y="363"/>
                    </a:cubicBezTo>
                    <a:cubicBezTo>
                      <a:pt x="468" y="363"/>
                      <a:pt x="468" y="363"/>
                      <a:pt x="487" y="402"/>
                    </a:cubicBezTo>
                    <a:cubicBezTo>
                      <a:pt x="488" y="404"/>
                      <a:pt x="488" y="409"/>
                      <a:pt x="486" y="410"/>
                    </a:cubicBezTo>
                    <a:cubicBezTo>
                      <a:pt x="486" y="410"/>
                      <a:pt x="486" y="410"/>
                      <a:pt x="428" y="469"/>
                    </a:cubicBezTo>
                    <a:cubicBezTo>
                      <a:pt x="426" y="470"/>
                      <a:pt x="422" y="472"/>
                      <a:pt x="420" y="470"/>
                    </a:cubicBezTo>
                    <a:cubicBezTo>
                      <a:pt x="420" y="470"/>
                      <a:pt x="420" y="470"/>
                      <a:pt x="380" y="452"/>
                    </a:cubicBezTo>
                    <a:cubicBezTo>
                      <a:pt x="377" y="450"/>
                      <a:pt x="374" y="450"/>
                      <a:pt x="370" y="453"/>
                    </a:cubicBezTo>
                    <a:cubicBezTo>
                      <a:pt x="370" y="453"/>
                      <a:pt x="370" y="453"/>
                      <a:pt x="339" y="467"/>
                    </a:cubicBezTo>
                    <a:cubicBezTo>
                      <a:pt x="336" y="467"/>
                      <a:pt x="333" y="473"/>
                      <a:pt x="333" y="475"/>
                    </a:cubicBezTo>
                    <a:cubicBezTo>
                      <a:pt x="333" y="475"/>
                      <a:pt x="333" y="475"/>
                      <a:pt x="318" y="520"/>
                    </a:cubicBezTo>
                    <a:cubicBezTo>
                      <a:pt x="317" y="522"/>
                      <a:pt x="314" y="532"/>
                      <a:pt x="311" y="532"/>
                    </a:cubicBezTo>
                    <a:cubicBezTo>
                      <a:pt x="311" y="532"/>
                      <a:pt x="311" y="532"/>
                      <a:pt x="229" y="532"/>
                    </a:cubicBezTo>
                    <a:cubicBezTo>
                      <a:pt x="226" y="532"/>
                      <a:pt x="223" y="522"/>
                      <a:pt x="222" y="520"/>
                    </a:cubicBezTo>
                    <a:cubicBezTo>
                      <a:pt x="222" y="520"/>
                      <a:pt x="222" y="520"/>
                      <a:pt x="207" y="472"/>
                    </a:cubicBezTo>
                    <a:cubicBezTo>
                      <a:pt x="206" y="468"/>
                      <a:pt x="204" y="466"/>
                      <a:pt x="200" y="465"/>
                    </a:cubicBezTo>
                    <a:cubicBezTo>
                      <a:pt x="200" y="465"/>
                      <a:pt x="200" y="465"/>
                      <a:pt x="167" y="450"/>
                    </a:cubicBezTo>
                    <a:cubicBezTo>
                      <a:pt x="165" y="449"/>
                      <a:pt x="161" y="449"/>
                      <a:pt x="158" y="450"/>
                    </a:cubicBezTo>
                    <a:cubicBezTo>
                      <a:pt x="158" y="450"/>
                      <a:pt x="158" y="450"/>
                      <a:pt x="118" y="470"/>
                    </a:cubicBezTo>
                    <a:cubicBezTo>
                      <a:pt x="115" y="472"/>
                      <a:pt x="112" y="470"/>
                      <a:pt x="109" y="469"/>
                    </a:cubicBezTo>
                    <a:cubicBezTo>
                      <a:pt x="109" y="469"/>
                      <a:pt x="109" y="469"/>
                      <a:pt x="52" y="410"/>
                    </a:cubicBezTo>
                    <a:cubicBezTo>
                      <a:pt x="49" y="409"/>
                      <a:pt x="49" y="404"/>
                      <a:pt x="50" y="402"/>
                    </a:cubicBezTo>
                    <a:cubicBezTo>
                      <a:pt x="50" y="402"/>
                      <a:pt x="50" y="402"/>
                      <a:pt x="71" y="361"/>
                    </a:cubicBezTo>
                    <a:cubicBezTo>
                      <a:pt x="72" y="358"/>
                      <a:pt x="72" y="354"/>
                      <a:pt x="71" y="351"/>
                    </a:cubicBezTo>
                    <a:cubicBezTo>
                      <a:pt x="71" y="351"/>
                      <a:pt x="71" y="351"/>
                      <a:pt x="59" y="323"/>
                    </a:cubicBezTo>
                    <a:cubicBezTo>
                      <a:pt x="58" y="321"/>
                      <a:pt x="54" y="317"/>
                      <a:pt x="50" y="317"/>
                    </a:cubicBezTo>
                    <a:cubicBezTo>
                      <a:pt x="50" y="317"/>
                      <a:pt x="50" y="317"/>
                      <a:pt x="8" y="302"/>
                    </a:cubicBezTo>
                    <a:cubicBezTo>
                      <a:pt x="6" y="302"/>
                      <a:pt x="0" y="298"/>
                      <a:pt x="0" y="295"/>
                    </a:cubicBezTo>
                    <a:cubicBezTo>
                      <a:pt x="0" y="295"/>
                      <a:pt x="0" y="295"/>
                      <a:pt x="0" y="213"/>
                    </a:cubicBezTo>
                    <a:cubicBezTo>
                      <a:pt x="0" y="211"/>
                      <a:pt x="6" y="207"/>
                      <a:pt x="8" y="206"/>
                    </a:cubicBezTo>
                    <a:cubicBezTo>
                      <a:pt x="8" y="206"/>
                      <a:pt x="8" y="206"/>
                      <a:pt x="53" y="192"/>
                    </a:cubicBezTo>
                    <a:cubicBezTo>
                      <a:pt x="55" y="191"/>
                      <a:pt x="59" y="188"/>
                      <a:pt x="59" y="185"/>
                    </a:cubicBezTo>
                    <a:cubicBezTo>
                      <a:pt x="59" y="185"/>
                      <a:pt x="59" y="185"/>
                      <a:pt x="72" y="155"/>
                    </a:cubicBezTo>
                    <a:cubicBezTo>
                      <a:pt x="73" y="153"/>
                      <a:pt x="73" y="148"/>
                      <a:pt x="72" y="146"/>
                    </a:cubicBezTo>
                    <a:cubicBezTo>
                      <a:pt x="72" y="146"/>
                      <a:pt x="72" y="146"/>
                      <a:pt x="50" y="102"/>
                    </a:cubicBezTo>
                    <a:cubicBezTo>
                      <a:pt x="49" y="100"/>
                      <a:pt x="49" y="96"/>
                      <a:pt x="52" y="94"/>
                    </a:cubicBezTo>
                    <a:cubicBezTo>
                      <a:pt x="52" y="94"/>
                      <a:pt x="52" y="94"/>
                      <a:pt x="109" y="36"/>
                    </a:cubicBezTo>
                    <a:cubicBezTo>
                      <a:pt x="112" y="34"/>
                      <a:pt x="115" y="34"/>
                      <a:pt x="118" y="35"/>
                    </a:cubicBezTo>
                    <a:cubicBezTo>
                      <a:pt x="118" y="35"/>
                      <a:pt x="118" y="35"/>
                      <a:pt x="161" y="56"/>
                    </a:cubicBezTo>
                    <a:cubicBezTo>
                      <a:pt x="164" y="57"/>
                      <a:pt x="169" y="57"/>
                      <a:pt x="171" y="56"/>
                    </a:cubicBezTo>
                    <a:cubicBezTo>
                      <a:pt x="171" y="56"/>
                      <a:pt x="171" y="56"/>
                      <a:pt x="200" y="46"/>
                    </a:cubicBezTo>
                    <a:cubicBezTo>
                      <a:pt x="204" y="44"/>
                      <a:pt x="206" y="43"/>
                      <a:pt x="207" y="40"/>
                    </a:cubicBezTo>
                    <a:cubicBezTo>
                      <a:pt x="207" y="40"/>
                      <a:pt x="207" y="40"/>
                      <a:pt x="222" y="2"/>
                    </a:cubicBezTo>
                    <a:cubicBezTo>
                      <a:pt x="223" y="0"/>
                      <a:pt x="226" y="3"/>
                      <a:pt x="229" y="3"/>
                    </a:cubicBezTo>
                    <a:cubicBezTo>
                      <a:pt x="229" y="3"/>
                      <a:pt x="229" y="3"/>
                      <a:pt x="311" y="3"/>
                    </a:cubicBezTo>
                    <a:cubicBezTo>
                      <a:pt x="314" y="3"/>
                      <a:pt x="317" y="0"/>
                      <a:pt x="318" y="2"/>
                    </a:cubicBezTo>
                    <a:cubicBezTo>
                      <a:pt x="318" y="2"/>
                      <a:pt x="318" y="2"/>
                      <a:pt x="333" y="37"/>
                    </a:cubicBezTo>
                    <a:cubicBezTo>
                      <a:pt x="333" y="40"/>
                      <a:pt x="336" y="43"/>
                      <a:pt x="339" y="43"/>
                    </a:cubicBezTo>
                    <a:cubicBezTo>
                      <a:pt x="339" y="43"/>
                      <a:pt x="339" y="43"/>
                      <a:pt x="368" y="55"/>
                    </a:cubicBezTo>
                    <a:cubicBezTo>
                      <a:pt x="370" y="56"/>
                      <a:pt x="374" y="56"/>
                      <a:pt x="377" y="55"/>
                    </a:cubicBezTo>
                    <a:cubicBezTo>
                      <a:pt x="377" y="55"/>
                      <a:pt x="377" y="55"/>
                      <a:pt x="420" y="35"/>
                    </a:cubicBezTo>
                    <a:cubicBezTo>
                      <a:pt x="422" y="34"/>
                      <a:pt x="426" y="34"/>
                      <a:pt x="428" y="36"/>
                    </a:cubicBezTo>
                    <a:cubicBezTo>
                      <a:pt x="428" y="36"/>
                      <a:pt x="428" y="36"/>
                      <a:pt x="486" y="94"/>
                    </a:cubicBezTo>
                    <a:cubicBezTo>
                      <a:pt x="488" y="96"/>
                      <a:pt x="488" y="100"/>
                      <a:pt x="487" y="102"/>
                    </a:cubicBezTo>
                    <a:cubicBezTo>
                      <a:pt x="487" y="102"/>
                      <a:pt x="487" y="102"/>
                      <a:pt x="467" y="145"/>
                    </a:cubicBezTo>
                    <a:cubicBezTo>
                      <a:pt x="466" y="147"/>
                      <a:pt x="466" y="151"/>
                      <a:pt x="467" y="154"/>
                    </a:cubicBezTo>
                    <a:cubicBezTo>
                      <a:pt x="467" y="154"/>
                      <a:pt x="467" y="154"/>
                      <a:pt x="480" y="185"/>
                    </a:cubicBezTo>
                    <a:cubicBezTo>
                      <a:pt x="481" y="188"/>
                      <a:pt x="484" y="191"/>
                      <a:pt x="486" y="192"/>
                    </a:cubicBezTo>
                    <a:cubicBezTo>
                      <a:pt x="486" y="192"/>
                      <a:pt x="486" y="192"/>
                      <a:pt x="526" y="206"/>
                    </a:cubicBezTo>
                    <a:close/>
                    <a:moveTo>
                      <a:pt x="269" y="395"/>
                    </a:moveTo>
                    <a:cubicBezTo>
                      <a:pt x="342" y="395"/>
                      <a:pt x="401" y="336"/>
                      <a:pt x="401" y="263"/>
                    </a:cubicBezTo>
                    <a:cubicBezTo>
                      <a:pt x="401" y="190"/>
                      <a:pt x="342" y="131"/>
                      <a:pt x="269" y="131"/>
                    </a:cubicBezTo>
                    <a:cubicBezTo>
                      <a:pt x="196" y="131"/>
                      <a:pt x="137" y="190"/>
                      <a:pt x="137" y="263"/>
                    </a:cubicBezTo>
                    <a:cubicBezTo>
                      <a:pt x="137" y="336"/>
                      <a:pt x="196" y="395"/>
                      <a:pt x="269" y="395"/>
                    </a:cubicBezTo>
                    <a:close/>
                  </a:path>
                </a:pathLst>
              </a:custGeom>
              <a:solidFill>
                <a:schemeClr val="accent3"/>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
          <p:nvSpPr>
            <p:cNvPr id="72" name="Rectangle 71"/>
            <p:cNvSpPr/>
            <p:nvPr/>
          </p:nvSpPr>
          <p:spPr>
            <a:xfrm>
              <a:off x="7725605" y="5194683"/>
              <a:ext cx="2286203" cy="307777"/>
            </a:xfrm>
            <a:prstGeom prst="rect">
              <a:avLst/>
            </a:prstGeom>
          </p:spPr>
          <p:txBody>
            <a:bodyPr wrap="none">
              <a:spAutoFit/>
            </a:bodyPr>
            <a:lstStyle/>
            <a:p>
              <a:r>
                <a:rPr lang="en-US" sz="1400" b="1" dirty="0" smtClean="0">
                  <a:solidFill>
                    <a:srgbClr val="505050"/>
                  </a:solidFill>
                </a:rPr>
                <a:t>Rights Management API </a:t>
              </a:r>
              <a:endParaRPr lang="en-US" sz="1600" b="1" dirty="0">
                <a:solidFill>
                  <a:srgbClr val="505050"/>
                </a:solidFill>
              </a:endParaRPr>
            </a:p>
          </p:txBody>
        </p:sp>
        <p:sp>
          <p:nvSpPr>
            <p:cNvPr id="83" name="Rounded Rectangle 2067"/>
            <p:cNvSpPr>
              <a:spLocks noChangeAspect="1"/>
            </p:cNvSpPr>
            <p:nvPr/>
          </p:nvSpPr>
          <p:spPr bwMode="auto">
            <a:xfrm>
              <a:off x="10134539" y="4513264"/>
              <a:ext cx="747190" cy="644654"/>
            </a:xfrm>
            <a:custGeom>
              <a:avLst/>
              <a:gdLst/>
              <a:ahLst/>
              <a:cxnLst/>
              <a:rect l="l" t="t" r="r" b="b"/>
              <a:pathLst>
                <a:path w="774642" h="668338">
                  <a:moveTo>
                    <a:pt x="23096" y="125998"/>
                  </a:moveTo>
                  <a:lnTo>
                    <a:pt x="23096" y="644525"/>
                  </a:lnTo>
                  <a:lnTo>
                    <a:pt x="751547" y="644525"/>
                  </a:lnTo>
                  <a:lnTo>
                    <a:pt x="751547" y="125998"/>
                  </a:lnTo>
                  <a:close/>
                  <a:moveTo>
                    <a:pt x="217683" y="31750"/>
                  </a:moveTo>
                  <a:cubicBezTo>
                    <a:pt x="200008" y="31750"/>
                    <a:pt x="185679" y="46079"/>
                    <a:pt x="185679" y="63754"/>
                  </a:cubicBezTo>
                  <a:cubicBezTo>
                    <a:pt x="185679" y="81429"/>
                    <a:pt x="200008" y="95758"/>
                    <a:pt x="217683" y="95758"/>
                  </a:cubicBezTo>
                  <a:cubicBezTo>
                    <a:pt x="235358" y="95758"/>
                    <a:pt x="249687" y="81429"/>
                    <a:pt x="249687" y="63754"/>
                  </a:cubicBezTo>
                  <a:cubicBezTo>
                    <a:pt x="249687" y="46079"/>
                    <a:pt x="235358" y="31750"/>
                    <a:pt x="217683" y="31750"/>
                  </a:cubicBezTo>
                  <a:close/>
                  <a:moveTo>
                    <a:pt x="136392" y="31750"/>
                  </a:moveTo>
                  <a:cubicBezTo>
                    <a:pt x="118717" y="31750"/>
                    <a:pt x="104388" y="46079"/>
                    <a:pt x="104388" y="63754"/>
                  </a:cubicBezTo>
                  <a:cubicBezTo>
                    <a:pt x="104388" y="81429"/>
                    <a:pt x="118717" y="95758"/>
                    <a:pt x="136392" y="95758"/>
                  </a:cubicBezTo>
                  <a:cubicBezTo>
                    <a:pt x="154067" y="95758"/>
                    <a:pt x="168396" y="81429"/>
                    <a:pt x="168396" y="63754"/>
                  </a:cubicBezTo>
                  <a:cubicBezTo>
                    <a:pt x="168396" y="46079"/>
                    <a:pt x="154067" y="31750"/>
                    <a:pt x="136392" y="31750"/>
                  </a:cubicBezTo>
                  <a:close/>
                  <a:moveTo>
                    <a:pt x="55100" y="31750"/>
                  </a:moveTo>
                  <a:cubicBezTo>
                    <a:pt x="37425" y="31750"/>
                    <a:pt x="23096" y="46079"/>
                    <a:pt x="23096" y="63754"/>
                  </a:cubicBezTo>
                  <a:cubicBezTo>
                    <a:pt x="23096" y="81429"/>
                    <a:pt x="37425" y="95758"/>
                    <a:pt x="55100" y="95758"/>
                  </a:cubicBezTo>
                  <a:cubicBezTo>
                    <a:pt x="72775" y="95758"/>
                    <a:pt x="87104" y="81429"/>
                    <a:pt x="87104" y="63754"/>
                  </a:cubicBezTo>
                  <a:cubicBezTo>
                    <a:pt x="87104" y="46079"/>
                    <a:pt x="72775" y="31750"/>
                    <a:pt x="55100" y="31750"/>
                  </a:cubicBezTo>
                  <a:close/>
                  <a:moveTo>
                    <a:pt x="27255" y="0"/>
                  </a:moveTo>
                  <a:lnTo>
                    <a:pt x="747387" y="0"/>
                  </a:lnTo>
                  <a:cubicBezTo>
                    <a:pt x="762440" y="0"/>
                    <a:pt x="774642" y="12202"/>
                    <a:pt x="774642" y="27255"/>
                  </a:cubicBezTo>
                  <a:lnTo>
                    <a:pt x="774642" y="641083"/>
                  </a:lnTo>
                  <a:cubicBezTo>
                    <a:pt x="774642" y="656136"/>
                    <a:pt x="762440" y="668338"/>
                    <a:pt x="747387" y="668338"/>
                  </a:cubicBezTo>
                  <a:lnTo>
                    <a:pt x="27255" y="668338"/>
                  </a:lnTo>
                  <a:cubicBezTo>
                    <a:pt x="12202" y="668338"/>
                    <a:pt x="0" y="656136"/>
                    <a:pt x="0" y="641083"/>
                  </a:cubicBezTo>
                  <a:lnTo>
                    <a:pt x="0" y="27255"/>
                  </a:lnTo>
                  <a:cubicBezTo>
                    <a:pt x="0" y="12202"/>
                    <a:pt x="12202" y="0"/>
                    <a:pt x="27255" y="0"/>
                  </a:cubicBezTo>
                  <a:close/>
                </a:path>
              </a:pathLst>
            </a:cu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200400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Putting it All Together </a:t>
            </a:r>
          </a:p>
        </p:txBody>
      </p:sp>
      <p:sp>
        <p:nvSpPr>
          <p:cNvPr id="29" name="Rectangle 28"/>
          <p:cNvSpPr/>
          <p:nvPr/>
        </p:nvSpPr>
        <p:spPr>
          <a:xfrm>
            <a:off x="2732777" y="4805046"/>
            <a:ext cx="3409231" cy="1055161"/>
          </a:xfrm>
          <a:prstGeom prst="rect">
            <a:avLst/>
          </a:prstGeom>
        </p:spPr>
        <p:txBody>
          <a:bodyPr wrap="square">
            <a:spAutoFit/>
          </a:bodyPr>
          <a:lstStyle/>
          <a:p>
            <a:pPr defTabSz="932293" fontAlgn="base">
              <a:lnSpc>
                <a:spcPct val="90000"/>
              </a:lnSpc>
              <a:spcBef>
                <a:spcPct val="0"/>
              </a:spcBef>
              <a:spcAft>
                <a:spcPts val="612"/>
              </a:spcAft>
            </a:pPr>
            <a:r>
              <a:rPr lang="en-US" sz="1599" b="1" dirty="0" err="1" smtClean="0">
                <a:solidFill>
                  <a:srgbClr val="505050"/>
                </a:solidFill>
              </a:rPr>
              <a:t>AppLocker</a:t>
            </a:r>
            <a:r>
              <a:rPr lang="en-US" sz="1599" dirty="0" smtClean="0">
                <a:solidFill>
                  <a:srgbClr val="505050"/>
                </a:solidFill>
              </a:rPr>
              <a:t> enables IT to control which applications are authorized for use within their company</a:t>
            </a:r>
          </a:p>
          <a:p>
            <a:pPr defTabSz="932293" fontAlgn="base">
              <a:lnSpc>
                <a:spcPct val="90000"/>
              </a:lnSpc>
              <a:spcBef>
                <a:spcPct val="0"/>
              </a:spcBef>
              <a:spcAft>
                <a:spcPts val="612"/>
              </a:spcAft>
            </a:pPr>
            <a:endParaRPr lang="en-US" sz="1599" dirty="0">
              <a:solidFill>
                <a:srgbClr val="505050"/>
              </a:solidFill>
            </a:endParaRPr>
          </a:p>
        </p:txBody>
      </p:sp>
      <p:sp>
        <p:nvSpPr>
          <p:cNvPr id="30" name="Rectangle 29"/>
          <p:cNvSpPr/>
          <p:nvPr/>
        </p:nvSpPr>
        <p:spPr>
          <a:xfrm>
            <a:off x="6591728" y="4805046"/>
            <a:ext cx="3741309" cy="1642629"/>
          </a:xfrm>
          <a:prstGeom prst="rect">
            <a:avLst/>
          </a:prstGeom>
        </p:spPr>
        <p:txBody>
          <a:bodyPr wrap="square">
            <a:spAutoFit/>
          </a:bodyPr>
          <a:lstStyle/>
          <a:p>
            <a:pPr defTabSz="932293" fontAlgn="base">
              <a:lnSpc>
                <a:spcPct val="90000"/>
              </a:lnSpc>
              <a:spcBef>
                <a:spcPct val="0"/>
              </a:spcBef>
              <a:spcAft>
                <a:spcPts val="612"/>
              </a:spcAft>
            </a:pPr>
            <a:r>
              <a:rPr lang="en-US" sz="1599" dirty="0" smtClean="0">
                <a:solidFill>
                  <a:srgbClr val="505050"/>
                </a:solidFill>
              </a:rPr>
              <a:t>Developers can build enlightened applications that leverage </a:t>
            </a:r>
            <a:r>
              <a:rPr lang="en-US" sz="1599" b="1" dirty="0" smtClean="0">
                <a:solidFill>
                  <a:srgbClr val="505050"/>
                </a:solidFill>
              </a:rPr>
              <a:t>Microsoft Rights Management (RMS)</a:t>
            </a:r>
            <a:r>
              <a:rPr lang="en-US" sz="1599" dirty="0" smtClean="0">
                <a:solidFill>
                  <a:srgbClr val="505050"/>
                </a:solidFill>
              </a:rPr>
              <a:t>, </a:t>
            </a:r>
            <a:r>
              <a:rPr lang="en-US" sz="1599" b="1" dirty="0" smtClean="0">
                <a:solidFill>
                  <a:srgbClr val="505050"/>
                </a:solidFill>
              </a:rPr>
              <a:t>AD Rights Management Services (RMS)</a:t>
            </a:r>
            <a:r>
              <a:rPr lang="en-US" sz="1599" dirty="0" smtClean="0">
                <a:solidFill>
                  <a:srgbClr val="505050"/>
                </a:solidFill>
              </a:rPr>
              <a:t> and </a:t>
            </a:r>
            <a:r>
              <a:rPr lang="en-US" sz="1599" b="1" dirty="0" smtClean="0">
                <a:solidFill>
                  <a:srgbClr val="505050"/>
                </a:solidFill>
              </a:rPr>
              <a:t>Remotes Business Data Removal</a:t>
            </a:r>
            <a:r>
              <a:rPr lang="en-US" sz="1599" dirty="0" smtClean="0">
                <a:solidFill>
                  <a:srgbClr val="505050"/>
                </a:solidFill>
              </a:rPr>
              <a:t> capabilities to protect company apps and data</a:t>
            </a:r>
            <a:endParaRPr lang="en-US" sz="1599" dirty="0">
              <a:solidFill>
                <a:srgbClr val="505050"/>
              </a:solidFill>
            </a:endParaRPr>
          </a:p>
        </p:txBody>
      </p:sp>
      <p:grpSp>
        <p:nvGrpSpPr>
          <p:cNvPr id="11" name="Group 10"/>
          <p:cNvGrpSpPr/>
          <p:nvPr/>
        </p:nvGrpSpPr>
        <p:grpSpPr>
          <a:xfrm>
            <a:off x="6787492" y="1918627"/>
            <a:ext cx="2560320" cy="2560320"/>
            <a:chOff x="4743290" y="1981130"/>
            <a:chExt cx="3660605" cy="3697999"/>
          </a:xfrm>
        </p:grpSpPr>
        <p:sp>
          <p:nvSpPr>
            <p:cNvPr id="12" name="Oval 11"/>
            <p:cNvSpPr/>
            <p:nvPr/>
          </p:nvSpPr>
          <p:spPr bwMode="auto">
            <a:xfrm>
              <a:off x="4743290" y="1981130"/>
              <a:ext cx="3660605" cy="3697999"/>
            </a:xfrm>
            <a:prstGeom prst="ellipse">
              <a:avLst/>
            </a:prstGeom>
            <a:solidFill>
              <a:schemeClr val="accent3">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latin typeface="Segoe UI Light"/>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Protect</a:t>
              </a:r>
              <a:endPar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3" name="Freeform 26"/>
            <p:cNvSpPr>
              <a:spLocks noEditPoints="1"/>
            </p:cNvSpPr>
            <p:nvPr/>
          </p:nvSpPr>
          <p:spPr bwMode="auto">
            <a:xfrm>
              <a:off x="6151782" y="2695901"/>
              <a:ext cx="843623" cy="1101784"/>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14" name="Group 13"/>
          <p:cNvGrpSpPr/>
          <p:nvPr/>
        </p:nvGrpSpPr>
        <p:grpSpPr>
          <a:xfrm>
            <a:off x="3094170" y="1918627"/>
            <a:ext cx="2560320" cy="2560320"/>
            <a:chOff x="840761" y="1981130"/>
            <a:chExt cx="3660605" cy="3697999"/>
          </a:xfrm>
        </p:grpSpPr>
        <p:sp>
          <p:nvSpPr>
            <p:cNvPr id="15" name="Oval 14"/>
            <p:cNvSpPr/>
            <p:nvPr/>
          </p:nvSpPr>
          <p:spPr bwMode="auto">
            <a:xfrm>
              <a:off x="840761" y="1981130"/>
              <a:ext cx="3660605" cy="3697999"/>
            </a:xfrm>
            <a:prstGeom prst="ellipse">
              <a:avLst/>
            </a:prstGeom>
            <a:solidFill>
              <a:schemeClr val="accent1">
                <a:lumMod val="50000"/>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latin typeface="Segoe UI Light"/>
                  <a:ea typeface="Segoe UI" pitchFamily="34" charset="0"/>
                  <a:cs typeface="Segoe UI" pitchFamily="34" charset="0"/>
                </a:rPr>
                <a:t>Authorize</a:t>
              </a:r>
            </a:p>
          </p:txBody>
        </p:sp>
        <p:sp>
          <p:nvSpPr>
            <p:cNvPr id="16" name="Freeform 46"/>
            <p:cNvSpPr>
              <a:spLocks/>
            </p:cNvSpPr>
            <p:nvPr/>
          </p:nvSpPr>
          <p:spPr bwMode="auto">
            <a:xfrm>
              <a:off x="2098055" y="2821345"/>
              <a:ext cx="1146019" cy="886817"/>
            </a:xfrm>
            <a:custGeom>
              <a:avLst/>
              <a:gdLst>
                <a:gd name="T0" fmla="*/ 860 w 2289"/>
                <a:gd name="T1" fmla="*/ 914 h 1772"/>
                <a:gd name="T2" fmla="*/ 451 w 2289"/>
                <a:gd name="T3" fmla="*/ 470 h 1772"/>
                <a:gd name="T4" fmla="*/ 0 w 2289"/>
                <a:gd name="T5" fmla="*/ 921 h 1772"/>
                <a:gd name="T6" fmla="*/ 0 w 2289"/>
                <a:gd name="T7" fmla="*/ 921 h 1772"/>
                <a:gd name="T8" fmla="*/ 851 w 2289"/>
                <a:gd name="T9" fmla="*/ 1772 h 1772"/>
                <a:gd name="T10" fmla="*/ 2289 w 2289"/>
                <a:gd name="T11" fmla="*/ 335 h 1772"/>
                <a:gd name="T12" fmla="*/ 1961 w 2289"/>
                <a:gd name="T13" fmla="*/ 0 h 1772"/>
                <a:gd name="T14" fmla="*/ 860 w 2289"/>
                <a:gd name="T15" fmla="*/ 914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1772">
                  <a:moveTo>
                    <a:pt x="860" y="914"/>
                  </a:moveTo>
                  <a:lnTo>
                    <a:pt x="451" y="470"/>
                  </a:lnTo>
                  <a:lnTo>
                    <a:pt x="0" y="921"/>
                  </a:lnTo>
                  <a:lnTo>
                    <a:pt x="0" y="921"/>
                  </a:lnTo>
                  <a:lnTo>
                    <a:pt x="851" y="1772"/>
                  </a:lnTo>
                  <a:lnTo>
                    <a:pt x="2289" y="335"/>
                  </a:lnTo>
                  <a:lnTo>
                    <a:pt x="1961" y="0"/>
                  </a:lnTo>
                  <a:lnTo>
                    <a:pt x="860" y="914"/>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38450425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8"/>
            <a:ext cx="12435840" cy="6995160"/>
          </a:xfrm>
          <a:prstGeom prst="rect">
            <a:avLst/>
          </a:prstGeom>
          <a:noFill/>
          <a:ln>
            <a:noFill/>
          </a:ln>
        </p:spPr>
      </p:pic>
      <p:sp>
        <p:nvSpPr>
          <p:cNvPr id="5" name="Rectangle 4"/>
          <p:cNvSpPr/>
          <p:nvPr/>
        </p:nvSpPr>
        <p:spPr bwMode="auto">
          <a:xfrm>
            <a:off x="274638" y="2125663"/>
            <a:ext cx="6400800" cy="3657600"/>
          </a:xfrm>
          <a:prstGeom prst="rect">
            <a:avLst/>
          </a:prstGeom>
          <a:solidFill>
            <a:schemeClr val="accent4">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600" spc="-150" dirty="0" smtClean="0">
                <a:gradFill>
                  <a:gsLst>
                    <a:gs pos="0">
                      <a:srgbClr val="FFFFFF"/>
                    </a:gs>
                    <a:gs pos="100000">
                      <a:srgbClr val="FFFFFF"/>
                    </a:gs>
                  </a:gsLst>
                  <a:lin ang="5400000" scaled="0"/>
                </a:gradFill>
                <a:latin typeface="Segoe UI Light"/>
                <a:ea typeface="Segoe UI" pitchFamily="34" charset="0"/>
                <a:cs typeface="Segoe UI" pitchFamily="34" charset="0"/>
              </a:rPr>
              <a:t>Device</a:t>
            </a:r>
            <a:endParaRPr lang="en-US" sz="9600" spc="-15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12" name="Group 11"/>
          <p:cNvGrpSpPr/>
          <p:nvPr/>
        </p:nvGrpSpPr>
        <p:grpSpPr>
          <a:xfrm>
            <a:off x="3747243" y="4001578"/>
            <a:ext cx="2606025" cy="1462431"/>
            <a:chOff x="9455908" y="4250730"/>
            <a:chExt cx="1303556" cy="731520"/>
          </a:xfrm>
        </p:grpSpPr>
        <p:grpSp>
          <p:nvGrpSpPr>
            <p:cNvPr id="13" name="Group 12"/>
            <p:cNvGrpSpPr/>
            <p:nvPr/>
          </p:nvGrpSpPr>
          <p:grpSpPr>
            <a:xfrm>
              <a:off x="10027944" y="4250730"/>
              <a:ext cx="731520" cy="731520"/>
              <a:chOff x="3016064" y="4191562"/>
              <a:chExt cx="731520" cy="731520"/>
            </a:xfrm>
          </p:grpSpPr>
          <p:sp>
            <p:nvSpPr>
              <p:cNvPr id="17" name="Oval 16"/>
              <p:cNvSpPr/>
              <p:nvPr/>
            </p:nvSpPr>
            <p:spPr bwMode="auto">
              <a:xfrm>
                <a:off x="3016064" y="4191562"/>
                <a:ext cx="731520" cy="731520"/>
              </a:xfrm>
              <a:prstGeom prst="ellipse">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Protect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8" name="Freeform 26"/>
              <p:cNvSpPr>
                <a:spLocks noEditPoints="1"/>
              </p:cNvSpPr>
              <p:nvPr/>
            </p:nvSpPr>
            <p:spPr bwMode="auto">
              <a:xfrm>
                <a:off x="3270522" y="4309448"/>
                <a:ext cx="222603" cy="290723"/>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14" name="Group 13"/>
            <p:cNvGrpSpPr/>
            <p:nvPr/>
          </p:nvGrpSpPr>
          <p:grpSpPr>
            <a:xfrm>
              <a:off x="9455908" y="4250730"/>
              <a:ext cx="731520" cy="731520"/>
              <a:chOff x="840761" y="1981131"/>
              <a:chExt cx="2130156" cy="2130156"/>
            </a:xfrm>
          </p:grpSpPr>
          <p:sp>
            <p:nvSpPr>
              <p:cNvPr id="15" name="Oval 14"/>
              <p:cNvSpPr/>
              <p:nvPr/>
            </p:nvSpPr>
            <p:spPr bwMode="auto">
              <a:xfrm>
                <a:off x="840761" y="1981131"/>
                <a:ext cx="2130156" cy="2130156"/>
              </a:xfrm>
              <a:prstGeom prst="ellipse">
                <a:avLst/>
              </a:prstGeom>
              <a:solidFill>
                <a:schemeClr val="accent1">
                  <a:lumMod val="50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Authorize</a:t>
                </a:r>
              </a:p>
            </p:txBody>
          </p:sp>
          <p:sp>
            <p:nvSpPr>
              <p:cNvPr id="16" name="Freeform 15"/>
              <p:cNvSpPr>
                <a:spLocks/>
              </p:cNvSpPr>
              <p:nvPr/>
            </p:nvSpPr>
            <p:spPr bwMode="auto">
              <a:xfrm>
                <a:off x="1455254" y="2399780"/>
                <a:ext cx="901170" cy="697347"/>
              </a:xfrm>
              <a:custGeom>
                <a:avLst/>
                <a:gdLst>
                  <a:gd name="T0" fmla="*/ 860 w 2289"/>
                  <a:gd name="T1" fmla="*/ 914 h 1772"/>
                  <a:gd name="T2" fmla="*/ 451 w 2289"/>
                  <a:gd name="T3" fmla="*/ 470 h 1772"/>
                  <a:gd name="T4" fmla="*/ 0 w 2289"/>
                  <a:gd name="T5" fmla="*/ 921 h 1772"/>
                  <a:gd name="T6" fmla="*/ 0 w 2289"/>
                  <a:gd name="T7" fmla="*/ 921 h 1772"/>
                  <a:gd name="T8" fmla="*/ 851 w 2289"/>
                  <a:gd name="T9" fmla="*/ 1772 h 1772"/>
                  <a:gd name="T10" fmla="*/ 2289 w 2289"/>
                  <a:gd name="T11" fmla="*/ 335 h 1772"/>
                  <a:gd name="T12" fmla="*/ 1961 w 2289"/>
                  <a:gd name="T13" fmla="*/ 0 h 1772"/>
                  <a:gd name="T14" fmla="*/ 860 w 2289"/>
                  <a:gd name="T15" fmla="*/ 914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1772">
                    <a:moveTo>
                      <a:pt x="860" y="914"/>
                    </a:moveTo>
                    <a:lnTo>
                      <a:pt x="451" y="470"/>
                    </a:lnTo>
                    <a:lnTo>
                      <a:pt x="0" y="921"/>
                    </a:lnTo>
                    <a:lnTo>
                      <a:pt x="0" y="921"/>
                    </a:lnTo>
                    <a:lnTo>
                      <a:pt x="851" y="1772"/>
                    </a:lnTo>
                    <a:lnTo>
                      <a:pt x="2289" y="335"/>
                    </a:lnTo>
                    <a:lnTo>
                      <a:pt x="1961" y="0"/>
                    </a:lnTo>
                    <a:lnTo>
                      <a:pt x="860" y="914"/>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0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3898943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 y="-2146"/>
            <a:ext cx="12436918" cy="6998815"/>
          </a:xfrm>
          <a:prstGeom prst="rect">
            <a:avLst/>
          </a:prstGeom>
        </p:spPr>
      </p:pic>
      <p:sp>
        <p:nvSpPr>
          <p:cNvPr id="4" name="Title 3"/>
          <p:cNvSpPr>
            <a:spLocks noGrp="1"/>
          </p:cNvSpPr>
          <p:nvPr>
            <p:ph type="title"/>
          </p:nvPr>
        </p:nvSpPr>
        <p:spPr/>
        <p:txBody>
          <a:bodyPr/>
          <a:lstStyle/>
          <a:p>
            <a:r>
              <a:rPr lang="en-US" dirty="0">
                <a:solidFill>
                  <a:schemeClr val="accent4"/>
                </a:solidFill>
              </a:rPr>
              <a:t>Challenges </a:t>
            </a:r>
          </a:p>
        </p:txBody>
      </p:sp>
      <p:sp>
        <p:nvSpPr>
          <p:cNvPr id="5" name="Rectangular Callout 4"/>
          <p:cNvSpPr/>
          <p:nvPr/>
        </p:nvSpPr>
        <p:spPr bwMode="auto">
          <a:xfrm>
            <a:off x="274638" y="1212849"/>
            <a:ext cx="6400800" cy="4004610"/>
          </a:xfrm>
          <a:prstGeom prst="wedgeRectCallout">
            <a:avLst>
              <a:gd name="adj1" fmla="val 58437"/>
              <a:gd name="adj2" fmla="val -18115"/>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Text Placeholder 2"/>
          <p:cNvSpPr txBox="1">
            <a:spLocks/>
          </p:cNvSpPr>
          <p:nvPr/>
        </p:nvSpPr>
        <p:spPr>
          <a:xfrm>
            <a:off x="405441" y="1600303"/>
            <a:ext cx="5993553" cy="2109808"/>
          </a:xfrm>
          <a:prstGeom prst="rect">
            <a:avLst/>
          </a:prstGeom>
        </p:spPr>
        <p:txBody>
          <a:bodyPr vert="horz" wrap="square" lIns="0" tIns="0" rIns="0" bIns="0" rtlCol="0">
            <a:spAutoFit/>
          </a:bodyPr>
          <a:lstStyle>
            <a:lvl1pPr marL="284163" marR="0" indent="-284163" algn="l" defTabSz="914363" rtl="0" eaLnBrk="1" fontAlgn="auto" latinLnBrk="0" hangingPunct="1">
              <a:lnSpc>
                <a:spcPct val="90000"/>
              </a:lnSpc>
              <a:spcBef>
                <a:spcPct val="20000"/>
              </a:spcBef>
              <a:spcAft>
                <a:spcPts val="0"/>
              </a:spcAft>
              <a:buClrTx/>
              <a:buSzPct val="90000"/>
              <a:buFont typeface="Wingdings" pitchFamily="2" charset="2"/>
              <a:buChar char=""/>
              <a:tabLst/>
              <a:defRPr sz="4000" kern="1200" spc="-70" baseline="0">
                <a:gradFill>
                  <a:gsLst>
                    <a:gs pos="1250">
                      <a:schemeClr val="tx1"/>
                    </a:gs>
                    <a:gs pos="100000">
                      <a:schemeClr val="tx1"/>
                    </a:gs>
                  </a:gsLst>
                  <a:lin ang="5400000" scaled="0"/>
                </a:gradFill>
                <a:latin typeface="+mj-lt"/>
                <a:ea typeface="+mn-ea"/>
                <a:cs typeface="+mn-cs"/>
              </a:defRPr>
            </a:lvl1pPr>
            <a:lvl2pPr marL="517525"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41363" marR="0" indent="-223838"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914400"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087438" marR="0" indent="-173038"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9825" lvl="1" indent="0" defTabSz="932581">
              <a:spcBef>
                <a:spcPts val="0"/>
              </a:spcBef>
              <a:spcAft>
                <a:spcPts val="1800"/>
              </a:spcAft>
              <a:buFont typeface="Wingdings" pitchFamily="2" charset="2"/>
              <a:buNone/>
              <a:defRPr/>
            </a:pPr>
            <a:r>
              <a:rPr lang="en-US" sz="2800" dirty="0">
                <a:solidFill>
                  <a:srgbClr val="FFFFFF"/>
                </a:solidFill>
                <a:latin typeface="Segoe UI Light"/>
              </a:rPr>
              <a:t>I want to be able to control which </a:t>
            </a:r>
            <a:r>
              <a:rPr lang="en-US" sz="2800" dirty="0" smtClean="0">
                <a:solidFill>
                  <a:srgbClr val="FFFFFF"/>
                </a:solidFill>
                <a:latin typeface="Segoe UI Light"/>
              </a:rPr>
              <a:t/>
            </a:r>
            <a:br>
              <a:rPr lang="en-US" sz="2800" dirty="0" smtClean="0">
                <a:solidFill>
                  <a:srgbClr val="FFFFFF"/>
                </a:solidFill>
                <a:latin typeface="Segoe UI Light"/>
              </a:rPr>
            </a:br>
            <a:r>
              <a:rPr lang="en-US" sz="2800" dirty="0" smtClean="0">
                <a:solidFill>
                  <a:srgbClr val="FFFFFF"/>
                </a:solidFill>
                <a:latin typeface="Segoe UI Light"/>
              </a:rPr>
              <a:t>devices </a:t>
            </a:r>
            <a:r>
              <a:rPr lang="en-US" sz="2800" dirty="0">
                <a:solidFill>
                  <a:srgbClr val="FFFFFF"/>
                </a:solidFill>
                <a:latin typeface="Segoe UI Light"/>
              </a:rPr>
              <a:t>can be used for storage</a:t>
            </a:r>
          </a:p>
          <a:p>
            <a:pPr marL="289825" lvl="1" indent="0" defTabSz="932581">
              <a:spcBef>
                <a:spcPts val="0"/>
              </a:spcBef>
              <a:spcAft>
                <a:spcPts val="1800"/>
              </a:spcAft>
              <a:buFont typeface="Wingdings" pitchFamily="2" charset="2"/>
              <a:buNone/>
              <a:defRPr/>
            </a:pPr>
            <a:r>
              <a:rPr lang="en-US" sz="2800" dirty="0">
                <a:solidFill>
                  <a:srgbClr val="FFFFFF"/>
                </a:solidFill>
                <a:latin typeface="Segoe UI Light"/>
              </a:rPr>
              <a:t>I want to prevent unauthorized access </a:t>
            </a:r>
            <a:r>
              <a:rPr lang="en-US" sz="2800" dirty="0" smtClean="0">
                <a:solidFill>
                  <a:srgbClr val="FFFFFF"/>
                </a:solidFill>
                <a:latin typeface="Segoe UI Light"/>
              </a:rPr>
              <a:t/>
            </a:r>
            <a:br>
              <a:rPr lang="en-US" sz="2800" dirty="0" smtClean="0">
                <a:solidFill>
                  <a:srgbClr val="FFFFFF"/>
                </a:solidFill>
                <a:latin typeface="Segoe UI Light"/>
              </a:rPr>
            </a:br>
            <a:r>
              <a:rPr lang="en-US" sz="2800" dirty="0" smtClean="0">
                <a:solidFill>
                  <a:srgbClr val="FFFFFF"/>
                </a:solidFill>
                <a:latin typeface="Segoe UI Light"/>
              </a:rPr>
              <a:t>to </a:t>
            </a:r>
            <a:r>
              <a:rPr lang="en-US" sz="2800" dirty="0">
                <a:solidFill>
                  <a:srgbClr val="FFFFFF"/>
                </a:solidFill>
                <a:latin typeface="Segoe UI Light"/>
              </a:rPr>
              <a:t>data when a device is lost or stolen</a:t>
            </a:r>
          </a:p>
          <a:p>
            <a:pPr marL="527837" lvl="1" indent="-238012" defTabSz="932581">
              <a:spcBef>
                <a:spcPts val="0"/>
              </a:spcBef>
              <a:defRPr/>
            </a:pPr>
            <a:endParaRPr lang="en-US" sz="700" dirty="0">
              <a:solidFill>
                <a:srgbClr val="FFFFFF"/>
              </a:solidFill>
              <a:latin typeface="Segoe UI Light"/>
            </a:endParaRPr>
          </a:p>
        </p:txBody>
      </p:sp>
    </p:spTree>
    <p:extLst>
      <p:ext uri="{BB962C8B-B14F-4D97-AF65-F5344CB8AC3E}">
        <p14:creationId xmlns:p14="http://schemas.microsoft.com/office/powerpoint/2010/main" val="246723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0" y="0"/>
            <a:ext cx="12438529" cy="6996374"/>
          </a:xfrm>
          <a:prstGeom prst="rect">
            <a:avLst/>
          </a:prstGeom>
          <a:noFill/>
          <a:ln>
            <a:noFill/>
          </a:ln>
        </p:spPr>
      </p:pic>
      <p:sp>
        <p:nvSpPr>
          <p:cNvPr id="5" name="TextBox 4"/>
          <p:cNvSpPr txBox="1"/>
          <p:nvPr/>
        </p:nvSpPr>
        <p:spPr>
          <a:xfrm>
            <a:off x="457200" y="1746086"/>
            <a:ext cx="8382000" cy="4829014"/>
          </a:xfrm>
          <a:prstGeom prst="rect">
            <a:avLst/>
          </a:prstGeom>
          <a:noFill/>
        </p:spPr>
        <p:txBody>
          <a:bodyPr wrap="square" lIns="0" tIns="0" rIns="0" bIns="0" rtlCol="0">
            <a:spAutoFit/>
          </a:bodyPr>
          <a:lstStyle/>
          <a:p>
            <a:pPr>
              <a:lnSpc>
                <a:spcPct val="90000"/>
              </a:lnSpc>
              <a:spcAft>
                <a:spcPts val="1200"/>
              </a:spcAft>
            </a:pPr>
            <a:r>
              <a:rPr lang="en-US" sz="3000" dirty="0" smtClean="0">
                <a:solidFill>
                  <a:srgbClr val="FFFFFF"/>
                </a:solidFill>
                <a:latin typeface="Segoe UI Light" pitchFamily="34" charset="0"/>
              </a:rPr>
              <a:t>Customers see information protection as a significant challenge and a growing business priority. </a:t>
            </a:r>
          </a:p>
          <a:p>
            <a:pPr>
              <a:lnSpc>
                <a:spcPct val="90000"/>
              </a:lnSpc>
              <a:spcAft>
                <a:spcPts val="1200"/>
              </a:spcAft>
            </a:pPr>
            <a:endParaRPr lang="en-US" sz="1400" dirty="0" smtClean="0">
              <a:solidFill>
                <a:srgbClr val="FFFFFF"/>
              </a:solidFill>
              <a:latin typeface="Segoe UI Light" pitchFamily="34" charset="0"/>
            </a:endParaRPr>
          </a:p>
          <a:p>
            <a:pPr>
              <a:lnSpc>
                <a:spcPct val="90000"/>
              </a:lnSpc>
              <a:spcAft>
                <a:spcPts val="1200"/>
              </a:spcAft>
            </a:pPr>
            <a:r>
              <a:rPr lang="en-US" sz="3000" dirty="0" smtClean="0">
                <a:solidFill>
                  <a:srgbClr val="FFFFFF"/>
                </a:solidFill>
                <a:latin typeface="Segoe UI Light" pitchFamily="34" charset="0"/>
              </a:rPr>
              <a:t>The explosion of device types and form factors and BYOD is challenging existing policies and practices.</a:t>
            </a:r>
          </a:p>
          <a:p>
            <a:pPr>
              <a:lnSpc>
                <a:spcPct val="90000"/>
              </a:lnSpc>
              <a:spcAft>
                <a:spcPts val="1200"/>
              </a:spcAft>
            </a:pPr>
            <a:endParaRPr lang="en-US" sz="1400" dirty="0" smtClean="0">
              <a:solidFill>
                <a:srgbClr val="FFFFFF"/>
              </a:solidFill>
              <a:latin typeface="Segoe UI Light" pitchFamily="34" charset="0"/>
            </a:endParaRPr>
          </a:p>
          <a:p>
            <a:pPr>
              <a:lnSpc>
                <a:spcPct val="90000"/>
              </a:lnSpc>
              <a:spcAft>
                <a:spcPts val="1200"/>
              </a:spcAft>
            </a:pPr>
            <a:r>
              <a:rPr lang="en-US" sz="3000" dirty="0" smtClean="0">
                <a:solidFill>
                  <a:srgbClr val="FFFFFF"/>
                </a:solidFill>
                <a:latin typeface="Segoe UI Light" pitchFamily="34" charset="0"/>
              </a:rPr>
              <a:t>Microsoft has many point solutions </a:t>
            </a:r>
            <a:br>
              <a:rPr lang="en-US" sz="3000" dirty="0" smtClean="0">
                <a:solidFill>
                  <a:srgbClr val="FFFFFF"/>
                </a:solidFill>
                <a:latin typeface="Segoe UI Light" pitchFamily="34" charset="0"/>
              </a:rPr>
            </a:br>
            <a:r>
              <a:rPr lang="en-US" sz="3000" dirty="0" smtClean="0">
                <a:solidFill>
                  <a:srgbClr val="FFFFFF"/>
                </a:solidFill>
                <a:latin typeface="Segoe UI Light" pitchFamily="34" charset="0"/>
              </a:rPr>
              <a:t>spanning across many products </a:t>
            </a:r>
          </a:p>
          <a:p>
            <a:pPr>
              <a:lnSpc>
                <a:spcPct val="90000"/>
              </a:lnSpc>
              <a:spcAft>
                <a:spcPts val="1200"/>
              </a:spcAft>
            </a:pPr>
            <a:endParaRPr lang="en-US" sz="1400" dirty="0" smtClean="0">
              <a:solidFill>
                <a:srgbClr val="FFFFFF"/>
              </a:solidFill>
              <a:latin typeface="Segoe UI Light" pitchFamily="34" charset="0"/>
            </a:endParaRPr>
          </a:p>
          <a:p>
            <a:pPr>
              <a:lnSpc>
                <a:spcPct val="90000"/>
              </a:lnSpc>
              <a:spcAft>
                <a:spcPts val="1200"/>
              </a:spcAft>
            </a:pPr>
            <a:r>
              <a:rPr lang="en-US" sz="3000" dirty="0" smtClean="0">
                <a:solidFill>
                  <a:srgbClr val="FFFFFF"/>
                </a:solidFill>
                <a:latin typeface="Segoe UI Light" pitchFamily="34" charset="0"/>
              </a:rPr>
              <a:t>Until recently platforms other than Windows have not been supported by our solutions.</a:t>
            </a:r>
          </a:p>
        </p:txBody>
      </p:sp>
      <p:sp>
        <p:nvSpPr>
          <p:cNvPr id="3" name="Title 2"/>
          <p:cNvSpPr>
            <a:spLocks noGrp="1"/>
          </p:cNvSpPr>
          <p:nvPr>
            <p:ph type="title"/>
          </p:nvPr>
        </p:nvSpPr>
        <p:spPr/>
        <p:txBody>
          <a:bodyPr/>
          <a:lstStyle/>
          <a:p>
            <a:r>
              <a:rPr lang="en-US" dirty="0" smtClean="0">
                <a:solidFill>
                  <a:schemeClr val="bg1"/>
                </a:solidFill>
              </a:rPr>
              <a:t>Problem Statement</a:t>
            </a:r>
            <a:endParaRPr lang="en-US" dirty="0">
              <a:solidFill>
                <a:schemeClr val="bg1"/>
              </a:solidFill>
            </a:endParaRPr>
          </a:p>
        </p:txBody>
      </p:sp>
    </p:spTree>
    <p:extLst>
      <p:ext uri="{BB962C8B-B14F-4D97-AF65-F5344CB8AC3E}">
        <p14:creationId xmlns:p14="http://schemas.microsoft.com/office/powerpoint/2010/main" val="1648202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750"/>
                                        <p:tgtEl>
                                          <p:spTgt spid="5">
                                            <p:txEl>
                                              <p:pRg st="2" end="2"/>
                                            </p:txEl>
                                          </p:spTgt>
                                        </p:tgtEl>
                                      </p:cBhvr>
                                    </p:animEffect>
                                    <p:anim calcmode="lin" valueType="num">
                                      <p:cBhvr>
                                        <p:cTn id="14"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5"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750"/>
                                        <p:tgtEl>
                                          <p:spTgt spid="5">
                                            <p:txEl>
                                              <p:pRg st="4" end="4"/>
                                            </p:txEl>
                                          </p:spTgt>
                                        </p:tgtEl>
                                      </p:cBhvr>
                                    </p:animEffect>
                                    <p:anim calcmode="lin" valueType="num">
                                      <p:cBhvr>
                                        <p:cTn id="20"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750"/>
                                        <p:tgtEl>
                                          <p:spTgt spid="5">
                                            <p:txEl>
                                              <p:pRg st="6" end="6"/>
                                            </p:txEl>
                                          </p:spTgt>
                                        </p:tgtEl>
                                      </p:cBhvr>
                                    </p:animEffect>
                                    <p:anim calcmode="lin" valueType="num">
                                      <p:cBhvr>
                                        <p:cTn id="26" dur="75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7" dur="75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8"/>
            <a:ext cx="12435840" cy="6995160"/>
          </a:xfrm>
          <a:prstGeom prst="rect">
            <a:avLst/>
          </a:prstGeom>
          <a:noFill/>
          <a:ln>
            <a:noFill/>
          </a:ln>
        </p:spPr>
      </p:pic>
      <p:sp>
        <p:nvSpPr>
          <p:cNvPr id="7" name="Rectangle 6"/>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 Placeholder 1"/>
          <p:cNvSpPr txBox="1">
            <a:spLocks/>
          </p:cNvSpPr>
          <p:nvPr/>
        </p:nvSpPr>
        <p:spPr>
          <a:xfrm>
            <a:off x="348116" y="2787650"/>
            <a:ext cx="6327321"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800" dirty="0">
                <a:solidFill>
                  <a:srgbClr val="0072C6">
                    <a:lumMod val="50000"/>
                  </a:srgbClr>
                </a:solidFill>
              </a:rPr>
              <a:t>I want to be able to control which devices can be used for storage</a:t>
            </a:r>
          </a:p>
        </p:txBody>
      </p:sp>
      <p:sp>
        <p:nvSpPr>
          <p:cNvPr id="8" name="Oval 7"/>
          <p:cNvSpPr/>
          <p:nvPr/>
        </p:nvSpPr>
        <p:spPr bwMode="auto">
          <a:xfrm>
            <a:off x="504092" y="479425"/>
            <a:ext cx="1828800" cy="1828800"/>
          </a:xfrm>
          <a:prstGeom prst="ellipse">
            <a:avLst/>
          </a:prstGeom>
          <a:solidFill>
            <a:schemeClr val="accent1">
              <a:lumMod val="50000"/>
              <a:alpha val="88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a:t>
            </a:r>
            <a:endParaRPr lang="en-US" sz="280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137472673"/>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Device Control Policies</a:t>
            </a:r>
            <a:endParaRPr lang="en-US" dirty="0"/>
          </a:p>
        </p:txBody>
      </p:sp>
      <p:pic>
        <p:nvPicPr>
          <p:cNvPr id="2" name="Picture 1"/>
          <p:cNvPicPr>
            <a:picLocks noChangeAspect="1"/>
          </p:cNvPicPr>
          <p:nvPr/>
        </p:nvPicPr>
        <p:blipFill>
          <a:blip r:embed="rId4"/>
          <a:stretch>
            <a:fillRect/>
          </a:stretch>
        </p:blipFill>
        <p:spPr>
          <a:xfrm>
            <a:off x="5607424" y="1673905"/>
            <a:ext cx="6729644" cy="4964491"/>
          </a:xfrm>
          <a:prstGeom prst="rect">
            <a:avLst/>
          </a:prstGeom>
        </p:spPr>
      </p:pic>
      <p:sp>
        <p:nvSpPr>
          <p:cNvPr id="5" name="Rectangle 4"/>
          <p:cNvSpPr/>
          <p:nvPr/>
        </p:nvSpPr>
        <p:spPr bwMode="auto">
          <a:xfrm>
            <a:off x="711520" y="3706221"/>
            <a:ext cx="4309054" cy="443198"/>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Users</a:t>
            </a:r>
            <a:r>
              <a:rPr lang="en-US" sz="1600" dirty="0" smtClean="0">
                <a:solidFill>
                  <a:srgbClr val="505050"/>
                </a:solidFill>
              </a:rPr>
              <a:t> </a:t>
            </a:r>
            <a:r>
              <a:rPr lang="en-US" sz="1600" dirty="0">
                <a:solidFill>
                  <a:srgbClr val="505050"/>
                </a:solidFill>
              </a:rPr>
              <a:t>with </a:t>
            </a:r>
            <a:r>
              <a:rPr lang="en-US" sz="1600" dirty="0" smtClean="0">
                <a:solidFill>
                  <a:srgbClr val="505050"/>
                </a:solidFill>
              </a:rPr>
              <a:t>even the </a:t>
            </a:r>
            <a:r>
              <a:rPr lang="en-US" sz="1600" dirty="0">
                <a:solidFill>
                  <a:srgbClr val="505050"/>
                </a:solidFill>
              </a:rPr>
              <a:t>best intentions will use </a:t>
            </a:r>
            <a:r>
              <a:rPr lang="en-US" sz="1600" dirty="0" smtClean="0">
                <a:solidFill>
                  <a:srgbClr val="505050"/>
                </a:solidFill>
              </a:rPr>
              <a:t>devices and break policy to get their jobs done. </a:t>
            </a:r>
            <a:endParaRPr lang="en-US" sz="1600" b="1" spc="-30" dirty="0">
              <a:solidFill>
                <a:srgbClr val="D2D2D2">
                  <a:lumMod val="50000"/>
                </a:srgbClr>
              </a:solidFill>
            </a:endParaRPr>
          </a:p>
        </p:txBody>
      </p:sp>
      <p:grpSp>
        <p:nvGrpSpPr>
          <p:cNvPr id="7" name="Group 6"/>
          <p:cNvGrpSpPr/>
          <p:nvPr/>
        </p:nvGrpSpPr>
        <p:grpSpPr>
          <a:xfrm>
            <a:off x="2931091" y="1673905"/>
            <a:ext cx="1943660" cy="1477131"/>
            <a:chOff x="3435182" y="5042873"/>
            <a:chExt cx="1943660" cy="1477131"/>
          </a:xfrm>
        </p:grpSpPr>
        <p:sp>
          <p:nvSpPr>
            <p:cNvPr id="8" name="Oval 7"/>
            <p:cNvSpPr/>
            <p:nvPr>
              <p:custDataLst>
                <p:tags r:id="rId1"/>
              </p:custDataLst>
            </p:nvPr>
          </p:nvSpPr>
          <p:spPr bwMode="auto">
            <a:xfrm>
              <a:off x="3435182" y="50428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rgbClr val="0072C6">
                    <a:lumMod val="60000"/>
                    <a:lumOff val="40000"/>
                  </a:srgbClr>
                </a:solidFill>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6338" y="5795665"/>
              <a:ext cx="1740759" cy="446655"/>
            </a:xfrm>
            <a:prstGeom prst="rect">
              <a:avLst/>
            </a:prstGeom>
          </p:spPr>
        </p:pic>
        <p:sp>
          <p:nvSpPr>
            <p:cNvPr id="10" name="Rectangle 9"/>
            <p:cNvSpPr/>
            <p:nvPr/>
          </p:nvSpPr>
          <p:spPr>
            <a:xfrm>
              <a:off x="3937499" y="6076294"/>
              <a:ext cx="1029997" cy="196284"/>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latin typeface="Segoe"/>
                </a:rPr>
                <a:t>Active Directory</a:t>
              </a: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20288" y="5203147"/>
              <a:ext cx="967012" cy="646270"/>
            </a:xfrm>
            <a:prstGeom prst="rect">
              <a:avLst/>
            </a:prstGeom>
          </p:spPr>
        </p:pic>
      </p:grpSp>
      <p:cxnSp>
        <p:nvCxnSpPr>
          <p:cNvPr id="12" name="Straight Connector 11"/>
          <p:cNvCxnSpPr/>
          <p:nvPr/>
        </p:nvCxnSpPr>
        <p:spPr>
          <a:xfrm>
            <a:off x="1846357" y="2157314"/>
            <a:ext cx="817279" cy="255157"/>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5757" y="2636087"/>
            <a:ext cx="939958" cy="627683"/>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1520" y="1744563"/>
            <a:ext cx="905999" cy="780641"/>
          </a:xfrm>
          <a:prstGeom prst="rect">
            <a:avLst/>
          </a:prstGeom>
        </p:spPr>
      </p:pic>
      <p:cxnSp>
        <p:nvCxnSpPr>
          <p:cNvPr id="15" name="Straight Connector 14"/>
          <p:cNvCxnSpPr/>
          <p:nvPr/>
        </p:nvCxnSpPr>
        <p:spPr>
          <a:xfrm flipV="1">
            <a:off x="1867033" y="2523353"/>
            <a:ext cx="793868" cy="349999"/>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auto">
          <a:xfrm>
            <a:off x="711520" y="4628489"/>
            <a:ext cx="4309054" cy="664797"/>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Controlling</a:t>
            </a:r>
            <a:r>
              <a:rPr lang="en-US" sz="1600" dirty="0" smtClean="0">
                <a:solidFill>
                  <a:srgbClr val="505050"/>
                </a:solidFill>
              </a:rPr>
              <a:t> which peripherals can and can’t be used on their devices maybe be required to protect organizations and their data</a:t>
            </a:r>
            <a:endParaRPr lang="en-US" sz="1600" b="1" spc="-30" dirty="0">
              <a:solidFill>
                <a:srgbClr val="D2D2D2">
                  <a:lumMod val="50000"/>
                </a:srgbClr>
              </a:solidFill>
            </a:endParaRPr>
          </a:p>
        </p:txBody>
      </p:sp>
      <p:sp>
        <p:nvSpPr>
          <p:cNvPr id="17" name="Rectangle 16"/>
          <p:cNvSpPr/>
          <p:nvPr/>
        </p:nvSpPr>
        <p:spPr bwMode="auto">
          <a:xfrm>
            <a:off x="711519" y="5628703"/>
            <a:ext cx="4758552" cy="664797"/>
          </a:xfrm>
          <a:prstGeom prst="rect">
            <a:avLst/>
          </a:prstGeom>
          <a:ln>
            <a:noFill/>
          </a:ln>
        </p:spPr>
        <p:txBody>
          <a:bodyPr vert="horz" wrap="square" lIns="0" tIns="0" rIns="0" bIns="0" rtlCol="0">
            <a:spAutoFit/>
          </a:bodyPr>
          <a:lstStyle/>
          <a:p>
            <a:pPr>
              <a:lnSpc>
                <a:spcPct val="90000"/>
              </a:lnSpc>
              <a:spcBef>
                <a:spcPts val="1200"/>
              </a:spcBef>
            </a:pPr>
            <a:r>
              <a:rPr lang="en-US" sz="1600" b="1" dirty="0">
                <a:solidFill>
                  <a:srgbClr val="06796F"/>
                </a:solidFill>
              </a:rPr>
              <a:t>Device Installation </a:t>
            </a:r>
            <a:r>
              <a:rPr lang="en-US" sz="1600" b="1" dirty="0" smtClean="0">
                <a:solidFill>
                  <a:srgbClr val="06796F"/>
                </a:solidFill>
              </a:rPr>
              <a:t>Restriction </a:t>
            </a:r>
            <a:r>
              <a:rPr lang="en-US" sz="1600" dirty="0" smtClean="0">
                <a:solidFill>
                  <a:srgbClr val="505050"/>
                </a:solidFill>
              </a:rPr>
              <a:t>policies can put IT back in control of which </a:t>
            </a:r>
            <a:r>
              <a:rPr lang="en-US" sz="1600" dirty="0">
                <a:solidFill>
                  <a:srgbClr val="505050"/>
                </a:solidFill>
              </a:rPr>
              <a:t>peripherals </a:t>
            </a:r>
            <a:r>
              <a:rPr lang="en-US" sz="1600" dirty="0" smtClean="0">
                <a:solidFill>
                  <a:srgbClr val="505050"/>
                </a:solidFill>
              </a:rPr>
              <a:t>can and can not be used using policy based white and black lists.</a:t>
            </a:r>
            <a:endParaRPr lang="en-US" sz="1600" b="1" spc="-30" dirty="0">
              <a:solidFill>
                <a:srgbClr val="D2D2D2">
                  <a:lumMod val="50000"/>
                </a:srgbClr>
              </a:solidFill>
            </a:endParaRPr>
          </a:p>
        </p:txBody>
      </p:sp>
      <p:sp>
        <p:nvSpPr>
          <p:cNvPr id="4" name="Rectangle 3"/>
          <p:cNvSpPr/>
          <p:nvPr/>
        </p:nvSpPr>
        <p:spPr bwMode="auto">
          <a:xfrm>
            <a:off x="5755340" y="3219552"/>
            <a:ext cx="6408863" cy="259359"/>
          </a:xfrm>
          <a:prstGeom prst="rect">
            <a:avLst/>
          </a:prstGeom>
          <a:solidFill>
            <a:schemeClr val="accent1">
              <a:alpha val="3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5755340" y="4371018"/>
            <a:ext cx="6408863" cy="259359"/>
          </a:xfrm>
          <a:prstGeom prst="rect">
            <a:avLst/>
          </a:prstGeom>
          <a:solidFill>
            <a:schemeClr val="accent1">
              <a:alpha val="3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5755340" y="3477023"/>
            <a:ext cx="6408863" cy="259359"/>
          </a:xfrm>
          <a:prstGeom prst="rect">
            <a:avLst/>
          </a:prstGeom>
          <a:solidFill>
            <a:schemeClr val="accent1">
              <a:alpha val="3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5755340" y="4628489"/>
            <a:ext cx="6408863" cy="259359"/>
          </a:xfrm>
          <a:prstGeom prst="rect">
            <a:avLst/>
          </a:prstGeom>
          <a:solidFill>
            <a:schemeClr val="accent1">
              <a:alpha val="3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912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animBg="1"/>
      <p:bldP spid="18" grpId="0" animBg="1"/>
      <p:bldP spid="19"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051034"/>
            <a:ext cx="10056812" cy="3005959"/>
          </a:xfrm>
        </p:spPr>
        <p:txBody>
          <a:bodyPr/>
          <a:lstStyle/>
          <a:p>
            <a:r>
              <a:rPr lang="en-US" dirty="0" smtClean="0"/>
              <a:t>Demo</a:t>
            </a:r>
            <a:br>
              <a:rPr lang="en-US" dirty="0" smtClean="0"/>
            </a:br>
            <a:r>
              <a:rPr lang="en-US" sz="4000" dirty="0" smtClean="0"/>
              <a:t>Device Restriction Policy Creation</a:t>
            </a:r>
            <a:endParaRPr lang="en-US" sz="3600" dirty="0"/>
          </a:p>
        </p:txBody>
      </p:sp>
      <p:sp>
        <p:nvSpPr>
          <p:cNvPr id="3" name="Text Placeholder 2"/>
          <p:cNvSpPr>
            <a:spLocks noGrp="1"/>
          </p:cNvSpPr>
          <p:nvPr>
            <p:ph type="body" sz="quarter" idx="12"/>
          </p:nvPr>
        </p:nvSpPr>
        <p:spPr/>
        <p:txBody>
          <a:bodyPr/>
          <a:lstStyle/>
          <a:p>
            <a:r>
              <a:rPr lang="en-US" dirty="0" smtClean="0"/>
              <a:t>Chris Hallum</a:t>
            </a:r>
            <a:endParaRPr lang="en-US" dirty="0"/>
          </a:p>
        </p:txBody>
      </p:sp>
    </p:spTree>
    <p:extLst>
      <p:ext uri="{BB962C8B-B14F-4D97-AF65-F5344CB8AC3E}">
        <p14:creationId xmlns:p14="http://schemas.microsoft.com/office/powerpoint/2010/main" val="1663472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8"/>
            <a:ext cx="12435840" cy="6995160"/>
          </a:xfrm>
          <a:prstGeom prst="rect">
            <a:avLst/>
          </a:prstGeom>
          <a:noFill/>
          <a:ln>
            <a:noFill/>
          </a:ln>
        </p:spPr>
      </p:pic>
      <p:sp>
        <p:nvSpPr>
          <p:cNvPr id="7" name="Rectangle 6"/>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ext Placeholder 1"/>
          <p:cNvSpPr txBox="1">
            <a:spLocks/>
          </p:cNvSpPr>
          <p:nvPr/>
        </p:nvSpPr>
        <p:spPr>
          <a:xfrm>
            <a:off x="348117" y="2787650"/>
            <a:ext cx="6003698" cy="242921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pPr>
            <a:r>
              <a:rPr lang="en-US" sz="4800" dirty="0">
                <a:solidFill>
                  <a:srgbClr val="008272"/>
                </a:solidFill>
              </a:rPr>
              <a:t>I want to prevent unauthorized access to data when a device is lost or stolen</a:t>
            </a:r>
          </a:p>
        </p:txBody>
      </p:sp>
      <p:sp>
        <p:nvSpPr>
          <p:cNvPr id="8" name="Oval 7"/>
          <p:cNvSpPr/>
          <p:nvPr/>
        </p:nvSpPr>
        <p:spPr bwMode="auto">
          <a:xfrm>
            <a:off x="457200" y="479425"/>
            <a:ext cx="1828800" cy="1828800"/>
          </a:xfrm>
          <a:prstGeom prst="ellipse">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Protect</a:t>
            </a:r>
          </a:p>
        </p:txBody>
      </p:sp>
    </p:spTree>
    <p:extLst>
      <p:ext uri="{BB962C8B-B14F-4D97-AF65-F5344CB8AC3E}">
        <p14:creationId xmlns:p14="http://schemas.microsoft.com/office/powerpoint/2010/main" val="34332849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BitLocker and BitLocker to Go</a:t>
            </a:r>
          </a:p>
        </p:txBody>
      </p:sp>
      <p:sp>
        <p:nvSpPr>
          <p:cNvPr id="5" name="Rectangle 4"/>
          <p:cNvSpPr/>
          <p:nvPr/>
        </p:nvSpPr>
        <p:spPr bwMode="auto">
          <a:xfrm>
            <a:off x="696982" y="3139281"/>
            <a:ext cx="3133970" cy="1107996"/>
          </a:xfrm>
          <a:prstGeom prst="rect">
            <a:avLst/>
          </a:prstGeom>
          <a:ln>
            <a:noFill/>
          </a:ln>
        </p:spPr>
        <p:txBody>
          <a:bodyPr vert="horz" wrap="square" lIns="0" tIns="0" rIns="0" bIns="0" rtlCol="0">
            <a:spAutoFit/>
          </a:bodyPr>
          <a:lstStyle/>
          <a:p>
            <a:pPr>
              <a:lnSpc>
                <a:spcPct val="90000"/>
              </a:lnSpc>
              <a:spcBef>
                <a:spcPts val="1200"/>
              </a:spcBef>
            </a:pPr>
            <a:r>
              <a:rPr lang="en-US" sz="1600" dirty="0" smtClean="0">
                <a:solidFill>
                  <a:srgbClr val="505050"/>
                </a:solidFill>
              </a:rPr>
              <a:t>When a device is lost or stolen organizations need a high level of assurance that the data on the device can’t be accessed by an unauthorized user.</a:t>
            </a:r>
          </a:p>
        </p:txBody>
      </p:sp>
      <p:grpSp>
        <p:nvGrpSpPr>
          <p:cNvPr id="7" name="Group 6"/>
          <p:cNvGrpSpPr/>
          <p:nvPr/>
        </p:nvGrpSpPr>
        <p:grpSpPr>
          <a:xfrm>
            <a:off x="2931091" y="1337730"/>
            <a:ext cx="1943660" cy="1477131"/>
            <a:chOff x="3435182" y="5042873"/>
            <a:chExt cx="1943660" cy="1477131"/>
          </a:xfrm>
        </p:grpSpPr>
        <p:sp>
          <p:nvSpPr>
            <p:cNvPr id="8" name="Oval 7"/>
            <p:cNvSpPr/>
            <p:nvPr>
              <p:custDataLst>
                <p:tags r:id="rId1"/>
              </p:custDataLst>
            </p:nvPr>
          </p:nvSpPr>
          <p:spPr bwMode="auto">
            <a:xfrm>
              <a:off x="3435182" y="5042873"/>
              <a:ext cx="1943660" cy="1477131"/>
            </a:xfrm>
            <a:prstGeom prst="ellipse">
              <a:avLst/>
            </a:prstGeom>
            <a:solidFill>
              <a:srgbClr val="0070C0"/>
            </a:solidFill>
            <a:ln w="19050" cap="flat" cmpd="sng" algn="ctr">
              <a:solidFill>
                <a:srgbClr val="0070C0"/>
              </a:solidFill>
              <a:prstDash val="solid"/>
              <a:headEnd type="none" w="med" len="med"/>
              <a:tailEnd type="none" w="med" len="med"/>
            </a:ln>
            <a:effectLst/>
          </p:spPr>
          <p:txBody>
            <a:bodyPr vert="horz" wrap="square" lIns="114143" tIns="57071" rIns="114143" bIns="57071" numCol="1" rtlCol="0" anchor="ctr" anchorCtr="0" compatLnSpc="1">
              <a:prstTxWarp prst="textNoShape">
                <a:avLst/>
              </a:prstTxWarp>
            </a:bodyPr>
            <a:lstStyle/>
            <a:p>
              <a:pPr algn="ctr" defTabSz="1141187" fontAlgn="base">
                <a:spcBef>
                  <a:spcPct val="0"/>
                </a:spcBef>
                <a:spcAft>
                  <a:spcPct val="0"/>
                </a:spcAft>
                <a:defRPr/>
              </a:pPr>
              <a:endParaRPr lang="en-US" sz="2809" kern="0" dirty="0">
                <a:solidFill>
                  <a:srgbClr val="0072C6">
                    <a:lumMod val="60000"/>
                    <a:lumOff val="40000"/>
                  </a:srgbClr>
                </a:solidFill>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76338" y="5795665"/>
              <a:ext cx="1740759" cy="446655"/>
            </a:xfrm>
            <a:prstGeom prst="rect">
              <a:avLst/>
            </a:prstGeom>
          </p:spPr>
        </p:pic>
        <p:sp>
          <p:nvSpPr>
            <p:cNvPr id="10" name="Rectangle 9"/>
            <p:cNvSpPr/>
            <p:nvPr/>
          </p:nvSpPr>
          <p:spPr>
            <a:xfrm>
              <a:off x="3937499" y="6076294"/>
              <a:ext cx="1029997" cy="196284"/>
            </a:xfrm>
            <a:prstGeom prst="rect">
              <a:avLst/>
            </a:prstGeom>
            <a:ln>
              <a:noFill/>
            </a:ln>
          </p:spPr>
          <p:txBody>
            <a:bodyPr wrap="none" lIns="0" tIns="0" rIns="0" bIns="0" anchor="ctr">
              <a:spAutoFit/>
            </a:bodyPr>
            <a:lstStyle/>
            <a:p>
              <a:pPr algn="ctr" defTabSz="1140797" fontAlgn="base">
                <a:spcBef>
                  <a:spcPts val="1498"/>
                </a:spcBef>
                <a:spcAft>
                  <a:spcPct val="0"/>
                </a:spcAft>
              </a:pPr>
              <a:r>
                <a:rPr lang="en-US" sz="1122" dirty="0">
                  <a:ln>
                    <a:solidFill>
                      <a:srgbClr val="FFFFFF">
                        <a:alpha val="0"/>
                      </a:srgbClr>
                    </a:solidFill>
                  </a:ln>
                  <a:solidFill>
                    <a:srgbClr val="FFFFFF"/>
                  </a:solidFill>
                  <a:latin typeface="Segoe"/>
                </a:rPr>
                <a:t>Active Directory</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0288" y="5203147"/>
              <a:ext cx="967012" cy="646270"/>
            </a:xfrm>
            <a:prstGeom prst="rect">
              <a:avLst/>
            </a:prstGeom>
          </p:spPr>
        </p:pic>
      </p:grpSp>
      <p:cxnSp>
        <p:nvCxnSpPr>
          <p:cNvPr id="12" name="Straight Connector 11"/>
          <p:cNvCxnSpPr/>
          <p:nvPr/>
        </p:nvCxnSpPr>
        <p:spPr>
          <a:xfrm>
            <a:off x="1846357" y="1821139"/>
            <a:ext cx="817279" cy="255157"/>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5757" y="2299912"/>
            <a:ext cx="939958" cy="627683"/>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1520" y="1408388"/>
            <a:ext cx="905999" cy="780641"/>
          </a:xfrm>
          <a:prstGeom prst="rect">
            <a:avLst/>
          </a:prstGeom>
        </p:spPr>
      </p:pic>
      <p:cxnSp>
        <p:nvCxnSpPr>
          <p:cNvPr id="15" name="Straight Connector 14"/>
          <p:cNvCxnSpPr/>
          <p:nvPr/>
        </p:nvCxnSpPr>
        <p:spPr>
          <a:xfrm flipV="1">
            <a:off x="1867033" y="2187178"/>
            <a:ext cx="793868" cy="349999"/>
          </a:xfrm>
          <a:prstGeom prst="line">
            <a:avLst/>
          </a:prstGeom>
          <a:ln w="25400" cap="rnd" cmpd="sng">
            <a:solidFill>
              <a:srgbClr val="0070C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bwMode="auto">
          <a:xfrm>
            <a:off x="696982" y="4447222"/>
            <a:ext cx="3021236" cy="886397"/>
          </a:xfrm>
          <a:prstGeom prst="rect">
            <a:avLst/>
          </a:prstGeom>
          <a:ln>
            <a:noFill/>
          </a:ln>
        </p:spPr>
        <p:txBody>
          <a:bodyPr vert="horz" wrap="square" lIns="0" tIns="0" rIns="0" bIns="0" rtlCol="0">
            <a:spAutoFit/>
          </a:bodyPr>
          <a:lstStyle/>
          <a:p>
            <a:pPr>
              <a:lnSpc>
                <a:spcPct val="90000"/>
              </a:lnSpc>
              <a:spcBef>
                <a:spcPts val="1200"/>
              </a:spcBef>
            </a:pPr>
            <a:r>
              <a:rPr lang="en-US" sz="1600" b="1" dirty="0" smtClean="0">
                <a:solidFill>
                  <a:srgbClr val="06796F"/>
                </a:solidFill>
              </a:rPr>
              <a:t>BitLocker and BitLocker to Go </a:t>
            </a:r>
            <a:r>
              <a:rPr lang="en-US" sz="1600" dirty="0" smtClean="0">
                <a:solidFill>
                  <a:srgbClr val="505050"/>
                </a:solidFill>
              </a:rPr>
              <a:t>provide device encryption technology for local and removable storage</a:t>
            </a:r>
            <a:endParaRPr lang="en-US" sz="1600" b="1" spc="-30" dirty="0">
              <a:solidFill>
                <a:srgbClr val="D2D2D2">
                  <a:lumMod val="50000"/>
                </a:srgbClr>
              </a:solidFill>
            </a:endParaRPr>
          </a:p>
        </p:txBody>
      </p:sp>
      <p:pic>
        <p:nvPicPr>
          <p:cNvPr id="18" name="Picture 17"/>
          <p:cNvPicPr>
            <a:picLocks noChangeAspect="1"/>
          </p:cNvPicPr>
          <p:nvPr/>
        </p:nvPicPr>
        <p:blipFill>
          <a:blip r:embed="rId8"/>
          <a:stretch>
            <a:fillRect/>
          </a:stretch>
        </p:blipFill>
        <p:spPr>
          <a:xfrm>
            <a:off x="5205258" y="1337731"/>
            <a:ext cx="6958945" cy="5133648"/>
          </a:xfrm>
          <a:prstGeom prst="rect">
            <a:avLst/>
          </a:prstGeom>
        </p:spPr>
      </p:pic>
      <p:sp>
        <p:nvSpPr>
          <p:cNvPr id="19" name="Rectangle 18"/>
          <p:cNvSpPr/>
          <p:nvPr/>
        </p:nvSpPr>
        <p:spPr bwMode="auto">
          <a:xfrm>
            <a:off x="685262" y="5459329"/>
            <a:ext cx="3021236" cy="1329595"/>
          </a:xfrm>
          <a:prstGeom prst="rect">
            <a:avLst/>
          </a:prstGeom>
          <a:ln>
            <a:noFill/>
          </a:ln>
        </p:spPr>
        <p:txBody>
          <a:bodyPr vert="horz" wrap="square" lIns="0" tIns="0" rIns="0" bIns="0" rtlCol="0">
            <a:spAutoFit/>
          </a:bodyPr>
          <a:lstStyle/>
          <a:p>
            <a:pPr>
              <a:lnSpc>
                <a:spcPct val="90000"/>
              </a:lnSpc>
              <a:spcBef>
                <a:spcPts val="1200"/>
              </a:spcBef>
            </a:pPr>
            <a:r>
              <a:rPr lang="en-US" sz="1600" b="1" dirty="0" smtClean="0">
                <a:solidFill>
                  <a:srgbClr val="06796F"/>
                </a:solidFill>
              </a:rPr>
              <a:t>Microsoft BitLocker Administration and Monitoring </a:t>
            </a:r>
            <a:r>
              <a:rPr lang="en-US" sz="1600" dirty="0" smtClean="0">
                <a:solidFill>
                  <a:srgbClr val="505050"/>
                </a:solidFill>
              </a:rPr>
              <a:t>and </a:t>
            </a:r>
            <a:r>
              <a:rPr lang="en-US" sz="1600" b="1" dirty="0" smtClean="0">
                <a:solidFill>
                  <a:srgbClr val="06796F"/>
                </a:solidFill>
              </a:rPr>
              <a:t>Group Policy </a:t>
            </a:r>
            <a:r>
              <a:rPr lang="en-US" sz="1600" dirty="0" smtClean="0">
                <a:solidFill>
                  <a:srgbClr val="505050"/>
                </a:solidFill>
              </a:rPr>
              <a:t>can enforce policy and ensure local and removable storage are secure before making it available for use </a:t>
            </a:r>
            <a:endParaRPr lang="en-US" sz="1600" b="1" spc="-30" dirty="0">
              <a:solidFill>
                <a:srgbClr val="D2D2D2">
                  <a:lumMod val="50000"/>
                </a:srgbClr>
              </a:solidFill>
            </a:endParaRPr>
          </a:p>
        </p:txBody>
      </p:sp>
      <p:sp>
        <p:nvSpPr>
          <p:cNvPr id="21" name="Rectangle 20"/>
          <p:cNvSpPr/>
          <p:nvPr/>
        </p:nvSpPr>
        <p:spPr bwMode="auto">
          <a:xfrm>
            <a:off x="5356606" y="4162028"/>
            <a:ext cx="6408863" cy="259359"/>
          </a:xfrm>
          <a:prstGeom prst="rect">
            <a:avLst/>
          </a:prstGeom>
          <a:solidFill>
            <a:schemeClr val="accent1">
              <a:alpha val="3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202690" y="1324043"/>
            <a:ext cx="5999554" cy="5502448"/>
          </a:xfrm>
          <a:prstGeom prst="rect">
            <a:avLst/>
          </a:prstGeom>
        </p:spPr>
      </p:pic>
      <p:sp>
        <p:nvSpPr>
          <p:cNvPr id="22" name="Rectangle 21"/>
          <p:cNvSpPr/>
          <p:nvPr/>
        </p:nvSpPr>
        <p:spPr bwMode="auto">
          <a:xfrm>
            <a:off x="5356605" y="4416589"/>
            <a:ext cx="6408863" cy="259359"/>
          </a:xfrm>
          <a:prstGeom prst="rect">
            <a:avLst/>
          </a:prstGeom>
          <a:solidFill>
            <a:schemeClr val="accent1">
              <a:alpha val="3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5807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animBg="1"/>
      <p:bldP spid="21" grpId="1" animBg="1"/>
      <p:bldP spid="22" grpId="0" animBg="1"/>
      <p:bldP spid="22"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a:t>
            </a:r>
          </a:p>
        </p:txBody>
      </p:sp>
      <p:sp>
        <p:nvSpPr>
          <p:cNvPr id="26" name="Rectangle 25"/>
          <p:cNvSpPr/>
          <p:nvPr/>
        </p:nvSpPr>
        <p:spPr>
          <a:xfrm>
            <a:off x="2603381" y="4641240"/>
            <a:ext cx="3541898" cy="1276632"/>
          </a:xfrm>
          <a:prstGeom prst="rect">
            <a:avLst/>
          </a:prstGeom>
        </p:spPr>
        <p:txBody>
          <a:bodyPr wrap="square">
            <a:spAutoFit/>
          </a:bodyPr>
          <a:lstStyle/>
          <a:p>
            <a:pPr defTabSz="932293" fontAlgn="base">
              <a:lnSpc>
                <a:spcPct val="90000"/>
              </a:lnSpc>
              <a:spcBef>
                <a:spcPct val="0"/>
              </a:spcBef>
              <a:spcAft>
                <a:spcPts val="612"/>
              </a:spcAft>
            </a:pPr>
            <a:r>
              <a:rPr lang="en-US" sz="1599" b="1" dirty="0" smtClean="0">
                <a:solidFill>
                  <a:srgbClr val="505050"/>
                </a:solidFill>
              </a:rPr>
              <a:t>Device Installation </a:t>
            </a:r>
            <a:r>
              <a:rPr lang="en-US" sz="1599" b="1" dirty="0">
                <a:solidFill>
                  <a:srgbClr val="505050"/>
                </a:solidFill>
              </a:rPr>
              <a:t>R</a:t>
            </a:r>
            <a:r>
              <a:rPr lang="en-US" sz="1599" b="1" dirty="0" smtClean="0">
                <a:solidFill>
                  <a:srgbClr val="505050"/>
                </a:solidFill>
              </a:rPr>
              <a:t>estriction </a:t>
            </a:r>
            <a:r>
              <a:rPr lang="en-US" sz="1599" dirty="0" smtClean="0">
                <a:solidFill>
                  <a:srgbClr val="505050"/>
                </a:solidFill>
              </a:rPr>
              <a:t/>
            </a:r>
            <a:br>
              <a:rPr lang="en-US" sz="1599" dirty="0" smtClean="0">
                <a:solidFill>
                  <a:srgbClr val="505050"/>
                </a:solidFill>
              </a:rPr>
            </a:br>
            <a:r>
              <a:rPr lang="en-US" sz="1599" dirty="0" smtClean="0">
                <a:solidFill>
                  <a:srgbClr val="505050"/>
                </a:solidFill>
              </a:rPr>
              <a:t>policies enable IT to control </a:t>
            </a:r>
            <a:br>
              <a:rPr lang="en-US" sz="1599" dirty="0" smtClean="0">
                <a:solidFill>
                  <a:srgbClr val="505050"/>
                </a:solidFill>
              </a:rPr>
            </a:br>
            <a:r>
              <a:rPr lang="en-US" sz="1599" dirty="0" smtClean="0">
                <a:solidFill>
                  <a:srgbClr val="505050"/>
                </a:solidFill>
              </a:rPr>
              <a:t>which peripherals are authorized </a:t>
            </a:r>
            <a:br>
              <a:rPr lang="en-US" sz="1599" dirty="0" smtClean="0">
                <a:solidFill>
                  <a:srgbClr val="505050"/>
                </a:solidFill>
              </a:rPr>
            </a:br>
            <a:r>
              <a:rPr lang="en-US" sz="1599" dirty="0" smtClean="0">
                <a:solidFill>
                  <a:srgbClr val="505050"/>
                </a:solidFill>
              </a:rPr>
              <a:t>for use within their company</a:t>
            </a:r>
          </a:p>
          <a:p>
            <a:pPr defTabSz="932293" fontAlgn="base">
              <a:lnSpc>
                <a:spcPct val="90000"/>
              </a:lnSpc>
              <a:spcBef>
                <a:spcPct val="0"/>
              </a:spcBef>
              <a:spcAft>
                <a:spcPts val="612"/>
              </a:spcAft>
            </a:pPr>
            <a:endParaRPr lang="en-US" sz="1599" dirty="0">
              <a:solidFill>
                <a:srgbClr val="505050"/>
              </a:solidFill>
            </a:endParaRPr>
          </a:p>
        </p:txBody>
      </p:sp>
      <p:sp>
        <p:nvSpPr>
          <p:cNvPr id="27" name="Rectangle 26"/>
          <p:cNvSpPr/>
          <p:nvPr/>
        </p:nvSpPr>
        <p:spPr>
          <a:xfrm>
            <a:off x="6675438" y="4641240"/>
            <a:ext cx="3541898" cy="978217"/>
          </a:xfrm>
          <a:prstGeom prst="rect">
            <a:avLst/>
          </a:prstGeom>
        </p:spPr>
        <p:txBody>
          <a:bodyPr wrap="square">
            <a:spAutoFit/>
          </a:bodyPr>
          <a:lstStyle/>
          <a:p>
            <a:pPr defTabSz="932293" fontAlgn="base">
              <a:lnSpc>
                <a:spcPct val="90000"/>
              </a:lnSpc>
              <a:spcBef>
                <a:spcPct val="0"/>
              </a:spcBef>
              <a:spcAft>
                <a:spcPts val="612"/>
              </a:spcAft>
            </a:pPr>
            <a:r>
              <a:rPr lang="en-US" sz="1599" b="1" dirty="0" smtClean="0">
                <a:solidFill>
                  <a:srgbClr val="505050"/>
                </a:solidFill>
              </a:rPr>
              <a:t>BitLocker</a:t>
            </a:r>
            <a:r>
              <a:rPr lang="en-US" sz="1599" dirty="0" smtClean="0">
                <a:solidFill>
                  <a:srgbClr val="505050"/>
                </a:solidFill>
              </a:rPr>
              <a:t> and </a:t>
            </a:r>
            <a:r>
              <a:rPr lang="en-US" sz="1599" b="1" dirty="0" smtClean="0">
                <a:solidFill>
                  <a:srgbClr val="505050"/>
                </a:solidFill>
              </a:rPr>
              <a:t>BitLocker to Go</a:t>
            </a:r>
            <a:r>
              <a:rPr lang="en-US" sz="1599" dirty="0" smtClean="0">
                <a:solidFill>
                  <a:srgbClr val="505050"/>
                </a:solidFill>
              </a:rPr>
              <a:t> provides IT with the ability to enforce encryption on devices and removal storage</a:t>
            </a:r>
            <a:endParaRPr lang="en-US" sz="1599" dirty="0">
              <a:solidFill>
                <a:srgbClr val="505050"/>
              </a:solidFill>
            </a:endParaRPr>
          </a:p>
        </p:txBody>
      </p:sp>
      <p:grpSp>
        <p:nvGrpSpPr>
          <p:cNvPr id="11" name="Group 10"/>
          <p:cNvGrpSpPr/>
          <p:nvPr/>
        </p:nvGrpSpPr>
        <p:grpSpPr>
          <a:xfrm>
            <a:off x="6787492" y="1918627"/>
            <a:ext cx="2560320" cy="2560320"/>
            <a:chOff x="4743290" y="1981130"/>
            <a:chExt cx="3660605" cy="3697999"/>
          </a:xfrm>
        </p:grpSpPr>
        <p:sp>
          <p:nvSpPr>
            <p:cNvPr id="14" name="Oval 13"/>
            <p:cNvSpPr/>
            <p:nvPr/>
          </p:nvSpPr>
          <p:spPr bwMode="auto">
            <a:xfrm>
              <a:off x="4743290" y="1981130"/>
              <a:ext cx="3660605" cy="3697999"/>
            </a:xfrm>
            <a:prstGeom prst="ellipse">
              <a:avLst/>
            </a:prstGeom>
            <a:solidFill>
              <a:schemeClr val="accent3">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a:p>
              <a:pPr algn="ctr" defTabSz="932472" fontAlgn="base">
                <a:lnSpc>
                  <a:spcPct val="90000"/>
                </a:lnSpc>
                <a:spcBef>
                  <a:spcPct val="0"/>
                </a:spcBef>
                <a:spcAft>
                  <a:spcPct val="0"/>
                </a:spcAft>
              </a:pPr>
              <a:endParaRPr lang="en-US" sz="3200" dirty="0">
                <a:gradFill>
                  <a:gsLst>
                    <a:gs pos="0">
                      <a:srgbClr val="FFFFFF"/>
                    </a:gs>
                    <a:gs pos="100000">
                      <a:srgbClr val="FFFFFF"/>
                    </a:gs>
                  </a:gsLst>
                  <a:lin ang="5400000" scaled="0"/>
                </a:gradFill>
                <a:latin typeface="Segoe UI Light"/>
                <a:ea typeface="Segoe UI" pitchFamily="34" charset="0"/>
                <a:cs typeface="Segoe UI" pitchFamily="34" charset="0"/>
              </a:endParaRPr>
            </a:p>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Segoe UI Light"/>
                  <a:ea typeface="Segoe UI" pitchFamily="34" charset="0"/>
                  <a:cs typeface="Segoe UI" pitchFamily="34" charset="0"/>
                </a:rPr>
                <a:t>Protect</a:t>
              </a:r>
              <a:endPar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16" name="Freeform 26"/>
            <p:cNvSpPr>
              <a:spLocks noEditPoints="1"/>
            </p:cNvSpPr>
            <p:nvPr/>
          </p:nvSpPr>
          <p:spPr bwMode="auto">
            <a:xfrm>
              <a:off x="6151782" y="2695901"/>
              <a:ext cx="843623" cy="1101784"/>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20" name="Group 19"/>
          <p:cNvGrpSpPr/>
          <p:nvPr/>
        </p:nvGrpSpPr>
        <p:grpSpPr>
          <a:xfrm>
            <a:off x="3094170" y="1918627"/>
            <a:ext cx="2560320" cy="2560320"/>
            <a:chOff x="840761" y="1981130"/>
            <a:chExt cx="3660605" cy="3697999"/>
          </a:xfrm>
        </p:grpSpPr>
        <p:sp>
          <p:nvSpPr>
            <p:cNvPr id="21" name="Oval 20"/>
            <p:cNvSpPr/>
            <p:nvPr/>
          </p:nvSpPr>
          <p:spPr bwMode="auto">
            <a:xfrm>
              <a:off x="840761" y="1981130"/>
              <a:ext cx="3660605" cy="3697999"/>
            </a:xfrm>
            <a:prstGeom prst="ellipse">
              <a:avLst/>
            </a:prstGeom>
            <a:solidFill>
              <a:schemeClr val="accent1">
                <a:lumMod val="50000"/>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18288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3200" dirty="0">
                  <a:gradFill>
                    <a:gsLst>
                      <a:gs pos="0">
                        <a:srgbClr val="FFFFFF"/>
                      </a:gs>
                      <a:gs pos="100000">
                        <a:srgbClr val="FFFFFF"/>
                      </a:gs>
                    </a:gsLst>
                    <a:lin ang="5400000" scaled="0"/>
                  </a:gradFill>
                  <a:latin typeface="Segoe UI Light"/>
                  <a:ea typeface="Segoe UI" pitchFamily="34" charset="0"/>
                  <a:cs typeface="Segoe UI" pitchFamily="34" charset="0"/>
                </a:rPr>
                <a:t>Authorize</a:t>
              </a:r>
            </a:p>
          </p:txBody>
        </p:sp>
        <p:sp>
          <p:nvSpPr>
            <p:cNvPr id="22" name="Freeform 46"/>
            <p:cNvSpPr>
              <a:spLocks/>
            </p:cNvSpPr>
            <p:nvPr/>
          </p:nvSpPr>
          <p:spPr bwMode="auto">
            <a:xfrm>
              <a:off x="2098055" y="2821345"/>
              <a:ext cx="1146019" cy="886817"/>
            </a:xfrm>
            <a:custGeom>
              <a:avLst/>
              <a:gdLst>
                <a:gd name="T0" fmla="*/ 860 w 2289"/>
                <a:gd name="T1" fmla="*/ 914 h 1772"/>
                <a:gd name="T2" fmla="*/ 451 w 2289"/>
                <a:gd name="T3" fmla="*/ 470 h 1772"/>
                <a:gd name="T4" fmla="*/ 0 w 2289"/>
                <a:gd name="T5" fmla="*/ 921 h 1772"/>
                <a:gd name="T6" fmla="*/ 0 w 2289"/>
                <a:gd name="T7" fmla="*/ 921 h 1772"/>
                <a:gd name="T8" fmla="*/ 851 w 2289"/>
                <a:gd name="T9" fmla="*/ 1772 h 1772"/>
                <a:gd name="T10" fmla="*/ 2289 w 2289"/>
                <a:gd name="T11" fmla="*/ 335 h 1772"/>
                <a:gd name="T12" fmla="*/ 1961 w 2289"/>
                <a:gd name="T13" fmla="*/ 0 h 1772"/>
                <a:gd name="T14" fmla="*/ 860 w 2289"/>
                <a:gd name="T15" fmla="*/ 914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1772">
                  <a:moveTo>
                    <a:pt x="860" y="914"/>
                  </a:moveTo>
                  <a:lnTo>
                    <a:pt x="451" y="470"/>
                  </a:lnTo>
                  <a:lnTo>
                    <a:pt x="0" y="921"/>
                  </a:lnTo>
                  <a:lnTo>
                    <a:pt x="0" y="921"/>
                  </a:lnTo>
                  <a:lnTo>
                    <a:pt x="851" y="1772"/>
                  </a:lnTo>
                  <a:lnTo>
                    <a:pt x="2289" y="335"/>
                  </a:lnTo>
                  <a:lnTo>
                    <a:pt x="1961" y="0"/>
                  </a:lnTo>
                  <a:lnTo>
                    <a:pt x="860" y="914"/>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290579330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0" y="-5024"/>
            <a:ext cx="12438529" cy="6996374"/>
          </a:xfrm>
          <a:prstGeom prst="rect">
            <a:avLst/>
          </a:prstGeom>
          <a:noFill/>
          <a:ln>
            <a:noFill/>
          </a:ln>
        </p:spPr>
      </p:pic>
      <p:sp>
        <p:nvSpPr>
          <p:cNvPr id="5" name="TextBox 4"/>
          <p:cNvSpPr txBox="1"/>
          <p:nvPr/>
        </p:nvSpPr>
        <p:spPr>
          <a:xfrm>
            <a:off x="457200" y="1759342"/>
            <a:ext cx="8339195" cy="3964162"/>
          </a:xfrm>
          <a:prstGeom prst="rect">
            <a:avLst/>
          </a:prstGeom>
          <a:noFill/>
        </p:spPr>
        <p:txBody>
          <a:bodyPr wrap="square" lIns="0" tIns="0" rIns="0" bIns="0" rtlCol="0">
            <a:spAutoFit/>
          </a:bodyPr>
          <a:lstStyle/>
          <a:p>
            <a:pPr>
              <a:lnSpc>
                <a:spcPct val="90000"/>
              </a:lnSpc>
              <a:spcAft>
                <a:spcPts val="2400"/>
              </a:spcAft>
            </a:pPr>
            <a:r>
              <a:rPr lang="en-US" sz="3200" dirty="0" smtClean="0">
                <a:solidFill>
                  <a:srgbClr val="FFFFFF"/>
                </a:solidFill>
                <a:latin typeface="Segoe UI Light" pitchFamily="34" charset="0"/>
              </a:rPr>
              <a:t>We have a broad and comprehensive set </a:t>
            </a:r>
            <a:br>
              <a:rPr lang="en-US" sz="3200" dirty="0" smtClean="0">
                <a:solidFill>
                  <a:srgbClr val="FFFFFF"/>
                </a:solidFill>
                <a:latin typeface="Segoe UI Light" pitchFamily="34" charset="0"/>
              </a:rPr>
            </a:br>
            <a:r>
              <a:rPr lang="en-US" sz="3200" dirty="0" smtClean="0">
                <a:solidFill>
                  <a:srgbClr val="FFFFFF"/>
                </a:solidFill>
                <a:latin typeface="Segoe UI Light" pitchFamily="34" charset="0"/>
              </a:rPr>
              <a:t>of solutions across Data, Apps and Devices</a:t>
            </a:r>
          </a:p>
          <a:p>
            <a:pPr>
              <a:spcAft>
                <a:spcPts val="2400"/>
              </a:spcAft>
            </a:pPr>
            <a:r>
              <a:rPr lang="en-US" sz="3200" dirty="0" smtClean="0">
                <a:solidFill>
                  <a:srgbClr val="FFFFFF"/>
                </a:solidFill>
                <a:latin typeface="Segoe UI Light" pitchFamily="34" charset="0"/>
              </a:rPr>
              <a:t>We continue to invest in additional capabilities such as identity and persistent data protection</a:t>
            </a:r>
          </a:p>
          <a:p>
            <a:pPr>
              <a:spcAft>
                <a:spcPts val="2400"/>
              </a:spcAft>
            </a:pPr>
            <a:r>
              <a:rPr lang="en-US" sz="3200" dirty="0" smtClean="0">
                <a:solidFill>
                  <a:srgbClr val="FFFFFF"/>
                </a:solidFill>
                <a:latin typeface="Segoe UI Light" pitchFamily="34" charset="0"/>
              </a:rPr>
              <a:t>Further integrating the breadth of our products </a:t>
            </a:r>
            <a:br>
              <a:rPr lang="en-US" sz="3200" dirty="0" smtClean="0">
                <a:solidFill>
                  <a:srgbClr val="FFFFFF"/>
                </a:solidFill>
                <a:latin typeface="Segoe UI Light" pitchFamily="34" charset="0"/>
              </a:rPr>
            </a:br>
            <a:r>
              <a:rPr lang="en-US" sz="3200" dirty="0" smtClean="0">
                <a:solidFill>
                  <a:srgbClr val="FFFFFF"/>
                </a:solidFill>
                <a:latin typeface="Segoe UI Light" pitchFamily="34" charset="0"/>
              </a:rPr>
              <a:t>into cohesive solutions is a priority to us for the future</a:t>
            </a:r>
          </a:p>
        </p:txBody>
      </p:sp>
      <p:sp>
        <p:nvSpPr>
          <p:cNvPr id="4"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a:solidFill>
                  <a:srgbClr val="FFFFFF"/>
                </a:solidFill>
              </a:rPr>
              <a:t>Putting it All Together </a:t>
            </a:r>
          </a:p>
        </p:txBody>
      </p:sp>
    </p:spTree>
    <p:extLst>
      <p:ext uri="{BB962C8B-B14F-4D97-AF65-F5344CB8AC3E}">
        <p14:creationId xmlns:p14="http://schemas.microsoft.com/office/powerpoint/2010/main" val="1641927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750"/>
                                        <p:tgtEl>
                                          <p:spTgt spid="5">
                                            <p:txEl>
                                              <p:pRg st="1" end="1"/>
                                            </p:txEl>
                                          </p:spTgt>
                                        </p:tgtEl>
                                      </p:cBhvr>
                                    </p:animEffect>
                                    <p:anim calcmode="lin" valueType="num">
                                      <p:cBhvr>
                                        <p:cTn id="14"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750"/>
                                        <p:tgtEl>
                                          <p:spTgt spid="5">
                                            <p:txEl>
                                              <p:pRg st="2" end="2"/>
                                            </p:txEl>
                                          </p:spTgt>
                                        </p:tgtEl>
                                      </p:cBhvr>
                                    </p:animEffect>
                                    <p:anim calcmode="lin" valueType="num">
                                      <p:cBhvr>
                                        <p:cTn id="20"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1212849"/>
            <a:ext cx="12070012" cy="1264962"/>
          </a:xfrm>
        </p:spPr>
        <p:txBody>
          <a:bodyPr/>
          <a:lstStyle/>
          <a:p>
            <a:pPr lvl="0">
              <a:spcBef>
                <a:spcPts val="2400"/>
              </a:spcBef>
            </a:pPr>
            <a:r>
              <a:rPr lang="en-US" sz="3800" dirty="0" smtClean="0">
                <a:gradFill>
                  <a:gsLst>
                    <a:gs pos="1250">
                      <a:schemeClr val="tx1"/>
                    </a:gs>
                    <a:gs pos="100000">
                      <a:schemeClr val="tx1"/>
                    </a:gs>
                  </a:gsLst>
                  <a:lin ang="5400000" scaled="0"/>
                </a:gradFill>
              </a:rPr>
              <a:t>Windows Enterprise </a:t>
            </a:r>
            <a:r>
              <a:rPr lang="en-US" sz="3800" dirty="0" smtClean="0">
                <a:gradFill>
                  <a:gsLst>
                    <a:gs pos="1250">
                      <a:schemeClr val="tx1"/>
                    </a:gs>
                    <a:gs pos="100000">
                      <a:schemeClr val="tx1"/>
                    </a:gs>
                  </a:gsLst>
                  <a:lin ang="5400000" scaled="0"/>
                </a:gradFill>
                <a:hlinkClick r:id="rId3" action="ppaction://hlinkfile"/>
              </a:rPr>
              <a:t>windows.com/enterprise</a:t>
            </a:r>
            <a:r>
              <a:rPr lang="en-US" sz="3800" dirty="0" smtClean="0">
                <a:gradFill>
                  <a:gsLst>
                    <a:gs pos="1250">
                      <a:schemeClr val="tx1"/>
                    </a:gs>
                    <a:gs pos="100000">
                      <a:schemeClr val="tx1"/>
                    </a:gs>
                  </a:gsLst>
                  <a:lin ang="5400000" scaled="0"/>
                </a:gradFill>
              </a:rPr>
              <a:t>  </a:t>
            </a:r>
            <a:r>
              <a:rPr lang="en-US" sz="3600" u="sng" dirty="0" smtClean="0">
                <a:hlinkClick r:id="rId4"/>
              </a:rPr>
              <a:t>windowsphone.com/business</a:t>
            </a:r>
            <a:r>
              <a:rPr lang="en-US" sz="3600" dirty="0" smtClean="0"/>
              <a:t> </a:t>
            </a:r>
            <a:r>
              <a:rPr lang="en-US" sz="3600" dirty="0"/>
              <a:t> </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Windows Track </a:t>
            </a:r>
            <a:r>
              <a:rPr lang="en-US" dirty="0"/>
              <a:t>R</a:t>
            </a:r>
            <a:r>
              <a:rPr lang="en-US" dirty="0" smtClean="0"/>
              <a:t>esources</a:t>
            </a:r>
            <a:endParaRPr lang="en-US" dirty="0"/>
          </a:p>
        </p:txBody>
      </p:sp>
      <p:sp>
        <p:nvSpPr>
          <p:cNvPr id="10" name="Text Placeholder 7"/>
          <p:cNvSpPr txBox="1">
            <a:spLocks/>
          </p:cNvSpPr>
          <p:nvPr/>
        </p:nvSpPr>
        <p:spPr>
          <a:xfrm>
            <a:off x="274639" y="2661994"/>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Springboard </a:t>
            </a:r>
            <a:r>
              <a:rPr lang="en-US" sz="3800" dirty="0" smtClean="0">
                <a:gradFill>
                  <a:gsLst>
                    <a:gs pos="1250">
                      <a:schemeClr val="tx1"/>
                    </a:gs>
                    <a:gs pos="100000">
                      <a:schemeClr val="tx1"/>
                    </a:gs>
                  </a:gsLst>
                  <a:lin ang="5400000" scaled="0"/>
                </a:gradFill>
                <a:hlinkClick r:id="rId6" action="ppaction://hlinkfile"/>
              </a:rPr>
              <a:t>microsoft.com/springboard</a:t>
            </a:r>
            <a:endParaRPr lang="en-US" sz="3800" dirty="0">
              <a:gradFill>
                <a:gsLst>
                  <a:gs pos="1250">
                    <a:schemeClr val="tx1"/>
                  </a:gs>
                  <a:gs pos="100000">
                    <a:schemeClr val="tx1"/>
                  </a:gs>
                </a:gsLst>
                <a:lin ang="5400000" scaled="0"/>
              </a:gradFill>
            </a:endParaRPr>
          </a:p>
        </p:txBody>
      </p:sp>
      <p:sp>
        <p:nvSpPr>
          <p:cNvPr id="11" name="Text Placeholder 7"/>
          <p:cNvSpPr txBox="1">
            <a:spLocks/>
          </p:cNvSpPr>
          <p:nvPr/>
        </p:nvSpPr>
        <p:spPr>
          <a:xfrm>
            <a:off x="274639" y="3517533"/>
            <a:ext cx="12070012" cy="123726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3800" dirty="0" smtClean="0">
                <a:gradFill>
                  <a:gsLst>
                    <a:gs pos="1250">
                      <a:schemeClr val="tx1"/>
                    </a:gs>
                    <a:gs pos="100000">
                      <a:schemeClr val="tx1"/>
                    </a:gs>
                  </a:gsLst>
                  <a:lin ang="5400000" scaled="0"/>
                </a:gradFill>
              </a:rPr>
              <a:t>Microsoft Desktop Optimization Package (MDOP)</a:t>
            </a:r>
          </a:p>
          <a:p>
            <a:pPr marL="0" indent="0">
              <a:spcBef>
                <a:spcPts val="0"/>
              </a:spcBef>
              <a:buNone/>
            </a:pPr>
            <a:r>
              <a:rPr lang="en-US" sz="3800" dirty="0" smtClean="0">
                <a:gradFill>
                  <a:gsLst>
                    <a:gs pos="1250">
                      <a:schemeClr val="tx1"/>
                    </a:gs>
                    <a:gs pos="100000">
                      <a:schemeClr val="tx1"/>
                    </a:gs>
                  </a:gsLst>
                  <a:lin ang="5400000" scaled="0"/>
                </a:gradFill>
              </a:rPr>
              <a:t>   </a:t>
            </a:r>
            <a:r>
              <a:rPr lang="en-US" sz="3800" dirty="0" smtClean="0">
                <a:gradFill>
                  <a:gsLst>
                    <a:gs pos="1250">
                      <a:schemeClr val="tx1"/>
                    </a:gs>
                    <a:gs pos="100000">
                      <a:schemeClr val="tx1"/>
                    </a:gs>
                  </a:gsLst>
                  <a:lin ang="5400000" scaled="0"/>
                </a:gradFill>
                <a:hlinkClick r:id="rId7" action="ppaction://hlinkfile"/>
              </a:rPr>
              <a:t>microsoft.com/</a:t>
            </a:r>
            <a:r>
              <a:rPr lang="en-US" sz="3800" dirty="0" err="1" smtClean="0">
                <a:gradFill>
                  <a:gsLst>
                    <a:gs pos="1250">
                      <a:schemeClr val="tx1"/>
                    </a:gs>
                    <a:gs pos="100000">
                      <a:schemeClr val="tx1"/>
                    </a:gs>
                  </a:gsLst>
                  <a:lin ang="5400000" scaled="0"/>
                </a:gradFill>
                <a:hlinkClick r:id="rId7" action="ppaction://hlinkfile"/>
              </a:rPr>
              <a:t>mdop</a:t>
            </a:r>
            <a:r>
              <a:rPr lang="en-US" sz="3800" dirty="0" smtClean="0">
                <a:gradFill>
                  <a:gsLst>
                    <a:gs pos="1250">
                      <a:schemeClr val="tx1"/>
                    </a:gs>
                    <a:gs pos="100000">
                      <a:schemeClr val="tx1"/>
                    </a:gs>
                  </a:gsLst>
                  <a:lin ang="5400000" scaled="0"/>
                </a:gradFill>
              </a:rPr>
              <a:t> </a:t>
            </a:r>
            <a:endParaRPr lang="en-US" sz="3800" dirty="0">
              <a:gradFill>
                <a:gsLst>
                  <a:gs pos="1250">
                    <a:schemeClr val="tx1"/>
                  </a:gs>
                  <a:gs pos="100000">
                    <a:schemeClr val="tx1"/>
                  </a:gs>
                </a:gsLst>
                <a:lin ang="5400000" scaled="0"/>
              </a:gradFill>
            </a:endParaRPr>
          </a:p>
        </p:txBody>
      </p:sp>
      <p:sp>
        <p:nvSpPr>
          <p:cNvPr id="12" name="Text Placeholder 7"/>
          <p:cNvSpPr txBox="1">
            <a:spLocks/>
          </p:cNvSpPr>
          <p:nvPr/>
        </p:nvSpPr>
        <p:spPr>
          <a:xfrm>
            <a:off x="274639" y="4915917"/>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To Go </a:t>
            </a:r>
            <a:r>
              <a:rPr lang="en-US" sz="3800" dirty="0" smtClean="0">
                <a:gradFill>
                  <a:gsLst>
                    <a:gs pos="1250">
                      <a:schemeClr val="tx1"/>
                    </a:gs>
                    <a:gs pos="100000">
                      <a:schemeClr val="tx1"/>
                    </a:gs>
                  </a:gsLst>
                  <a:lin ang="5400000" scaled="0"/>
                </a:gradFill>
                <a:hlinkClick r:id="rId8" action="ppaction://hlinkfile"/>
              </a:rPr>
              <a:t>microsoft.com/windows/</a:t>
            </a:r>
            <a:r>
              <a:rPr lang="en-US" sz="3800" dirty="0" err="1" smtClean="0">
                <a:gradFill>
                  <a:gsLst>
                    <a:gs pos="1250">
                      <a:schemeClr val="tx1"/>
                    </a:gs>
                    <a:gs pos="100000">
                      <a:schemeClr val="tx1"/>
                    </a:gs>
                  </a:gsLst>
                  <a:lin ang="5400000" scaled="0"/>
                </a:gradFill>
                <a:hlinkClick r:id="rId8" action="ppaction://hlinkfile"/>
              </a:rPr>
              <a:t>wtg</a:t>
            </a:r>
            <a:endParaRPr lang="en-US" sz="3800" dirty="0">
              <a:gradFill>
                <a:gsLst>
                  <a:gs pos="1250">
                    <a:schemeClr val="tx1"/>
                  </a:gs>
                  <a:gs pos="100000">
                    <a:schemeClr val="tx1"/>
                  </a:gs>
                </a:gsLst>
                <a:lin ang="5400000" scaled="0"/>
              </a:gradFill>
            </a:endParaRPr>
          </a:p>
        </p:txBody>
      </p:sp>
      <p:sp>
        <p:nvSpPr>
          <p:cNvPr id="13" name="Text Placeholder 7"/>
          <p:cNvSpPr txBox="1">
            <a:spLocks/>
          </p:cNvSpPr>
          <p:nvPr/>
        </p:nvSpPr>
        <p:spPr>
          <a:xfrm>
            <a:off x="274639" y="5788003"/>
            <a:ext cx="12070012" cy="7109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5"/>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gradFill>
                  <a:gsLst>
                    <a:gs pos="1250">
                      <a:schemeClr val="tx1"/>
                    </a:gs>
                    <a:gs pos="100000">
                      <a:schemeClr val="tx1"/>
                    </a:gs>
                  </a:gsLst>
                  <a:lin ang="5400000" scaled="0"/>
                </a:gradFill>
              </a:rPr>
              <a:t>Windows Phone Developer </a:t>
            </a:r>
            <a:r>
              <a:rPr lang="en-US" sz="3600" u="sng" dirty="0" smtClean="0">
                <a:hlinkClick r:id="rId9"/>
              </a:rPr>
              <a:t>developer.windowsphone.com</a:t>
            </a:r>
            <a:r>
              <a:rPr lang="en-US" sz="3600" dirty="0" smtClean="0"/>
              <a:t> </a:t>
            </a:r>
            <a:endParaRPr lang="en-US" sz="38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1180919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par>
                                <p:cTn id="20" presetID="10" presetClass="entr" presetSubtype="0"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63" presetClass="path" presetSubtype="0" decel="100000" fill="hold" grpId="1" nodeType="withEffect">
                                  <p:stCondLst>
                                    <p:cond delay="750"/>
                                  </p:stCondLst>
                                  <p:childTnLst>
                                    <p:animMotion origin="layout" path="M -0.02413 2.17885E-6 L 2.26704E-6 2.17885E-6 " pathEditMode="relative" rAng="0" ptsTypes="AA">
                                      <p:cBhvr>
                                        <p:cTn id="24" dur="500" fill="hold"/>
                                        <p:tgtEl>
                                          <p:spTgt spid="12"/>
                                        </p:tgtEl>
                                        <p:attrNameLst>
                                          <p:attrName>ppt_x</p:attrName>
                                          <p:attrName>ppt_y</p:attrName>
                                        </p:attrNameLst>
                                      </p:cBhvr>
                                      <p:rCtr x="1200"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63" presetClass="path" presetSubtype="0" decel="100000" fill="hold" grpId="1" nodeType="withEffect">
                                  <p:stCondLst>
                                    <p:cond delay="750"/>
                                  </p:stCondLst>
                                  <p:childTnLst>
                                    <p:animMotion origin="layout" path="M -0.02413 2.17885E-6 L 2.26704E-6 2.17885E-6 " pathEditMode="relative" rAng="0" ptsTypes="AA">
                                      <p:cBhvr>
                                        <p:cTn id="29"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P spid="12" grpId="0"/>
      <p:bldP spid="12" grpId="1"/>
      <p:bldP spid="13" grpId="0"/>
      <p:bldP spid="13"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6306342"/>
          </a:xfrm>
        </p:spPr>
        <p:txBody>
          <a:bodyPr/>
          <a:lstStyle/>
          <a:p>
            <a:pPr marL="0" lvl="0" indent="0">
              <a:spcBef>
                <a:spcPts val="2400"/>
              </a:spcBef>
              <a:buNone/>
            </a:pPr>
            <a:r>
              <a:rPr lang="en-US" sz="3600" dirty="0"/>
              <a:t>Breakout Sessions</a:t>
            </a:r>
          </a:p>
          <a:p>
            <a:pPr marL="0" indent="0">
              <a:spcBef>
                <a:spcPts val="2400"/>
              </a:spcBef>
              <a:buNone/>
            </a:pPr>
            <a:r>
              <a:rPr lang="en-US" sz="2000" dirty="0" smtClean="0">
                <a:solidFill>
                  <a:schemeClr val="tx1"/>
                </a:solidFill>
              </a:rPr>
              <a:t>The State of Windows 8.1 Security: Malware Resistance - May 12</a:t>
            </a:r>
            <a:r>
              <a:rPr lang="en-US" sz="2000" baseline="30000" dirty="0" smtClean="0">
                <a:solidFill>
                  <a:schemeClr val="tx1"/>
                </a:solidFill>
              </a:rPr>
              <a:t>th</a:t>
            </a:r>
            <a:r>
              <a:rPr lang="en-US" sz="2000" dirty="0" smtClean="0">
                <a:solidFill>
                  <a:schemeClr val="tx1"/>
                </a:solidFill>
              </a:rPr>
              <a:t> 4:45PM; Room: 371A</a:t>
            </a:r>
          </a:p>
          <a:p>
            <a:pPr marL="0" indent="0">
              <a:spcBef>
                <a:spcPts val="2400"/>
              </a:spcBef>
              <a:buNone/>
            </a:pPr>
            <a:r>
              <a:rPr lang="en-US" sz="2000" dirty="0" smtClean="0">
                <a:solidFill>
                  <a:schemeClr val="tx1"/>
                </a:solidFill>
              </a:rPr>
              <a:t>Malware </a:t>
            </a:r>
            <a:r>
              <a:rPr lang="en-US" sz="2000" dirty="0">
                <a:solidFill>
                  <a:schemeClr val="tx1"/>
                </a:solidFill>
              </a:rPr>
              <a:t>Hunting with Mark Russinovich </a:t>
            </a:r>
            <a:r>
              <a:rPr lang="en-US" sz="2000" dirty="0" smtClean="0">
                <a:solidFill>
                  <a:schemeClr val="tx1"/>
                </a:solidFill>
              </a:rPr>
              <a:t>- </a:t>
            </a:r>
            <a:r>
              <a:rPr lang="en-US" sz="2000" dirty="0">
                <a:solidFill>
                  <a:schemeClr val="tx1"/>
                </a:solidFill>
              </a:rPr>
              <a:t>May </a:t>
            </a:r>
            <a:r>
              <a:rPr lang="en-US" sz="2000" dirty="0" smtClean="0">
                <a:solidFill>
                  <a:schemeClr val="tx1"/>
                </a:solidFill>
              </a:rPr>
              <a:t>15</a:t>
            </a:r>
            <a:r>
              <a:rPr lang="en-US" sz="2000" baseline="30000" dirty="0" smtClean="0">
                <a:solidFill>
                  <a:schemeClr val="tx1"/>
                </a:solidFill>
              </a:rPr>
              <a:t>th</a:t>
            </a:r>
            <a:r>
              <a:rPr lang="en-US" sz="2000" dirty="0" smtClean="0">
                <a:solidFill>
                  <a:schemeClr val="tx1"/>
                </a:solidFill>
              </a:rPr>
              <a:t> 10:15AM; Room</a:t>
            </a:r>
            <a:r>
              <a:rPr lang="en-US" sz="2000" dirty="0">
                <a:solidFill>
                  <a:schemeClr val="tx1"/>
                </a:solidFill>
              </a:rPr>
              <a:t>: Grand </a:t>
            </a:r>
            <a:r>
              <a:rPr lang="en-US" sz="2000" dirty="0" err="1">
                <a:solidFill>
                  <a:schemeClr val="tx1"/>
                </a:solidFill>
              </a:rPr>
              <a:t>Ballrm</a:t>
            </a:r>
            <a:r>
              <a:rPr lang="en-US" sz="2000" dirty="0">
                <a:solidFill>
                  <a:schemeClr val="tx1"/>
                </a:solidFill>
              </a:rPr>
              <a:t> </a:t>
            </a:r>
            <a:r>
              <a:rPr lang="en-US" sz="2000" dirty="0" smtClean="0">
                <a:solidFill>
                  <a:schemeClr val="tx1"/>
                </a:solidFill>
              </a:rPr>
              <a:t>C</a:t>
            </a:r>
          </a:p>
          <a:p>
            <a:pPr marL="0" indent="0">
              <a:spcBef>
                <a:spcPts val="2400"/>
              </a:spcBef>
              <a:buNone/>
            </a:pPr>
            <a:r>
              <a:rPr lang="en-US" sz="2000" dirty="0">
                <a:solidFill>
                  <a:schemeClr val="tx1"/>
                </a:solidFill>
              </a:rPr>
              <a:t>Bulletproofing Your Network Security - May </a:t>
            </a:r>
            <a:r>
              <a:rPr lang="en-US" sz="2000" dirty="0" smtClean="0">
                <a:solidFill>
                  <a:schemeClr val="tx1"/>
                </a:solidFill>
              </a:rPr>
              <a:t>12</a:t>
            </a:r>
            <a:r>
              <a:rPr lang="en-US" sz="2000" baseline="30000" dirty="0" smtClean="0">
                <a:solidFill>
                  <a:schemeClr val="tx1"/>
                </a:solidFill>
              </a:rPr>
              <a:t>th</a:t>
            </a:r>
            <a:r>
              <a:rPr lang="en-US" sz="2000" dirty="0" smtClean="0">
                <a:solidFill>
                  <a:schemeClr val="tx1"/>
                </a:solidFill>
              </a:rPr>
              <a:t> 1:15 PM; </a:t>
            </a:r>
            <a:r>
              <a:rPr lang="en-US" sz="2000" dirty="0">
                <a:solidFill>
                  <a:schemeClr val="tx1"/>
                </a:solidFill>
              </a:rPr>
              <a:t>Grand </a:t>
            </a:r>
            <a:r>
              <a:rPr lang="en-US" sz="2000" dirty="0" err="1">
                <a:solidFill>
                  <a:schemeClr val="tx1"/>
                </a:solidFill>
              </a:rPr>
              <a:t>Ballrm</a:t>
            </a:r>
            <a:r>
              <a:rPr lang="en-US" sz="2000" dirty="0">
                <a:solidFill>
                  <a:schemeClr val="tx1"/>
                </a:solidFill>
              </a:rPr>
              <a:t> </a:t>
            </a:r>
            <a:r>
              <a:rPr lang="en-US" sz="2000" dirty="0" smtClean="0">
                <a:solidFill>
                  <a:schemeClr val="tx1"/>
                </a:solidFill>
              </a:rPr>
              <a:t>A</a:t>
            </a:r>
          </a:p>
          <a:p>
            <a:pPr marL="0" indent="0">
              <a:spcBef>
                <a:spcPts val="2400"/>
              </a:spcBef>
              <a:buNone/>
            </a:pPr>
            <a:r>
              <a:rPr lang="en-US" sz="2000" dirty="0">
                <a:solidFill>
                  <a:schemeClr val="tx1"/>
                </a:solidFill>
              </a:rPr>
              <a:t>Social Engineering</a:t>
            </a:r>
            <a:r>
              <a:rPr lang="en-US" sz="2000" dirty="0" smtClean="0">
                <a:solidFill>
                  <a:schemeClr val="tx1"/>
                </a:solidFill>
              </a:rPr>
              <a:t>: </a:t>
            </a:r>
            <a:r>
              <a:rPr lang="en-US" sz="2000" dirty="0">
                <a:solidFill>
                  <a:schemeClr val="tx1"/>
                </a:solidFill>
              </a:rPr>
              <a:t>Targeted Attacks, and IT Security - May 13 5:00 PM - 6:15 PM Room: Grand </a:t>
            </a:r>
            <a:r>
              <a:rPr lang="en-US" sz="2000" dirty="0" err="1">
                <a:solidFill>
                  <a:schemeClr val="tx1"/>
                </a:solidFill>
              </a:rPr>
              <a:t>Ballrm</a:t>
            </a:r>
            <a:r>
              <a:rPr lang="en-US" sz="2000" dirty="0">
                <a:solidFill>
                  <a:schemeClr val="tx1"/>
                </a:solidFill>
              </a:rPr>
              <a:t> </a:t>
            </a:r>
            <a:r>
              <a:rPr lang="en-US" sz="2000" dirty="0" smtClean="0">
                <a:solidFill>
                  <a:schemeClr val="tx1"/>
                </a:solidFill>
              </a:rPr>
              <a:t>A</a:t>
            </a:r>
          </a:p>
          <a:p>
            <a:pPr marL="0" indent="0">
              <a:spcBef>
                <a:spcPts val="2400"/>
              </a:spcBef>
              <a:buNone/>
            </a:pPr>
            <a:r>
              <a:rPr lang="en-US" sz="3600" dirty="0" smtClean="0"/>
              <a:t>Instructor Led labs</a:t>
            </a:r>
          </a:p>
          <a:p>
            <a:pPr marL="0" indent="0">
              <a:spcBef>
                <a:spcPts val="2400"/>
              </a:spcBef>
              <a:buNone/>
            </a:pPr>
            <a:r>
              <a:rPr lang="en-US" sz="2000" dirty="0" smtClean="0">
                <a:solidFill>
                  <a:schemeClr val="tx1"/>
                </a:solidFill>
              </a:rPr>
              <a:t>Implementing Endpoint Protection in SCCM - May 13</a:t>
            </a:r>
            <a:r>
              <a:rPr lang="en-US" sz="2000" baseline="30000" dirty="0" smtClean="0">
                <a:solidFill>
                  <a:schemeClr val="tx1"/>
                </a:solidFill>
              </a:rPr>
              <a:t>th</a:t>
            </a:r>
            <a:r>
              <a:rPr lang="en-US" sz="2000" dirty="0" smtClean="0">
                <a:solidFill>
                  <a:schemeClr val="tx1"/>
                </a:solidFill>
              </a:rPr>
              <a:t> 10:15; AM Room: Hall E ILL Room 3 </a:t>
            </a:r>
          </a:p>
          <a:p>
            <a:pPr marL="0" indent="0">
              <a:spcBef>
                <a:spcPts val="2400"/>
              </a:spcBef>
              <a:buNone/>
            </a:pPr>
            <a:r>
              <a:rPr lang="en-US" sz="2000" dirty="0">
                <a:solidFill>
                  <a:schemeClr val="tx1"/>
                </a:solidFill>
              </a:rPr>
              <a:t>Implementing Endpoint Protection in SCCM - May </a:t>
            </a:r>
            <a:r>
              <a:rPr lang="en-US" sz="2000" dirty="0" smtClean="0">
                <a:solidFill>
                  <a:schemeClr val="tx1"/>
                </a:solidFill>
              </a:rPr>
              <a:t>15th 8:30; </a:t>
            </a:r>
            <a:r>
              <a:rPr lang="en-US" sz="2000" dirty="0">
                <a:solidFill>
                  <a:schemeClr val="tx1"/>
                </a:solidFill>
              </a:rPr>
              <a:t>AM Room: Hall E ILL Room 3 </a:t>
            </a:r>
          </a:p>
          <a:p>
            <a:pPr marL="0" indent="0">
              <a:spcBef>
                <a:spcPts val="2400"/>
              </a:spcBef>
              <a:buNone/>
            </a:pPr>
            <a:endParaRPr lang="en-US" sz="3200" dirty="0" smtClean="0">
              <a:solidFill>
                <a:schemeClr val="tx1"/>
              </a:solidFill>
            </a:endParaRPr>
          </a:p>
          <a:p>
            <a:pPr marL="342900" lvl="1" indent="0">
              <a:spcBef>
                <a:spcPts val="2400"/>
              </a:spcBef>
              <a:buNone/>
            </a:pP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16655204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1.11212E-6 L 2.26704E-6 1.11212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40337267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585"/>
            <a:ext cx="12435840" cy="7012110"/>
          </a:xfrm>
          <a:prstGeom prst="rect">
            <a:avLst/>
          </a:prstGeom>
          <a:noFill/>
          <a:ln>
            <a:noFill/>
          </a:ln>
        </p:spPr>
      </p:pic>
      <p:sp>
        <p:nvSpPr>
          <p:cNvPr id="8" name="Rectangle 7"/>
          <p:cNvSpPr/>
          <p:nvPr/>
        </p:nvSpPr>
        <p:spPr bwMode="auto">
          <a:xfrm>
            <a:off x="0" y="0"/>
            <a:ext cx="8504238" cy="6995160"/>
          </a:xfrm>
          <a:prstGeom prst="rect">
            <a:avLst/>
          </a:prstGeom>
          <a:gradFill>
            <a:gsLst>
              <a:gs pos="50000">
                <a:srgbClr val="FFFFFF">
                  <a:alpha val="70000"/>
                </a:srgbClr>
              </a:gs>
              <a:gs pos="0">
                <a:schemeClr val="bg1">
                  <a:alpha val="80000"/>
                </a:schemeClr>
              </a:gs>
              <a:gs pos="100000">
                <a:schemeClr val="bg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nSpc>
                <a:spcPct val="90000"/>
              </a:lnSpc>
              <a:spcBef>
                <a:spcPts val="0"/>
              </a:spcBef>
            </a:pPr>
            <a:endParaRPr lang="en-US" sz="2000" dirty="0">
              <a:gradFill>
                <a:gsLst>
                  <a:gs pos="0">
                    <a:srgbClr val="FFFFFF"/>
                  </a:gs>
                  <a:gs pos="100000">
                    <a:srgbClr val="FFFFFF"/>
                  </a:gs>
                </a:gsLst>
                <a:lin ang="5400000" scaled="0"/>
              </a:gradFill>
            </a:endParaRPr>
          </a:p>
        </p:txBody>
      </p:sp>
      <p:sp>
        <p:nvSpPr>
          <p:cNvPr id="4" name="Title 1"/>
          <p:cNvSpPr txBox="1">
            <a:spLocks/>
          </p:cNvSpPr>
          <p:nvPr/>
        </p:nvSpPr>
        <p:spPr>
          <a:xfrm>
            <a:off x="144831" y="479425"/>
            <a:ext cx="5142772" cy="1248329"/>
          </a:xfrm>
          <a:prstGeom prst="rect">
            <a:avLst/>
          </a:prstGeom>
        </p:spPr>
        <p:txBody>
          <a:bodyPr vert="horz" lIns="186521" tIns="46630" rIns="186521" bIns="46630" rtlCol="0" anchor="t">
            <a:noAutofit/>
          </a:bodyPr>
          <a:lstStyle>
            <a:lvl1pPr algn="l" defTabSz="896157" rtl="0" eaLnBrk="1" latinLnBrk="0" hangingPunct="1">
              <a:spcBef>
                <a:spcPct val="0"/>
              </a:spcBef>
              <a:buNone/>
              <a:defRPr sz="4705" kern="1200">
                <a:gradFill>
                  <a:gsLst>
                    <a:gs pos="0">
                      <a:schemeClr val="tx1"/>
                    </a:gs>
                    <a:gs pos="100000">
                      <a:schemeClr val="tx1"/>
                    </a:gs>
                  </a:gsLst>
                  <a:lin ang="5400000" scaled="0"/>
                </a:gradFill>
                <a:latin typeface="+mj-lt"/>
                <a:ea typeface="+mj-ea"/>
                <a:cs typeface="+mj-cs"/>
              </a:defRPr>
            </a:lvl1pPr>
          </a:lstStyle>
          <a:p>
            <a:r>
              <a:rPr lang="en-US" sz="7200" dirty="0">
                <a:solidFill>
                  <a:srgbClr val="0072C6"/>
                </a:solidFill>
              </a:rPr>
              <a:t>Success Is…</a:t>
            </a:r>
          </a:p>
        </p:txBody>
      </p:sp>
      <p:sp>
        <p:nvSpPr>
          <p:cNvPr id="6" name="Rectangular Callout 5"/>
          <p:cNvSpPr/>
          <p:nvPr/>
        </p:nvSpPr>
        <p:spPr bwMode="auto">
          <a:xfrm>
            <a:off x="274638" y="1918447"/>
            <a:ext cx="7511212" cy="4856926"/>
          </a:xfrm>
          <a:prstGeom prst="wedgeRectCallout">
            <a:avLst>
              <a:gd name="adj1" fmla="val 60374"/>
              <a:gd name="adj2" fmla="val -3250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2"/>
          <p:cNvSpPr txBox="1">
            <a:spLocks/>
          </p:cNvSpPr>
          <p:nvPr/>
        </p:nvSpPr>
        <p:spPr>
          <a:xfrm>
            <a:off x="457200" y="2273620"/>
            <a:ext cx="7357760" cy="3147482"/>
          </a:xfrm>
          <a:prstGeom prst="rect">
            <a:avLst/>
          </a:prstGeom>
        </p:spPr>
        <p:txBody>
          <a:bodyPr/>
          <a:lstStyle>
            <a:lvl1pPr marL="0" indent="0" algn="l" defTabSz="896157" rtl="0" eaLnBrk="1" latinLnBrk="0" hangingPunct="1">
              <a:spcBef>
                <a:spcPct val="20000"/>
              </a:spcBef>
              <a:buFont typeface="Arial" pitchFamily="34" charset="0"/>
              <a:buNone/>
              <a:defRPr sz="3529" kern="1200">
                <a:gradFill>
                  <a:gsLst>
                    <a:gs pos="0">
                      <a:schemeClr val="tx1"/>
                    </a:gs>
                    <a:gs pos="100000">
                      <a:schemeClr val="tx1"/>
                    </a:gs>
                  </a:gsLst>
                  <a:lin ang="5400000" scaled="0"/>
                </a:gradFill>
                <a:latin typeface="+mj-lt"/>
                <a:ea typeface="+mn-ea"/>
                <a:cs typeface="+mn-cs"/>
              </a:defRPr>
            </a:lvl1pPr>
            <a:lvl2pPr marL="0" indent="0" algn="l" defTabSz="896157" rtl="0" eaLnBrk="1" latinLnBrk="0" hangingPunct="1">
              <a:spcBef>
                <a:spcPct val="20000"/>
              </a:spcBef>
              <a:buFont typeface="Arial" pitchFamily="34" charset="0"/>
              <a:buNone/>
              <a:defRPr sz="2745" kern="1200">
                <a:gradFill>
                  <a:gsLst>
                    <a:gs pos="0">
                      <a:schemeClr val="tx1"/>
                    </a:gs>
                    <a:gs pos="100000">
                      <a:schemeClr val="tx1"/>
                    </a:gs>
                  </a:gsLst>
                  <a:lin ang="5400000" scaled="0"/>
                </a:gradFill>
                <a:latin typeface="+mn-lt"/>
                <a:ea typeface="+mn-ea"/>
                <a:cs typeface="+mn-cs"/>
              </a:defRPr>
            </a:lvl2pPr>
            <a:lvl3pPr marL="448077" indent="-224039" algn="l" defTabSz="896157" rtl="0" eaLnBrk="1" latinLnBrk="0" hangingPunct="1">
              <a:spcBef>
                <a:spcPct val="20000"/>
              </a:spcBef>
              <a:buFont typeface="Arial" pitchFamily="34" charset="0"/>
              <a:buChar char="•"/>
              <a:defRPr sz="2353" kern="1200">
                <a:gradFill>
                  <a:gsLst>
                    <a:gs pos="0">
                      <a:schemeClr val="tx1"/>
                    </a:gs>
                    <a:gs pos="100000">
                      <a:schemeClr val="tx1"/>
                    </a:gs>
                  </a:gsLst>
                  <a:lin ang="5400000" scaled="0"/>
                </a:gradFill>
                <a:latin typeface="+mn-lt"/>
                <a:ea typeface="+mn-ea"/>
                <a:cs typeface="+mn-cs"/>
              </a:defRPr>
            </a:lvl3pPr>
            <a:lvl4pPr marL="725016" indent="-276938" algn="l" defTabSz="896157" rtl="0" eaLnBrk="1" latinLnBrk="0" hangingPunct="1">
              <a:spcBef>
                <a:spcPct val="20000"/>
              </a:spcBef>
              <a:buFont typeface="Arial" pitchFamily="34" charset="0"/>
              <a:buChar char="–"/>
              <a:defRPr sz="1961" kern="1200">
                <a:gradFill>
                  <a:gsLst>
                    <a:gs pos="0">
                      <a:schemeClr val="tx1"/>
                    </a:gs>
                    <a:gs pos="100000">
                      <a:schemeClr val="tx1"/>
                    </a:gs>
                  </a:gsLst>
                  <a:lin ang="5400000" scaled="0"/>
                </a:gradFill>
                <a:latin typeface="+mn-lt"/>
                <a:ea typeface="+mn-ea"/>
                <a:cs typeface="+mn-cs"/>
              </a:defRPr>
            </a:lvl4pPr>
            <a:lvl5pPr marL="1012845" indent="-287828" algn="l" defTabSz="896157" rtl="0" eaLnBrk="1" latinLnBrk="0" hangingPunct="1">
              <a:spcBef>
                <a:spcPct val="20000"/>
              </a:spcBef>
              <a:buFont typeface="Arial" pitchFamily="34" charset="0"/>
              <a:buChar char="»"/>
              <a:defRPr sz="1765" kern="1200">
                <a:gradFill>
                  <a:gsLst>
                    <a:gs pos="0">
                      <a:schemeClr val="tx1"/>
                    </a:gs>
                    <a:gs pos="100000">
                      <a:schemeClr val="tx1"/>
                    </a:gs>
                  </a:gsLst>
                  <a:lin ang="5400000" scaled="0"/>
                </a:gradFill>
                <a:latin typeface="+mn-lt"/>
                <a:ea typeface="+mn-ea"/>
                <a:cs typeface="+mn-cs"/>
              </a:defRPr>
            </a:lvl5pPr>
            <a:lvl6pPr marL="2464431"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2509"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0588"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8665"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90000"/>
              </a:lnSpc>
              <a:spcBef>
                <a:spcPts val="0"/>
              </a:spcBef>
            </a:pPr>
            <a:r>
              <a:rPr lang="en-US" sz="2800" dirty="0" smtClean="0">
                <a:gradFill>
                  <a:gsLst>
                    <a:gs pos="0">
                      <a:srgbClr val="FFFFFF"/>
                    </a:gs>
                    <a:gs pos="100000">
                      <a:srgbClr val="FFFFFF"/>
                    </a:gs>
                  </a:gsLst>
                  <a:lin ang="5400000" scaled="0"/>
                </a:gradFill>
              </a:rPr>
              <a:t>“I know what data is sensitive, what is not.  </a:t>
            </a:r>
            <a:br>
              <a:rPr lang="en-US" sz="2800" dirty="0" smtClean="0">
                <a:gradFill>
                  <a:gsLst>
                    <a:gs pos="0">
                      <a:srgbClr val="FFFFFF"/>
                    </a:gs>
                    <a:gs pos="100000">
                      <a:srgbClr val="FFFFFF"/>
                    </a:gs>
                  </a:gsLst>
                  <a:lin ang="5400000" scaled="0"/>
                </a:gradFill>
              </a:rPr>
            </a:br>
            <a:r>
              <a:rPr lang="en-US" sz="2800" dirty="0" smtClean="0">
                <a:gradFill>
                  <a:gsLst>
                    <a:gs pos="0">
                      <a:srgbClr val="FFFFFF"/>
                    </a:gs>
                    <a:gs pos="100000">
                      <a:srgbClr val="FFFFFF"/>
                    </a:gs>
                  </a:gsLst>
                  <a:lin ang="5400000" scaled="0"/>
                </a:gradFill>
              </a:rPr>
              <a:t>My sensitive data is protected, anywhere it resides, regardless of type.  I can control its </a:t>
            </a:r>
            <a:br>
              <a:rPr lang="en-US" sz="2800" dirty="0" smtClean="0">
                <a:gradFill>
                  <a:gsLst>
                    <a:gs pos="0">
                      <a:srgbClr val="FFFFFF"/>
                    </a:gs>
                    <a:gs pos="100000">
                      <a:srgbClr val="FFFFFF"/>
                    </a:gs>
                  </a:gsLst>
                  <a:lin ang="5400000" scaled="0"/>
                </a:gradFill>
              </a:rPr>
            </a:br>
            <a:r>
              <a:rPr lang="en-US" sz="2800" dirty="0" smtClean="0">
                <a:gradFill>
                  <a:gsLst>
                    <a:gs pos="0">
                      <a:srgbClr val="FFFFFF"/>
                    </a:gs>
                    <a:gs pos="100000">
                      <a:srgbClr val="FFFFFF"/>
                    </a:gs>
                  </a:gsLst>
                  <a:lin ang="5400000" scaled="0"/>
                </a:gradFill>
              </a:rPr>
              <a:t>flow and monitor its use.  Access to my data </a:t>
            </a:r>
            <a:br>
              <a:rPr lang="en-US" sz="2800" dirty="0" smtClean="0">
                <a:gradFill>
                  <a:gsLst>
                    <a:gs pos="0">
                      <a:srgbClr val="FFFFFF"/>
                    </a:gs>
                    <a:gs pos="100000">
                      <a:srgbClr val="FFFFFF"/>
                    </a:gs>
                  </a:gsLst>
                  <a:lin ang="5400000" scaled="0"/>
                </a:gradFill>
              </a:rPr>
            </a:br>
            <a:r>
              <a:rPr lang="en-US" sz="2800" dirty="0" smtClean="0">
                <a:gradFill>
                  <a:gsLst>
                    <a:gs pos="0">
                      <a:srgbClr val="FFFFFF"/>
                    </a:gs>
                    <a:gs pos="100000">
                      <a:srgbClr val="FFFFFF"/>
                    </a:gs>
                  </a:gsLst>
                  <a:lin ang="5400000" scaled="0"/>
                </a:gradFill>
              </a:rPr>
              <a:t>is controlled by me.”</a:t>
            </a:r>
          </a:p>
          <a:p>
            <a:pPr>
              <a:lnSpc>
                <a:spcPct val="90000"/>
              </a:lnSpc>
              <a:spcBef>
                <a:spcPts val="0"/>
              </a:spcBef>
            </a:pPr>
            <a:endParaRPr lang="en-US" sz="1500" dirty="0" smtClean="0">
              <a:gradFill>
                <a:gsLst>
                  <a:gs pos="0">
                    <a:srgbClr val="FFFFFF"/>
                  </a:gs>
                  <a:gs pos="100000">
                    <a:srgbClr val="FFFFFF"/>
                  </a:gs>
                </a:gsLst>
                <a:lin ang="5400000" scaled="0"/>
              </a:gradFill>
            </a:endParaRPr>
          </a:p>
          <a:p>
            <a:pPr marL="2687638">
              <a:lnSpc>
                <a:spcPct val="90000"/>
              </a:lnSpc>
              <a:spcBef>
                <a:spcPts val="0"/>
              </a:spcBef>
            </a:pPr>
            <a:r>
              <a:rPr lang="en-US" sz="2400" dirty="0" smtClean="0">
                <a:gradFill>
                  <a:gsLst>
                    <a:gs pos="0">
                      <a:srgbClr val="FFFFFF"/>
                    </a:gs>
                    <a:gs pos="100000">
                      <a:srgbClr val="FFFFFF"/>
                    </a:gs>
                  </a:gsLst>
                  <a:lin ang="5400000" scaled="0"/>
                </a:gradFill>
                <a:latin typeface="+mj-lt"/>
              </a:rPr>
              <a:t>CXO or </a:t>
            </a:r>
            <a:r>
              <a:rPr lang="en-US" sz="2400" dirty="0" err="1" smtClean="0">
                <a:gradFill>
                  <a:gsLst>
                    <a:gs pos="0">
                      <a:srgbClr val="FFFFFF"/>
                    </a:gs>
                    <a:gs pos="100000">
                      <a:srgbClr val="FFFFFF"/>
                    </a:gs>
                  </a:gsLst>
                  <a:lin ang="5400000" scaled="0"/>
                </a:gradFill>
                <a:latin typeface="+mj-lt"/>
              </a:rPr>
              <a:t>ITPro</a:t>
            </a:r>
            <a:endParaRPr lang="en-US" sz="2400" dirty="0" smtClean="0">
              <a:gradFill>
                <a:gsLst>
                  <a:gs pos="0">
                    <a:srgbClr val="FFFFFF"/>
                  </a:gs>
                  <a:gs pos="100000">
                    <a:srgbClr val="FFFFFF"/>
                  </a:gs>
                </a:gsLst>
                <a:lin ang="5400000" scaled="0"/>
              </a:gradFill>
              <a:latin typeface="+mj-lt"/>
            </a:endParaRPr>
          </a:p>
        </p:txBody>
      </p:sp>
      <p:sp>
        <p:nvSpPr>
          <p:cNvPr id="2" name="TextBox 1"/>
          <p:cNvSpPr txBox="1"/>
          <p:nvPr/>
        </p:nvSpPr>
        <p:spPr>
          <a:xfrm>
            <a:off x="457200" y="5090862"/>
            <a:ext cx="6510968" cy="1611210"/>
          </a:xfrm>
          <a:prstGeom prst="rect">
            <a:avLst/>
          </a:prstGeom>
          <a:noFill/>
        </p:spPr>
        <p:txBody>
          <a:bodyPr wrap="square" lIns="182880" tIns="146304" rIns="182880" bIns="146304" rtlCol="0">
            <a:spAutoFit/>
          </a:bodyPr>
          <a:lstStyle/>
          <a:p>
            <a:pPr>
              <a:lnSpc>
                <a:spcPct val="90000"/>
              </a:lnSpc>
              <a:spcBef>
                <a:spcPts val="0"/>
              </a:spcBef>
            </a:pPr>
            <a:r>
              <a:rPr lang="en-US" sz="2800" dirty="0" smtClean="0">
                <a:gradFill>
                  <a:gsLst>
                    <a:gs pos="0">
                      <a:srgbClr val="FFFFFF"/>
                    </a:gs>
                    <a:gs pos="100000">
                      <a:srgbClr val="FFFFFF"/>
                    </a:gs>
                  </a:gsLst>
                  <a:lin ang="5400000" scaled="0"/>
                </a:gradFill>
                <a:latin typeface="+mj-lt"/>
              </a:rPr>
              <a:t>“I </a:t>
            </a:r>
            <a:r>
              <a:rPr lang="en-US" sz="2800" dirty="0">
                <a:gradFill>
                  <a:gsLst>
                    <a:gs pos="0">
                      <a:srgbClr val="FFFFFF"/>
                    </a:gs>
                    <a:gs pos="100000">
                      <a:srgbClr val="FFFFFF"/>
                    </a:gs>
                  </a:gsLst>
                  <a:lin ang="5400000" scaled="0"/>
                </a:gradFill>
                <a:latin typeface="+mj-lt"/>
              </a:rPr>
              <a:t>am empowered to act responsibly with my organization’s data</a:t>
            </a:r>
            <a:r>
              <a:rPr lang="en-US" sz="2800" dirty="0" smtClean="0">
                <a:gradFill>
                  <a:gsLst>
                    <a:gs pos="0">
                      <a:srgbClr val="FFFFFF"/>
                    </a:gs>
                    <a:gs pos="100000">
                      <a:srgbClr val="FFFFFF"/>
                    </a:gs>
                  </a:gsLst>
                  <a:lin ang="5400000" scaled="0"/>
                </a:gradFill>
                <a:latin typeface="+mj-lt"/>
              </a:rPr>
              <a:t>.”</a:t>
            </a:r>
            <a:endParaRPr lang="en-US" sz="2800" dirty="0">
              <a:gradFill>
                <a:gsLst>
                  <a:gs pos="0">
                    <a:srgbClr val="FFFFFF"/>
                  </a:gs>
                  <a:gs pos="100000">
                    <a:srgbClr val="FFFFFF"/>
                  </a:gs>
                </a:gsLst>
                <a:lin ang="5400000" scaled="0"/>
              </a:gradFill>
              <a:latin typeface="+mj-lt"/>
            </a:endParaRPr>
          </a:p>
          <a:p>
            <a:pPr>
              <a:lnSpc>
                <a:spcPct val="90000"/>
              </a:lnSpc>
              <a:spcBef>
                <a:spcPts val="0"/>
              </a:spcBef>
            </a:pPr>
            <a:endParaRPr lang="en-US" sz="1500" dirty="0">
              <a:gradFill>
                <a:gsLst>
                  <a:gs pos="0">
                    <a:srgbClr val="FFFFFF"/>
                  </a:gs>
                  <a:gs pos="100000">
                    <a:srgbClr val="FFFFFF"/>
                  </a:gs>
                </a:gsLst>
                <a:lin ang="5400000" scaled="0"/>
              </a:gradFill>
              <a:latin typeface="+mj-lt"/>
            </a:endParaRPr>
          </a:p>
          <a:p>
            <a:pPr marL="2511425">
              <a:lnSpc>
                <a:spcPct val="90000"/>
              </a:lnSpc>
              <a:spcBef>
                <a:spcPts val="0"/>
              </a:spcBef>
            </a:pPr>
            <a:r>
              <a:rPr lang="en-US" sz="2400" dirty="0">
                <a:gradFill>
                  <a:gsLst>
                    <a:gs pos="0">
                      <a:srgbClr val="FFFFFF"/>
                    </a:gs>
                    <a:gs pos="100000">
                      <a:srgbClr val="FFFFFF"/>
                    </a:gs>
                  </a:gsLst>
                  <a:lin ang="5400000" scaled="0"/>
                </a:gradFill>
                <a:latin typeface="+mj-lt"/>
              </a:rPr>
              <a:t>Information </a:t>
            </a:r>
            <a:r>
              <a:rPr lang="en-US" sz="2400" dirty="0" smtClean="0">
                <a:gradFill>
                  <a:gsLst>
                    <a:gs pos="0">
                      <a:srgbClr val="FFFFFF"/>
                    </a:gs>
                    <a:gs pos="100000">
                      <a:srgbClr val="FFFFFF"/>
                    </a:gs>
                  </a:gsLst>
                  <a:lin ang="5400000" scaled="0"/>
                </a:gradFill>
                <a:latin typeface="+mj-lt"/>
              </a:rPr>
              <a:t>Worker</a:t>
            </a:r>
            <a:endParaRPr lang="en-US" sz="2400" dirty="0">
              <a:gradFill>
                <a:gsLst>
                  <a:gs pos="0">
                    <a:srgbClr val="FFFFFF"/>
                  </a:gs>
                  <a:gs pos="100000">
                    <a:srgbClr val="FFFFFF"/>
                  </a:gs>
                </a:gsLst>
                <a:lin ang="5400000" scaled="0"/>
              </a:gradFill>
              <a:latin typeface="+mj-lt"/>
            </a:endParaRPr>
          </a:p>
        </p:txBody>
      </p:sp>
    </p:spTree>
    <p:extLst>
      <p:ext uri="{BB962C8B-B14F-4D97-AF65-F5344CB8AC3E}">
        <p14:creationId xmlns:p14="http://schemas.microsoft.com/office/powerpoint/2010/main" val="3669746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06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3727100396"/>
      </p:ext>
    </p:extLst>
  </p:cSld>
  <p:clrMapOvr>
    <a:masterClrMapping/>
  </p:clrMapOvr>
  <p:transition spd="slow">
    <p:pu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7970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bwMode="auto">
          <a:xfrm>
            <a:off x="3563055" y="1066361"/>
            <a:ext cx="5577840" cy="5577840"/>
          </a:xfrm>
          <a:prstGeom prst="ellipse">
            <a:avLst/>
          </a:prstGeom>
          <a:solidFill>
            <a:srgbClr val="FFFFFF">
              <a:lumMod val="95000"/>
            </a:srgb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itle 1"/>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smtClean="0">
                <a:ln w="3175">
                  <a:noFill/>
                </a:ln>
                <a:solidFill>
                  <a:schemeClr val="tx1"/>
                </a:solidFill>
                <a:effectLst/>
                <a:uLnTx/>
                <a:uFillTx/>
                <a:latin typeface="Segoe UI Light"/>
                <a:ea typeface="+mn-ea"/>
                <a:cs typeface="Segoe UI" pitchFamily="34" charset="0"/>
              </a:rPr>
              <a:t>Industry Approach</a:t>
            </a:r>
            <a:br>
              <a:rPr kumimoji="0" lang="en-US" sz="4800" b="0" i="0" u="none" strike="noStrike" kern="1200" cap="none" spc="-102" normalizeH="0" baseline="0" noProof="0" dirty="0" smtClean="0">
                <a:ln w="3175">
                  <a:noFill/>
                </a:ln>
                <a:solidFill>
                  <a:schemeClr val="tx1"/>
                </a:solidFill>
                <a:effectLst/>
                <a:uLnTx/>
                <a:uFillTx/>
                <a:latin typeface="Segoe UI Light"/>
                <a:ea typeface="+mn-ea"/>
                <a:cs typeface="Segoe UI" pitchFamily="34" charset="0"/>
              </a:rPr>
            </a:br>
            <a:endParaRPr kumimoji="0" lang="en-US" sz="4800" b="0" i="0" u="none" strike="noStrike" kern="1200" cap="none" spc="-102" normalizeH="0" baseline="0" noProof="0" dirty="0">
              <a:ln w="3175">
                <a:noFill/>
              </a:ln>
              <a:solidFill>
                <a:schemeClr val="tx1"/>
              </a:solidFill>
              <a:effectLst/>
              <a:uLnTx/>
              <a:uFillTx/>
              <a:latin typeface="Segoe UI Light"/>
              <a:ea typeface="+mn-ea"/>
              <a:cs typeface="Segoe UI" pitchFamily="34" charset="0"/>
            </a:endParaRPr>
          </a:p>
        </p:txBody>
      </p:sp>
      <p:grpSp>
        <p:nvGrpSpPr>
          <p:cNvPr id="29" name="Group 28"/>
          <p:cNvGrpSpPr/>
          <p:nvPr/>
        </p:nvGrpSpPr>
        <p:grpSpPr>
          <a:xfrm>
            <a:off x="4442026" y="1945332"/>
            <a:ext cx="3819899" cy="3819899"/>
            <a:chOff x="3911643" y="1190668"/>
            <a:chExt cx="4613188" cy="4613188"/>
          </a:xfrm>
        </p:grpSpPr>
        <p:sp>
          <p:nvSpPr>
            <p:cNvPr id="30" name="Freeform 29"/>
            <p:cNvSpPr/>
            <p:nvPr/>
          </p:nvSpPr>
          <p:spPr>
            <a:xfrm>
              <a:off x="3911643" y="1190668"/>
              <a:ext cx="4613188" cy="4613188"/>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a:solidFill>
              <a:srgbClr val="0072C6"/>
            </a:solidFill>
            <a:ln>
              <a:solidFill>
                <a:srgbClr val="FFFFFF"/>
              </a:solidFill>
            </a:ln>
            <a:effectLst/>
            <a:scene3d>
              <a:camera prst="orthographicFront">
                <a:rot lat="0" lon="0" rev="0"/>
              </a:camera>
              <a:lightRig rig="twoPt" dir="tl"/>
            </a:scene3d>
            <a:sp3d prstMaterial="flat"/>
          </p:spPr>
          <p:txBody>
            <a:bodyPr spcFirstLastPara="0" vert="horz" wrap="square" lIns="2286000" tIns="665480" rIns="435051" bIns="1681480" numCol="1" spcCol="1270" anchor="ctr" anchorCtr="0">
              <a:noAutofit/>
            </a:bodyPr>
            <a:lstStyle/>
            <a:p>
              <a:pPr marL="0" marR="0" lvl="0" indent="0" algn="ctr" defTabSz="1244600" eaLnBrk="1" fontAlgn="auto" latinLnBrk="0" hangingPunct="1">
                <a:lnSpc>
                  <a:spcPct val="90000"/>
                </a:lnSpc>
                <a:spcBef>
                  <a:spcPct val="0"/>
                </a:spcBef>
                <a:spcAft>
                  <a:spcPts val="0"/>
                </a:spcAft>
                <a:buClrTx/>
                <a:buSzTx/>
                <a:buFontTx/>
                <a:buNone/>
                <a:tabLst/>
                <a:defRPr/>
              </a:pPr>
              <a: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t>Data </a:t>
              </a:r>
              <a:b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br>
              <a: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t>in Use</a:t>
              </a:r>
            </a:p>
          </p:txBody>
        </p:sp>
        <p:sp>
          <p:nvSpPr>
            <p:cNvPr id="31" name="Freeform 30"/>
            <p:cNvSpPr/>
            <p:nvPr/>
          </p:nvSpPr>
          <p:spPr>
            <a:xfrm>
              <a:off x="3911643" y="1190668"/>
              <a:ext cx="4613188" cy="4613188"/>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0072C6"/>
            </a:solidFill>
            <a:ln>
              <a:solidFill>
                <a:srgbClr val="FFFFFF"/>
              </a:solidFill>
            </a:ln>
            <a:effectLst/>
            <a:scene3d>
              <a:camera prst="orthographicFront">
                <a:rot lat="0" lon="0" rev="0"/>
              </a:camera>
              <a:lightRig rig="twoPt" dir="tl"/>
            </a:scene3d>
            <a:sp3d prstMaterial="flat"/>
          </p:spPr>
          <p:txBody>
            <a:bodyPr spcFirstLastPara="0" vert="horz" wrap="square" lIns="970280" tIns="2286000" rIns="970280" bIns="238759" numCol="1" spcCol="1270" anchor="ctr" anchorCtr="0">
              <a:noAutofit/>
            </a:bodyPr>
            <a:lstStyle/>
            <a:p>
              <a:pPr marL="0" marR="0" lvl="0" indent="0" algn="ctr" defTabSz="1244600" eaLnBrk="1" fontAlgn="auto" latinLnBrk="0" hangingPunct="1">
                <a:lnSpc>
                  <a:spcPct val="90000"/>
                </a:lnSpc>
                <a:spcBef>
                  <a:spcPct val="0"/>
                </a:spcBef>
                <a:spcAft>
                  <a:spcPts val="0"/>
                </a:spcAft>
                <a:buClrTx/>
                <a:buSzTx/>
                <a:buFontTx/>
                <a:buNone/>
                <a:tabLst/>
                <a:defRPr/>
              </a:pPr>
              <a: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t>Data in </a:t>
              </a:r>
              <a:b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br>
              <a: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t>Motion</a:t>
              </a:r>
            </a:p>
          </p:txBody>
        </p:sp>
        <p:sp>
          <p:nvSpPr>
            <p:cNvPr id="32" name="Freeform 31"/>
            <p:cNvSpPr/>
            <p:nvPr/>
          </p:nvSpPr>
          <p:spPr>
            <a:xfrm>
              <a:off x="3911643" y="1190668"/>
              <a:ext cx="4613188" cy="4613188"/>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a:solidFill>
              <a:srgbClr val="0072C6"/>
            </a:solidFill>
            <a:ln>
              <a:solidFill>
                <a:srgbClr val="FFFFFF"/>
              </a:solidFill>
            </a:ln>
            <a:effectLst/>
            <a:scene3d>
              <a:camera prst="orthographicFront">
                <a:rot lat="0" lon="0" rev="0"/>
              </a:camera>
              <a:lightRig rig="twoPt" dir="tl"/>
            </a:scene3d>
            <a:sp3d prstMaterial="flat"/>
          </p:spPr>
          <p:txBody>
            <a:bodyPr spcFirstLastPara="0" vert="horz" wrap="square" lIns="401320" tIns="706121" rIns="2286000" bIns="1640839" numCol="1" spcCol="1270" anchor="ctr" anchorCtr="0">
              <a:noAutofit/>
            </a:bodyPr>
            <a:lstStyle/>
            <a:p>
              <a:pPr marL="0" marR="0" lvl="0" indent="0" algn="ctr" defTabSz="1244600" eaLnBrk="1" fontAlgn="auto" latinLnBrk="0" hangingPunct="1">
                <a:lnSpc>
                  <a:spcPct val="90000"/>
                </a:lnSpc>
                <a:spcBef>
                  <a:spcPct val="0"/>
                </a:spcBef>
                <a:spcAft>
                  <a:spcPts val="0"/>
                </a:spcAft>
                <a:buClrTx/>
                <a:buSzTx/>
                <a:buFontTx/>
                <a:buNone/>
                <a:tabLst/>
                <a:defRPr/>
              </a:pPr>
              <a: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t>Data </a:t>
              </a:r>
              <a:b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br>
              <a:r>
                <a:rPr kumimoji="0" lang="en-US" sz="2800" b="0" i="0" u="none" strike="noStrike" kern="0" cap="none" spc="-50" normalizeH="0" baseline="0" noProof="0" dirty="0" smtClean="0">
                  <a:ln>
                    <a:noFill/>
                  </a:ln>
                  <a:solidFill>
                    <a:srgbClr val="FFFFFF"/>
                  </a:solidFill>
                  <a:effectLst/>
                  <a:uLnTx/>
                  <a:uFillTx/>
                  <a:latin typeface="Segoe UI Light"/>
                  <a:ea typeface="+mn-ea"/>
                  <a:cs typeface="+mn-cs"/>
                </a:rPr>
                <a:t>at Rest</a:t>
              </a:r>
            </a:p>
          </p:txBody>
        </p:sp>
      </p:grpSp>
      <p:sp>
        <p:nvSpPr>
          <p:cNvPr id="33" name="Freeform 79"/>
          <p:cNvSpPr>
            <a:spLocks noEditPoints="1"/>
          </p:cNvSpPr>
          <p:nvPr/>
        </p:nvSpPr>
        <p:spPr bwMode="black">
          <a:xfrm>
            <a:off x="4245850" y="2381059"/>
            <a:ext cx="361274" cy="448304"/>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rgbClr val="0072C6"/>
          </a:solidFill>
          <a:ln>
            <a:noFill/>
          </a:ln>
          <a:extLst/>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34" name="Freeform 128"/>
          <p:cNvSpPr>
            <a:spLocks noEditPoints="1"/>
          </p:cNvSpPr>
          <p:nvPr/>
        </p:nvSpPr>
        <p:spPr bwMode="black">
          <a:xfrm>
            <a:off x="6616485" y="5874737"/>
            <a:ext cx="495282" cy="436014"/>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35" name="Freeform 128"/>
          <p:cNvSpPr>
            <a:spLocks noEditPoints="1"/>
          </p:cNvSpPr>
          <p:nvPr/>
        </p:nvSpPr>
        <p:spPr bwMode="black">
          <a:xfrm>
            <a:off x="7398544" y="5526526"/>
            <a:ext cx="548843" cy="383857"/>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0072C6"/>
          </a:solidFill>
          <a:ln>
            <a:noFill/>
          </a:ln>
          <a:extLst/>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36" name="Freeform 66"/>
          <p:cNvSpPr>
            <a:spLocks/>
          </p:cNvSpPr>
          <p:nvPr/>
        </p:nvSpPr>
        <p:spPr bwMode="auto">
          <a:xfrm>
            <a:off x="4723418" y="1820962"/>
            <a:ext cx="561180" cy="212410"/>
          </a:xfrm>
          <a:custGeom>
            <a:avLst/>
            <a:gdLst>
              <a:gd name="T0" fmla="*/ 1210 w 1230"/>
              <a:gd name="T1" fmla="*/ 207 h 466"/>
              <a:gd name="T2" fmla="*/ 1210 w 1230"/>
              <a:gd name="T3" fmla="*/ 207 h 466"/>
              <a:gd name="T4" fmla="*/ 1187 w 1230"/>
              <a:gd name="T5" fmla="*/ 121 h 466"/>
              <a:gd name="T6" fmla="*/ 1012 w 1230"/>
              <a:gd name="T7" fmla="*/ 21 h 466"/>
              <a:gd name="T8" fmla="*/ 774 w 1230"/>
              <a:gd name="T9" fmla="*/ 85 h 466"/>
              <a:gd name="T10" fmla="*/ 675 w 1230"/>
              <a:gd name="T11" fmla="*/ 179 h 466"/>
              <a:gd name="T12" fmla="*/ 549 w 1230"/>
              <a:gd name="T13" fmla="*/ 179 h 466"/>
              <a:gd name="T14" fmla="*/ 534 w 1230"/>
              <a:gd name="T15" fmla="*/ 121 h 466"/>
              <a:gd name="T16" fmla="*/ 359 w 1230"/>
              <a:gd name="T17" fmla="*/ 21 h 466"/>
              <a:gd name="T18" fmla="*/ 121 w 1230"/>
              <a:gd name="T19" fmla="*/ 85 h 466"/>
              <a:gd name="T20" fmla="*/ 20 w 1230"/>
              <a:gd name="T21" fmla="*/ 259 h 466"/>
              <a:gd name="T22" fmla="*/ 43 w 1230"/>
              <a:gd name="T23" fmla="*/ 345 h 466"/>
              <a:gd name="T24" fmla="*/ 110 w 1230"/>
              <a:gd name="T25" fmla="*/ 431 h 466"/>
              <a:gd name="T26" fmla="*/ 218 w 1230"/>
              <a:gd name="T27" fmla="*/ 445 h 466"/>
              <a:gd name="T28" fmla="*/ 456 w 1230"/>
              <a:gd name="T29" fmla="*/ 381 h 466"/>
              <a:gd name="T30" fmla="*/ 512 w 1230"/>
              <a:gd name="T31" fmla="*/ 351 h 466"/>
              <a:gd name="T32" fmla="*/ 358 w 1230"/>
              <a:gd name="T33" fmla="*/ 297 h 466"/>
              <a:gd name="T34" fmla="*/ 190 w 1230"/>
              <a:gd name="T35" fmla="*/ 342 h 466"/>
              <a:gd name="T36" fmla="*/ 163 w 1230"/>
              <a:gd name="T37" fmla="*/ 338 h 466"/>
              <a:gd name="T38" fmla="*/ 147 w 1230"/>
              <a:gd name="T39" fmla="*/ 317 h 466"/>
              <a:gd name="T40" fmla="*/ 124 w 1230"/>
              <a:gd name="T41" fmla="*/ 231 h 466"/>
              <a:gd name="T42" fmla="*/ 149 w 1230"/>
              <a:gd name="T43" fmla="*/ 188 h 466"/>
              <a:gd name="T44" fmla="*/ 387 w 1230"/>
              <a:gd name="T45" fmla="*/ 124 h 466"/>
              <a:gd name="T46" fmla="*/ 430 w 1230"/>
              <a:gd name="T47" fmla="*/ 149 h 466"/>
              <a:gd name="T48" fmla="*/ 438 w 1230"/>
              <a:gd name="T49" fmla="*/ 179 h 466"/>
              <a:gd name="T50" fmla="*/ 403 w 1230"/>
              <a:gd name="T51" fmla="*/ 179 h 466"/>
              <a:gd name="T52" fmla="*/ 349 w 1230"/>
              <a:gd name="T53" fmla="*/ 233 h 466"/>
              <a:gd name="T54" fmla="*/ 403 w 1230"/>
              <a:gd name="T55" fmla="*/ 287 h 466"/>
              <a:gd name="T56" fmla="*/ 827 w 1230"/>
              <a:gd name="T57" fmla="*/ 287 h 466"/>
              <a:gd name="T58" fmla="*/ 881 w 1230"/>
              <a:gd name="T59" fmla="*/ 233 h 466"/>
              <a:gd name="T60" fmla="*/ 833 w 1230"/>
              <a:gd name="T61" fmla="*/ 180 h 466"/>
              <a:gd name="T62" fmla="*/ 1040 w 1230"/>
              <a:gd name="T63" fmla="*/ 124 h 466"/>
              <a:gd name="T64" fmla="*/ 1083 w 1230"/>
              <a:gd name="T65" fmla="*/ 149 h 466"/>
              <a:gd name="T66" fmla="*/ 1106 w 1230"/>
              <a:gd name="T67" fmla="*/ 235 h 466"/>
              <a:gd name="T68" fmla="*/ 1081 w 1230"/>
              <a:gd name="T69" fmla="*/ 278 h 466"/>
              <a:gd name="T70" fmla="*/ 843 w 1230"/>
              <a:gd name="T71" fmla="*/ 342 h 466"/>
              <a:gd name="T72" fmla="*/ 800 w 1230"/>
              <a:gd name="T73" fmla="*/ 317 h 466"/>
              <a:gd name="T74" fmla="*/ 797 w 1230"/>
              <a:gd name="T75" fmla="*/ 304 h 466"/>
              <a:gd name="T76" fmla="*/ 696 w 1230"/>
              <a:gd name="T77" fmla="*/ 344 h 466"/>
              <a:gd name="T78" fmla="*/ 696 w 1230"/>
              <a:gd name="T79" fmla="*/ 345 h 466"/>
              <a:gd name="T80" fmla="*/ 871 w 1230"/>
              <a:gd name="T81" fmla="*/ 445 h 466"/>
              <a:gd name="T82" fmla="*/ 1109 w 1230"/>
              <a:gd name="T83" fmla="*/ 381 h 466"/>
              <a:gd name="T84" fmla="*/ 1210 w 1230"/>
              <a:gd name="T85" fmla="*/ 20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0" h="466">
                <a:moveTo>
                  <a:pt x="1210" y="207"/>
                </a:moveTo>
                <a:cubicBezTo>
                  <a:pt x="1210" y="207"/>
                  <a:pt x="1210" y="207"/>
                  <a:pt x="1210" y="207"/>
                </a:cubicBezTo>
                <a:cubicBezTo>
                  <a:pt x="1187" y="121"/>
                  <a:pt x="1187" y="121"/>
                  <a:pt x="1187" y="121"/>
                </a:cubicBezTo>
                <a:cubicBezTo>
                  <a:pt x="1166" y="46"/>
                  <a:pt x="1088" y="0"/>
                  <a:pt x="1012" y="21"/>
                </a:cubicBezTo>
                <a:cubicBezTo>
                  <a:pt x="774" y="85"/>
                  <a:pt x="774" y="85"/>
                  <a:pt x="774" y="85"/>
                </a:cubicBezTo>
                <a:cubicBezTo>
                  <a:pt x="725" y="98"/>
                  <a:pt x="690" y="135"/>
                  <a:pt x="675" y="179"/>
                </a:cubicBezTo>
                <a:cubicBezTo>
                  <a:pt x="549" y="179"/>
                  <a:pt x="549" y="179"/>
                  <a:pt x="549" y="179"/>
                </a:cubicBezTo>
                <a:cubicBezTo>
                  <a:pt x="534" y="121"/>
                  <a:pt x="534" y="121"/>
                  <a:pt x="534" y="121"/>
                </a:cubicBezTo>
                <a:cubicBezTo>
                  <a:pt x="513" y="46"/>
                  <a:pt x="435" y="0"/>
                  <a:pt x="359" y="21"/>
                </a:cubicBezTo>
                <a:cubicBezTo>
                  <a:pt x="121" y="85"/>
                  <a:pt x="121" y="85"/>
                  <a:pt x="121" y="85"/>
                </a:cubicBezTo>
                <a:cubicBezTo>
                  <a:pt x="45" y="105"/>
                  <a:pt x="0" y="183"/>
                  <a:pt x="20" y="259"/>
                </a:cubicBezTo>
                <a:cubicBezTo>
                  <a:pt x="43" y="345"/>
                  <a:pt x="43" y="345"/>
                  <a:pt x="43" y="345"/>
                </a:cubicBezTo>
                <a:cubicBezTo>
                  <a:pt x="53" y="381"/>
                  <a:pt x="77" y="412"/>
                  <a:pt x="110" y="431"/>
                </a:cubicBezTo>
                <a:cubicBezTo>
                  <a:pt x="143" y="450"/>
                  <a:pt x="181" y="455"/>
                  <a:pt x="218" y="445"/>
                </a:cubicBezTo>
                <a:cubicBezTo>
                  <a:pt x="456" y="381"/>
                  <a:pt x="456" y="381"/>
                  <a:pt x="456" y="381"/>
                </a:cubicBezTo>
                <a:cubicBezTo>
                  <a:pt x="477" y="376"/>
                  <a:pt x="496" y="365"/>
                  <a:pt x="512" y="351"/>
                </a:cubicBezTo>
                <a:cubicBezTo>
                  <a:pt x="462" y="316"/>
                  <a:pt x="397" y="300"/>
                  <a:pt x="358" y="297"/>
                </a:cubicBezTo>
                <a:cubicBezTo>
                  <a:pt x="190" y="342"/>
                  <a:pt x="190" y="342"/>
                  <a:pt x="190" y="342"/>
                </a:cubicBezTo>
                <a:cubicBezTo>
                  <a:pt x="181" y="344"/>
                  <a:pt x="171" y="343"/>
                  <a:pt x="163" y="338"/>
                </a:cubicBezTo>
                <a:cubicBezTo>
                  <a:pt x="155" y="333"/>
                  <a:pt x="149" y="326"/>
                  <a:pt x="147" y="317"/>
                </a:cubicBezTo>
                <a:cubicBezTo>
                  <a:pt x="124" y="231"/>
                  <a:pt x="124" y="231"/>
                  <a:pt x="124" y="231"/>
                </a:cubicBezTo>
                <a:cubicBezTo>
                  <a:pt x="119" y="212"/>
                  <a:pt x="130" y="193"/>
                  <a:pt x="149" y="188"/>
                </a:cubicBezTo>
                <a:cubicBezTo>
                  <a:pt x="387" y="124"/>
                  <a:pt x="387" y="124"/>
                  <a:pt x="387" y="124"/>
                </a:cubicBezTo>
                <a:cubicBezTo>
                  <a:pt x="406" y="119"/>
                  <a:pt x="425" y="130"/>
                  <a:pt x="430" y="149"/>
                </a:cubicBezTo>
                <a:cubicBezTo>
                  <a:pt x="430" y="149"/>
                  <a:pt x="434" y="163"/>
                  <a:pt x="438" y="179"/>
                </a:cubicBezTo>
                <a:cubicBezTo>
                  <a:pt x="403" y="179"/>
                  <a:pt x="403" y="179"/>
                  <a:pt x="403" y="179"/>
                </a:cubicBezTo>
                <a:cubicBezTo>
                  <a:pt x="373" y="179"/>
                  <a:pt x="349" y="203"/>
                  <a:pt x="349" y="233"/>
                </a:cubicBezTo>
                <a:cubicBezTo>
                  <a:pt x="349" y="263"/>
                  <a:pt x="373" y="287"/>
                  <a:pt x="403" y="287"/>
                </a:cubicBezTo>
                <a:cubicBezTo>
                  <a:pt x="827" y="287"/>
                  <a:pt x="827" y="287"/>
                  <a:pt x="827" y="287"/>
                </a:cubicBezTo>
                <a:cubicBezTo>
                  <a:pt x="857" y="287"/>
                  <a:pt x="881" y="263"/>
                  <a:pt x="881" y="233"/>
                </a:cubicBezTo>
                <a:cubicBezTo>
                  <a:pt x="881" y="205"/>
                  <a:pt x="860" y="183"/>
                  <a:pt x="833" y="180"/>
                </a:cubicBezTo>
                <a:cubicBezTo>
                  <a:pt x="1040" y="124"/>
                  <a:pt x="1040" y="124"/>
                  <a:pt x="1040" y="124"/>
                </a:cubicBezTo>
                <a:cubicBezTo>
                  <a:pt x="1059" y="119"/>
                  <a:pt x="1078" y="130"/>
                  <a:pt x="1083" y="149"/>
                </a:cubicBezTo>
                <a:cubicBezTo>
                  <a:pt x="1106" y="235"/>
                  <a:pt x="1106" y="235"/>
                  <a:pt x="1106" y="235"/>
                </a:cubicBezTo>
                <a:cubicBezTo>
                  <a:pt x="1111" y="254"/>
                  <a:pt x="1100" y="273"/>
                  <a:pt x="1081" y="278"/>
                </a:cubicBezTo>
                <a:cubicBezTo>
                  <a:pt x="843" y="342"/>
                  <a:pt x="843" y="342"/>
                  <a:pt x="843" y="342"/>
                </a:cubicBezTo>
                <a:cubicBezTo>
                  <a:pt x="824" y="347"/>
                  <a:pt x="805" y="335"/>
                  <a:pt x="800" y="317"/>
                </a:cubicBezTo>
                <a:cubicBezTo>
                  <a:pt x="797" y="304"/>
                  <a:pt x="797" y="304"/>
                  <a:pt x="797" y="304"/>
                </a:cubicBezTo>
                <a:cubicBezTo>
                  <a:pt x="765" y="311"/>
                  <a:pt x="728" y="324"/>
                  <a:pt x="696" y="344"/>
                </a:cubicBezTo>
                <a:cubicBezTo>
                  <a:pt x="696" y="345"/>
                  <a:pt x="696" y="345"/>
                  <a:pt x="696" y="345"/>
                </a:cubicBezTo>
                <a:cubicBezTo>
                  <a:pt x="717" y="420"/>
                  <a:pt x="795" y="466"/>
                  <a:pt x="871" y="445"/>
                </a:cubicBezTo>
                <a:cubicBezTo>
                  <a:pt x="1109" y="381"/>
                  <a:pt x="1109" y="381"/>
                  <a:pt x="1109" y="381"/>
                </a:cubicBezTo>
                <a:cubicBezTo>
                  <a:pt x="1185" y="361"/>
                  <a:pt x="1230" y="283"/>
                  <a:pt x="1210" y="207"/>
                </a:cubicBezTo>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grpSp>
        <p:nvGrpSpPr>
          <p:cNvPr id="37" name="Group 36"/>
          <p:cNvGrpSpPr/>
          <p:nvPr/>
        </p:nvGrpSpPr>
        <p:grpSpPr bwMode="black">
          <a:xfrm>
            <a:off x="7706222" y="1977669"/>
            <a:ext cx="555703" cy="452089"/>
            <a:chOff x="5184775" y="225425"/>
            <a:chExt cx="1500188" cy="1220788"/>
          </a:xfrm>
          <a:solidFill>
            <a:srgbClr val="0072C6"/>
          </a:solidFill>
        </p:grpSpPr>
        <p:sp>
          <p:nvSpPr>
            <p:cNvPr id="38" name="Freeform 8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39" name="Oval 8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40" name="Freeform 8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grpSp>
      <p:sp>
        <p:nvSpPr>
          <p:cNvPr id="41" name="Freeform 20"/>
          <p:cNvSpPr>
            <a:spLocks noEditPoints="1"/>
          </p:cNvSpPr>
          <p:nvPr/>
        </p:nvSpPr>
        <p:spPr bwMode="black">
          <a:xfrm>
            <a:off x="5782718" y="1278785"/>
            <a:ext cx="795290" cy="552914"/>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0072C6"/>
          </a:solidFill>
          <a:extLst/>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FFFFFF"/>
              </a:solidFill>
              <a:effectLst/>
              <a:uLnTx/>
              <a:uFillTx/>
            </a:endParaRPr>
          </a:p>
        </p:txBody>
      </p:sp>
      <p:sp>
        <p:nvSpPr>
          <p:cNvPr id="42" name="Freeform 94"/>
          <p:cNvSpPr>
            <a:spLocks noEditPoints="1"/>
          </p:cNvSpPr>
          <p:nvPr/>
        </p:nvSpPr>
        <p:spPr bwMode="auto">
          <a:xfrm>
            <a:off x="8455294" y="3181097"/>
            <a:ext cx="369399" cy="498285"/>
          </a:xfrm>
          <a:custGeom>
            <a:avLst/>
            <a:gdLst>
              <a:gd name="T0" fmla="*/ 535 w 586"/>
              <a:gd name="T1" fmla="*/ 0 h 791"/>
              <a:gd name="T2" fmla="*/ 586 w 586"/>
              <a:gd name="T3" fmla="*/ 50 h 791"/>
              <a:gd name="T4" fmla="*/ 586 w 586"/>
              <a:gd name="T5" fmla="*/ 585 h 791"/>
              <a:gd name="T6" fmla="*/ 535 w 586"/>
              <a:gd name="T7" fmla="*/ 637 h 791"/>
              <a:gd name="T8" fmla="*/ 308 w 586"/>
              <a:gd name="T9" fmla="*/ 637 h 791"/>
              <a:gd name="T10" fmla="*/ 306 w 586"/>
              <a:gd name="T11" fmla="*/ 590 h 791"/>
              <a:gd name="T12" fmla="*/ 535 w 586"/>
              <a:gd name="T13" fmla="*/ 590 h 791"/>
              <a:gd name="T14" fmla="*/ 539 w 586"/>
              <a:gd name="T15" fmla="*/ 585 h 791"/>
              <a:gd name="T16" fmla="*/ 539 w 586"/>
              <a:gd name="T17" fmla="*/ 50 h 791"/>
              <a:gd name="T18" fmla="*/ 535 w 586"/>
              <a:gd name="T19" fmla="*/ 46 h 791"/>
              <a:gd name="T20" fmla="*/ 147 w 586"/>
              <a:gd name="T21" fmla="*/ 46 h 791"/>
              <a:gd name="T22" fmla="*/ 142 w 586"/>
              <a:gd name="T23" fmla="*/ 50 h 791"/>
              <a:gd name="T24" fmla="*/ 142 w 586"/>
              <a:gd name="T25" fmla="*/ 368 h 791"/>
              <a:gd name="T26" fmla="*/ 103 w 586"/>
              <a:gd name="T27" fmla="*/ 443 h 791"/>
              <a:gd name="T28" fmla="*/ 95 w 586"/>
              <a:gd name="T29" fmla="*/ 458 h 791"/>
              <a:gd name="T30" fmla="*/ 95 w 586"/>
              <a:gd name="T31" fmla="*/ 50 h 791"/>
              <a:gd name="T32" fmla="*/ 147 w 586"/>
              <a:gd name="T33" fmla="*/ 0 h 791"/>
              <a:gd name="T34" fmla="*/ 535 w 586"/>
              <a:gd name="T35" fmla="*/ 0 h 791"/>
              <a:gd name="T36" fmla="*/ 252 w 586"/>
              <a:gd name="T37" fmla="*/ 578 h 791"/>
              <a:gd name="T38" fmla="*/ 162 w 586"/>
              <a:gd name="T39" fmla="*/ 519 h 791"/>
              <a:gd name="T40" fmla="*/ 228 w 586"/>
              <a:gd name="T41" fmla="*/ 379 h 791"/>
              <a:gd name="T42" fmla="*/ 217 w 586"/>
              <a:gd name="T43" fmla="*/ 341 h 791"/>
              <a:gd name="T44" fmla="*/ 184 w 586"/>
              <a:gd name="T45" fmla="*/ 357 h 791"/>
              <a:gd name="T46" fmla="*/ 84 w 586"/>
              <a:gd name="T47" fmla="*/ 549 h 791"/>
              <a:gd name="T48" fmla="*/ 70 w 586"/>
              <a:gd name="T49" fmla="*/ 487 h 791"/>
              <a:gd name="T50" fmla="*/ 17 w 586"/>
              <a:gd name="T51" fmla="*/ 445 h 791"/>
              <a:gd name="T52" fmla="*/ 17 w 586"/>
              <a:gd name="T53" fmla="*/ 495 h 791"/>
              <a:gd name="T54" fmla="*/ 42 w 586"/>
              <a:gd name="T55" fmla="*/ 692 h 791"/>
              <a:gd name="T56" fmla="*/ 46 w 586"/>
              <a:gd name="T57" fmla="*/ 723 h 791"/>
              <a:gd name="T58" fmla="*/ 53 w 586"/>
              <a:gd name="T59" fmla="*/ 737 h 791"/>
              <a:gd name="T60" fmla="*/ 88 w 586"/>
              <a:gd name="T61" fmla="*/ 770 h 791"/>
              <a:gd name="T62" fmla="*/ 201 w 586"/>
              <a:gd name="T63" fmla="*/ 739 h 791"/>
              <a:gd name="T64" fmla="*/ 203 w 586"/>
              <a:gd name="T65" fmla="*/ 735 h 791"/>
              <a:gd name="T66" fmla="*/ 276 w 586"/>
              <a:gd name="T67" fmla="*/ 628 h 791"/>
              <a:gd name="T68" fmla="*/ 252 w 586"/>
              <a:gd name="T69" fmla="*/ 57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6" h="791">
                <a:moveTo>
                  <a:pt x="535" y="0"/>
                </a:moveTo>
                <a:cubicBezTo>
                  <a:pt x="564" y="0"/>
                  <a:pt x="586" y="23"/>
                  <a:pt x="586" y="50"/>
                </a:cubicBezTo>
                <a:cubicBezTo>
                  <a:pt x="586" y="50"/>
                  <a:pt x="586" y="50"/>
                  <a:pt x="586" y="585"/>
                </a:cubicBezTo>
                <a:cubicBezTo>
                  <a:pt x="586" y="613"/>
                  <a:pt x="564" y="637"/>
                  <a:pt x="535" y="637"/>
                </a:cubicBezTo>
                <a:cubicBezTo>
                  <a:pt x="535" y="637"/>
                  <a:pt x="535" y="637"/>
                  <a:pt x="308" y="637"/>
                </a:cubicBezTo>
                <a:cubicBezTo>
                  <a:pt x="315" y="623"/>
                  <a:pt x="315" y="606"/>
                  <a:pt x="306" y="590"/>
                </a:cubicBezTo>
                <a:cubicBezTo>
                  <a:pt x="306" y="590"/>
                  <a:pt x="306" y="590"/>
                  <a:pt x="535" y="590"/>
                </a:cubicBezTo>
                <a:cubicBezTo>
                  <a:pt x="537" y="590"/>
                  <a:pt x="539" y="588"/>
                  <a:pt x="539" y="585"/>
                </a:cubicBezTo>
                <a:cubicBezTo>
                  <a:pt x="539" y="585"/>
                  <a:pt x="539" y="585"/>
                  <a:pt x="539" y="50"/>
                </a:cubicBezTo>
                <a:cubicBezTo>
                  <a:pt x="539" y="48"/>
                  <a:pt x="537" y="46"/>
                  <a:pt x="535" y="46"/>
                </a:cubicBezTo>
                <a:cubicBezTo>
                  <a:pt x="535" y="46"/>
                  <a:pt x="535" y="46"/>
                  <a:pt x="147" y="46"/>
                </a:cubicBezTo>
                <a:cubicBezTo>
                  <a:pt x="144" y="46"/>
                  <a:pt x="142" y="48"/>
                  <a:pt x="142" y="50"/>
                </a:cubicBezTo>
                <a:cubicBezTo>
                  <a:pt x="142" y="50"/>
                  <a:pt x="142" y="50"/>
                  <a:pt x="142" y="368"/>
                </a:cubicBezTo>
                <a:cubicBezTo>
                  <a:pt x="142" y="368"/>
                  <a:pt x="142" y="368"/>
                  <a:pt x="103" y="443"/>
                </a:cubicBezTo>
                <a:cubicBezTo>
                  <a:pt x="103" y="443"/>
                  <a:pt x="103" y="443"/>
                  <a:pt x="95" y="458"/>
                </a:cubicBezTo>
                <a:cubicBezTo>
                  <a:pt x="95" y="458"/>
                  <a:pt x="95" y="458"/>
                  <a:pt x="95" y="50"/>
                </a:cubicBezTo>
                <a:cubicBezTo>
                  <a:pt x="95" y="23"/>
                  <a:pt x="118" y="0"/>
                  <a:pt x="147" y="0"/>
                </a:cubicBezTo>
                <a:cubicBezTo>
                  <a:pt x="147" y="0"/>
                  <a:pt x="147" y="0"/>
                  <a:pt x="535" y="0"/>
                </a:cubicBezTo>
                <a:close/>
                <a:moveTo>
                  <a:pt x="252" y="578"/>
                </a:moveTo>
                <a:cubicBezTo>
                  <a:pt x="162" y="519"/>
                  <a:pt x="162" y="519"/>
                  <a:pt x="162" y="519"/>
                </a:cubicBezTo>
                <a:cubicBezTo>
                  <a:pt x="186" y="473"/>
                  <a:pt x="204" y="425"/>
                  <a:pt x="228" y="379"/>
                </a:cubicBezTo>
                <a:cubicBezTo>
                  <a:pt x="237" y="366"/>
                  <a:pt x="230" y="347"/>
                  <a:pt x="217" y="341"/>
                </a:cubicBezTo>
                <a:cubicBezTo>
                  <a:pt x="203" y="333"/>
                  <a:pt x="192" y="343"/>
                  <a:pt x="184" y="357"/>
                </a:cubicBezTo>
                <a:cubicBezTo>
                  <a:pt x="154" y="417"/>
                  <a:pt x="116" y="488"/>
                  <a:pt x="84" y="549"/>
                </a:cubicBezTo>
                <a:cubicBezTo>
                  <a:pt x="83" y="535"/>
                  <a:pt x="70" y="487"/>
                  <a:pt x="70" y="487"/>
                </a:cubicBezTo>
                <a:cubicBezTo>
                  <a:pt x="67" y="469"/>
                  <a:pt x="37" y="443"/>
                  <a:pt x="17" y="445"/>
                </a:cubicBezTo>
                <a:cubicBezTo>
                  <a:pt x="0" y="445"/>
                  <a:pt x="14" y="476"/>
                  <a:pt x="17" y="495"/>
                </a:cubicBezTo>
                <a:cubicBezTo>
                  <a:pt x="28" y="562"/>
                  <a:pt x="31" y="626"/>
                  <a:pt x="42" y="692"/>
                </a:cubicBezTo>
                <a:cubicBezTo>
                  <a:pt x="42" y="704"/>
                  <a:pt x="43" y="713"/>
                  <a:pt x="46" y="723"/>
                </a:cubicBezTo>
                <a:cubicBezTo>
                  <a:pt x="48" y="728"/>
                  <a:pt x="51" y="734"/>
                  <a:pt x="53" y="737"/>
                </a:cubicBezTo>
                <a:cubicBezTo>
                  <a:pt x="62" y="749"/>
                  <a:pt x="74" y="763"/>
                  <a:pt x="88" y="770"/>
                </a:cubicBezTo>
                <a:cubicBezTo>
                  <a:pt x="129" y="791"/>
                  <a:pt x="178" y="777"/>
                  <a:pt x="201" y="739"/>
                </a:cubicBezTo>
                <a:cubicBezTo>
                  <a:pt x="201" y="739"/>
                  <a:pt x="203" y="737"/>
                  <a:pt x="203" y="735"/>
                </a:cubicBezTo>
                <a:cubicBezTo>
                  <a:pt x="276" y="628"/>
                  <a:pt x="276" y="628"/>
                  <a:pt x="276" y="628"/>
                </a:cubicBezTo>
                <a:cubicBezTo>
                  <a:pt x="282" y="614"/>
                  <a:pt x="266" y="586"/>
                  <a:pt x="252" y="578"/>
                </a:cubicBezTo>
                <a:close/>
              </a:path>
            </a:pathLst>
          </a:custGeom>
          <a:solidFill>
            <a:srgbClr val="0072C6"/>
          </a:solidFill>
          <a:ln>
            <a:noFill/>
          </a:ln>
          <a:extLst/>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43" name="Freeform 42"/>
          <p:cNvSpPr>
            <a:spLocks noEditPoints="1"/>
          </p:cNvSpPr>
          <p:nvPr/>
        </p:nvSpPr>
        <p:spPr bwMode="auto">
          <a:xfrm>
            <a:off x="8538911" y="3925807"/>
            <a:ext cx="306735" cy="596047"/>
          </a:xfrm>
          <a:custGeom>
            <a:avLst/>
            <a:gdLst>
              <a:gd name="T0" fmla="*/ 485 w 635"/>
              <a:gd name="T1" fmla="*/ 1159 h 1234"/>
              <a:gd name="T2" fmla="*/ 485 w 635"/>
              <a:gd name="T3" fmla="*/ 1137 h 1234"/>
              <a:gd name="T4" fmla="*/ 635 w 635"/>
              <a:gd name="T5" fmla="*/ 114 h 1234"/>
              <a:gd name="T6" fmla="*/ 442 w 635"/>
              <a:gd name="T7" fmla="*/ 1234 h 1234"/>
              <a:gd name="T8" fmla="*/ 0 w 635"/>
              <a:gd name="T9" fmla="*/ 1117 h 1234"/>
              <a:gd name="T10" fmla="*/ 194 w 635"/>
              <a:gd name="T11" fmla="*/ 0 h 1234"/>
              <a:gd name="T12" fmla="*/ 635 w 635"/>
              <a:gd name="T13" fmla="*/ 114 h 1234"/>
              <a:gd name="T14" fmla="*/ 167 w 635"/>
              <a:gd name="T15" fmla="*/ 1148 h 1234"/>
              <a:gd name="T16" fmla="*/ 153 w 635"/>
              <a:gd name="T17" fmla="*/ 1137 h 1234"/>
              <a:gd name="T18" fmla="*/ 133 w 635"/>
              <a:gd name="T19" fmla="*/ 1149 h 1234"/>
              <a:gd name="T20" fmla="*/ 133 w 635"/>
              <a:gd name="T21" fmla="*/ 1153 h 1234"/>
              <a:gd name="T22" fmla="*/ 154 w 635"/>
              <a:gd name="T23" fmla="*/ 1166 h 1234"/>
              <a:gd name="T24" fmla="*/ 167 w 635"/>
              <a:gd name="T25" fmla="*/ 1154 h 1234"/>
              <a:gd name="T26" fmla="*/ 311 w 635"/>
              <a:gd name="T27" fmla="*/ 1171 h 1234"/>
              <a:gd name="T28" fmla="*/ 295 w 635"/>
              <a:gd name="T29" fmla="*/ 1151 h 1234"/>
              <a:gd name="T30" fmla="*/ 289 w 635"/>
              <a:gd name="T31" fmla="*/ 1169 h 1234"/>
              <a:gd name="T32" fmla="*/ 290 w 635"/>
              <a:gd name="T33" fmla="*/ 1169 h 1234"/>
              <a:gd name="T34" fmla="*/ 318 w 635"/>
              <a:gd name="T35" fmla="*/ 1149 h 1234"/>
              <a:gd name="T36" fmla="*/ 302 w 635"/>
              <a:gd name="T37" fmla="*/ 1129 h 1234"/>
              <a:gd name="T38" fmla="*/ 318 w 635"/>
              <a:gd name="T39" fmla="*/ 1149 h 1234"/>
              <a:gd name="T40" fmla="*/ 320 w 635"/>
              <a:gd name="T41" fmla="*/ 1154 h 1234"/>
              <a:gd name="T42" fmla="*/ 337 w 635"/>
              <a:gd name="T43" fmla="*/ 1174 h 1234"/>
              <a:gd name="T44" fmla="*/ 350 w 635"/>
              <a:gd name="T45" fmla="*/ 1133 h 1234"/>
              <a:gd name="T46" fmla="*/ 321 w 635"/>
              <a:gd name="T47" fmla="*/ 1151 h 1234"/>
              <a:gd name="T48" fmla="*/ 350 w 635"/>
              <a:gd name="T49" fmla="*/ 1133 h 1234"/>
              <a:gd name="T50" fmla="*/ 485 w 635"/>
              <a:gd name="T51" fmla="*/ 1131 h 1234"/>
              <a:gd name="T52" fmla="*/ 471 w 635"/>
              <a:gd name="T53" fmla="*/ 1158 h 1234"/>
              <a:gd name="T54" fmla="*/ 466 w 635"/>
              <a:gd name="T55" fmla="*/ 1172 h 1234"/>
              <a:gd name="T56" fmla="*/ 485 w 635"/>
              <a:gd name="T57" fmla="*/ 1165 h 1234"/>
              <a:gd name="T58" fmla="*/ 601 w 635"/>
              <a:gd name="T59" fmla="*/ 216 h 1234"/>
              <a:gd name="T60" fmla="*/ 107 w 635"/>
              <a:gd name="T61" fmla="*/ 143 h 1234"/>
              <a:gd name="T62" fmla="*/ 33 w 635"/>
              <a:gd name="T63" fmla="*/ 1031 h 1234"/>
              <a:gd name="T64" fmla="*/ 527 w 635"/>
              <a:gd name="T65" fmla="*/ 1104 h 1234"/>
              <a:gd name="T66" fmla="*/ 601 w 635"/>
              <a:gd name="T67" fmla="*/ 216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5" h="1234">
                <a:moveTo>
                  <a:pt x="497" y="1148"/>
                </a:moveTo>
                <a:cubicBezTo>
                  <a:pt x="497" y="1154"/>
                  <a:pt x="491" y="1159"/>
                  <a:pt x="485" y="1159"/>
                </a:cubicBezTo>
                <a:cubicBezTo>
                  <a:pt x="479" y="1159"/>
                  <a:pt x="474" y="1154"/>
                  <a:pt x="474" y="1148"/>
                </a:cubicBezTo>
                <a:cubicBezTo>
                  <a:pt x="474" y="1142"/>
                  <a:pt x="479" y="1137"/>
                  <a:pt x="485" y="1137"/>
                </a:cubicBezTo>
                <a:cubicBezTo>
                  <a:pt x="491" y="1137"/>
                  <a:pt x="497" y="1142"/>
                  <a:pt x="497" y="1148"/>
                </a:cubicBezTo>
                <a:close/>
                <a:moveTo>
                  <a:pt x="635" y="114"/>
                </a:moveTo>
                <a:cubicBezTo>
                  <a:pt x="635" y="1117"/>
                  <a:pt x="635" y="1117"/>
                  <a:pt x="635" y="1117"/>
                </a:cubicBezTo>
                <a:cubicBezTo>
                  <a:pt x="635" y="1204"/>
                  <a:pt x="595" y="1227"/>
                  <a:pt x="442" y="1234"/>
                </a:cubicBezTo>
                <a:cubicBezTo>
                  <a:pt x="192" y="1234"/>
                  <a:pt x="192" y="1234"/>
                  <a:pt x="192" y="1234"/>
                </a:cubicBezTo>
                <a:cubicBezTo>
                  <a:pt x="39" y="1234"/>
                  <a:pt x="0" y="1202"/>
                  <a:pt x="0" y="1117"/>
                </a:cubicBezTo>
                <a:cubicBezTo>
                  <a:pt x="0" y="1042"/>
                  <a:pt x="0" y="1082"/>
                  <a:pt x="0" y="114"/>
                </a:cubicBezTo>
                <a:cubicBezTo>
                  <a:pt x="0" y="60"/>
                  <a:pt x="5" y="0"/>
                  <a:pt x="194" y="0"/>
                </a:cubicBezTo>
                <a:cubicBezTo>
                  <a:pt x="442" y="0"/>
                  <a:pt x="442" y="0"/>
                  <a:pt x="442" y="0"/>
                </a:cubicBezTo>
                <a:cubicBezTo>
                  <a:pt x="593" y="0"/>
                  <a:pt x="635" y="36"/>
                  <a:pt x="635" y="114"/>
                </a:cubicBezTo>
                <a:close/>
                <a:moveTo>
                  <a:pt x="170" y="1151"/>
                </a:moveTo>
                <a:cubicBezTo>
                  <a:pt x="170" y="1150"/>
                  <a:pt x="168" y="1148"/>
                  <a:pt x="167" y="1148"/>
                </a:cubicBezTo>
                <a:cubicBezTo>
                  <a:pt x="142" y="1148"/>
                  <a:pt x="142" y="1148"/>
                  <a:pt x="142" y="1148"/>
                </a:cubicBezTo>
                <a:cubicBezTo>
                  <a:pt x="153" y="1137"/>
                  <a:pt x="153" y="1137"/>
                  <a:pt x="153" y="1137"/>
                </a:cubicBezTo>
                <a:cubicBezTo>
                  <a:pt x="149" y="1134"/>
                  <a:pt x="149" y="1134"/>
                  <a:pt x="149" y="1134"/>
                </a:cubicBezTo>
                <a:cubicBezTo>
                  <a:pt x="133" y="1149"/>
                  <a:pt x="133" y="1149"/>
                  <a:pt x="133" y="1149"/>
                </a:cubicBezTo>
                <a:cubicBezTo>
                  <a:pt x="133" y="1150"/>
                  <a:pt x="133" y="1150"/>
                  <a:pt x="133" y="1151"/>
                </a:cubicBezTo>
                <a:cubicBezTo>
                  <a:pt x="133" y="1152"/>
                  <a:pt x="133" y="1153"/>
                  <a:pt x="133" y="1153"/>
                </a:cubicBezTo>
                <a:cubicBezTo>
                  <a:pt x="150" y="1169"/>
                  <a:pt x="150" y="1169"/>
                  <a:pt x="150" y="1169"/>
                </a:cubicBezTo>
                <a:cubicBezTo>
                  <a:pt x="154" y="1166"/>
                  <a:pt x="154" y="1166"/>
                  <a:pt x="154" y="1166"/>
                </a:cubicBezTo>
                <a:cubicBezTo>
                  <a:pt x="142" y="1154"/>
                  <a:pt x="142" y="1154"/>
                  <a:pt x="142" y="1154"/>
                </a:cubicBezTo>
                <a:cubicBezTo>
                  <a:pt x="167" y="1154"/>
                  <a:pt x="167" y="1154"/>
                  <a:pt x="167" y="1154"/>
                </a:cubicBezTo>
                <a:cubicBezTo>
                  <a:pt x="168" y="1154"/>
                  <a:pt x="170" y="1153"/>
                  <a:pt x="170" y="1151"/>
                </a:cubicBezTo>
                <a:close/>
                <a:moveTo>
                  <a:pt x="311" y="1171"/>
                </a:moveTo>
                <a:cubicBezTo>
                  <a:pt x="317" y="1152"/>
                  <a:pt x="317" y="1152"/>
                  <a:pt x="317" y="1152"/>
                </a:cubicBezTo>
                <a:cubicBezTo>
                  <a:pt x="312" y="1149"/>
                  <a:pt x="307" y="1146"/>
                  <a:pt x="295" y="1151"/>
                </a:cubicBezTo>
                <a:cubicBezTo>
                  <a:pt x="289" y="1169"/>
                  <a:pt x="289" y="1169"/>
                  <a:pt x="289" y="1169"/>
                </a:cubicBezTo>
                <a:cubicBezTo>
                  <a:pt x="289" y="1169"/>
                  <a:pt x="289" y="1169"/>
                  <a:pt x="289" y="1169"/>
                </a:cubicBezTo>
                <a:cubicBezTo>
                  <a:pt x="289" y="1169"/>
                  <a:pt x="289" y="1169"/>
                  <a:pt x="290" y="1169"/>
                </a:cubicBezTo>
                <a:cubicBezTo>
                  <a:pt x="290" y="1169"/>
                  <a:pt x="290" y="1169"/>
                  <a:pt x="290" y="1169"/>
                </a:cubicBezTo>
                <a:cubicBezTo>
                  <a:pt x="301" y="1165"/>
                  <a:pt x="307" y="1168"/>
                  <a:pt x="311" y="1171"/>
                </a:cubicBezTo>
                <a:close/>
                <a:moveTo>
                  <a:pt x="318" y="1149"/>
                </a:moveTo>
                <a:cubicBezTo>
                  <a:pt x="324" y="1130"/>
                  <a:pt x="324" y="1130"/>
                  <a:pt x="324" y="1130"/>
                </a:cubicBezTo>
                <a:cubicBezTo>
                  <a:pt x="319" y="1127"/>
                  <a:pt x="313" y="1124"/>
                  <a:pt x="302" y="1129"/>
                </a:cubicBezTo>
                <a:cubicBezTo>
                  <a:pt x="296" y="1147"/>
                  <a:pt x="296" y="1147"/>
                  <a:pt x="296" y="1147"/>
                </a:cubicBezTo>
                <a:cubicBezTo>
                  <a:pt x="308" y="1143"/>
                  <a:pt x="313" y="1145"/>
                  <a:pt x="318" y="1149"/>
                </a:cubicBezTo>
                <a:close/>
                <a:moveTo>
                  <a:pt x="343" y="1155"/>
                </a:moveTo>
                <a:cubicBezTo>
                  <a:pt x="331" y="1160"/>
                  <a:pt x="325" y="1157"/>
                  <a:pt x="320" y="1154"/>
                </a:cubicBezTo>
                <a:cubicBezTo>
                  <a:pt x="315" y="1173"/>
                  <a:pt x="315" y="1173"/>
                  <a:pt x="315" y="1173"/>
                </a:cubicBezTo>
                <a:cubicBezTo>
                  <a:pt x="320" y="1176"/>
                  <a:pt x="325" y="1179"/>
                  <a:pt x="337" y="1174"/>
                </a:cubicBezTo>
                <a:lnTo>
                  <a:pt x="343" y="1155"/>
                </a:lnTo>
                <a:close/>
                <a:moveTo>
                  <a:pt x="350" y="1133"/>
                </a:moveTo>
                <a:cubicBezTo>
                  <a:pt x="338" y="1138"/>
                  <a:pt x="332" y="1135"/>
                  <a:pt x="327" y="1132"/>
                </a:cubicBezTo>
                <a:cubicBezTo>
                  <a:pt x="321" y="1151"/>
                  <a:pt x="321" y="1151"/>
                  <a:pt x="321" y="1151"/>
                </a:cubicBezTo>
                <a:cubicBezTo>
                  <a:pt x="326" y="1154"/>
                  <a:pt x="332" y="1156"/>
                  <a:pt x="344" y="1152"/>
                </a:cubicBezTo>
                <a:lnTo>
                  <a:pt x="350" y="1133"/>
                </a:lnTo>
                <a:close/>
                <a:moveTo>
                  <a:pt x="503" y="1148"/>
                </a:moveTo>
                <a:cubicBezTo>
                  <a:pt x="503" y="1139"/>
                  <a:pt x="495" y="1131"/>
                  <a:pt x="485" y="1131"/>
                </a:cubicBezTo>
                <a:cubicBezTo>
                  <a:pt x="476" y="1131"/>
                  <a:pt x="468" y="1139"/>
                  <a:pt x="468" y="1148"/>
                </a:cubicBezTo>
                <a:cubicBezTo>
                  <a:pt x="468" y="1152"/>
                  <a:pt x="469" y="1155"/>
                  <a:pt x="471" y="1158"/>
                </a:cubicBezTo>
                <a:cubicBezTo>
                  <a:pt x="462" y="1168"/>
                  <a:pt x="462" y="1168"/>
                  <a:pt x="462" y="1168"/>
                </a:cubicBezTo>
                <a:cubicBezTo>
                  <a:pt x="466" y="1172"/>
                  <a:pt x="466" y="1172"/>
                  <a:pt x="466" y="1172"/>
                </a:cubicBezTo>
                <a:cubicBezTo>
                  <a:pt x="476" y="1162"/>
                  <a:pt x="476" y="1162"/>
                  <a:pt x="476" y="1162"/>
                </a:cubicBezTo>
                <a:cubicBezTo>
                  <a:pt x="478" y="1164"/>
                  <a:pt x="482" y="1165"/>
                  <a:pt x="485" y="1165"/>
                </a:cubicBezTo>
                <a:cubicBezTo>
                  <a:pt x="495" y="1165"/>
                  <a:pt x="503" y="1158"/>
                  <a:pt x="503" y="1148"/>
                </a:cubicBezTo>
                <a:close/>
                <a:moveTo>
                  <a:pt x="601" y="216"/>
                </a:moveTo>
                <a:cubicBezTo>
                  <a:pt x="601" y="175"/>
                  <a:pt x="568" y="143"/>
                  <a:pt x="527" y="143"/>
                </a:cubicBezTo>
                <a:cubicBezTo>
                  <a:pt x="107" y="143"/>
                  <a:pt x="107" y="143"/>
                  <a:pt x="107" y="143"/>
                </a:cubicBezTo>
                <a:cubicBezTo>
                  <a:pt x="66" y="143"/>
                  <a:pt x="33" y="175"/>
                  <a:pt x="33" y="216"/>
                </a:cubicBezTo>
                <a:cubicBezTo>
                  <a:pt x="33" y="1031"/>
                  <a:pt x="33" y="1031"/>
                  <a:pt x="33" y="1031"/>
                </a:cubicBezTo>
                <a:cubicBezTo>
                  <a:pt x="33" y="1071"/>
                  <a:pt x="66" y="1104"/>
                  <a:pt x="107" y="1104"/>
                </a:cubicBezTo>
                <a:cubicBezTo>
                  <a:pt x="527" y="1104"/>
                  <a:pt x="527" y="1104"/>
                  <a:pt x="527" y="1104"/>
                </a:cubicBezTo>
                <a:cubicBezTo>
                  <a:pt x="568" y="1104"/>
                  <a:pt x="601" y="1071"/>
                  <a:pt x="601" y="1031"/>
                </a:cubicBezTo>
                <a:lnTo>
                  <a:pt x="601" y="216"/>
                </a:lnTo>
                <a:close/>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505050"/>
              </a:solidFill>
              <a:effectLst/>
              <a:uLnTx/>
              <a:uFillTx/>
            </a:endParaRPr>
          </a:p>
        </p:txBody>
      </p:sp>
      <p:sp>
        <p:nvSpPr>
          <p:cNvPr id="44" name="Freeform 43"/>
          <p:cNvSpPr>
            <a:spLocks noEditPoints="1"/>
          </p:cNvSpPr>
          <p:nvPr/>
        </p:nvSpPr>
        <p:spPr bwMode="auto">
          <a:xfrm>
            <a:off x="4156621" y="4932936"/>
            <a:ext cx="507388" cy="347725"/>
          </a:xfrm>
          <a:custGeom>
            <a:avLst/>
            <a:gdLst>
              <a:gd name="T0" fmla="*/ 1110 w 1170"/>
              <a:gd name="T1" fmla="*/ 397 h 802"/>
              <a:gd name="T2" fmla="*/ 1029 w 1170"/>
              <a:gd name="T3" fmla="*/ 397 h 802"/>
              <a:gd name="T4" fmla="*/ 970 w 1170"/>
              <a:gd name="T5" fmla="*/ 463 h 802"/>
              <a:gd name="T6" fmla="*/ 944 w 1170"/>
              <a:gd name="T7" fmla="*/ 452 h 802"/>
              <a:gd name="T8" fmla="*/ 227 w 1170"/>
              <a:gd name="T9" fmla="*/ 452 h 802"/>
              <a:gd name="T10" fmla="*/ 200 w 1170"/>
              <a:gd name="T11" fmla="*/ 463 h 802"/>
              <a:gd name="T12" fmla="*/ 141 w 1170"/>
              <a:gd name="T13" fmla="*/ 397 h 802"/>
              <a:gd name="T14" fmla="*/ 61 w 1170"/>
              <a:gd name="T15" fmla="*/ 397 h 802"/>
              <a:gd name="T16" fmla="*/ 0 w 1170"/>
              <a:gd name="T17" fmla="*/ 457 h 802"/>
              <a:gd name="T18" fmla="*/ 0 w 1170"/>
              <a:gd name="T19" fmla="*/ 742 h 802"/>
              <a:gd name="T20" fmla="*/ 61 w 1170"/>
              <a:gd name="T21" fmla="*/ 802 h 802"/>
              <a:gd name="T22" fmla="*/ 1110 w 1170"/>
              <a:gd name="T23" fmla="*/ 802 h 802"/>
              <a:gd name="T24" fmla="*/ 1170 w 1170"/>
              <a:gd name="T25" fmla="*/ 742 h 802"/>
              <a:gd name="T26" fmla="*/ 1170 w 1170"/>
              <a:gd name="T27" fmla="*/ 457 h 802"/>
              <a:gd name="T28" fmla="*/ 1110 w 1170"/>
              <a:gd name="T29" fmla="*/ 397 h 802"/>
              <a:gd name="T30" fmla="*/ 305 w 1170"/>
              <a:gd name="T31" fmla="*/ 530 h 802"/>
              <a:gd name="T32" fmla="*/ 865 w 1170"/>
              <a:gd name="T33" fmla="*/ 530 h 802"/>
              <a:gd name="T34" fmla="*/ 585 w 1170"/>
              <a:gd name="T35" fmla="*/ 590 h 802"/>
              <a:gd name="T36" fmla="*/ 305 w 1170"/>
              <a:gd name="T37" fmla="*/ 530 h 802"/>
              <a:gd name="T38" fmla="*/ 407 w 1170"/>
              <a:gd name="T39" fmla="*/ 185 h 802"/>
              <a:gd name="T40" fmla="*/ 423 w 1170"/>
              <a:gd name="T41" fmla="*/ 148 h 802"/>
              <a:gd name="T42" fmla="*/ 497 w 1170"/>
              <a:gd name="T43" fmla="*/ 148 h 802"/>
              <a:gd name="T44" fmla="*/ 497 w 1170"/>
              <a:gd name="T45" fmla="*/ 51 h 802"/>
              <a:gd name="T46" fmla="*/ 547 w 1170"/>
              <a:gd name="T47" fmla="*/ 0 h 802"/>
              <a:gd name="T48" fmla="*/ 623 w 1170"/>
              <a:gd name="T49" fmla="*/ 0 h 802"/>
              <a:gd name="T50" fmla="*/ 673 w 1170"/>
              <a:gd name="T51" fmla="*/ 51 h 802"/>
              <a:gd name="T52" fmla="*/ 673 w 1170"/>
              <a:gd name="T53" fmla="*/ 148 h 802"/>
              <a:gd name="T54" fmla="*/ 747 w 1170"/>
              <a:gd name="T55" fmla="*/ 148 h 802"/>
              <a:gd name="T56" fmla="*/ 763 w 1170"/>
              <a:gd name="T57" fmla="*/ 185 h 802"/>
              <a:gd name="T58" fmla="*/ 620 w 1170"/>
              <a:gd name="T59" fmla="*/ 338 h 802"/>
              <a:gd name="T60" fmla="*/ 551 w 1170"/>
              <a:gd name="T61" fmla="*/ 338 h 802"/>
              <a:gd name="T62" fmla="*/ 407 w 1170"/>
              <a:gd name="T63" fmla="*/ 185 h 802"/>
              <a:gd name="T64" fmla="*/ 188 w 1170"/>
              <a:gd name="T65" fmla="*/ 265 h 802"/>
              <a:gd name="T66" fmla="*/ 227 w 1170"/>
              <a:gd name="T67" fmla="*/ 226 h 802"/>
              <a:gd name="T68" fmla="*/ 391 w 1170"/>
              <a:gd name="T69" fmla="*/ 226 h 802"/>
              <a:gd name="T70" fmla="*/ 464 w 1170"/>
              <a:gd name="T71" fmla="*/ 304 h 802"/>
              <a:gd name="T72" fmla="*/ 227 w 1170"/>
              <a:gd name="T73" fmla="*/ 304 h 802"/>
              <a:gd name="T74" fmla="*/ 188 w 1170"/>
              <a:gd name="T75" fmla="*/ 265 h 802"/>
              <a:gd name="T76" fmla="*/ 707 w 1170"/>
              <a:gd name="T77" fmla="*/ 304 h 802"/>
              <a:gd name="T78" fmla="*/ 780 w 1170"/>
              <a:gd name="T79" fmla="*/ 226 h 802"/>
              <a:gd name="T80" fmla="*/ 944 w 1170"/>
              <a:gd name="T81" fmla="*/ 226 h 802"/>
              <a:gd name="T82" fmla="*/ 983 w 1170"/>
              <a:gd name="T83" fmla="*/ 265 h 802"/>
              <a:gd name="T84" fmla="*/ 944 w 1170"/>
              <a:gd name="T85" fmla="*/ 304 h 802"/>
              <a:gd name="T86" fmla="*/ 707 w 1170"/>
              <a:gd name="T87" fmla="*/ 304 h 802"/>
              <a:gd name="T88" fmla="*/ 188 w 1170"/>
              <a:gd name="T89" fmla="*/ 378 h 802"/>
              <a:gd name="T90" fmla="*/ 227 w 1170"/>
              <a:gd name="T91" fmla="*/ 339 h 802"/>
              <a:gd name="T92" fmla="*/ 497 w 1170"/>
              <a:gd name="T93" fmla="*/ 339 h 802"/>
              <a:gd name="T94" fmla="*/ 521 w 1170"/>
              <a:gd name="T95" fmla="*/ 365 h 802"/>
              <a:gd name="T96" fmla="*/ 585 w 1170"/>
              <a:gd name="T97" fmla="*/ 393 h 802"/>
              <a:gd name="T98" fmla="*/ 649 w 1170"/>
              <a:gd name="T99" fmla="*/ 365 h 802"/>
              <a:gd name="T100" fmla="*/ 674 w 1170"/>
              <a:gd name="T101" fmla="*/ 339 h 802"/>
              <a:gd name="T102" fmla="*/ 944 w 1170"/>
              <a:gd name="T103" fmla="*/ 339 h 802"/>
              <a:gd name="T104" fmla="*/ 983 w 1170"/>
              <a:gd name="T105" fmla="*/ 378 h 802"/>
              <a:gd name="T106" fmla="*/ 944 w 1170"/>
              <a:gd name="T107" fmla="*/ 417 h 802"/>
              <a:gd name="T108" fmla="*/ 227 w 1170"/>
              <a:gd name="T109" fmla="*/ 417 h 802"/>
              <a:gd name="T110" fmla="*/ 188 w 1170"/>
              <a:gd name="T111" fmla="*/ 378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0" h="802">
                <a:moveTo>
                  <a:pt x="1110" y="397"/>
                </a:moveTo>
                <a:cubicBezTo>
                  <a:pt x="1029" y="397"/>
                  <a:pt x="1029" y="397"/>
                  <a:pt x="1029" y="397"/>
                </a:cubicBezTo>
                <a:cubicBezTo>
                  <a:pt x="1013" y="420"/>
                  <a:pt x="993" y="442"/>
                  <a:pt x="970" y="463"/>
                </a:cubicBezTo>
                <a:cubicBezTo>
                  <a:pt x="963" y="456"/>
                  <a:pt x="954" y="452"/>
                  <a:pt x="944" y="452"/>
                </a:cubicBezTo>
                <a:cubicBezTo>
                  <a:pt x="227" y="452"/>
                  <a:pt x="227" y="452"/>
                  <a:pt x="227" y="452"/>
                </a:cubicBezTo>
                <a:cubicBezTo>
                  <a:pt x="216" y="452"/>
                  <a:pt x="207" y="456"/>
                  <a:pt x="200" y="463"/>
                </a:cubicBezTo>
                <a:cubicBezTo>
                  <a:pt x="177" y="442"/>
                  <a:pt x="157" y="420"/>
                  <a:pt x="141" y="397"/>
                </a:cubicBezTo>
                <a:cubicBezTo>
                  <a:pt x="61" y="397"/>
                  <a:pt x="61" y="397"/>
                  <a:pt x="61" y="397"/>
                </a:cubicBezTo>
                <a:cubicBezTo>
                  <a:pt x="27" y="397"/>
                  <a:pt x="0" y="424"/>
                  <a:pt x="0" y="457"/>
                </a:cubicBezTo>
                <a:cubicBezTo>
                  <a:pt x="0" y="742"/>
                  <a:pt x="0" y="742"/>
                  <a:pt x="0" y="742"/>
                </a:cubicBezTo>
                <a:cubicBezTo>
                  <a:pt x="0" y="775"/>
                  <a:pt x="27" y="802"/>
                  <a:pt x="61" y="802"/>
                </a:cubicBezTo>
                <a:cubicBezTo>
                  <a:pt x="1110" y="802"/>
                  <a:pt x="1110" y="802"/>
                  <a:pt x="1110" y="802"/>
                </a:cubicBezTo>
                <a:cubicBezTo>
                  <a:pt x="1143" y="802"/>
                  <a:pt x="1170" y="775"/>
                  <a:pt x="1170" y="742"/>
                </a:cubicBezTo>
                <a:cubicBezTo>
                  <a:pt x="1170" y="457"/>
                  <a:pt x="1170" y="457"/>
                  <a:pt x="1170" y="457"/>
                </a:cubicBezTo>
                <a:cubicBezTo>
                  <a:pt x="1170" y="424"/>
                  <a:pt x="1143" y="397"/>
                  <a:pt x="1110" y="397"/>
                </a:cubicBezTo>
                <a:close/>
                <a:moveTo>
                  <a:pt x="305" y="530"/>
                </a:moveTo>
                <a:cubicBezTo>
                  <a:pt x="865" y="530"/>
                  <a:pt x="865" y="530"/>
                  <a:pt x="865" y="530"/>
                </a:cubicBezTo>
                <a:cubicBezTo>
                  <a:pt x="786" y="568"/>
                  <a:pt x="689" y="590"/>
                  <a:pt x="585" y="590"/>
                </a:cubicBezTo>
                <a:cubicBezTo>
                  <a:pt x="481" y="590"/>
                  <a:pt x="385" y="568"/>
                  <a:pt x="305" y="530"/>
                </a:cubicBezTo>
                <a:close/>
                <a:moveTo>
                  <a:pt x="407" y="185"/>
                </a:moveTo>
                <a:cubicBezTo>
                  <a:pt x="388" y="164"/>
                  <a:pt x="395" y="148"/>
                  <a:pt x="423" y="148"/>
                </a:cubicBezTo>
                <a:cubicBezTo>
                  <a:pt x="497" y="148"/>
                  <a:pt x="497" y="148"/>
                  <a:pt x="497" y="148"/>
                </a:cubicBezTo>
                <a:cubicBezTo>
                  <a:pt x="497" y="51"/>
                  <a:pt x="497" y="51"/>
                  <a:pt x="497" y="51"/>
                </a:cubicBezTo>
                <a:cubicBezTo>
                  <a:pt x="497" y="23"/>
                  <a:pt x="520" y="0"/>
                  <a:pt x="547" y="0"/>
                </a:cubicBezTo>
                <a:cubicBezTo>
                  <a:pt x="623" y="0"/>
                  <a:pt x="623" y="0"/>
                  <a:pt x="623" y="0"/>
                </a:cubicBezTo>
                <a:cubicBezTo>
                  <a:pt x="651" y="0"/>
                  <a:pt x="673" y="23"/>
                  <a:pt x="673" y="51"/>
                </a:cubicBezTo>
                <a:cubicBezTo>
                  <a:pt x="673" y="148"/>
                  <a:pt x="673" y="148"/>
                  <a:pt x="673" y="148"/>
                </a:cubicBezTo>
                <a:cubicBezTo>
                  <a:pt x="747" y="148"/>
                  <a:pt x="747" y="148"/>
                  <a:pt x="747" y="148"/>
                </a:cubicBezTo>
                <a:cubicBezTo>
                  <a:pt x="775" y="148"/>
                  <a:pt x="782" y="164"/>
                  <a:pt x="763" y="185"/>
                </a:cubicBezTo>
                <a:cubicBezTo>
                  <a:pt x="620" y="338"/>
                  <a:pt x="620" y="338"/>
                  <a:pt x="620" y="338"/>
                </a:cubicBezTo>
                <a:cubicBezTo>
                  <a:pt x="601" y="358"/>
                  <a:pt x="570" y="358"/>
                  <a:pt x="551" y="338"/>
                </a:cubicBezTo>
                <a:lnTo>
                  <a:pt x="407" y="185"/>
                </a:lnTo>
                <a:close/>
                <a:moveTo>
                  <a:pt x="188" y="265"/>
                </a:moveTo>
                <a:cubicBezTo>
                  <a:pt x="188" y="243"/>
                  <a:pt x="205" y="226"/>
                  <a:pt x="227" y="226"/>
                </a:cubicBezTo>
                <a:cubicBezTo>
                  <a:pt x="391" y="226"/>
                  <a:pt x="391" y="226"/>
                  <a:pt x="391" y="226"/>
                </a:cubicBezTo>
                <a:cubicBezTo>
                  <a:pt x="464" y="304"/>
                  <a:pt x="464" y="304"/>
                  <a:pt x="464" y="304"/>
                </a:cubicBezTo>
                <a:cubicBezTo>
                  <a:pt x="227" y="304"/>
                  <a:pt x="227" y="304"/>
                  <a:pt x="227" y="304"/>
                </a:cubicBezTo>
                <a:cubicBezTo>
                  <a:pt x="205" y="304"/>
                  <a:pt x="188" y="286"/>
                  <a:pt x="188" y="265"/>
                </a:cubicBezTo>
                <a:close/>
                <a:moveTo>
                  <a:pt x="707" y="304"/>
                </a:moveTo>
                <a:cubicBezTo>
                  <a:pt x="780" y="226"/>
                  <a:pt x="780" y="226"/>
                  <a:pt x="780" y="226"/>
                </a:cubicBezTo>
                <a:cubicBezTo>
                  <a:pt x="944" y="226"/>
                  <a:pt x="944" y="226"/>
                  <a:pt x="944" y="226"/>
                </a:cubicBezTo>
                <a:cubicBezTo>
                  <a:pt x="965" y="226"/>
                  <a:pt x="983" y="243"/>
                  <a:pt x="983" y="265"/>
                </a:cubicBezTo>
                <a:cubicBezTo>
                  <a:pt x="983" y="286"/>
                  <a:pt x="965" y="304"/>
                  <a:pt x="944" y="304"/>
                </a:cubicBezTo>
                <a:lnTo>
                  <a:pt x="707" y="304"/>
                </a:lnTo>
                <a:close/>
                <a:moveTo>
                  <a:pt x="188" y="378"/>
                </a:moveTo>
                <a:cubicBezTo>
                  <a:pt x="188" y="356"/>
                  <a:pt x="205" y="339"/>
                  <a:pt x="227" y="339"/>
                </a:cubicBezTo>
                <a:cubicBezTo>
                  <a:pt x="497" y="339"/>
                  <a:pt x="497" y="339"/>
                  <a:pt x="497" y="339"/>
                </a:cubicBezTo>
                <a:cubicBezTo>
                  <a:pt x="521" y="365"/>
                  <a:pt x="521" y="365"/>
                  <a:pt x="521" y="365"/>
                </a:cubicBezTo>
                <a:cubicBezTo>
                  <a:pt x="538" y="383"/>
                  <a:pt x="561" y="393"/>
                  <a:pt x="585" y="393"/>
                </a:cubicBezTo>
                <a:cubicBezTo>
                  <a:pt x="609" y="393"/>
                  <a:pt x="632" y="383"/>
                  <a:pt x="649" y="365"/>
                </a:cubicBezTo>
                <a:cubicBezTo>
                  <a:pt x="674" y="339"/>
                  <a:pt x="674" y="339"/>
                  <a:pt x="674" y="339"/>
                </a:cubicBezTo>
                <a:cubicBezTo>
                  <a:pt x="944" y="339"/>
                  <a:pt x="944" y="339"/>
                  <a:pt x="944" y="339"/>
                </a:cubicBezTo>
                <a:cubicBezTo>
                  <a:pt x="965" y="339"/>
                  <a:pt x="983" y="356"/>
                  <a:pt x="983" y="378"/>
                </a:cubicBezTo>
                <a:cubicBezTo>
                  <a:pt x="983" y="400"/>
                  <a:pt x="965" y="417"/>
                  <a:pt x="944" y="417"/>
                </a:cubicBezTo>
                <a:cubicBezTo>
                  <a:pt x="227" y="417"/>
                  <a:pt x="227" y="417"/>
                  <a:pt x="227" y="417"/>
                </a:cubicBezTo>
                <a:cubicBezTo>
                  <a:pt x="205" y="417"/>
                  <a:pt x="188" y="400"/>
                  <a:pt x="188" y="378"/>
                </a:cubicBezTo>
                <a:close/>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sp>
        <p:nvSpPr>
          <p:cNvPr id="45" name="Freeform 154"/>
          <p:cNvSpPr>
            <a:spLocks noEditPoints="1"/>
          </p:cNvSpPr>
          <p:nvPr/>
        </p:nvSpPr>
        <p:spPr bwMode="auto">
          <a:xfrm>
            <a:off x="8121169" y="2462094"/>
            <a:ext cx="395734" cy="588262"/>
          </a:xfrm>
          <a:custGeom>
            <a:avLst/>
            <a:gdLst>
              <a:gd name="T0" fmla="*/ 613 w 739"/>
              <a:gd name="T1" fmla="*/ 1015 h 1099"/>
              <a:gd name="T2" fmla="*/ 538 w 739"/>
              <a:gd name="T3" fmla="*/ 957 h 1099"/>
              <a:gd name="T4" fmla="*/ 348 w 739"/>
              <a:gd name="T5" fmla="*/ 423 h 1099"/>
              <a:gd name="T6" fmla="*/ 472 w 739"/>
              <a:gd name="T7" fmla="*/ 1094 h 1099"/>
              <a:gd name="T8" fmla="*/ 273 w 739"/>
              <a:gd name="T9" fmla="*/ 909 h 1099"/>
              <a:gd name="T10" fmla="*/ 516 w 739"/>
              <a:gd name="T11" fmla="*/ 737 h 1099"/>
              <a:gd name="T12" fmla="*/ 617 w 739"/>
              <a:gd name="T13" fmla="*/ 1009 h 1099"/>
              <a:gd name="T14" fmla="*/ 347 w 739"/>
              <a:gd name="T15" fmla="*/ 478 h 1099"/>
              <a:gd name="T16" fmla="*/ 508 w 739"/>
              <a:gd name="T17" fmla="*/ 1083 h 1099"/>
              <a:gd name="T18" fmla="*/ 379 w 739"/>
              <a:gd name="T19" fmla="*/ 898 h 1099"/>
              <a:gd name="T20" fmla="*/ 425 w 739"/>
              <a:gd name="T21" fmla="*/ 850 h 1099"/>
              <a:gd name="T22" fmla="*/ 581 w 739"/>
              <a:gd name="T23" fmla="*/ 1042 h 1099"/>
              <a:gd name="T24" fmla="*/ 261 w 739"/>
              <a:gd name="T25" fmla="*/ 1061 h 1099"/>
              <a:gd name="T26" fmla="*/ 350 w 739"/>
              <a:gd name="T27" fmla="*/ 236 h 1099"/>
              <a:gd name="T28" fmla="*/ 613 w 739"/>
              <a:gd name="T29" fmla="*/ 781 h 1099"/>
              <a:gd name="T30" fmla="*/ 689 w 739"/>
              <a:gd name="T31" fmla="*/ 918 h 1099"/>
              <a:gd name="T32" fmla="*/ 651 w 739"/>
              <a:gd name="T33" fmla="*/ 627 h 1099"/>
              <a:gd name="T34" fmla="*/ 68 w 739"/>
              <a:gd name="T35" fmla="*/ 754 h 1099"/>
              <a:gd name="T36" fmla="*/ 261 w 739"/>
              <a:gd name="T37" fmla="*/ 1061 h 1099"/>
              <a:gd name="T38" fmla="*/ 580 w 739"/>
              <a:gd name="T39" fmla="*/ 658 h 1099"/>
              <a:gd name="T40" fmla="*/ 170 w 739"/>
              <a:gd name="T41" fmla="*/ 862 h 1099"/>
              <a:gd name="T42" fmla="*/ 379 w 739"/>
              <a:gd name="T43" fmla="*/ 1098 h 1099"/>
              <a:gd name="T44" fmla="*/ 341 w 739"/>
              <a:gd name="T45" fmla="*/ 327 h 1099"/>
              <a:gd name="T46" fmla="*/ 576 w 739"/>
              <a:gd name="T47" fmla="*/ 910 h 1099"/>
              <a:gd name="T48" fmla="*/ 656 w 739"/>
              <a:gd name="T49" fmla="*/ 967 h 1099"/>
              <a:gd name="T50" fmla="*/ 3 w 739"/>
              <a:gd name="T51" fmla="*/ 592 h 1099"/>
              <a:gd name="T52" fmla="*/ 346 w 739"/>
              <a:gd name="T53" fmla="*/ 151 h 1099"/>
              <a:gd name="T54" fmla="*/ 678 w 739"/>
              <a:gd name="T55" fmla="*/ 804 h 1099"/>
              <a:gd name="T56" fmla="*/ 718 w 739"/>
              <a:gd name="T57" fmla="*/ 861 h 1099"/>
              <a:gd name="T58" fmla="*/ 726 w 739"/>
              <a:gd name="T59" fmla="*/ 589 h 1099"/>
              <a:gd name="T60" fmla="*/ 3 w 739"/>
              <a:gd name="T61" fmla="*/ 482 h 1099"/>
              <a:gd name="T62" fmla="*/ 3 w 739"/>
              <a:gd name="T63" fmla="*/ 592 h 1099"/>
              <a:gd name="T64" fmla="*/ 338 w 739"/>
              <a:gd name="T65" fmla="*/ 12 h 1099"/>
              <a:gd name="T66" fmla="*/ 339 w 739"/>
              <a:gd name="T67" fmla="*/ 61 h 1099"/>
              <a:gd name="T68" fmla="*/ 394 w 739"/>
              <a:gd name="T69" fmla="*/ 853 h 1099"/>
              <a:gd name="T70" fmla="*/ 359 w 739"/>
              <a:gd name="T71" fmla="*/ 562 h 1099"/>
              <a:gd name="T72" fmla="*/ 342 w 739"/>
              <a:gd name="T73" fmla="*/ 582 h 1099"/>
              <a:gd name="T74" fmla="*/ 394 w 739"/>
              <a:gd name="T75" fmla="*/ 853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9" h="1099">
                <a:moveTo>
                  <a:pt x="617" y="1009"/>
                </a:moveTo>
                <a:cubicBezTo>
                  <a:pt x="613" y="1015"/>
                  <a:pt x="613" y="1015"/>
                  <a:pt x="613" y="1015"/>
                </a:cubicBezTo>
                <a:cubicBezTo>
                  <a:pt x="610" y="1018"/>
                  <a:pt x="605" y="1021"/>
                  <a:pt x="603" y="1024"/>
                </a:cubicBezTo>
                <a:cubicBezTo>
                  <a:pt x="597" y="1019"/>
                  <a:pt x="570" y="999"/>
                  <a:pt x="538" y="957"/>
                </a:cubicBezTo>
                <a:cubicBezTo>
                  <a:pt x="500" y="911"/>
                  <a:pt x="483" y="821"/>
                  <a:pt x="484" y="736"/>
                </a:cubicBezTo>
                <a:cubicBezTo>
                  <a:pt x="488" y="582"/>
                  <a:pt x="459" y="409"/>
                  <a:pt x="348" y="423"/>
                </a:cubicBezTo>
                <a:cubicBezTo>
                  <a:pt x="226" y="438"/>
                  <a:pt x="191" y="695"/>
                  <a:pt x="303" y="890"/>
                </a:cubicBezTo>
                <a:cubicBezTo>
                  <a:pt x="360" y="990"/>
                  <a:pt x="430" y="1059"/>
                  <a:pt x="472" y="1094"/>
                </a:cubicBezTo>
                <a:cubicBezTo>
                  <a:pt x="462" y="1095"/>
                  <a:pt x="452" y="1098"/>
                  <a:pt x="441" y="1099"/>
                </a:cubicBezTo>
                <a:cubicBezTo>
                  <a:pt x="397" y="1061"/>
                  <a:pt x="335" y="1011"/>
                  <a:pt x="273" y="909"/>
                </a:cubicBezTo>
                <a:cubicBezTo>
                  <a:pt x="130" y="675"/>
                  <a:pt x="202" y="390"/>
                  <a:pt x="345" y="379"/>
                </a:cubicBezTo>
                <a:cubicBezTo>
                  <a:pt x="495" y="368"/>
                  <a:pt x="525" y="549"/>
                  <a:pt x="516" y="737"/>
                </a:cubicBezTo>
                <a:cubicBezTo>
                  <a:pt x="512" y="825"/>
                  <a:pt x="526" y="900"/>
                  <a:pt x="558" y="945"/>
                </a:cubicBezTo>
                <a:cubicBezTo>
                  <a:pt x="590" y="989"/>
                  <a:pt x="620" y="1006"/>
                  <a:pt x="617" y="1009"/>
                </a:cubicBezTo>
                <a:close/>
                <a:moveTo>
                  <a:pt x="456" y="843"/>
                </a:moveTo>
                <a:cubicBezTo>
                  <a:pt x="442" y="759"/>
                  <a:pt x="477" y="473"/>
                  <a:pt x="347" y="478"/>
                </a:cubicBezTo>
                <a:cubicBezTo>
                  <a:pt x="266" y="481"/>
                  <a:pt x="213" y="702"/>
                  <a:pt x="354" y="914"/>
                </a:cubicBezTo>
                <a:cubicBezTo>
                  <a:pt x="408" y="997"/>
                  <a:pt x="472" y="1053"/>
                  <a:pt x="508" y="1083"/>
                </a:cubicBezTo>
                <a:cubicBezTo>
                  <a:pt x="516" y="1080"/>
                  <a:pt x="523" y="1076"/>
                  <a:pt x="531" y="1073"/>
                </a:cubicBezTo>
                <a:cubicBezTo>
                  <a:pt x="500" y="1045"/>
                  <a:pt x="433" y="987"/>
                  <a:pt x="379" y="898"/>
                </a:cubicBezTo>
                <a:cubicBezTo>
                  <a:pt x="279" y="746"/>
                  <a:pt x="285" y="526"/>
                  <a:pt x="350" y="521"/>
                </a:cubicBezTo>
                <a:cubicBezTo>
                  <a:pt x="436" y="515"/>
                  <a:pt x="404" y="742"/>
                  <a:pt x="425" y="850"/>
                </a:cubicBezTo>
                <a:cubicBezTo>
                  <a:pt x="450" y="969"/>
                  <a:pt x="525" y="1032"/>
                  <a:pt x="561" y="1054"/>
                </a:cubicBezTo>
                <a:cubicBezTo>
                  <a:pt x="568" y="1051"/>
                  <a:pt x="573" y="1048"/>
                  <a:pt x="581" y="1042"/>
                </a:cubicBezTo>
                <a:cubicBezTo>
                  <a:pt x="556" y="1024"/>
                  <a:pt x="475" y="962"/>
                  <a:pt x="456" y="843"/>
                </a:cubicBezTo>
                <a:close/>
                <a:moveTo>
                  <a:pt x="261" y="1061"/>
                </a:moveTo>
                <a:cubicBezTo>
                  <a:pt x="204" y="1002"/>
                  <a:pt x="120" y="887"/>
                  <a:pt x="96" y="747"/>
                </a:cubicBezTo>
                <a:cubicBezTo>
                  <a:pt x="60" y="483"/>
                  <a:pt x="150" y="251"/>
                  <a:pt x="350" y="236"/>
                </a:cubicBezTo>
                <a:cubicBezTo>
                  <a:pt x="531" y="222"/>
                  <a:pt x="620" y="421"/>
                  <a:pt x="619" y="624"/>
                </a:cubicBezTo>
                <a:cubicBezTo>
                  <a:pt x="621" y="679"/>
                  <a:pt x="609" y="729"/>
                  <a:pt x="613" y="781"/>
                </a:cubicBezTo>
                <a:cubicBezTo>
                  <a:pt x="617" y="869"/>
                  <a:pt x="643" y="905"/>
                  <a:pt x="677" y="938"/>
                </a:cubicBezTo>
                <a:cubicBezTo>
                  <a:pt x="682" y="932"/>
                  <a:pt x="684" y="927"/>
                  <a:pt x="689" y="918"/>
                </a:cubicBezTo>
                <a:cubicBezTo>
                  <a:pt x="669" y="892"/>
                  <a:pt x="642" y="848"/>
                  <a:pt x="639" y="782"/>
                </a:cubicBezTo>
                <a:cubicBezTo>
                  <a:pt x="639" y="738"/>
                  <a:pt x="645" y="686"/>
                  <a:pt x="651" y="627"/>
                </a:cubicBezTo>
                <a:cubicBezTo>
                  <a:pt x="664" y="451"/>
                  <a:pt x="580" y="175"/>
                  <a:pt x="346" y="190"/>
                </a:cubicBezTo>
                <a:cubicBezTo>
                  <a:pt x="174" y="200"/>
                  <a:pt x="6" y="391"/>
                  <a:pt x="68" y="754"/>
                </a:cubicBezTo>
                <a:cubicBezTo>
                  <a:pt x="86" y="852"/>
                  <a:pt x="131" y="933"/>
                  <a:pt x="175" y="996"/>
                </a:cubicBezTo>
                <a:cubicBezTo>
                  <a:pt x="203" y="1024"/>
                  <a:pt x="231" y="1044"/>
                  <a:pt x="261" y="1061"/>
                </a:cubicBezTo>
                <a:close/>
                <a:moveTo>
                  <a:pt x="599" y="900"/>
                </a:moveTo>
                <a:cubicBezTo>
                  <a:pt x="573" y="842"/>
                  <a:pt x="569" y="754"/>
                  <a:pt x="580" y="658"/>
                </a:cubicBezTo>
                <a:cubicBezTo>
                  <a:pt x="591" y="495"/>
                  <a:pt x="543" y="268"/>
                  <a:pt x="337" y="284"/>
                </a:cubicBezTo>
                <a:cubicBezTo>
                  <a:pt x="171" y="296"/>
                  <a:pt x="44" y="578"/>
                  <a:pt x="170" y="862"/>
                </a:cubicBezTo>
                <a:cubicBezTo>
                  <a:pt x="220" y="970"/>
                  <a:pt x="289" y="1048"/>
                  <a:pt x="336" y="1091"/>
                </a:cubicBezTo>
                <a:cubicBezTo>
                  <a:pt x="350" y="1095"/>
                  <a:pt x="363" y="1097"/>
                  <a:pt x="379" y="1098"/>
                </a:cubicBezTo>
                <a:cubicBezTo>
                  <a:pt x="334" y="1061"/>
                  <a:pt x="252" y="973"/>
                  <a:pt x="197" y="846"/>
                </a:cubicBezTo>
                <a:cubicBezTo>
                  <a:pt x="101" y="614"/>
                  <a:pt x="190" y="341"/>
                  <a:pt x="341" y="327"/>
                </a:cubicBezTo>
                <a:cubicBezTo>
                  <a:pt x="476" y="314"/>
                  <a:pt x="557" y="456"/>
                  <a:pt x="551" y="652"/>
                </a:cubicBezTo>
                <a:cubicBezTo>
                  <a:pt x="540" y="748"/>
                  <a:pt x="545" y="847"/>
                  <a:pt x="576" y="910"/>
                </a:cubicBezTo>
                <a:cubicBezTo>
                  <a:pt x="598" y="955"/>
                  <a:pt x="628" y="975"/>
                  <a:pt x="642" y="985"/>
                </a:cubicBezTo>
                <a:cubicBezTo>
                  <a:pt x="646" y="979"/>
                  <a:pt x="651" y="973"/>
                  <a:pt x="656" y="967"/>
                </a:cubicBezTo>
                <a:cubicBezTo>
                  <a:pt x="645" y="960"/>
                  <a:pt x="618" y="943"/>
                  <a:pt x="599" y="900"/>
                </a:cubicBezTo>
                <a:close/>
                <a:moveTo>
                  <a:pt x="3" y="592"/>
                </a:moveTo>
                <a:cubicBezTo>
                  <a:pt x="6" y="633"/>
                  <a:pt x="12" y="671"/>
                  <a:pt x="22" y="708"/>
                </a:cubicBezTo>
                <a:cubicBezTo>
                  <a:pt x="7" y="438"/>
                  <a:pt x="75" y="166"/>
                  <a:pt x="346" y="151"/>
                </a:cubicBezTo>
                <a:cubicBezTo>
                  <a:pt x="569" y="134"/>
                  <a:pt x="695" y="377"/>
                  <a:pt x="687" y="586"/>
                </a:cubicBezTo>
                <a:cubicBezTo>
                  <a:pt x="685" y="666"/>
                  <a:pt x="673" y="744"/>
                  <a:pt x="678" y="804"/>
                </a:cubicBezTo>
                <a:cubicBezTo>
                  <a:pt x="681" y="850"/>
                  <a:pt x="699" y="879"/>
                  <a:pt x="705" y="890"/>
                </a:cubicBezTo>
                <a:cubicBezTo>
                  <a:pt x="710" y="881"/>
                  <a:pt x="714" y="870"/>
                  <a:pt x="718" y="861"/>
                </a:cubicBezTo>
                <a:cubicBezTo>
                  <a:pt x="709" y="845"/>
                  <a:pt x="703" y="829"/>
                  <a:pt x="703" y="802"/>
                </a:cubicBezTo>
                <a:cubicBezTo>
                  <a:pt x="700" y="750"/>
                  <a:pt x="720" y="674"/>
                  <a:pt x="726" y="589"/>
                </a:cubicBezTo>
                <a:cubicBezTo>
                  <a:pt x="739" y="377"/>
                  <a:pt x="609" y="76"/>
                  <a:pt x="342" y="97"/>
                </a:cubicBezTo>
                <a:cubicBezTo>
                  <a:pt x="129" y="116"/>
                  <a:pt x="27" y="288"/>
                  <a:pt x="3" y="482"/>
                </a:cubicBezTo>
                <a:cubicBezTo>
                  <a:pt x="0" y="518"/>
                  <a:pt x="0" y="554"/>
                  <a:pt x="3" y="589"/>
                </a:cubicBezTo>
                <a:cubicBezTo>
                  <a:pt x="3" y="592"/>
                  <a:pt x="3" y="592"/>
                  <a:pt x="3" y="592"/>
                </a:cubicBezTo>
                <a:close/>
                <a:moveTo>
                  <a:pt x="657" y="193"/>
                </a:moveTo>
                <a:cubicBezTo>
                  <a:pt x="604" y="112"/>
                  <a:pt x="496" y="0"/>
                  <a:pt x="338" y="12"/>
                </a:cubicBezTo>
                <a:cubicBezTo>
                  <a:pt x="242" y="19"/>
                  <a:pt x="173" y="74"/>
                  <a:pt x="120" y="138"/>
                </a:cubicBezTo>
                <a:cubicBezTo>
                  <a:pt x="125" y="135"/>
                  <a:pt x="201" y="72"/>
                  <a:pt x="339" y="61"/>
                </a:cubicBezTo>
                <a:cubicBezTo>
                  <a:pt x="536" y="46"/>
                  <a:pt x="657" y="193"/>
                  <a:pt x="657" y="193"/>
                </a:cubicBezTo>
                <a:close/>
                <a:moveTo>
                  <a:pt x="394" y="853"/>
                </a:moveTo>
                <a:cubicBezTo>
                  <a:pt x="386" y="815"/>
                  <a:pt x="385" y="768"/>
                  <a:pt x="384" y="722"/>
                </a:cubicBezTo>
                <a:cubicBezTo>
                  <a:pt x="382" y="662"/>
                  <a:pt x="379" y="582"/>
                  <a:pt x="359" y="562"/>
                </a:cubicBezTo>
                <a:cubicBezTo>
                  <a:pt x="359" y="562"/>
                  <a:pt x="359" y="562"/>
                  <a:pt x="353" y="562"/>
                </a:cubicBezTo>
                <a:cubicBezTo>
                  <a:pt x="353" y="562"/>
                  <a:pt x="346" y="566"/>
                  <a:pt x="342" y="582"/>
                </a:cubicBezTo>
                <a:cubicBezTo>
                  <a:pt x="325" y="636"/>
                  <a:pt x="334" y="756"/>
                  <a:pt x="391" y="853"/>
                </a:cubicBezTo>
                <a:cubicBezTo>
                  <a:pt x="392" y="856"/>
                  <a:pt x="394" y="856"/>
                  <a:pt x="394" y="853"/>
                </a:cubicBezTo>
                <a:close/>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sp>
        <p:nvSpPr>
          <p:cNvPr id="46" name="Freeform 26"/>
          <p:cNvSpPr>
            <a:spLocks noEditPoints="1"/>
          </p:cNvSpPr>
          <p:nvPr/>
        </p:nvSpPr>
        <p:spPr bwMode="auto">
          <a:xfrm>
            <a:off x="3863901" y="3125370"/>
            <a:ext cx="385794" cy="503853"/>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sp>
        <p:nvSpPr>
          <p:cNvPr id="47" name="Freeform 23"/>
          <p:cNvSpPr>
            <a:spLocks noEditPoints="1"/>
          </p:cNvSpPr>
          <p:nvPr/>
        </p:nvSpPr>
        <p:spPr bwMode="black">
          <a:xfrm>
            <a:off x="5542171" y="5889601"/>
            <a:ext cx="491659" cy="491531"/>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0072C6"/>
          </a:solidFill>
          <a:ln>
            <a:noFill/>
          </a:ln>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48" name="Freeform 123"/>
          <p:cNvSpPr>
            <a:spLocks noEditPoints="1"/>
          </p:cNvSpPr>
          <p:nvPr/>
        </p:nvSpPr>
        <p:spPr bwMode="auto">
          <a:xfrm>
            <a:off x="4755215" y="5419018"/>
            <a:ext cx="355220" cy="470583"/>
          </a:xfrm>
          <a:custGeom>
            <a:avLst/>
            <a:gdLst>
              <a:gd name="T0" fmla="*/ 0 w 1743"/>
              <a:gd name="T1" fmla="*/ 0 h 2310"/>
              <a:gd name="T2" fmla="*/ 0 w 1743"/>
              <a:gd name="T3" fmla="*/ 2310 h 2310"/>
              <a:gd name="T4" fmla="*/ 1219 w 1743"/>
              <a:gd name="T5" fmla="*/ 2310 h 2310"/>
              <a:gd name="T6" fmla="*/ 1743 w 1743"/>
              <a:gd name="T7" fmla="*/ 1786 h 2310"/>
              <a:gd name="T8" fmla="*/ 1743 w 1743"/>
              <a:gd name="T9" fmla="*/ 0 h 2310"/>
              <a:gd name="T10" fmla="*/ 0 w 1743"/>
              <a:gd name="T11" fmla="*/ 0 h 2310"/>
              <a:gd name="T12" fmla="*/ 158 w 1743"/>
              <a:gd name="T13" fmla="*/ 158 h 2310"/>
              <a:gd name="T14" fmla="*/ 1585 w 1743"/>
              <a:gd name="T15" fmla="*/ 158 h 2310"/>
              <a:gd name="T16" fmla="*/ 1585 w 1743"/>
              <a:gd name="T17" fmla="*/ 1672 h 2310"/>
              <a:gd name="T18" fmla="*/ 1105 w 1743"/>
              <a:gd name="T19" fmla="*/ 1672 h 2310"/>
              <a:gd name="T20" fmla="*/ 1105 w 1743"/>
              <a:gd name="T21" fmla="*/ 2152 h 2310"/>
              <a:gd name="T22" fmla="*/ 158 w 1743"/>
              <a:gd name="T23" fmla="*/ 2152 h 2310"/>
              <a:gd name="T24" fmla="*/ 158 w 1743"/>
              <a:gd name="T25" fmla="*/ 158 h 2310"/>
              <a:gd name="T26" fmla="*/ 1471 w 1743"/>
              <a:gd name="T27" fmla="*/ 1833 h 2310"/>
              <a:gd name="T28" fmla="*/ 1266 w 1743"/>
              <a:gd name="T29" fmla="*/ 2038 h 2310"/>
              <a:gd name="T30" fmla="*/ 1266 w 1743"/>
              <a:gd name="T31" fmla="*/ 1833 h 2310"/>
              <a:gd name="T32" fmla="*/ 1471 w 1743"/>
              <a:gd name="T33" fmla="*/ 1833 h 2310"/>
              <a:gd name="T34" fmla="*/ 1422 w 1743"/>
              <a:gd name="T35" fmla="*/ 477 h 2310"/>
              <a:gd name="T36" fmla="*/ 321 w 1743"/>
              <a:gd name="T37" fmla="*/ 477 h 2310"/>
              <a:gd name="T38" fmla="*/ 321 w 1743"/>
              <a:gd name="T39" fmla="*/ 317 h 2310"/>
              <a:gd name="T40" fmla="*/ 1422 w 1743"/>
              <a:gd name="T41" fmla="*/ 317 h 2310"/>
              <a:gd name="T42" fmla="*/ 1422 w 1743"/>
              <a:gd name="T43" fmla="*/ 477 h 2310"/>
              <a:gd name="T44" fmla="*/ 1422 w 1743"/>
              <a:gd name="T45" fmla="*/ 737 h 2310"/>
              <a:gd name="T46" fmla="*/ 321 w 1743"/>
              <a:gd name="T47" fmla="*/ 737 h 2310"/>
              <a:gd name="T48" fmla="*/ 321 w 1743"/>
              <a:gd name="T49" fmla="*/ 576 h 2310"/>
              <a:gd name="T50" fmla="*/ 1422 w 1743"/>
              <a:gd name="T51" fmla="*/ 576 h 2310"/>
              <a:gd name="T52" fmla="*/ 1422 w 1743"/>
              <a:gd name="T53" fmla="*/ 737 h 2310"/>
              <a:gd name="T54" fmla="*/ 1422 w 1743"/>
              <a:gd name="T55" fmla="*/ 997 h 2310"/>
              <a:gd name="T56" fmla="*/ 321 w 1743"/>
              <a:gd name="T57" fmla="*/ 997 h 2310"/>
              <a:gd name="T58" fmla="*/ 321 w 1743"/>
              <a:gd name="T59" fmla="*/ 836 h 2310"/>
              <a:gd name="T60" fmla="*/ 1422 w 1743"/>
              <a:gd name="T61" fmla="*/ 836 h 2310"/>
              <a:gd name="T62" fmla="*/ 1422 w 1743"/>
              <a:gd name="T63" fmla="*/ 997 h 2310"/>
              <a:gd name="T64" fmla="*/ 1422 w 1743"/>
              <a:gd name="T65" fmla="*/ 1257 h 2310"/>
              <a:gd name="T66" fmla="*/ 321 w 1743"/>
              <a:gd name="T67" fmla="*/ 1257 h 2310"/>
              <a:gd name="T68" fmla="*/ 321 w 1743"/>
              <a:gd name="T69" fmla="*/ 1098 h 2310"/>
              <a:gd name="T70" fmla="*/ 1422 w 1743"/>
              <a:gd name="T71" fmla="*/ 1098 h 2310"/>
              <a:gd name="T72" fmla="*/ 1422 w 1743"/>
              <a:gd name="T73" fmla="*/ 1257 h 2310"/>
              <a:gd name="T74" fmla="*/ 1422 w 1743"/>
              <a:gd name="T75" fmla="*/ 1516 h 2310"/>
              <a:gd name="T76" fmla="*/ 321 w 1743"/>
              <a:gd name="T77" fmla="*/ 1516 h 2310"/>
              <a:gd name="T78" fmla="*/ 321 w 1743"/>
              <a:gd name="T79" fmla="*/ 1358 h 2310"/>
              <a:gd name="T80" fmla="*/ 1422 w 1743"/>
              <a:gd name="T81" fmla="*/ 1358 h 2310"/>
              <a:gd name="T82" fmla="*/ 1422 w 1743"/>
              <a:gd name="T83" fmla="*/ 1516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3" h="2310">
                <a:moveTo>
                  <a:pt x="0" y="0"/>
                </a:moveTo>
                <a:lnTo>
                  <a:pt x="0" y="2310"/>
                </a:lnTo>
                <a:lnTo>
                  <a:pt x="1219" y="2310"/>
                </a:lnTo>
                <a:lnTo>
                  <a:pt x="1743" y="1786"/>
                </a:lnTo>
                <a:lnTo>
                  <a:pt x="1743" y="0"/>
                </a:lnTo>
                <a:lnTo>
                  <a:pt x="0" y="0"/>
                </a:lnTo>
                <a:close/>
                <a:moveTo>
                  <a:pt x="158" y="158"/>
                </a:moveTo>
                <a:lnTo>
                  <a:pt x="1585" y="158"/>
                </a:lnTo>
                <a:lnTo>
                  <a:pt x="1585" y="1672"/>
                </a:lnTo>
                <a:lnTo>
                  <a:pt x="1105" y="1672"/>
                </a:lnTo>
                <a:lnTo>
                  <a:pt x="1105" y="2152"/>
                </a:lnTo>
                <a:lnTo>
                  <a:pt x="158" y="2152"/>
                </a:lnTo>
                <a:lnTo>
                  <a:pt x="158" y="158"/>
                </a:lnTo>
                <a:close/>
                <a:moveTo>
                  <a:pt x="1471" y="1833"/>
                </a:moveTo>
                <a:lnTo>
                  <a:pt x="1266" y="2038"/>
                </a:lnTo>
                <a:lnTo>
                  <a:pt x="1266" y="1833"/>
                </a:lnTo>
                <a:lnTo>
                  <a:pt x="1471" y="1833"/>
                </a:lnTo>
                <a:close/>
                <a:moveTo>
                  <a:pt x="1422" y="477"/>
                </a:moveTo>
                <a:lnTo>
                  <a:pt x="321" y="477"/>
                </a:lnTo>
                <a:lnTo>
                  <a:pt x="321" y="317"/>
                </a:lnTo>
                <a:lnTo>
                  <a:pt x="1422" y="317"/>
                </a:lnTo>
                <a:lnTo>
                  <a:pt x="1422" y="477"/>
                </a:lnTo>
                <a:close/>
                <a:moveTo>
                  <a:pt x="1422" y="737"/>
                </a:moveTo>
                <a:lnTo>
                  <a:pt x="321" y="737"/>
                </a:lnTo>
                <a:lnTo>
                  <a:pt x="321" y="576"/>
                </a:lnTo>
                <a:lnTo>
                  <a:pt x="1422" y="576"/>
                </a:lnTo>
                <a:lnTo>
                  <a:pt x="1422" y="737"/>
                </a:lnTo>
                <a:close/>
                <a:moveTo>
                  <a:pt x="1422" y="997"/>
                </a:moveTo>
                <a:lnTo>
                  <a:pt x="321" y="997"/>
                </a:lnTo>
                <a:lnTo>
                  <a:pt x="321" y="836"/>
                </a:lnTo>
                <a:lnTo>
                  <a:pt x="1422" y="836"/>
                </a:lnTo>
                <a:lnTo>
                  <a:pt x="1422" y="997"/>
                </a:lnTo>
                <a:close/>
                <a:moveTo>
                  <a:pt x="1422" y="1257"/>
                </a:moveTo>
                <a:lnTo>
                  <a:pt x="321" y="1257"/>
                </a:lnTo>
                <a:lnTo>
                  <a:pt x="321" y="1098"/>
                </a:lnTo>
                <a:lnTo>
                  <a:pt x="1422" y="1098"/>
                </a:lnTo>
                <a:lnTo>
                  <a:pt x="1422" y="1257"/>
                </a:lnTo>
                <a:close/>
                <a:moveTo>
                  <a:pt x="1422" y="1516"/>
                </a:moveTo>
                <a:lnTo>
                  <a:pt x="321" y="1516"/>
                </a:lnTo>
                <a:lnTo>
                  <a:pt x="321" y="1358"/>
                </a:lnTo>
                <a:lnTo>
                  <a:pt x="1422" y="1358"/>
                </a:lnTo>
                <a:lnTo>
                  <a:pt x="1422" y="1516"/>
                </a:lnTo>
                <a:close/>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sp>
        <p:nvSpPr>
          <p:cNvPr id="49" name="Freeform 154"/>
          <p:cNvSpPr>
            <a:spLocks noEditPoints="1"/>
          </p:cNvSpPr>
          <p:nvPr/>
        </p:nvSpPr>
        <p:spPr bwMode="black">
          <a:xfrm>
            <a:off x="8071651" y="4853844"/>
            <a:ext cx="604994" cy="604836"/>
          </a:xfrm>
          <a:custGeom>
            <a:avLst/>
            <a:gdLst>
              <a:gd name="T0" fmla="*/ 235 w 433"/>
              <a:gd name="T1" fmla="*/ 433 h 433"/>
              <a:gd name="T2" fmla="*/ 0 w 433"/>
              <a:gd name="T3" fmla="*/ 198 h 433"/>
              <a:gd name="T4" fmla="*/ 0 w 433"/>
              <a:gd name="T5" fmla="*/ 101 h 433"/>
              <a:gd name="T6" fmla="*/ 99 w 433"/>
              <a:gd name="T7" fmla="*/ 2 h 433"/>
              <a:gd name="T8" fmla="*/ 198 w 433"/>
              <a:gd name="T9" fmla="*/ 0 h 433"/>
              <a:gd name="T10" fmla="*/ 433 w 433"/>
              <a:gd name="T11" fmla="*/ 235 h 433"/>
              <a:gd name="T12" fmla="*/ 235 w 433"/>
              <a:gd name="T13" fmla="*/ 433 h 433"/>
              <a:gd name="T14" fmla="*/ 96 w 433"/>
              <a:gd name="T15" fmla="*/ 72 h 433"/>
              <a:gd name="T16" fmla="*/ 71 w 433"/>
              <a:gd name="T17" fmla="*/ 72 h 433"/>
              <a:gd name="T18" fmla="*/ 71 w 433"/>
              <a:gd name="T19" fmla="*/ 97 h 433"/>
              <a:gd name="T20" fmla="*/ 96 w 433"/>
              <a:gd name="T21" fmla="*/ 97 h 433"/>
              <a:gd name="T22" fmla="*/ 96 w 433"/>
              <a:gd name="T23" fmla="*/ 72 h 433"/>
              <a:gd name="T24" fmla="*/ 250 w 433"/>
              <a:gd name="T25" fmla="*/ 138 h 433"/>
              <a:gd name="T26" fmla="*/ 231 w 433"/>
              <a:gd name="T27" fmla="*/ 138 h 433"/>
              <a:gd name="T28" fmla="*/ 231 w 433"/>
              <a:gd name="T29" fmla="*/ 158 h 433"/>
              <a:gd name="T30" fmla="*/ 264 w 433"/>
              <a:gd name="T31" fmla="*/ 191 h 433"/>
              <a:gd name="T32" fmla="*/ 254 w 433"/>
              <a:gd name="T33" fmla="*/ 193 h 433"/>
              <a:gd name="T34" fmla="*/ 176 w 433"/>
              <a:gd name="T35" fmla="*/ 115 h 433"/>
              <a:gd name="T36" fmla="*/ 158 w 433"/>
              <a:gd name="T37" fmla="*/ 115 h 433"/>
              <a:gd name="T38" fmla="*/ 159 w 433"/>
              <a:gd name="T39" fmla="*/ 133 h 433"/>
              <a:gd name="T40" fmla="*/ 212 w 433"/>
              <a:gd name="T41" fmla="*/ 186 h 433"/>
              <a:gd name="T42" fmla="*/ 208 w 433"/>
              <a:gd name="T43" fmla="*/ 192 h 433"/>
              <a:gd name="T44" fmla="*/ 145 w 433"/>
              <a:gd name="T45" fmla="*/ 130 h 433"/>
              <a:gd name="T46" fmla="*/ 128 w 433"/>
              <a:gd name="T47" fmla="*/ 130 h 433"/>
              <a:gd name="T48" fmla="*/ 128 w 433"/>
              <a:gd name="T49" fmla="*/ 147 h 433"/>
              <a:gd name="T50" fmla="*/ 194 w 433"/>
              <a:gd name="T51" fmla="*/ 214 h 433"/>
              <a:gd name="T52" fmla="*/ 191 w 433"/>
              <a:gd name="T53" fmla="*/ 220 h 433"/>
              <a:gd name="T54" fmla="*/ 134 w 433"/>
              <a:gd name="T55" fmla="*/ 163 h 433"/>
              <a:gd name="T56" fmla="*/ 116 w 433"/>
              <a:gd name="T57" fmla="*/ 164 h 433"/>
              <a:gd name="T58" fmla="*/ 116 w 433"/>
              <a:gd name="T59" fmla="*/ 181 h 433"/>
              <a:gd name="T60" fmla="*/ 177 w 433"/>
              <a:gd name="T61" fmla="*/ 242 h 433"/>
              <a:gd name="T62" fmla="*/ 173 w 433"/>
              <a:gd name="T63" fmla="*/ 248 h 433"/>
              <a:gd name="T64" fmla="*/ 122 w 433"/>
              <a:gd name="T65" fmla="*/ 197 h 433"/>
              <a:gd name="T66" fmla="*/ 104 w 433"/>
              <a:gd name="T67" fmla="*/ 197 h 433"/>
              <a:gd name="T68" fmla="*/ 105 w 433"/>
              <a:gd name="T69" fmla="*/ 215 h 433"/>
              <a:gd name="T70" fmla="*/ 195 w 433"/>
              <a:gd name="T71" fmla="*/ 305 h 433"/>
              <a:gd name="T72" fmla="*/ 286 w 433"/>
              <a:gd name="T73" fmla="*/ 314 h 433"/>
              <a:gd name="T74" fmla="*/ 309 w 433"/>
              <a:gd name="T75" fmla="*/ 290 h 433"/>
              <a:gd name="T76" fmla="*/ 306 w 433"/>
              <a:gd name="T77" fmla="*/ 194 h 433"/>
              <a:gd name="T78" fmla="*/ 250 w 433"/>
              <a:gd name="T79" fmla="*/ 138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3" h="433">
                <a:moveTo>
                  <a:pt x="235" y="433"/>
                </a:moveTo>
                <a:cubicBezTo>
                  <a:pt x="0" y="198"/>
                  <a:pt x="0" y="198"/>
                  <a:pt x="0" y="198"/>
                </a:cubicBezTo>
                <a:cubicBezTo>
                  <a:pt x="0" y="101"/>
                  <a:pt x="0" y="101"/>
                  <a:pt x="0" y="101"/>
                </a:cubicBezTo>
                <a:cubicBezTo>
                  <a:pt x="99" y="2"/>
                  <a:pt x="99" y="2"/>
                  <a:pt x="99" y="2"/>
                </a:cubicBezTo>
                <a:cubicBezTo>
                  <a:pt x="198" y="0"/>
                  <a:pt x="198" y="0"/>
                  <a:pt x="198" y="0"/>
                </a:cubicBezTo>
                <a:cubicBezTo>
                  <a:pt x="433" y="235"/>
                  <a:pt x="433" y="235"/>
                  <a:pt x="433" y="235"/>
                </a:cubicBezTo>
                <a:lnTo>
                  <a:pt x="235" y="433"/>
                </a:lnTo>
                <a:close/>
                <a:moveTo>
                  <a:pt x="96" y="72"/>
                </a:moveTo>
                <a:cubicBezTo>
                  <a:pt x="89" y="65"/>
                  <a:pt x="78" y="65"/>
                  <a:pt x="71" y="72"/>
                </a:cubicBezTo>
                <a:cubicBezTo>
                  <a:pt x="64" y="79"/>
                  <a:pt x="64" y="90"/>
                  <a:pt x="71" y="97"/>
                </a:cubicBezTo>
                <a:cubicBezTo>
                  <a:pt x="78" y="104"/>
                  <a:pt x="89" y="104"/>
                  <a:pt x="96" y="97"/>
                </a:cubicBezTo>
                <a:cubicBezTo>
                  <a:pt x="103" y="90"/>
                  <a:pt x="103" y="79"/>
                  <a:pt x="96" y="72"/>
                </a:cubicBezTo>
                <a:close/>
                <a:moveTo>
                  <a:pt x="250" y="138"/>
                </a:moveTo>
                <a:cubicBezTo>
                  <a:pt x="245" y="133"/>
                  <a:pt x="236" y="133"/>
                  <a:pt x="231" y="138"/>
                </a:cubicBezTo>
                <a:cubicBezTo>
                  <a:pt x="225" y="144"/>
                  <a:pt x="225" y="153"/>
                  <a:pt x="231" y="158"/>
                </a:cubicBezTo>
                <a:cubicBezTo>
                  <a:pt x="264" y="191"/>
                  <a:pt x="264" y="191"/>
                  <a:pt x="264" y="191"/>
                </a:cubicBezTo>
                <a:cubicBezTo>
                  <a:pt x="254" y="193"/>
                  <a:pt x="254" y="193"/>
                  <a:pt x="254" y="193"/>
                </a:cubicBezTo>
                <a:cubicBezTo>
                  <a:pt x="176" y="115"/>
                  <a:pt x="176" y="115"/>
                  <a:pt x="176" y="115"/>
                </a:cubicBezTo>
                <a:cubicBezTo>
                  <a:pt x="171" y="110"/>
                  <a:pt x="163" y="110"/>
                  <a:pt x="158" y="115"/>
                </a:cubicBezTo>
                <a:cubicBezTo>
                  <a:pt x="153" y="120"/>
                  <a:pt x="154" y="128"/>
                  <a:pt x="159" y="133"/>
                </a:cubicBezTo>
                <a:cubicBezTo>
                  <a:pt x="212" y="186"/>
                  <a:pt x="212" y="186"/>
                  <a:pt x="212" y="186"/>
                </a:cubicBezTo>
                <a:cubicBezTo>
                  <a:pt x="208" y="192"/>
                  <a:pt x="208" y="192"/>
                  <a:pt x="208" y="192"/>
                </a:cubicBezTo>
                <a:cubicBezTo>
                  <a:pt x="145" y="130"/>
                  <a:pt x="145" y="130"/>
                  <a:pt x="145" y="130"/>
                </a:cubicBezTo>
                <a:cubicBezTo>
                  <a:pt x="140" y="125"/>
                  <a:pt x="132" y="125"/>
                  <a:pt x="128" y="130"/>
                </a:cubicBezTo>
                <a:cubicBezTo>
                  <a:pt x="123" y="135"/>
                  <a:pt x="123" y="143"/>
                  <a:pt x="128" y="147"/>
                </a:cubicBezTo>
                <a:cubicBezTo>
                  <a:pt x="194" y="214"/>
                  <a:pt x="194" y="214"/>
                  <a:pt x="194" y="214"/>
                </a:cubicBezTo>
                <a:cubicBezTo>
                  <a:pt x="191" y="220"/>
                  <a:pt x="191" y="220"/>
                  <a:pt x="191" y="220"/>
                </a:cubicBezTo>
                <a:cubicBezTo>
                  <a:pt x="134" y="163"/>
                  <a:pt x="134" y="163"/>
                  <a:pt x="134" y="163"/>
                </a:cubicBezTo>
                <a:cubicBezTo>
                  <a:pt x="129" y="159"/>
                  <a:pt x="121" y="159"/>
                  <a:pt x="116" y="164"/>
                </a:cubicBezTo>
                <a:cubicBezTo>
                  <a:pt x="111" y="168"/>
                  <a:pt x="111" y="176"/>
                  <a:pt x="116" y="181"/>
                </a:cubicBezTo>
                <a:cubicBezTo>
                  <a:pt x="177" y="242"/>
                  <a:pt x="177" y="242"/>
                  <a:pt x="177" y="242"/>
                </a:cubicBezTo>
                <a:cubicBezTo>
                  <a:pt x="173" y="248"/>
                  <a:pt x="173" y="248"/>
                  <a:pt x="173" y="248"/>
                </a:cubicBezTo>
                <a:cubicBezTo>
                  <a:pt x="122" y="197"/>
                  <a:pt x="122" y="197"/>
                  <a:pt x="122" y="197"/>
                </a:cubicBezTo>
                <a:cubicBezTo>
                  <a:pt x="117" y="192"/>
                  <a:pt x="109" y="192"/>
                  <a:pt x="104" y="197"/>
                </a:cubicBezTo>
                <a:cubicBezTo>
                  <a:pt x="99" y="202"/>
                  <a:pt x="100" y="210"/>
                  <a:pt x="105" y="215"/>
                </a:cubicBezTo>
                <a:cubicBezTo>
                  <a:pt x="195" y="305"/>
                  <a:pt x="195" y="305"/>
                  <a:pt x="195" y="305"/>
                </a:cubicBezTo>
                <a:cubicBezTo>
                  <a:pt x="228" y="338"/>
                  <a:pt x="268" y="332"/>
                  <a:pt x="286" y="314"/>
                </a:cubicBezTo>
                <a:cubicBezTo>
                  <a:pt x="287" y="312"/>
                  <a:pt x="305" y="294"/>
                  <a:pt x="309" y="290"/>
                </a:cubicBezTo>
                <a:cubicBezTo>
                  <a:pt x="333" y="266"/>
                  <a:pt x="333" y="221"/>
                  <a:pt x="306" y="194"/>
                </a:cubicBezTo>
                <a:lnTo>
                  <a:pt x="250" y="138"/>
                </a:lnTo>
                <a:close/>
              </a:path>
            </a:pathLst>
          </a:custGeom>
          <a:solidFill>
            <a:srgbClr val="0072C6"/>
          </a:solidFill>
          <a:ln>
            <a:noFill/>
          </a:ln>
          <a:extLst/>
        </p:spPr>
        <p:txBody>
          <a:bodyPr vert="horz" wrap="square" lIns="82305" tIns="41153" rIns="82305" bIns="4115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smtClean="0">
              <a:ln>
                <a:noFill/>
              </a:ln>
              <a:solidFill>
                <a:srgbClr val="505050"/>
              </a:solidFill>
              <a:effectLst/>
              <a:uLnTx/>
              <a:uFillTx/>
            </a:endParaRPr>
          </a:p>
        </p:txBody>
      </p:sp>
      <p:sp>
        <p:nvSpPr>
          <p:cNvPr id="50" name="Freeform 114"/>
          <p:cNvSpPr>
            <a:spLocks noEditPoints="1"/>
          </p:cNvSpPr>
          <p:nvPr/>
        </p:nvSpPr>
        <p:spPr bwMode="auto">
          <a:xfrm>
            <a:off x="7236630" y="1521876"/>
            <a:ext cx="349514" cy="464959"/>
          </a:xfrm>
          <a:custGeom>
            <a:avLst/>
            <a:gdLst>
              <a:gd name="T0" fmla="*/ 680 w 680"/>
              <a:gd name="T1" fmla="*/ 527 h 904"/>
              <a:gd name="T2" fmla="*/ 680 w 680"/>
              <a:gd name="T3" fmla="*/ 803 h 904"/>
              <a:gd name="T4" fmla="*/ 340 w 680"/>
              <a:gd name="T5" fmla="*/ 904 h 904"/>
              <a:gd name="T6" fmla="*/ 0 w 680"/>
              <a:gd name="T7" fmla="*/ 803 h 904"/>
              <a:gd name="T8" fmla="*/ 0 w 680"/>
              <a:gd name="T9" fmla="*/ 527 h 904"/>
              <a:gd name="T10" fmla="*/ 340 w 680"/>
              <a:gd name="T11" fmla="*/ 591 h 904"/>
              <a:gd name="T12" fmla="*/ 680 w 680"/>
              <a:gd name="T13" fmla="*/ 527 h 904"/>
              <a:gd name="T14" fmla="*/ 299 w 680"/>
              <a:gd name="T15" fmla="*/ 398 h 904"/>
              <a:gd name="T16" fmla="*/ 381 w 680"/>
              <a:gd name="T17" fmla="*/ 398 h 904"/>
              <a:gd name="T18" fmla="*/ 550 w 680"/>
              <a:gd name="T19" fmla="*/ 217 h 904"/>
              <a:gd name="T20" fmla="*/ 531 w 680"/>
              <a:gd name="T21" fmla="*/ 174 h 904"/>
              <a:gd name="T22" fmla="*/ 444 w 680"/>
              <a:gd name="T23" fmla="*/ 174 h 904"/>
              <a:gd name="T24" fmla="*/ 444 w 680"/>
              <a:gd name="T25" fmla="*/ 59 h 904"/>
              <a:gd name="T26" fmla="*/ 385 w 680"/>
              <a:gd name="T27" fmla="*/ 0 h 904"/>
              <a:gd name="T28" fmla="*/ 295 w 680"/>
              <a:gd name="T29" fmla="*/ 0 h 904"/>
              <a:gd name="T30" fmla="*/ 236 w 680"/>
              <a:gd name="T31" fmla="*/ 59 h 904"/>
              <a:gd name="T32" fmla="*/ 236 w 680"/>
              <a:gd name="T33" fmla="*/ 174 h 904"/>
              <a:gd name="T34" fmla="*/ 149 w 680"/>
              <a:gd name="T35" fmla="*/ 174 h 904"/>
              <a:gd name="T36" fmla="*/ 130 w 680"/>
              <a:gd name="T37" fmla="*/ 217 h 904"/>
              <a:gd name="T38" fmla="*/ 299 w 680"/>
              <a:gd name="T39" fmla="*/ 398 h 904"/>
              <a:gd name="T40" fmla="*/ 477 w 680"/>
              <a:gd name="T41" fmla="*/ 356 h 904"/>
              <a:gd name="T42" fmla="*/ 411 w 680"/>
              <a:gd name="T43" fmla="*/ 426 h 904"/>
              <a:gd name="T44" fmla="*/ 340 w 680"/>
              <a:gd name="T45" fmla="*/ 457 h 904"/>
              <a:gd name="T46" fmla="*/ 269 w 680"/>
              <a:gd name="T47" fmla="*/ 426 h 904"/>
              <a:gd name="T48" fmla="*/ 203 w 680"/>
              <a:gd name="T49" fmla="*/ 356 h 904"/>
              <a:gd name="T50" fmla="*/ 0 w 680"/>
              <a:gd name="T51" fmla="*/ 448 h 904"/>
              <a:gd name="T52" fmla="*/ 340 w 680"/>
              <a:gd name="T53" fmla="*/ 550 h 904"/>
              <a:gd name="T54" fmla="*/ 680 w 680"/>
              <a:gd name="T55" fmla="*/ 448 h 904"/>
              <a:gd name="T56" fmla="*/ 477 w 680"/>
              <a:gd name="T57" fmla="*/ 35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 h="904">
                <a:moveTo>
                  <a:pt x="680" y="527"/>
                </a:moveTo>
                <a:cubicBezTo>
                  <a:pt x="680" y="803"/>
                  <a:pt x="680" y="803"/>
                  <a:pt x="680" y="803"/>
                </a:cubicBezTo>
                <a:cubicBezTo>
                  <a:pt x="680" y="859"/>
                  <a:pt x="528" y="904"/>
                  <a:pt x="340" y="904"/>
                </a:cubicBezTo>
                <a:cubicBezTo>
                  <a:pt x="152" y="904"/>
                  <a:pt x="0" y="859"/>
                  <a:pt x="0" y="803"/>
                </a:cubicBezTo>
                <a:cubicBezTo>
                  <a:pt x="0" y="527"/>
                  <a:pt x="0" y="527"/>
                  <a:pt x="0" y="527"/>
                </a:cubicBezTo>
                <a:cubicBezTo>
                  <a:pt x="109" y="587"/>
                  <a:pt x="291" y="591"/>
                  <a:pt x="340" y="591"/>
                </a:cubicBezTo>
                <a:cubicBezTo>
                  <a:pt x="389" y="591"/>
                  <a:pt x="571" y="587"/>
                  <a:pt x="680" y="527"/>
                </a:cubicBezTo>
                <a:close/>
                <a:moveTo>
                  <a:pt x="299" y="398"/>
                </a:moveTo>
                <a:cubicBezTo>
                  <a:pt x="322" y="422"/>
                  <a:pt x="358" y="422"/>
                  <a:pt x="381" y="398"/>
                </a:cubicBezTo>
                <a:cubicBezTo>
                  <a:pt x="550" y="217"/>
                  <a:pt x="550" y="217"/>
                  <a:pt x="550" y="217"/>
                </a:cubicBezTo>
                <a:cubicBezTo>
                  <a:pt x="572" y="194"/>
                  <a:pt x="564" y="174"/>
                  <a:pt x="531" y="174"/>
                </a:cubicBezTo>
                <a:cubicBezTo>
                  <a:pt x="444" y="174"/>
                  <a:pt x="444" y="174"/>
                  <a:pt x="444" y="174"/>
                </a:cubicBezTo>
                <a:cubicBezTo>
                  <a:pt x="444" y="59"/>
                  <a:pt x="444" y="59"/>
                  <a:pt x="444" y="59"/>
                </a:cubicBezTo>
                <a:cubicBezTo>
                  <a:pt x="444" y="27"/>
                  <a:pt x="417" y="0"/>
                  <a:pt x="385" y="0"/>
                </a:cubicBezTo>
                <a:cubicBezTo>
                  <a:pt x="295" y="0"/>
                  <a:pt x="295" y="0"/>
                  <a:pt x="295" y="0"/>
                </a:cubicBezTo>
                <a:cubicBezTo>
                  <a:pt x="263" y="0"/>
                  <a:pt x="236" y="27"/>
                  <a:pt x="236" y="59"/>
                </a:cubicBezTo>
                <a:cubicBezTo>
                  <a:pt x="236" y="174"/>
                  <a:pt x="236" y="174"/>
                  <a:pt x="236" y="174"/>
                </a:cubicBezTo>
                <a:cubicBezTo>
                  <a:pt x="149" y="174"/>
                  <a:pt x="149" y="174"/>
                  <a:pt x="149" y="174"/>
                </a:cubicBezTo>
                <a:cubicBezTo>
                  <a:pt x="116" y="174"/>
                  <a:pt x="108" y="194"/>
                  <a:pt x="130" y="217"/>
                </a:cubicBezTo>
                <a:lnTo>
                  <a:pt x="299" y="398"/>
                </a:lnTo>
                <a:close/>
                <a:moveTo>
                  <a:pt x="477" y="356"/>
                </a:moveTo>
                <a:cubicBezTo>
                  <a:pt x="411" y="426"/>
                  <a:pt x="411" y="426"/>
                  <a:pt x="411" y="426"/>
                </a:cubicBezTo>
                <a:cubicBezTo>
                  <a:pt x="392" y="446"/>
                  <a:pt x="367" y="457"/>
                  <a:pt x="340" y="457"/>
                </a:cubicBezTo>
                <a:cubicBezTo>
                  <a:pt x="313" y="457"/>
                  <a:pt x="288" y="446"/>
                  <a:pt x="269" y="426"/>
                </a:cubicBezTo>
                <a:cubicBezTo>
                  <a:pt x="203" y="356"/>
                  <a:pt x="203" y="356"/>
                  <a:pt x="203" y="356"/>
                </a:cubicBezTo>
                <a:cubicBezTo>
                  <a:pt x="83" y="371"/>
                  <a:pt x="0" y="407"/>
                  <a:pt x="0" y="448"/>
                </a:cubicBezTo>
                <a:cubicBezTo>
                  <a:pt x="0" y="504"/>
                  <a:pt x="152" y="550"/>
                  <a:pt x="340" y="550"/>
                </a:cubicBezTo>
                <a:cubicBezTo>
                  <a:pt x="528" y="550"/>
                  <a:pt x="680" y="504"/>
                  <a:pt x="680" y="448"/>
                </a:cubicBezTo>
                <a:cubicBezTo>
                  <a:pt x="680" y="407"/>
                  <a:pt x="597" y="371"/>
                  <a:pt x="477" y="356"/>
                </a:cubicBezTo>
                <a:close/>
              </a:path>
            </a:pathLst>
          </a:custGeom>
          <a:solidFill>
            <a:srgbClr val="0072C6"/>
          </a:solidFill>
          <a:ln>
            <a:noFill/>
          </a:ln>
        </p:spPr>
        <p:txBody>
          <a:bodyPr vert="horz" wrap="square" lIns="91431" tIns="45716" rIns="91431" bIns="45716"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0">
                    <a:srgbClr val="FFFFFF"/>
                  </a:gs>
                  <a:gs pos="100000">
                    <a:srgbClr val="FFFFFF"/>
                  </a:gs>
                </a:gsLst>
                <a:lin ang="5400000" scaled="0"/>
              </a:gradFill>
              <a:effectLst/>
              <a:uLnTx/>
              <a:uFillTx/>
            </a:endParaRPr>
          </a:p>
        </p:txBody>
      </p:sp>
      <p:sp>
        <p:nvSpPr>
          <p:cNvPr id="51" name="Freeform 50"/>
          <p:cNvSpPr/>
          <p:nvPr/>
        </p:nvSpPr>
        <p:spPr bwMode="auto">
          <a:xfrm>
            <a:off x="3888621" y="4001286"/>
            <a:ext cx="315488" cy="610652"/>
          </a:xfrm>
          <a:custGeom>
            <a:avLst/>
            <a:gdLst>
              <a:gd name="connsiteX0" fmla="*/ 419918 w 1066800"/>
              <a:gd name="connsiteY0" fmla="*/ 1103937 h 2064876"/>
              <a:gd name="connsiteX1" fmla="*/ 419918 w 1066800"/>
              <a:gd name="connsiteY1" fmla="*/ 1609384 h 2064876"/>
              <a:gd name="connsiteX2" fmla="*/ 465868 w 1066800"/>
              <a:gd name="connsiteY2" fmla="*/ 1609384 h 2064876"/>
              <a:gd name="connsiteX3" fmla="*/ 465868 w 1066800"/>
              <a:gd name="connsiteY3" fmla="*/ 1103937 h 2064876"/>
              <a:gd name="connsiteX4" fmla="*/ 533400 w 1066800"/>
              <a:gd name="connsiteY4" fmla="*/ 99060 h 2064876"/>
              <a:gd name="connsiteX5" fmla="*/ 173239 w 1066800"/>
              <a:gd name="connsiteY5" fmla="*/ 290557 h 2064876"/>
              <a:gd name="connsiteX6" fmla="*/ 147357 w 1066800"/>
              <a:gd name="connsiteY6" fmla="*/ 338240 h 2064876"/>
              <a:gd name="connsiteX7" fmla="*/ 919443 w 1066800"/>
              <a:gd name="connsiteY7" fmla="*/ 338240 h 2064876"/>
              <a:gd name="connsiteX8" fmla="*/ 893561 w 1066800"/>
              <a:gd name="connsiteY8" fmla="*/ 290557 h 2064876"/>
              <a:gd name="connsiteX9" fmla="*/ 533400 w 1066800"/>
              <a:gd name="connsiteY9" fmla="*/ 99060 h 2064876"/>
              <a:gd name="connsiteX10" fmla="*/ 533400 w 1066800"/>
              <a:gd name="connsiteY10" fmla="*/ 0 h 2064876"/>
              <a:gd name="connsiteX11" fmla="*/ 1066800 w 1066800"/>
              <a:gd name="connsiteY11" fmla="*/ 533400 h 2064876"/>
              <a:gd name="connsiteX12" fmla="*/ 831629 w 1066800"/>
              <a:gd name="connsiteY12" fmla="*/ 975704 h 2064876"/>
              <a:gd name="connsiteX13" fmla="*/ 756580 w 1066800"/>
              <a:gd name="connsiteY13" fmla="*/ 1016439 h 2064876"/>
              <a:gd name="connsiteX14" fmla="*/ 756580 w 1066800"/>
              <a:gd name="connsiteY14" fmla="*/ 1122317 h 2064876"/>
              <a:gd name="connsiteX15" fmla="*/ 695616 w 1066800"/>
              <a:gd name="connsiteY15" fmla="*/ 1122317 h 2064876"/>
              <a:gd name="connsiteX16" fmla="*/ 695616 w 1066800"/>
              <a:gd name="connsiteY16" fmla="*/ 1310711 h 2064876"/>
              <a:gd name="connsiteX17" fmla="*/ 747753 w 1066800"/>
              <a:gd name="connsiteY17" fmla="*/ 1310711 h 2064876"/>
              <a:gd name="connsiteX18" fmla="*/ 675761 w 1066800"/>
              <a:gd name="connsiteY18" fmla="*/ 1436805 h 2064876"/>
              <a:gd name="connsiteX19" fmla="*/ 754466 w 1066800"/>
              <a:gd name="connsiteY19" fmla="*/ 1574656 h 2064876"/>
              <a:gd name="connsiteX20" fmla="*/ 675763 w 1066800"/>
              <a:gd name="connsiteY20" fmla="*/ 1712503 h 2064876"/>
              <a:gd name="connsiteX21" fmla="*/ 738710 w 1066800"/>
              <a:gd name="connsiteY21" fmla="*/ 1822754 h 2064876"/>
              <a:gd name="connsiteX22" fmla="*/ 736716 w 1066800"/>
              <a:gd name="connsiteY22" fmla="*/ 1831919 h 2064876"/>
              <a:gd name="connsiteX23" fmla="*/ 484600 w 1066800"/>
              <a:gd name="connsiteY23" fmla="*/ 2064876 h 2064876"/>
              <a:gd name="connsiteX24" fmla="*/ 456373 w 1066800"/>
              <a:gd name="connsiteY24" fmla="*/ 2055887 h 2064876"/>
              <a:gd name="connsiteX25" fmla="*/ 313924 w 1066800"/>
              <a:gd name="connsiteY25" fmla="*/ 1757638 h 2064876"/>
              <a:gd name="connsiteX26" fmla="*/ 310586 w 1066800"/>
              <a:gd name="connsiteY26" fmla="*/ 1697873 h 2064876"/>
              <a:gd name="connsiteX27" fmla="*/ 310222 w 1066800"/>
              <a:gd name="connsiteY27" fmla="*/ 1697873 h 2064876"/>
              <a:gd name="connsiteX28" fmla="*/ 310222 w 1066800"/>
              <a:gd name="connsiteY28" fmla="*/ 1691365 h 2064876"/>
              <a:gd name="connsiteX29" fmla="*/ 309373 w 1066800"/>
              <a:gd name="connsiteY29" fmla="*/ 1676168 h 2064876"/>
              <a:gd name="connsiteX30" fmla="*/ 310222 w 1066800"/>
              <a:gd name="connsiteY30" fmla="*/ 1660971 h 2064876"/>
              <a:gd name="connsiteX31" fmla="*/ 310222 w 1066800"/>
              <a:gd name="connsiteY31" fmla="*/ 1016440 h 2064876"/>
              <a:gd name="connsiteX32" fmla="*/ 235171 w 1066800"/>
              <a:gd name="connsiteY32" fmla="*/ 975704 h 2064876"/>
              <a:gd name="connsiteX33" fmla="*/ 0 w 1066800"/>
              <a:gd name="connsiteY33" fmla="*/ 533400 h 2064876"/>
              <a:gd name="connsiteX34" fmla="*/ 533400 w 1066800"/>
              <a:gd name="connsiteY34" fmla="*/ 0 h 206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66800" h="2064876">
                <a:moveTo>
                  <a:pt x="419918" y="1103937"/>
                </a:moveTo>
                <a:lnTo>
                  <a:pt x="419918" y="1609384"/>
                </a:lnTo>
                <a:lnTo>
                  <a:pt x="465868" y="1609384"/>
                </a:lnTo>
                <a:lnTo>
                  <a:pt x="465868" y="1103937"/>
                </a:lnTo>
                <a:close/>
                <a:moveTo>
                  <a:pt x="533400" y="99060"/>
                </a:moveTo>
                <a:cubicBezTo>
                  <a:pt x="383476" y="99060"/>
                  <a:pt x="251293" y="175021"/>
                  <a:pt x="173239" y="290557"/>
                </a:cubicBezTo>
                <a:lnTo>
                  <a:pt x="147357" y="338240"/>
                </a:lnTo>
                <a:lnTo>
                  <a:pt x="919443" y="338240"/>
                </a:lnTo>
                <a:lnTo>
                  <a:pt x="893561" y="290557"/>
                </a:lnTo>
                <a:cubicBezTo>
                  <a:pt x="815507" y="175021"/>
                  <a:pt x="683324" y="99060"/>
                  <a:pt x="533400" y="99060"/>
                </a:cubicBezTo>
                <a:close/>
                <a:moveTo>
                  <a:pt x="533400" y="0"/>
                </a:moveTo>
                <a:cubicBezTo>
                  <a:pt x="827989" y="0"/>
                  <a:pt x="1066800" y="238811"/>
                  <a:pt x="1066800" y="533400"/>
                </a:cubicBezTo>
                <a:cubicBezTo>
                  <a:pt x="1066800" y="717518"/>
                  <a:pt x="973514" y="879848"/>
                  <a:pt x="831629" y="975704"/>
                </a:cubicBezTo>
                <a:lnTo>
                  <a:pt x="756580" y="1016439"/>
                </a:lnTo>
                <a:lnTo>
                  <a:pt x="756580" y="1122317"/>
                </a:lnTo>
                <a:lnTo>
                  <a:pt x="695616" y="1122317"/>
                </a:lnTo>
                <a:lnTo>
                  <a:pt x="695616" y="1310711"/>
                </a:lnTo>
                <a:lnTo>
                  <a:pt x="747753" y="1310711"/>
                </a:lnTo>
                <a:lnTo>
                  <a:pt x="675761" y="1436805"/>
                </a:lnTo>
                <a:lnTo>
                  <a:pt x="754466" y="1574656"/>
                </a:lnTo>
                <a:lnTo>
                  <a:pt x="675763" y="1712503"/>
                </a:lnTo>
                <a:lnTo>
                  <a:pt x="738710" y="1822754"/>
                </a:lnTo>
                <a:lnTo>
                  <a:pt x="736716" y="1831919"/>
                </a:lnTo>
                <a:lnTo>
                  <a:pt x="484600" y="2064876"/>
                </a:lnTo>
                <a:lnTo>
                  <a:pt x="456373" y="2055887"/>
                </a:lnTo>
                <a:cubicBezTo>
                  <a:pt x="384317" y="2008279"/>
                  <a:pt x="329592" y="1895795"/>
                  <a:pt x="313924" y="1757638"/>
                </a:cubicBezTo>
                <a:lnTo>
                  <a:pt x="310586" y="1697873"/>
                </a:lnTo>
                <a:lnTo>
                  <a:pt x="310222" y="1697873"/>
                </a:lnTo>
                <a:lnTo>
                  <a:pt x="310222" y="1691365"/>
                </a:lnTo>
                <a:lnTo>
                  <a:pt x="309373" y="1676168"/>
                </a:lnTo>
                <a:lnTo>
                  <a:pt x="310222" y="1660971"/>
                </a:lnTo>
                <a:lnTo>
                  <a:pt x="310222" y="1016440"/>
                </a:lnTo>
                <a:lnTo>
                  <a:pt x="235171" y="975704"/>
                </a:lnTo>
                <a:cubicBezTo>
                  <a:pt x="93286" y="879848"/>
                  <a:pt x="0" y="717518"/>
                  <a:pt x="0" y="533400"/>
                </a:cubicBezTo>
                <a:cubicBezTo>
                  <a:pt x="0" y="238811"/>
                  <a:pt x="238811" y="0"/>
                  <a:pt x="533400" y="0"/>
                </a:cubicBezTo>
                <a:close/>
              </a:path>
            </a:pathLst>
          </a:cu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718884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
                                        <p:tgtEl>
                                          <p:spTgt spid="33"/>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
                                        <p:tgtEl>
                                          <p:spTgt spid="34"/>
                                        </p:tgtEl>
                                      </p:cBhvr>
                                    </p:animEffect>
                                  </p:childTnLst>
                                </p:cTn>
                              </p:par>
                            </p:childTnLst>
                          </p:cTn>
                        </p:par>
                        <p:par>
                          <p:cTn id="16" fill="hold">
                            <p:stCondLst>
                              <p:cond delay="7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
                                        <p:tgtEl>
                                          <p:spTgt spid="35"/>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
                                        <p:tgtEl>
                                          <p:spTgt spid="36"/>
                                        </p:tgtEl>
                                      </p:cBhvr>
                                    </p:animEffect>
                                  </p:childTnLst>
                                </p:cTn>
                              </p:par>
                            </p:childTnLst>
                          </p:cTn>
                        </p:par>
                        <p:par>
                          <p:cTn id="24" fill="hold">
                            <p:stCondLst>
                              <p:cond delay="9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
                                        <p:tgtEl>
                                          <p:spTgt spid="37"/>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
                                        <p:tgtEl>
                                          <p:spTgt spid="47"/>
                                        </p:tgtEl>
                                      </p:cBhvr>
                                    </p:animEffect>
                                  </p:childTnLst>
                                </p:cTn>
                              </p:par>
                            </p:childTnLst>
                          </p:cTn>
                        </p:par>
                        <p:par>
                          <p:cTn id="32" fill="hold">
                            <p:stCondLst>
                              <p:cond delay="1100"/>
                            </p:stCondLst>
                            <p:childTnLst>
                              <p:par>
                                <p:cTn id="33" presetID="10"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100"/>
                                        <p:tgtEl>
                                          <p:spTgt spid="41"/>
                                        </p:tgtEl>
                                      </p:cBhvr>
                                    </p:animEffect>
                                  </p:childTnLst>
                                </p:cTn>
                              </p:par>
                            </p:childTnLst>
                          </p:cTn>
                        </p:par>
                        <p:par>
                          <p:cTn id="36" fill="hold">
                            <p:stCondLst>
                              <p:cond delay="12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
                                        <p:tgtEl>
                                          <p:spTgt spid="45"/>
                                        </p:tgtEl>
                                      </p:cBhvr>
                                    </p:animEffect>
                                  </p:childTnLst>
                                </p:cTn>
                              </p:par>
                            </p:childTnLst>
                          </p:cTn>
                        </p:par>
                        <p:par>
                          <p:cTn id="40" fill="hold">
                            <p:stCondLst>
                              <p:cond delay="1300"/>
                            </p:stCondLst>
                            <p:childTnLst>
                              <p:par>
                                <p:cTn id="41" presetID="10" presetClass="entr" presetSubtype="0"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
                                        <p:tgtEl>
                                          <p:spTgt spid="43"/>
                                        </p:tgtEl>
                                      </p:cBhvr>
                                    </p:animEffect>
                                  </p:childTnLst>
                                </p:cTn>
                              </p:par>
                            </p:childTnLst>
                          </p:cTn>
                        </p:par>
                        <p:par>
                          <p:cTn id="44" fill="hold">
                            <p:stCondLst>
                              <p:cond delay="1400"/>
                            </p:stCondLst>
                            <p:childTnLst>
                              <p:par>
                                <p:cTn id="45" presetID="10"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
                                        <p:tgtEl>
                                          <p:spTgt spid="42"/>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100"/>
                                        <p:tgtEl>
                                          <p:spTgt spid="44"/>
                                        </p:tgtEl>
                                      </p:cBhvr>
                                    </p:animEffect>
                                  </p:childTnLst>
                                </p:cTn>
                              </p:par>
                            </p:childTnLst>
                          </p:cTn>
                        </p:par>
                        <p:par>
                          <p:cTn id="52" fill="hold">
                            <p:stCondLst>
                              <p:cond delay="1600"/>
                            </p:stCondLst>
                            <p:childTnLst>
                              <p:par>
                                <p:cTn id="53" presetID="10"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
                                        <p:tgtEl>
                                          <p:spTgt spid="46"/>
                                        </p:tgtEl>
                                      </p:cBhvr>
                                    </p:animEffect>
                                  </p:childTnLst>
                                </p:cTn>
                              </p:par>
                            </p:childTnLst>
                          </p:cTn>
                        </p:par>
                        <p:par>
                          <p:cTn id="56" fill="hold">
                            <p:stCondLst>
                              <p:cond delay="17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
                                        <p:tgtEl>
                                          <p:spTgt spid="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100"/>
                                        <p:tgtEl>
                                          <p:spTgt spid="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
                                        <p:tgtEl>
                                          <p:spTgt spid="49"/>
                                        </p:tgtEl>
                                      </p:cBhvr>
                                    </p:animEffect>
                                  </p:childTnLst>
                                </p:cTn>
                              </p:par>
                            </p:childTnLst>
                          </p:cTn>
                        </p:par>
                        <p:par>
                          <p:cTn id="66" fill="hold">
                            <p:stCondLst>
                              <p:cond delay="1800"/>
                            </p:stCondLst>
                            <p:childTnLst>
                              <p:par>
                                <p:cTn id="67" presetID="10" presetClass="entr" presetSubtype="0"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1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4639" y="189305"/>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dirty="0" smtClean="0"/>
              <a:t>The Entities to Secure</a:t>
            </a:r>
            <a:endParaRPr lang="en-US" dirty="0"/>
          </a:p>
        </p:txBody>
      </p:sp>
      <p:grpSp>
        <p:nvGrpSpPr>
          <p:cNvPr id="4" name="Group 3"/>
          <p:cNvGrpSpPr/>
          <p:nvPr/>
        </p:nvGrpSpPr>
        <p:grpSpPr>
          <a:xfrm>
            <a:off x="981554" y="1138897"/>
            <a:ext cx="3383280" cy="3479532"/>
            <a:chOff x="640030" y="1704395"/>
            <a:chExt cx="3383280" cy="3479532"/>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0030" y="1704395"/>
              <a:ext cx="3383280" cy="3383280"/>
            </a:xfrm>
            <a:prstGeom prst="rect">
              <a:avLst/>
            </a:prstGeom>
          </p:spPr>
        </p:pic>
        <p:sp>
          <p:nvSpPr>
            <p:cNvPr id="6" name="Rectangle 5"/>
            <p:cNvSpPr/>
            <p:nvPr/>
          </p:nvSpPr>
          <p:spPr bwMode="auto">
            <a:xfrm>
              <a:off x="640030" y="4452407"/>
              <a:ext cx="3383280" cy="73152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Data</a:t>
              </a:r>
            </a:p>
          </p:txBody>
        </p:sp>
      </p:grpSp>
      <p:grpSp>
        <p:nvGrpSpPr>
          <p:cNvPr id="7" name="Group 6"/>
          <p:cNvGrpSpPr/>
          <p:nvPr/>
        </p:nvGrpSpPr>
        <p:grpSpPr>
          <a:xfrm>
            <a:off x="4500692" y="1138897"/>
            <a:ext cx="3383280" cy="3479532"/>
            <a:chOff x="4159168" y="1704395"/>
            <a:chExt cx="3383280" cy="347953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159168" y="1704395"/>
              <a:ext cx="3383280" cy="3383280"/>
            </a:xfrm>
            <a:prstGeom prst="rect">
              <a:avLst/>
            </a:prstGeom>
          </p:spPr>
        </p:pic>
        <p:sp>
          <p:nvSpPr>
            <p:cNvPr id="9" name="Rectangle 8"/>
            <p:cNvSpPr/>
            <p:nvPr/>
          </p:nvSpPr>
          <p:spPr bwMode="auto">
            <a:xfrm>
              <a:off x="4159168" y="4452407"/>
              <a:ext cx="3383280" cy="73152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Apps</a:t>
              </a:r>
            </a:p>
          </p:txBody>
        </p:sp>
      </p:grpSp>
      <p:grpSp>
        <p:nvGrpSpPr>
          <p:cNvPr id="10" name="Group 9"/>
          <p:cNvGrpSpPr/>
          <p:nvPr/>
        </p:nvGrpSpPr>
        <p:grpSpPr>
          <a:xfrm>
            <a:off x="8019829" y="1138897"/>
            <a:ext cx="3383280" cy="3479532"/>
            <a:chOff x="7678305" y="1704395"/>
            <a:chExt cx="3383280" cy="3479532"/>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78305" y="1704395"/>
              <a:ext cx="3383280" cy="3383280"/>
            </a:xfrm>
            <a:prstGeom prst="rect">
              <a:avLst/>
            </a:prstGeom>
          </p:spPr>
        </p:pic>
        <p:sp>
          <p:nvSpPr>
            <p:cNvPr id="12" name="Rectangle 11"/>
            <p:cNvSpPr/>
            <p:nvPr/>
          </p:nvSpPr>
          <p:spPr bwMode="auto">
            <a:xfrm>
              <a:off x="7678305" y="4452407"/>
              <a:ext cx="3383280" cy="73152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Segoe UI Light"/>
                  <a:ea typeface="Segoe UI" pitchFamily="34" charset="0"/>
                  <a:cs typeface="Segoe UI" pitchFamily="34" charset="0"/>
                </a:rPr>
                <a:t>Device</a:t>
              </a:r>
            </a:p>
          </p:txBody>
        </p:sp>
      </p:grpSp>
      <p:sp>
        <p:nvSpPr>
          <p:cNvPr id="19" name="Rectangle 18"/>
          <p:cNvSpPr/>
          <p:nvPr/>
        </p:nvSpPr>
        <p:spPr bwMode="auto">
          <a:xfrm>
            <a:off x="981553" y="4639205"/>
            <a:ext cx="10421555" cy="73152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Authorize      Protect      Share</a:t>
            </a:r>
          </a:p>
        </p:txBody>
      </p:sp>
      <p:sp>
        <p:nvSpPr>
          <p:cNvPr id="20" name="Rectangle 19"/>
          <p:cNvSpPr/>
          <p:nvPr/>
        </p:nvSpPr>
        <p:spPr bwMode="auto">
          <a:xfrm>
            <a:off x="976988" y="5391501"/>
            <a:ext cx="10421555" cy="731520"/>
          </a:xfrm>
          <a:prstGeom prst="rect">
            <a:avLst/>
          </a:prstGeom>
          <a:solidFill>
            <a:schemeClr val="bg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Segoe UI Light"/>
                <a:ea typeface="Segoe UI" pitchFamily="34" charset="0"/>
                <a:cs typeface="Segoe UI" pitchFamily="34" charset="0"/>
              </a:rPr>
              <a:t>Scenarios</a:t>
            </a:r>
          </a:p>
        </p:txBody>
      </p:sp>
    </p:spTree>
    <p:extLst>
      <p:ext uri="{BB962C8B-B14F-4D97-AF65-F5344CB8AC3E}">
        <p14:creationId xmlns:p14="http://schemas.microsoft.com/office/powerpoint/2010/main" val="727999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142287" y="186986"/>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6600" dirty="0" smtClean="0">
                <a:solidFill>
                  <a:schemeClr val="tx1"/>
                </a:solidFill>
              </a:rPr>
              <a:t>Microsoft Solutions</a:t>
            </a:r>
            <a:endParaRPr lang="en-US" sz="6600" dirty="0">
              <a:solidFill>
                <a:schemeClr val="tx1"/>
              </a:solidFill>
            </a:endParaRPr>
          </a:p>
        </p:txBody>
      </p:sp>
      <p:sp>
        <p:nvSpPr>
          <p:cNvPr id="3" name="TextBox 2"/>
          <p:cNvSpPr txBox="1"/>
          <p:nvPr/>
        </p:nvSpPr>
        <p:spPr>
          <a:xfrm>
            <a:off x="1423942" y="2229824"/>
            <a:ext cx="4491482" cy="830997"/>
          </a:xfrm>
          <a:prstGeom prst="rect">
            <a:avLst/>
          </a:prstGeom>
          <a:noFill/>
        </p:spPr>
        <p:txBody>
          <a:bodyPr wrap="square" lIns="0" tIns="0" rIns="0" bIns="0" rtlCol="0">
            <a:spAutoFit/>
          </a:bodyPr>
          <a:lstStyle/>
          <a:p>
            <a:r>
              <a:rPr lang="en-US" sz="5400" spc="-100" dirty="0" smtClean="0">
                <a:cs typeface="Segoe UI" panose="020B0502040204020203" pitchFamily="34" charset="0"/>
              </a:rPr>
              <a:t>BitLocker</a:t>
            </a:r>
            <a:endParaRPr lang="en-US" sz="5400" spc="-100" dirty="0">
              <a:cs typeface="Segoe UI" panose="020B0502040204020203" pitchFamily="34" charset="0"/>
            </a:endParaRPr>
          </a:p>
        </p:txBody>
      </p:sp>
      <p:sp>
        <p:nvSpPr>
          <p:cNvPr id="4" name="TextBox 3"/>
          <p:cNvSpPr txBox="1"/>
          <p:nvPr/>
        </p:nvSpPr>
        <p:spPr>
          <a:xfrm>
            <a:off x="3428394" y="4477990"/>
            <a:ext cx="3717766" cy="553998"/>
          </a:xfrm>
          <a:prstGeom prst="rect">
            <a:avLst/>
          </a:prstGeom>
          <a:noFill/>
        </p:spPr>
        <p:txBody>
          <a:bodyPr wrap="square" lIns="0" tIns="0" rIns="0" bIns="0" rtlCol="0">
            <a:spAutoFit/>
          </a:bodyPr>
          <a:lstStyle/>
          <a:p>
            <a:r>
              <a:rPr lang="en-US" sz="3600" b="1" spc="-100" dirty="0" smtClean="0">
                <a:cs typeface="Segoe UI" panose="020B0502040204020203" pitchFamily="34" charset="0"/>
              </a:rPr>
              <a:t>Exchange DLP</a:t>
            </a:r>
            <a:endParaRPr lang="en-US" sz="3600" b="1" spc="-100" dirty="0">
              <a:cs typeface="Segoe UI" panose="020B0502040204020203" pitchFamily="34" charset="0"/>
            </a:endParaRPr>
          </a:p>
        </p:txBody>
      </p:sp>
      <p:sp>
        <p:nvSpPr>
          <p:cNvPr id="5" name="TextBox 4"/>
          <p:cNvSpPr txBox="1"/>
          <p:nvPr/>
        </p:nvSpPr>
        <p:spPr>
          <a:xfrm>
            <a:off x="930769" y="5079766"/>
            <a:ext cx="3717766" cy="1015663"/>
          </a:xfrm>
          <a:prstGeom prst="rect">
            <a:avLst/>
          </a:prstGeom>
          <a:noFill/>
        </p:spPr>
        <p:txBody>
          <a:bodyPr wrap="square" lIns="0" tIns="0" rIns="0" bIns="0" rtlCol="0">
            <a:spAutoFit/>
          </a:bodyPr>
          <a:lstStyle/>
          <a:p>
            <a:r>
              <a:rPr lang="en-US" sz="6600" spc="-100" dirty="0" smtClean="0">
                <a:latin typeface="Segoe UI Light" pitchFamily="34" charset="0"/>
              </a:rPr>
              <a:t>IPv6</a:t>
            </a:r>
            <a:endParaRPr lang="en-US" sz="6600" spc="-100" dirty="0">
              <a:latin typeface="Segoe UI Light" pitchFamily="34" charset="0"/>
            </a:endParaRPr>
          </a:p>
        </p:txBody>
      </p:sp>
      <p:sp>
        <p:nvSpPr>
          <p:cNvPr id="6" name="TextBox 5"/>
          <p:cNvSpPr txBox="1"/>
          <p:nvPr/>
        </p:nvSpPr>
        <p:spPr>
          <a:xfrm>
            <a:off x="6766162" y="1233144"/>
            <a:ext cx="4690387" cy="738664"/>
          </a:xfrm>
          <a:prstGeom prst="rect">
            <a:avLst/>
          </a:prstGeom>
          <a:noFill/>
        </p:spPr>
        <p:txBody>
          <a:bodyPr wrap="square" lIns="0" tIns="0" rIns="0" bIns="0" rtlCol="0">
            <a:spAutoFit/>
          </a:bodyPr>
          <a:lstStyle/>
          <a:p>
            <a:r>
              <a:rPr lang="en-US" sz="4800" spc="-100" dirty="0">
                <a:latin typeface="Segoe UI Light" pitchFamily="34" charset="0"/>
              </a:rPr>
              <a:t>Active </a:t>
            </a:r>
            <a:r>
              <a:rPr lang="en-US" sz="4800" spc="-100" dirty="0" smtClean="0">
                <a:latin typeface="Segoe UI Light" pitchFamily="34" charset="0"/>
              </a:rPr>
              <a:t>Directory</a:t>
            </a:r>
            <a:endParaRPr lang="en-US" sz="4800" spc="-100" dirty="0">
              <a:latin typeface="Segoe UI Light" pitchFamily="34" charset="0"/>
            </a:endParaRPr>
          </a:p>
        </p:txBody>
      </p:sp>
      <p:sp>
        <p:nvSpPr>
          <p:cNvPr id="7" name="TextBox 6"/>
          <p:cNvSpPr txBox="1"/>
          <p:nvPr/>
        </p:nvSpPr>
        <p:spPr>
          <a:xfrm>
            <a:off x="5263579" y="3394157"/>
            <a:ext cx="5141178" cy="615553"/>
          </a:xfrm>
          <a:prstGeom prst="rect">
            <a:avLst/>
          </a:prstGeom>
          <a:noFill/>
        </p:spPr>
        <p:txBody>
          <a:bodyPr wrap="square" lIns="0" tIns="0" rIns="0" bIns="0" rtlCol="0">
            <a:spAutoFit/>
          </a:bodyPr>
          <a:lstStyle/>
          <a:p>
            <a:r>
              <a:rPr lang="en-US" sz="4000" spc="-100" dirty="0" smtClean="0">
                <a:latin typeface="Segoe UI Light" pitchFamily="34" charset="0"/>
              </a:rPr>
              <a:t>Encrypting </a:t>
            </a:r>
            <a:r>
              <a:rPr lang="en-US" sz="4000" spc="-100" dirty="0">
                <a:latin typeface="Segoe UI Light" pitchFamily="34" charset="0"/>
              </a:rPr>
              <a:t>File System </a:t>
            </a:r>
          </a:p>
        </p:txBody>
      </p:sp>
      <p:sp>
        <p:nvSpPr>
          <p:cNvPr id="8" name="TextBox 7"/>
          <p:cNvSpPr txBox="1"/>
          <p:nvPr/>
        </p:nvSpPr>
        <p:spPr>
          <a:xfrm>
            <a:off x="337190" y="3700528"/>
            <a:ext cx="4491482" cy="492443"/>
          </a:xfrm>
          <a:prstGeom prst="rect">
            <a:avLst/>
          </a:prstGeom>
          <a:noFill/>
        </p:spPr>
        <p:txBody>
          <a:bodyPr wrap="square" lIns="0" tIns="0" rIns="0" bIns="0" rtlCol="0">
            <a:spAutoFit/>
          </a:bodyPr>
          <a:lstStyle/>
          <a:p>
            <a:r>
              <a:rPr lang="en-US" sz="3200" spc="-100" dirty="0">
                <a:latin typeface="Segoe UI Light" pitchFamily="34" charset="0"/>
              </a:rPr>
              <a:t>Right Management Services</a:t>
            </a:r>
          </a:p>
        </p:txBody>
      </p:sp>
      <p:sp>
        <p:nvSpPr>
          <p:cNvPr id="9" name="TextBox 8"/>
          <p:cNvSpPr txBox="1"/>
          <p:nvPr/>
        </p:nvSpPr>
        <p:spPr>
          <a:xfrm>
            <a:off x="3763174" y="5033304"/>
            <a:ext cx="1795508" cy="1354217"/>
          </a:xfrm>
          <a:prstGeom prst="rect">
            <a:avLst/>
          </a:prstGeom>
          <a:noFill/>
        </p:spPr>
        <p:txBody>
          <a:bodyPr wrap="square" lIns="0" tIns="0" rIns="0" bIns="0" rtlCol="0">
            <a:spAutoFit/>
          </a:bodyPr>
          <a:lstStyle/>
          <a:p>
            <a:r>
              <a:rPr lang="en-US" sz="8800" spc="-100" dirty="0" smtClean="0">
                <a:latin typeface="Segoe UI Light" pitchFamily="34" charset="0"/>
              </a:rPr>
              <a:t>SSL</a:t>
            </a:r>
            <a:endParaRPr lang="en-US" sz="8800" spc="-100" dirty="0">
              <a:latin typeface="Segoe UI Light" pitchFamily="34" charset="0"/>
            </a:endParaRPr>
          </a:p>
        </p:txBody>
      </p:sp>
      <p:sp>
        <p:nvSpPr>
          <p:cNvPr id="10" name="TextBox 9"/>
          <p:cNvSpPr txBox="1"/>
          <p:nvPr/>
        </p:nvSpPr>
        <p:spPr>
          <a:xfrm>
            <a:off x="4736080" y="2116079"/>
            <a:ext cx="2017890" cy="923330"/>
          </a:xfrm>
          <a:prstGeom prst="rect">
            <a:avLst/>
          </a:prstGeom>
          <a:noFill/>
        </p:spPr>
        <p:txBody>
          <a:bodyPr wrap="square" lIns="0" tIns="0" rIns="0" bIns="0" rtlCol="0">
            <a:spAutoFit/>
          </a:bodyPr>
          <a:lstStyle/>
          <a:p>
            <a:r>
              <a:rPr lang="en-US" sz="6000" spc="-100" dirty="0" smtClean="0">
                <a:latin typeface="Segoe UI Light" pitchFamily="34" charset="0"/>
              </a:rPr>
              <a:t>AD FS</a:t>
            </a:r>
            <a:endParaRPr lang="en-US" sz="6000" spc="-100" dirty="0">
              <a:latin typeface="Segoe UI Light" pitchFamily="34" charset="0"/>
            </a:endParaRPr>
          </a:p>
        </p:txBody>
      </p:sp>
      <p:sp>
        <p:nvSpPr>
          <p:cNvPr id="11" name="TextBox 10"/>
          <p:cNvSpPr txBox="1"/>
          <p:nvPr/>
        </p:nvSpPr>
        <p:spPr>
          <a:xfrm>
            <a:off x="6845586" y="2745157"/>
            <a:ext cx="4787236" cy="553998"/>
          </a:xfrm>
          <a:prstGeom prst="rect">
            <a:avLst/>
          </a:prstGeom>
          <a:noFill/>
        </p:spPr>
        <p:txBody>
          <a:bodyPr wrap="square" lIns="0" tIns="0" rIns="0" bIns="0" rtlCol="0">
            <a:spAutoFit/>
          </a:bodyPr>
          <a:lstStyle/>
          <a:p>
            <a:r>
              <a:rPr lang="en-US" sz="3600" b="1" spc="-100" dirty="0" smtClean="0">
                <a:cs typeface="Segoe UI" panose="020B0502040204020203" pitchFamily="34" charset="0"/>
              </a:rPr>
              <a:t>Web </a:t>
            </a:r>
            <a:r>
              <a:rPr lang="en-US" sz="3600" b="1" spc="-100" dirty="0">
                <a:cs typeface="Segoe UI" panose="020B0502040204020203" pitchFamily="34" charset="0"/>
              </a:rPr>
              <a:t>Application </a:t>
            </a:r>
            <a:r>
              <a:rPr lang="en-US" sz="3600" b="1" spc="-100" dirty="0" smtClean="0">
                <a:cs typeface="Segoe UI" panose="020B0502040204020203" pitchFamily="34" charset="0"/>
              </a:rPr>
              <a:t>Proxy</a:t>
            </a:r>
            <a:endParaRPr lang="en-US" sz="3600" b="1" spc="-100" dirty="0">
              <a:cs typeface="Segoe UI" panose="020B0502040204020203" pitchFamily="34" charset="0"/>
            </a:endParaRPr>
          </a:p>
        </p:txBody>
      </p:sp>
      <p:sp>
        <p:nvSpPr>
          <p:cNvPr id="12" name="TextBox 11"/>
          <p:cNvSpPr txBox="1"/>
          <p:nvPr/>
        </p:nvSpPr>
        <p:spPr>
          <a:xfrm>
            <a:off x="2582931" y="3081586"/>
            <a:ext cx="3717766" cy="492443"/>
          </a:xfrm>
          <a:prstGeom prst="rect">
            <a:avLst/>
          </a:prstGeom>
          <a:noFill/>
        </p:spPr>
        <p:txBody>
          <a:bodyPr wrap="square" lIns="0" tIns="0" rIns="0" bIns="0" rtlCol="0">
            <a:spAutoFit/>
          </a:bodyPr>
          <a:lstStyle/>
          <a:p>
            <a:r>
              <a:rPr lang="en-US" sz="3200" spc="-100" dirty="0" smtClean="0"/>
              <a:t>Work Folders</a:t>
            </a:r>
            <a:endParaRPr lang="en-US" sz="3200" spc="-100" dirty="0"/>
          </a:p>
        </p:txBody>
      </p:sp>
      <p:sp>
        <p:nvSpPr>
          <p:cNvPr id="13" name="TextBox 12"/>
          <p:cNvSpPr txBox="1"/>
          <p:nvPr/>
        </p:nvSpPr>
        <p:spPr>
          <a:xfrm>
            <a:off x="7567389" y="4107190"/>
            <a:ext cx="4869086" cy="677108"/>
          </a:xfrm>
          <a:prstGeom prst="rect">
            <a:avLst/>
          </a:prstGeom>
          <a:noFill/>
        </p:spPr>
        <p:txBody>
          <a:bodyPr wrap="square" lIns="0" tIns="0" rIns="0" bIns="0" rtlCol="0">
            <a:spAutoFit/>
          </a:bodyPr>
          <a:lstStyle/>
          <a:p>
            <a:r>
              <a:rPr lang="en-US" sz="4400" spc="-100" dirty="0" smtClean="0">
                <a:cs typeface="Segoe UI" panose="020B0502040204020203" pitchFamily="34" charset="0"/>
              </a:rPr>
              <a:t>Windows </a:t>
            </a:r>
            <a:r>
              <a:rPr lang="en-US" sz="4400" spc="-100" dirty="0">
                <a:cs typeface="Segoe UI" panose="020B0502040204020203" pitchFamily="34" charset="0"/>
              </a:rPr>
              <a:t>Azure </a:t>
            </a:r>
            <a:r>
              <a:rPr lang="en-US" sz="4400" spc="-100" dirty="0" smtClean="0">
                <a:cs typeface="Segoe UI" panose="020B0502040204020203" pitchFamily="34" charset="0"/>
              </a:rPr>
              <a:t>AD</a:t>
            </a:r>
            <a:endParaRPr lang="en-US" sz="4400" spc="-100" dirty="0">
              <a:cs typeface="Segoe UI" panose="020B0502040204020203" pitchFamily="34" charset="0"/>
            </a:endParaRPr>
          </a:p>
        </p:txBody>
      </p:sp>
      <p:sp>
        <p:nvSpPr>
          <p:cNvPr id="14" name="TextBox 13"/>
          <p:cNvSpPr txBox="1"/>
          <p:nvPr/>
        </p:nvSpPr>
        <p:spPr>
          <a:xfrm>
            <a:off x="5893463" y="5663777"/>
            <a:ext cx="3885538" cy="553998"/>
          </a:xfrm>
          <a:prstGeom prst="rect">
            <a:avLst/>
          </a:prstGeom>
          <a:noFill/>
        </p:spPr>
        <p:txBody>
          <a:bodyPr wrap="square" lIns="0" tIns="0" rIns="0" bIns="0" rtlCol="0">
            <a:spAutoFit/>
          </a:bodyPr>
          <a:lstStyle/>
          <a:p>
            <a:r>
              <a:rPr lang="en-US" sz="3600" spc="-100" dirty="0" smtClean="0">
                <a:latin typeface="Segoe UI Light" pitchFamily="34" charset="0"/>
              </a:rPr>
              <a:t>Windows Azure MFA</a:t>
            </a:r>
            <a:endParaRPr lang="en-US" sz="3600" spc="-100" dirty="0">
              <a:latin typeface="Segoe UI Light" pitchFamily="34" charset="0"/>
            </a:endParaRPr>
          </a:p>
        </p:txBody>
      </p:sp>
      <p:sp>
        <p:nvSpPr>
          <p:cNvPr id="15" name="TextBox 14"/>
          <p:cNvSpPr txBox="1"/>
          <p:nvPr/>
        </p:nvSpPr>
        <p:spPr>
          <a:xfrm>
            <a:off x="6468830" y="4905881"/>
            <a:ext cx="5278669" cy="677108"/>
          </a:xfrm>
          <a:prstGeom prst="rect">
            <a:avLst/>
          </a:prstGeom>
          <a:noFill/>
        </p:spPr>
        <p:txBody>
          <a:bodyPr wrap="square" lIns="0" tIns="0" rIns="0" bIns="0" rtlCol="0">
            <a:spAutoFit/>
          </a:bodyPr>
          <a:lstStyle/>
          <a:p>
            <a:r>
              <a:rPr lang="en-US" sz="4400" spc="-100" dirty="0" smtClean="0">
                <a:cs typeface="Segoe UI" panose="020B0502040204020203" pitchFamily="34" charset="0"/>
              </a:rPr>
              <a:t>Windows </a:t>
            </a:r>
            <a:r>
              <a:rPr lang="en-US" sz="4400" spc="-100" dirty="0">
                <a:cs typeface="Segoe UI" panose="020B0502040204020203" pitchFamily="34" charset="0"/>
              </a:rPr>
              <a:t>Azure </a:t>
            </a:r>
            <a:r>
              <a:rPr lang="en-US" sz="4400" spc="-100" dirty="0" smtClean="0">
                <a:cs typeface="Segoe UI" panose="020B0502040204020203" pitchFamily="34" charset="0"/>
              </a:rPr>
              <a:t>RMS</a:t>
            </a:r>
            <a:endParaRPr lang="en-US" sz="4400" spc="-100" dirty="0">
              <a:cs typeface="Segoe UI" panose="020B0502040204020203" pitchFamily="34" charset="0"/>
            </a:endParaRPr>
          </a:p>
        </p:txBody>
      </p:sp>
      <p:sp>
        <p:nvSpPr>
          <p:cNvPr id="16" name="TextBox 15"/>
          <p:cNvSpPr txBox="1"/>
          <p:nvPr/>
        </p:nvSpPr>
        <p:spPr>
          <a:xfrm>
            <a:off x="7944993" y="1985936"/>
            <a:ext cx="4491482" cy="492443"/>
          </a:xfrm>
          <a:prstGeom prst="rect">
            <a:avLst/>
          </a:prstGeom>
          <a:noFill/>
        </p:spPr>
        <p:txBody>
          <a:bodyPr wrap="square" lIns="0" tIns="0" rIns="0" bIns="0" rtlCol="0">
            <a:spAutoFit/>
          </a:bodyPr>
          <a:lstStyle/>
          <a:p>
            <a:r>
              <a:rPr lang="en-US" sz="3200" spc="-100" dirty="0" smtClean="0">
                <a:latin typeface="Segoe UI Light" pitchFamily="34" charset="0"/>
              </a:rPr>
              <a:t>Dynamic Access Control</a:t>
            </a:r>
            <a:endParaRPr lang="en-US" sz="3200" spc="-100" dirty="0">
              <a:latin typeface="Segoe UI Light" pitchFamily="34" charset="0"/>
            </a:endParaRPr>
          </a:p>
        </p:txBody>
      </p:sp>
      <p:sp>
        <p:nvSpPr>
          <p:cNvPr id="17" name="TextBox 16"/>
          <p:cNvSpPr txBox="1"/>
          <p:nvPr/>
        </p:nvSpPr>
        <p:spPr>
          <a:xfrm>
            <a:off x="128114" y="4327538"/>
            <a:ext cx="3161186" cy="615553"/>
          </a:xfrm>
          <a:prstGeom prst="rect">
            <a:avLst/>
          </a:prstGeom>
          <a:noFill/>
        </p:spPr>
        <p:txBody>
          <a:bodyPr wrap="square" lIns="0" tIns="0" rIns="0" bIns="0" rtlCol="0">
            <a:spAutoFit/>
          </a:bodyPr>
          <a:lstStyle/>
          <a:p>
            <a:r>
              <a:rPr lang="en-US" sz="4000" spc="-100" dirty="0" smtClean="0">
                <a:latin typeface="Segoe UI Light" pitchFamily="34" charset="0"/>
              </a:rPr>
              <a:t>SharePoint FCI</a:t>
            </a:r>
            <a:endParaRPr lang="en-US" sz="4000" spc="-100" dirty="0">
              <a:latin typeface="Segoe UI Light" pitchFamily="34" charset="0"/>
            </a:endParaRPr>
          </a:p>
        </p:txBody>
      </p:sp>
      <p:sp>
        <p:nvSpPr>
          <p:cNvPr id="18" name="TextBox 17"/>
          <p:cNvSpPr txBox="1"/>
          <p:nvPr/>
        </p:nvSpPr>
        <p:spPr>
          <a:xfrm>
            <a:off x="481979" y="1383216"/>
            <a:ext cx="3255109" cy="830997"/>
          </a:xfrm>
          <a:prstGeom prst="rect">
            <a:avLst/>
          </a:prstGeom>
          <a:noFill/>
        </p:spPr>
        <p:txBody>
          <a:bodyPr wrap="square" lIns="0" tIns="0" rIns="0" bIns="0" rtlCol="0">
            <a:spAutoFit/>
          </a:bodyPr>
          <a:lstStyle/>
          <a:p>
            <a:r>
              <a:rPr lang="en-US" sz="5400" spc="-100" dirty="0" err="1" smtClean="0">
                <a:cs typeface="Segoe UI" panose="020B0502040204020203" pitchFamily="34" charset="0"/>
              </a:rPr>
              <a:t>AppLocker</a:t>
            </a:r>
            <a:endParaRPr lang="en-US" sz="5400" spc="-100" dirty="0">
              <a:cs typeface="Segoe UI" panose="020B0502040204020203" pitchFamily="34" charset="0"/>
            </a:endParaRPr>
          </a:p>
        </p:txBody>
      </p:sp>
      <p:sp>
        <p:nvSpPr>
          <p:cNvPr id="19" name="TextBox 18"/>
          <p:cNvSpPr txBox="1"/>
          <p:nvPr/>
        </p:nvSpPr>
        <p:spPr>
          <a:xfrm>
            <a:off x="1809215" y="6258156"/>
            <a:ext cx="2635785" cy="492443"/>
          </a:xfrm>
          <a:prstGeom prst="rect">
            <a:avLst/>
          </a:prstGeom>
          <a:noFill/>
        </p:spPr>
        <p:txBody>
          <a:bodyPr wrap="square" lIns="0" tIns="0" rIns="0" bIns="0" rtlCol="0">
            <a:spAutoFit/>
          </a:bodyPr>
          <a:lstStyle/>
          <a:p>
            <a:r>
              <a:rPr lang="en-US" sz="3200" spc="-100" dirty="0" smtClean="0">
                <a:latin typeface="Segoe UI Light" pitchFamily="34" charset="0"/>
              </a:rPr>
              <a:t>BitLocker to Go</a:t>
            </a:r>
            <a:endParaRPr lang="en-US" sz="3200" spc="-100" dirty="0">
              <a:latin typeface="Segoe UI Light" pitchFamily="34" charset="0"/>
            </a:endParaRPr>
          </a:p>
        </p:txBody>
      </p:sp>
      <p:sp>
        <p:nvSpPr>
          <p:cNvPr id="20" name="TextBox 19"/>
          <p:cNvSpPr txBox="1"/>
          <p:nvPr/>
        </p:nvSpPr>
        <p:spPr>
          <a:xfrm>
            <a:off x="4342225" y="1640939"/>
            <a:ext cx="2126606" cy="492443"/>
          </a:xfrm>
          <a:prstGeom prst="rect">
            <a:avLst/>
          </a:prstGeom>
          <a:noFill/>
        </p:spPr>
        <p:txBody>
          <a:bodyPr wrap="square" lIns="0" tIns="0" rIns="0" bIns="0" rtlCol="0">
            <a:spAutoFit/>
          </a:bodyPr>
          <a:lstStyle/>
          <a:p>
            <a:r>
              <a:rPr lang="en-US" sz="3200" spc="-100" dirty="0" smtClean="0">
                <a:latin typeface="Segoe UI Light" pitchFamily="34" charset="0"/>
              </a:rPr>
              <a:t>User Profiles</a:t>
            </a:r>
            <a:endParaRPr lang="en-US" sz="3200" spc="-100" dirty="0">
              <a:latin typeface="Segoe UI Light" pitchFamily="34" charset="0"/>
            </a:endParaRPr>
          </a:p>
        </p:txBody>
      </p:sp>
      <p:sp>
        <p:nvSpPr>
          <p:cNvPr id="21" name="TextBox 20"/>
          <p:cNvSpPr txBox="1"/>
          <p:nvPr/>
        </p:nvSpPr>
        <p:spPr>
          <a:xfrm>
            <a:off x="5676901" y="6258155"/>
            <a:ext cx="5308600" cy="492443"/>
          </a:xfrm>
          <a:prstGeom prst="rect">
            <a:avLst/>
          </a:prstGeom>
          <a:noFill/>
        </p:spPr>
        <p:txBody>
          <a:bodyPr wrap="square" lIns="0" tIns="0" rIns="0" bIns="0" rtlCol="0">
            <a:spAutoFit/>
          </a:bodyPr>
          <a:lstStyle/>
          <a:p>
            <a:r>
              <a:rPr lang="en-US" sz="3200" spc="-100" dirty="0">
                <a:latin typeface="Segoe UI Light" pitchFamily="34" charset="0"/>
              </a:rPr>
              <a:t>Remote Business Data Removal</a:t>
            </a:r>
          </a:p>
        </p:txBody>
      </p:sp>
    </p:spTree>
    <p:extLst>
      <p:ext uri="{BB962C8B-B14F-4D97-AF65-F5344CB8AC3E}">
        <p14:creationId xmlns:p14="http://schemas.microsoft.com/office/powerpoint/2010/main" val="180077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
                                        <p:tgtEl>
                                          <p:spTgt spid="4"/>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
                                        <p:tgtEl>
                                          <p:spTgt spid="5"/>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
                                        <p:tgtEl>
                                          <p:spTgt spid="6"/>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
                                        <p:tgtEl>
                                          <p:spTgt spid="8"/>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
                                        <p:tgtEl>
                                          <p:spTgt spid="9"/>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
                                        <p:tgtEl>
                                          <p:spTgt spid="10"/>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
                                        <p:tgtEl>
                                          <p:spTgt spid="11"/>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
                                        <p:tgtEl>
                                          <p:spTgt spid="12"/>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
                                        <p:tgtEl>
                                          <p:spTgt spid="13"/>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
                                        <p:tgtEl>
                                          <p:spTgt spid="14"/>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
                                        <p:tgtEl>
                                          <p:spTgt spid="15"/>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
                                        <p:tgtEl>
                                          <p:spTgt spid="16"/>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
                                        <p:tgtEl>
                                          <p:spTgt spid="17"/>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
                                        <p:tgtEl>
                                          <p:spTgt spid="18"/>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
                                        <p:tgtEl>
                                          <p:spTgt spid="19"/>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
                                        <p:tgtEl>
                                          <p:spTgt spid="20"/>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435840" cy="6995160"/>
          </a:xfrm>
          <a:prstGeom prst="rect">
            <a:avLst/>
          </a:prstGeom>
          <a:noFill/>
          <a:ln>
            <a:noFill/>
          </a:ln>
        </p:spPr>
      </p:pic>
      <p:sp>
        <p:nvSpPr>
          <p:cNvPr id="3" name="Rectangle 2"/>
          <p:cNvSpPr/>
          <p:nvPr/>
        </p:nvSpPr>
        <p:spPr bwMode="auto">
          <a:xfrm>
            <a:off x="274638" y="1230885"/>
            <a:ext cx="6400800" cy="3657600"/>
          </a:xfrm>
          <a:prstGeom prst="rect">
            <a:avLst/>
          </a:prstGeom>
          <a:solidFill>
            <a:schemeClr val="accent1">
              <a:alpha val="9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65760" tIns="365760"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9600" spc="-150" dirty="0" smtClean="0">
                <a:gradFill>
                  <a:gsLst>
                    <a:gs pos="0">
                      <a:srgbClr val="FFFFFF"/>
                    </a:gs>
                    <a:gs pos="100000">
                      <a:srgbClr val="FFFFFF"/>
                    </a:gs>
                  </a:gsLst>
                  <a:lin ang="5400000" scaled="0"/>
                </a:gradFill>
                <a:latin typeface="Segoe UI Light"/>
                <a:ea typeface="Segoe UI" pitchFamily="34" charset="0"/>
                <a:cs typeface="Segoe UI" pitchFamily="34" charset="0"/>
              </a:rPr>
              <a:t>Data</a:t>
            </a:r>
            <a:endParaRPr lang="en-US" sz="9600" spc="-150" dirty="0">
              <a:gradFill>
                <a:gsLst>
                  <a:gs pos="0">
                    <a:srgbClr val="FFFFFF"/>
                  </a:gs>
                  <a:gs pos="100000">
                    <a:srgbClr val="FFFFFF"/>
                  </a:gs>
                </a:gsLst>
                <a:lin ang="5400000" scaled="0"/>
              </a:gradFill>
              <a:latin typeface="Segoe UI Light"/>
              <a:ea typeface="Segoe UI" pitchFamily="34" charset="0"/>
              <a:cs typeface="Segoe UI" pitchFamily="34" charset="0"/>
            </a:endParaRPr>
          </a:p>
        </p:txBody>
      </p:sp>
      <p:grpSp>
        <p:nvGrpSpPr>
          <p:cNvPr id="4" name="Group 3"/>
          <p:cNvGrpSpPr/>
          <p:nvPr/>
        </p:nvGrpSpPr>
        <p:grpSpPr>
          <a:xfrm>
            <a:off x="2753826" y="3223247"/>
            <a:ext cx="3749621" cy="1462431"/>
            <a:chOff x="9455908" y="4250730"/>
            <a:chExt cx="1875592" cy="731520"/>
          </a:xfrm>
        </p:grpSpPr>
        <p:grpSp>
          <p:nvGrpSpPr>
            <p:cNvPr id="5" name="Group 4"/>
            <p:cNvGrpSpPr/>
            <p:nvPr/>
          </p:nvGrpSpPr>
          <p:grpSpPr>
            <a:xfrm>
              <a:off x="10027944" y="4250730"/>
              <a:ext cx="731520" cy="731520"/>
              <a:chOff x="3016064" y="4191562"/>
              <a:chExt cx="731520" cy="731520"/>
            </a:xfrm>
          </p:grpSpPr>
          <p:sp>
            <p:nvSpPr>
              <p:cNvPr id="13" name="Oval 12"/>
              <p:cNvSpPr/>
              <p:nvPr/>
            </p:nvSpPr>
            <p:spPr bwMode="auto">
              <a:xfrm>
                <a:off x="3016064" y="4191562"/>
                <a:ext cx="731520" cy="731520"/>
              </a:xfrm>
              <a:prstGeom prst="ellipse">
                <a:avLst/>
              </a:prstGeom>
              <a:solidFill>
                <a:schemeClr val="accent3">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Protect</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26"/>
              <p:cNvSpPr>
                <a:spLocks noEditPoints="1"/>
              </p:cNvSpPr>
              <p:nvPr/>
            </p:nvSpPr>
            <p:spPr bwMode="auto">
              <a:xfrm>
                <a:off x="3270522" y="4309448"/>
                <a:ext cx="222603" cy="290723"/>
              </a:xfrm>
              <a:custGeom>
                <a:avLst/>
                <a:gdLst>
                  <a:gd name="T0" fmla="*/ 747 w 816"/>
                  <a:gd name="T1" fmla="*/ 285 h 1066"/>
                  <a:gd name="T2" fmla="*/ 408 w 816"/>
                  <a:gd name="T3" fmla="*/ 285 h 1066"/>
                  <a:gd name="T4" fmla="*/ 69 w 816"/>
                  <a:gd name="T5" fmla="*/ 285 h 1066"/>
                  <a:gd name="T6" fmla="*/ 0 w 816"/>
                  <a:gd name="T7" fmla="*/ 676 h 1066"/>
                  <a:gd name="T8" fmla="*/ 408 w 816"/>
                  <a:gd name="T9" fmla="*/ 1066 h 1066"/>
                  <a:gd name="T10" fmla="*/ 816 w 816"/>
                  <a:gd name="T11" fmla="*/ 676 h 1066"/>
                  <a:gd name="T12" fmla="*/ 747 w 816"/>
                  <a:gd name="T13" fmla="*/ 285 h 1066"/>
                  <a:gd name="T14" fmla="*/ 491 w 816"/>
                  <a:gd name="T15" fmla="*/ 828 h 1066"/>
                  <a:gd name="T16" fmla="*/ 325 w 816"/>
                  <a:gd name="T17" fmla="*/ 828 h 1066"/>
                  <a:gd name="T18" fmla="*/ 357 w 816"/>
                  <a:gd name="T19" fmla="*/ 673 h 1066"/>
                  <a:gd name="T20" fmla="*/ 324 w 816"/>
                  <a:gd name="T21" fmla="*/ 607 h 1066"/>
                  <a:gd name="T22" fmla="*/ 408 w 816"/>
                  <a:gd name="T23" fmla="*/ 523 h 1066"/>
                  <a:gd name="T24" fmla="*/ 492 w 816"/>
                  <a:gd name="T25" fmla="*/ 607 h 1066"/>
                  <a:gd name="T26" fmla="*/ 459 w 816"/>
                  <a:gd name="T27" fmla="*/ 673 h 1066"/>
                  <a:gd name="T28" fmla="*/ 491 w 816"/>
                  <a:gd name="T29" fmla="*/ 828 h 1066"/>
                  <a:gd name="T30" fmla="*/ 242 w 816"/>
                  <a:gd name="T31" fmla="*/ 297 h 1066"/>
                  <a:gd name="T32" fmla="*/ 152 w 816"/>
                  <a:gd name="T33" fmla="*/ 285 h 1066"/>
                  <a:gd name="T34" fmla="*/ 152 w 816"/>
                  <a:gd name="T35" fmla="*/ 230 h 1066"/>
                  <a:gd name="T36" fmla="*/ 383 w 816"/>
                  <a:gd name="T37" fmla="*/ 0 h 1066"/>
                  <a:gd name="T38" fmla="*/ 433 w 816"/>
                  <a:gd name="T39" fmla="*/ 0 h 1066"/>
                  <a:gd name="T40" fmla="*/ 664 w 816"/>
                  <a:gd name="T41" fmla="*/ 230 h 1066"/>
                  <a:gd name="T42" fmla="*/ 664 w 816"/>
                  <a:gd name="T43" fmla="*/ 285 h 1066"/>
                  <a:gd name="T44" fmla="*/ 574 w 816"/>
                  <a:gd name="T45" fmla="*/ 297 h 1066"/>
                  <a:gd name="T46" fmla="*/ 564 w 816"/>
                  <a:gd name="T47" fmla="*/ 297 h 1066"/>
                  <a:gd name="T48" fmla="*/ 564 w 816"/>
                  <a:gd name="T49" fmla="*/ 230 h 1066"/>
                  <a:gd name="T50" fmla="*/ 433 w 816"/>
                  <a:gd name="T51" fmla="*/ 100 h 1066"/>
                  <a:gd name="T52" fmla="*/ 383 w 816"/>
                  <a:gd name="T53" fmla="*/ 100 h 1066"/>
                  <a:gd name="T54" fmla="*/ 252 w 816"/>
                  <a:gd name="T55" fmla="*/ 230 h 1066"/>
                  <a:gd name="T56" fmla="*/ 252 w 816"/>
                  <a:gd name="T57" fmla="*/ 297 h 1066"/>
                  <a:gd name="T58" fmla="*/ 242 w 816"/>
                  <a:gd name="T59" fmla="*/ 29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16" h="1066">
                    <a:moveTo>
                      <a:pt x="747" y="285"/>
                    </a:moveTo>
                    <a:cubicBezTo>
                      <a:pt x="555" y="376"/>
                      <a:pt x="408" y="285"/>
                      <a:pt x="408" y="285"/>
                    </a:cubicBezTo>
                    <a:cubicBezTo>
                      <a:pt x="408" y="285"/>
                      <a:pt x="261" y="376"/>
                      <a:pt x="69" y="285"/>
                    </a:cubicBezTo>
                    <a:cubicBezTo>
                      <a:pt x="69" y="285"/>
                      <a:pt x="0" y="438"/>
                      <a:pt x="0" y="676"/>
                    </a:cubicBezTo>
                    <a:cubicBezTo>
                      <a:pt x="0" y="1005"/>
                      <a:pt x="408" y="1066"/>
                      <a:pt x="408" y="1066"/>
                    </a:cubicBezTo>
                    <a:cubicBezTo>
                      <a:pt x="408" y="1066"/>
                      <a:pt x="816" y="1005"/>
                      <a:pt x="816" y="676"/>
                    </a:cubicBezTo>
                    <a:cubicBezTo>
                      <a:pt x="816" y="438"/>
                      <a:pt x="747" y="285"/>
                      <a:pt x="747" y="285"/>
                    </a:cubicBezTo>
                    <a:close/>
                    <a:moveTo>
                      <a:pt x="491" y="828"/>
                    </a:moveTo>
                    <a:cubicBezTo>
                      <a:pt x="325" y="828"/>
                      <a:pt x="325" y="828"/>
                      <a:pt x="325" y="828"/>
                    </a:cubicBezTo>
                    <a:cubicBezTo>
                      <a:pt x="357" y="673"/>
                      <a:pt x="357" y="673"/>
                      <a:pt x="357" y="673"/>
                    </a:cubicBezTo>
                    <a:cubicBezTo>
                      <a:pt x="337" y="658"/>
                      <a:pt x="324" y="634"/>
                      <a:pt x="324" y="607"/>
                    </a:cubicBezTo>
                    <a:cubicBezTo>
                      <a:pt x="324" y="560"/>
                      <a:pt x="362" y="523"/>
                      <a:pt x="408" y="523"/>
                    </a:cubicBezTo>
                    <a:cubicBezTo>
                      <a:pt x="454" y="523"/>
                      <a:pt x="492" y="560"/>
                      <a:pt x="492" y="607"/>
                    </a:cubicBezTo>
                    <a:cubicBezTo>
                      <a:pt x="492" y="634"/>
                      <a:pt x="479" y="658"/>
                      <a:pt x="459" y="673"/>
                    </a:cubicBezTo>
                    <a:lnTo>
                      <a:pt x="491" y="828"/>
                    </a:lnTo>
                    <a:close/>
                    <a:moveTo>
                      <a:pt x="242" y="297"/>
                    </a:moveTo>
                    <a:cubicBezTo>
                      <a:pt x="212" y="297"/>
                      <a:pt x="182" y="293"/>
                      <a:pt x="152" y="285"/>
                    </a:cubicBezTo>
                    <a:cubicBezTo>
                      <a:pt x="152" y="230"/>
                      <a:pt x="152" y="230"/>
                      <a:pt x="152" y="230"/>
                    </a:cubicBezTo>
                    <a:cubicBezTo>
                      <a:pt x="152" y="103"/>
                      <a:pt x="256" y="0"/>
                      <a:pt x="383" y="0"/>
                    </a:cubicBezTo>
                    <a:cubicBezTo>
                      <a:pt x="433" y="0"/>
                      <a:pt x="433" y="0"/>
                      <a:pt x="433" y="0"/>
                    </a:cubicBezTo>
                    <a:cubicBezTo>
                      <a:pt x="560" y="0"/>
                      <a:pt x="664" y="103"/>
                      <a:pt x="664" y="230"/>
                    </a:cubicBezTo>
                    <a:cubicBezTo>
                      <a:pt x="664" y="285"/>
                      <a:pt x="664" y="285"/>
                      <a:pt x="664" y="285"/>
                    </a:cubicBezTo>
                    <a:cubicBezTo>
                      <a:pt x="634" y="293"/>
                      <a:pt x="604" y="297"/>
                      <a:pt x="574" y="297"/>
                    </a:cubicBezTo>
                    <a:cubicBezTo>
                      <a:pt x="570" y="297"/>
                      <a:pt x="567" y="297"/>
                      <a:pt x="564" y="297"/>
                    </a:cubicBezTo>
                    <a:cubicBezTo>
                      <a:pt x="564" y="230"/>
                      <a:pt x="564" y="230"/>
                      <a:pt x="564" y="230"/>
                    </a:cubicBezTo>
                    <a:cubicBezTo>
                      <a:pt x="564" y="158"/>
                      <a:pt x="505" y="100"/>
                      <a:pt x="433" y="100"/>
                    </a:cubicBezTo>
                    <a:cubicBezTo>
                      <a:pt x="383" y="100"/>
                      <a:pt x="383" y="100"/>
                      <a:pt x="383" y="100"/>
                    </a:cubicBezTo>
                    <a:cubicBezTo>
                      <a:pt x="311" y="100"/>
                      <a:pt x="252" y="158"/>
                      <a:pt x="252" y="230"/>
                    </a:cubicBezTo>
                    <a:cubicBezTo>
                      <a:pt x="252" y="297"/>
                      <a:pt x="252" y="297"/>
                      <a:pt x="252" y="297"/>
                    </a:cubicBezTo>
                    <a:cubicBezTo>
                      <a:pt x="249" y="297"/>
                      <a:pt x="246" y="297"/>
                      <a:pt x="242" y="297"/>
                    </a:cubicBez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grpSp>
          <p:nvGrpSpPr>
            <p:cNvPr id="6" name="Group 5"/>
            <p:cNvGrpSpPr/>
            <p:nvPr/>
          </p:nvGrpSpPr>
          <p:grpSpPr>
            <a:xfrm>
              <a:off x="10599980" y="4250730"/>
              <a:ext cx="731520" cy="731520"/>
              <a:chOff x="3634994" y="4191562"/>
              <a:chExt cx="731520" cy="731520"/>
            </a:xfrm>
          </p:grpSpPr>
          <p:sp>
            <p:nvSpPr>
              <p:cNvPr id="11" name="Oval 10"/>
              <p:cNvSpPr/>
              <p:nvPr/>
            </p:nvSpPr>
            <p:spPr bwMode="auto">
              <a:xfrm>
                <a:off x="3634994" y="4191562"/>
                <a:ext cx="731520" cy="731520"/>
              </a:xfrm>
              <a:prstGeom prst="ellipse">
                <a:avLst/>
              </a:prstGeom>
              <a:solidFill>
                <a:schemeClr val="accent4">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Share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12" name="Freeform 11"/>
              <p:cNvSpPr>
                <a:spLocks noChangeAspect="1"/>
              </p:cNvSpPr>
              <p:nvPr/>
            </p:nvSpPr>
            <p:spPr bwMode="auto">
              <a:xfrm>
                <a:off x="3834782" y="4286920"/>
                <a:ext cx="288912" cy="318403"/>
              </a:xfrm>
              <a:custGeom>
                <a:avLst/>
                <a:gdLst>
                  <a:gd name="connsiteX0" fmla="*/ 542864 w 656249"/>
                  <a:gd name="connsiteY0" fmla="*/ 0 h 723236"/>
                  <a:gd name="connsiteX1" fmla="*/ 656247 w 656249"/>
                  <a:gd name="connsiteY1" fmla="*/ 113383 h 723236"/>
                  <a:gd name="connsiteX2" fmla="*/ 542864 w 656249"/>
                  <a:gd name="connsiteY2" fmla="*/ 226766 h 723236"/>
                  <a:gd name="connsiteX3" fmla="*/ 462690 w 656249"/>
                  <a:gd name="connsiteY3" fmla="*/ 193557 h 723236"/>
                  <a:gd name="connsiteX4" fmla="*/ 459211 w 656249"/>
                  <a:gd name="connsiteY4" fmla="*/ 188397 h 723236"/>
                  <a:gd name="connsiteX5" fmla="*/ 229530 w 656249"/>
                  <a:gd name="connsiteY5" fmla="*/ 323314 h 723236"/>
                  <a:gd name="connsiteX6" fmla="*/ 237744 w 656249"/>
                  <a:gd name="connsiteY6" fmla="*/ 363999 h 723236"/>
                  <a:gd name="connsiteX7" fmla="*/ 228403 w 656249"/>
                  <a:gd name="connsiteY7" fmla="*/ 410269 h 723236"/>
                  <a:gd name="connsiteX8" fmla="*/ 228153 w 656249"/>
                  <a:gd name="connsiteY8" fmla="*/ 410640 h 723236"/>
                  <a:gd name="connsiteX9" fmla="*/ 453645 w 656249"/>
                  <a:gd name="connsiteY9" fmla="*/ 543097 h 723236"/>
                  <a:gd name="connsiteX10" fmla="*/ 462692 w 656249"/>
                  <a:gd name="connsiteY10" fmla="*/ 529679 h 723236"/>
                  <a:gd name="connsiteX11" fmla="*/ 542866 w 656249"/>
                  <a:gd name="connsiteY11" fmla="*/ 496470 h 723236"/>
                  <a:gd name="connsiteX12" fmla="*/ 656249 w 656249"/>
                  <a:gd name="connsiteY12" fmla="*/ 609853 h 723236"/>
                  <a:gd name="connsiteX13" fmla="*/ 542866 w 656249"/>
                  <a:gd name="connsiteY13" fmla="*/ 723236 h 723236"/>
                  <a:gd name="connsiteX14" fmla="*/ 429483 w 656249"/>
                  <a:gd name="connsiteY14" fmla="*/ 609853 h 723236"/>
                  <a:gd name="connsiteX15" fmla="*/ 434523 w 656249"/>
                  <a:gd name="connsiteY15" fmla="*/ 584888 h 723236"/>
                  <a:gd name="connsiteX16" fmla="*/ 202299 w 656249"/>
                  <a:gd name="connsiteY16" fmla="*/ 448478 h 723236"/>
                  <a:gd name="connsiteX17" fmla="*/ 165142 w 656249"/>
                  <a:gd name="connsiteY17" fmla="*/ 473529 h 723236"/>
                  <a:gd name="connsiteX18" fmla="*/ 118872 w 656249"/>
                  <a:gd name="connsiteY18" fmla="*/ 482871 h 723236"/>
                  <a:gd name="connsiteX19" fmla="*/ 0 w 656249"/>
                  <a:gd name="connsiteY19" fmla="*/ 363999 h 723236"/>
                  <a:gd name="connsiteX20" fmla="*/ 118872 w 656249"/>
                  <a:gd name="connsiteY20" fmla="*/ 245127 h 723236"/>
                  <a:gd name="connsiteX21" fmla="*/ 202927 w 656249"/>
                  <a:gd name="connsiteY21" fmla="*/ 279944 h 723236"/>
                  <a:gd name="connsiteX22" fmla="*/ 205812 w 656249"/>
                  <a:gd name="connsiteY22" fmla="*/ 284223 h 723236"/>
                  <a:gd name="connsiteX23" fmla="*/ 436602 w 656249"/>
                  <a:gd name="connsiteY23" fmla="*/ 148654 h 723236"/>
                  <a:gd name="connsiteX24" fmla="*/ 429481 w 656249"/>
                  <a:gd name="connsiteY24" fmla="*/ 113383 h 723236"/>
                  <a:gd name="connsiteX25" fmla="*/ 542864 w 656249"/>
                  <a:gd name="connsiteY25" fmla="*/ 0 h 72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6249" h="723236">
                    <a:moveTo>
                      <a:pt x="542864" y="0"/>
                    </a:moveTo>
                    <a:cubicBezTo>
                      <a:pt x="605484" y="0"/>
                      <a:pt x="656247" y="50763"/>
                      <a:pt x="656247" y="113383"/>
                    </a:cubicBezTo>
                    <a:cubicBezTo>
                      <a:pt x="656247" y="176003"/>
                      <a:pt x="605484" y="226766"/>
                      <a:pt x="542864" y="226766"/>
                    </a:cubicBezTo>
                    <a:cubicBezTo>
                      <a:pt x="511554" y="226766"/>
                      <a:pt x="483208" y="214075"/>
                      <a:pt x="462690" y="193557"/>
                    </a:cubicBezTo>
                    <a:lnTo>
                      <a:pt x="459211" y="188397"/>
                    </a:lnTo>
                    <a:lnTo>
                      <a:pt x="229530" y="323314"/>
                    </a:lnTo>
                    <a:lnTo>
                      <a:pt x="237744" y="363999"/>
                    </a:lnTo>
                    <a:cubicBezTo>
                      <a:pt x="237744" y="380412"/>
                      <a:pt x="234418" y="396048"/>
                      <a:pt x="228403" y="410269"/>
                    </a:cubicBezTo>
                    <a:lnTo>
                      <a:pt x="228153" y="410640"/>
                    </a:lnTo>
                    <a:lnTo>
                      <a:pt x="453645" y="543097"/>
                    </a:lnTo>
                    <a:lnTo>
                      <a:pt x="462692" y="529679"/>
                    </a:lnTo>
                    <a:cubicBezTo>
                      <a:pt x="483210" y="509161"/>
                      <a:pt x="511556" y="496470"/>
                      <a:pt x="542866" y="496470"/>
                    </a:cubicBezTo>
                    <a:cubicBezTo>
                      <a:pt x="605486" y="496470"/>
                      <a:pt x="656249" y="547233"/>
                      <a:pt x="656249" y="609853"/>
                    </a:cubicBezTo>
                    <a:cubicBezTo>
                      <a:pt x="656249" y="672473"/>
                      <a:pt x="605486" y="723236"/>
                      <a:pt x="542866" y="723236"/>
                    </a:cubicBezTo>
                    <a:cubicBezTo>
                      <a:pt x="480246" y="723236"/>
                      <a:pt x="429483" y="672473"/>
                      <a:pt x="429483" y="609853"/>
                    </a:cubicBezTo>
                    <a:lnTo>
                      <a:pt x="434523" y="584888"/>
                    </a:lnTo>
                    <a:lnTo>
                      <a:pt x="202299" y="448478"/>
                    </a:lnTo>
                    <a:lnTo>
                      <a:pt x="165142" y="473529"/>
                    </a:lnTo>
                    <a:cubicBezTo>
                      <a:pt x="150921" y="479545"/>
                      <a:pt x="135285" y="482871"/>
                      <a:pt x="118872" y="482871"/>
                    </a:cubicBezTo>
                    <a:cubicBezTo>
                      <a:pt x="53221" y="482871"/>
                      <a:pt x="0" y="429650"/>
                      <a:pt x="0" y="363999"/>
                    </a:cubicBezTo>
                    <a:cubicBezTo>
                      <a:pt x="0" y="298348"/>
                      <a:pt x="53221" y="245127"/>
                      <a:pt x="118872" y="245127"/>
                    </a:cubicBezTo>
                    <a:cubicBezTo>
                      <a:pt x="151698" y="245127"/>
                      <a:pt x="181416" y="258432"/>
                      <a:pt x="202927" y="279944"/>
                    </a:cubicBezTo>
                    <a:lnTo>
                      <a:pt x="205812" y="284223"/>
                    </a:lnTo>
                    <a:lnTo>
                      <a:pt x="436602" y="148654"/>
                    </a:lnTo>
                    <a:lnTo>
                      <a:pt x="429481" y="113383"/>
                    </a:lnTo>
                    <a:cubicBezTo>
                      <a:pt x="429481" y="50763"/>
                      <a:pt x="480244" y="0"/>
                      <a:pt x="542864"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9455908" y="4250730"/>
              <a:ext cx="731520" cy="731520"/>
              <a:chOff x="840761" y="1981131"/>
              <a:chExt cx="2130156" cy="2130156"/>
            </a:xfrm>
          </p:grpSpPr>
          <p:sp>
            <p:nvSpPr>
              <p:cNvPr id="9" name="Oval 8"/>
              <p:cNvSpPr/>
              <p:nvPr/>
            </p:nvSpPr>
            <p:spPr bwMode="auto">
              <a:xfrm>
                <a:off x="840761" y="1981131"/>
                <a:ext cx="2130156" cy="2130156"/>
              </a:xfrm>
              <a:prstGeom prst="ellipse">
                <a:avLst/>
              </a:prstGeom>
              <a:solidFill>
                <a:schemeClr val="accent1">
                  <a:lumMod val="50000"/>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0" rIns="0" bIns="4572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Authorize</a:t>
                </a:r>
              </a:p>
            </p:txBody>
          </p:sp>
          <p:sp>
            <p:nvSpPr>
              <p:cNvPr id="10" name="Freeform 9"/>
              <p:cNvSpPr>
                <a:spLocks/>
              </p:cNvSpPr>
              <p:nvPr/>
            </p:nvSpPr>
            <p:spPr bwMode="auto">
              <a:xfrm>
                <a:off x="1455254" y="2399780"/>
                <a:ext cx="901170" cy="697347"/>
              </a:xfrm>
              <a:custGeom>
                <a:avLst/>
                <a:gdLst>
                  <a:gd name="T0" fmla="*/ 860 w 2289"/>
                  <a:gd name="T1" fmla="*/ 914 h 1772"/>
                  <a:gd name="T2" fmla="*/ 451 w 2289"/>
                  <a:gd name="T3" fmla="*/ 470 h 1772"/>
                  <a:gd name="T4" fmla="*/ 0 w 2289"/>
                  <a:gd name="T5" fmla="*/ 921 h 1772"/>
                  <a:gd name="T6" fmla="*/ 0 w 2289"/>
                  <a:gd name="T7" fmla="*/ 921 h 1772"/>
                  <a:gd name="T8" fmla="*/ 851 w 2289"/>
                  <a:gd name="T9" fmla="*/ 1772 h 1772"/>
                  <a:gd name="T10" fmla="*/ 2289 w 2289"/>
                  <a:gd name="T11" fmla="*/ 335 h 1772"/>
                  <a:gd name="T12" fmla="*/ 1961 w 2289"/>
                  <a:gd name="T13" fmla="*/ 0 h 1772"/>
                  <a:gd name="T14" fmla="*/ 860 w 2289"/>
                  <a:gd name="T15" fmla="*/ 914 h 17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1772">
                    <a:moveTo>
                      <a:pt x="860" y="914"/>
                    </a:moveTo>
                    <a:lnTo>
                      <a:pt x="451" y="470"/>
                    </a:lnTo>
                    <a:lnTo>
                      <a:pt x="0" y="921"/>
                    </a:lnTo>
                    <a:lnTo>
                      <a:pt x="0" y="921"/>
                    </a:lnTo>
                    <a:lnTo>
                      <a:pt x="851" y="1772"/>
                    </a:lnTo>
                    <a:lnTo>
                      <a:pt x="2289" y="335"/>
                    </a:lnTo>
                    <a:lnTo>
                      <a:pt x="1961" y="0"/>
                    </a:lnTo>
                    <a:lnTo>
                      <a:pt x="860" y="914"/>
                    </a:lnTo>
                    <a:close/>
                  </a:path>
                </a:pathLst>
              </a:custGeom>
              <a:solidFill>
                <a:schemeClr val="bg1"/>
              </a:solidFill>
              <a:ln>
                <a:noFill/>
              </a:ln>
            </p:spPr>
            <p:txBody>
              <a:bodyPr vert="horz" wrap="square" lIns="91431" tIns="45716" rIns="91431" bIns="45716" numCol="1" anchor="t" anchorCtr="0" compatLnSpc="1">
                <a:prstTxWarp prst="textNoShape">
                  <a:avLst/>
                </a:prstTxWarp>
              </a:bodyPr>
              <a:lstStyle/>
              <a:p>
                <a:endParaRPr lang="en-US" sz="10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1258637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15.xml><?xml version="1.0" encoding="utf-8"?>
<p:tagLst xmlns:a="http://schemas.openxmlformats.org/drawingml/2006/main" xmlns:r="http://schemas.openxmlformats.org/officeDocument/2006/relationships" xmlns:p="http://schemas.openxmlformats.org/presentationml/2006/main">
  <p:tag name="MT_TILE" val="YES"/>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VsuBQaKESO3pDLox_Dyg"/>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5D271E1C-961D-48A3-A244-F7BA277499F1}" vid="{2508504D-3636-49FB-A803-4702BBC219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WIN-B335</Session_x0020_Code>
    <Presentation_x0020_Date xmlns="e36bfbf9-5e42-489c-a259-4c54eb22cb57">2014-05-14T00:00:00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schemas.microsoft.com/sharepoint/v3"/>
    <ds:schemaRef ds:uri="http://schemas.microsoft.com/office/2006/documentManagement/types"/>
    <ds:schemaRef ds:uri="http://purl.org/dc/elements/1.1/"/>
    <ds:schemaRef ds:uri="e36bfbf9-5e42-489c-a259-4c54eb22cb57"/>
    <ds:schemaRef ds:uri="230e9df3-be65-4c73-a93b-d1236ebd677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9</TotalTime>
  <Words>6734</Words>
  <Application>Microsoft Office PowerPoint</Application>
  <PresentationFormat>Custom</PresentationFormat>
  <Paragraphs>468</Paragraphs>
  <Slides>52</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52</vt:i4>
      </vt:variant>
    </vt:vector>
  </HeadingPairs>
  <TitlesOfParts>
    <vt:vector size="60" baseType="lpstr">
      <vt:lpstr>Arial</vt:lpstr>
      <vt:lpstr>Calibri</vt:lpstr>
      <vt:lpstr>Segoe</vt:lpstr>
      <vt:lpstr>Segoe UI</vt:lpstr>
      <vt:lpstr>Segoe UI Light</vt:lpstr>
      <vt:lpstr>Wingdings</vt:lpstr>
      <vt:lpstr>TechEd 2014 Dk Blue</vt:lpstr>
      <vt:lpstr>1_TechEd 2014 Dk Blue</vt:lpstr>
      <vt:lpstr>PowerPoint Presentation</vt:lpstr>
      <vt:lpstr>Making Sense of the Microsoft Information Protection Stack</vt:lpstr>
      <vt:lpstr>Agenda</vt:lpstr>
      <vt:lpstr>Problem Statement</vt:lpstr>
      <vt:lpstr>PowerPoint Presentation</vt:lpstr>
      <vt:lpstr>PowerPoint Presentation</vt:lpstr>
      <vt:lpstr>PowerPoint Presentation</vt:lpstr>
      <vt:lpstr>PowerPoint Presentation</vt:lpstr>
      <vt:lpstr>PowerPoint Presentation</vt:lpstr>
      <vt:lpstr>Challenges </vt:lpstr>
      <vt:lpstr>PowerPoint Presentation</vt:lpstr>
      <vt:lpstr>Providing Users with a Common Identity</vt:lpstr>
      <vt:lpstr>Windows Azure Active Directory</vt:lpstr>
      <vt:lpstr>Windows Azure Active Directory Options Overview</vt:lpstr>
      <vt:lpstr>PowerPoint Presentation</vt:lpstr>
      <vt:lpstr>Protect Data with Dynamic Access Control</vt:lpstr>
      <vt:lpstr>PowerPoint Presentation</vt:lpstr>
      <vt:lpstr>Making Information Available</vt:lpstr>
      <vt:lpstr>PowerPoint Presentation</vt:lpstr>
      <vt:lpstr>IT Control over Corporate Data</vt:lpstr>
      <vt:lpstr>IT Control over Corporate Data</vt:lpstr>
      <vt:lpstr>Demo Automatic data protection with Work Folders Automatic application of rights management Wipe via Remote Business Data Removal (RBDR)</vt:lpstr>
      <vt:lpstr>PowerPoint Presentation</vt:lpstr>
      <vt:lpstr>Protect Data with Rights Management</vt:lpstr>
      <vt:lpstr>Demo Share Protected Content</vt:lpstr>
      <vt:lpstr>PowerPoint Presentation</vt:lpstr>
      <vt:lpstr>Exchange DLP  Sender notified of sensitive data</vt:lpstr>
      <vt:lpstr>Exchange DLP with RMS Rules based policy can automatically protect sensitive data</vt:lpstr>
      <vt:lpstr>Putting it All Together </vt:lpstr>
      <vt:lpstr>PowerPoint Presentation</vt:lpstr>
      <vt:lpstr>Challenges </vt:lpstr>
      <vt:lpstr>PowerPoint Presentation</vt:lpstr>
      <vt:lpstr>Protecting Data with Application Control</vt:lpstr>
      <vt:lpstr>Demo AppLocker Rules Creation</vt:lpstr>
      <vt:lpstr>PowerPoint Presentation</vt:lpstr>
      <vt:lpstr>App Integration</vt:lpstr>
      <vt:lpstr>Putting it All Together </vt:lpstr>
      <vt:lpstr>PowerPoint Presentation</vt:lpstr>
      <vt:lpstr>Challenges </vt:lpstr>
      <vt:lpstr>PowerPoint Presentation</vt:lpstr>
      <vt:lpstr>Device Control Policies</vt:lpstr>
      <vt:lpstr>Demo Device Restriction Policy Creation</vt:lpstr>
      <vt:lpstr>PowerPoint Presentation</vt:lpstr>
      <vt:lpstr>BitLocker and BitLocker to Go</vt:lpstr>
      <vt:lpstr>Putting it All Together </vt:lpstr>
      <vt:lpstr>PowerPoint Presentation</vt:lpstr>
      <vt:lpstr>Windows Track Resources</vt:lpstr>
      <vt:lpstr>Related content</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Mircosoft Information Protection Stack</dc:title>
  <dc:subject>TechEd 2014</dc:subject>
  <dc:creator>testadmin</dc:creator>
  <cp:keywords/>
  <dc:description>Template: Jordan Cayabyab, Artitudes Design
Formatting: 
Audience Type:</dc:description>
  <cp:lastModifiedBy>Jeremy Jenkins</cp:lastModifiedBy>
  <cp:revision>9</cp:revision>
  <dcterms:created xsi:type="dcterms:W3CDTF">2014-05-10T18:41:58Z</dcterms:created>
  <dcterms:modified xsi:type="dcterms:W3CDTF">2014-06-10T00:54:03Z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