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chart19.xml" ContentType="application/vnd.openxmlformats-officedocument.drawingml.chart+xml"/>
  <Override PartName="/ppt/theme/themeOverride18.xml" ContentType="application/vnd.openxmlformats-officedocument.themeOverr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9.xml" ContentType="application/vnd.openxmlformats-officedocument.themeOverride+xml"/>
  <Override PartName="/ppt/charts/chart21.xml" ContentType="application/vnd.openxmlformats-officedocument.drawingml.chart+xml"/>
  <Override PartName="/ppt/theme/themeOverride20.xml" ContentType="application/vnd.openxmlformats-officedocument.themeOverride+xml"/>
  <Override PartName="/ppt/charts/chart22.xml" ContentType="application/vnd.openxmlformats-officedocument.drawingml.chart+xml"/>
  <Override PartName="/ppt/theme/themeOverride21.xml" ContentType="application/vnd.openxmlformats-officedocument.themeOverride+xml"/>
  <Override PartName="/ppt/notesSlides/notesSlide15.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2.xml" ContentType="application/vnd.openxmlformats-officedocument.themeOverrid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3.xml" ContentType="application/vnd.openxmlformats-officedocument.themeOverrid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4.xml" ContentType="application/vnd.openxmlformats-officedocument.themeOverrid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6.xml" ContentType="application/vnd.openxmlformats-officedocument.themeOverride+xml"/>
  <Override PartName="/ppt/charts/chart28.xml" ContentType="application/vnd.openxmlformats-officedocument.drawingml.chart+xml"/>
  <Override PartName="/ppt/charts/chart29.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7.xml" ContentType="application/vnd.openxmlformats-officedocument.themeOverride+xml"/>
  <Override PartName="/ppt/charts/chart30.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8.xml" ContentType="application/vnd.openxmlformats-officedocument.themeOverride+xml"/>
  <Override PartName="/ppt/notesSlides/notesSlide18.xml" ContentType="application/vnd.openxmlformats-officedocument.presentationml.notesSlide+xml"/>
  <Override PartName="/ppt/charts/chart31.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9.xml" ContentType="application/vnd.openxmlformats-officedocument.themeOverride+xml"/>
  <Override PartName="/ppt/charts/chart32.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0.xml" ContentType="application/vnd.openxmlformats-officedocument.themeOverride+xml"/>
  <Override PartName="/ppt/charts/chart33.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3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96"/>
  </p:notesMasterIdLst>
  <p:handoutMasterIdLst>
    <p:handoutMasterId r:id="rId97"/>
  </p:handoutMasterIdLst>
  <p:sldIdLst>
    <p:sldId id="256" r:id="rId5"/>
    <p:sldId id="344" r:id="rId6"/>
    <p:sldId id="380" r:id="rId7"/>
    <p:sldId id="258" r:id="rId8"/>
    <p:sldId id="259" r:id="rId9"/>
    <p:sldId id="260" r:id="rId10"/>
    <p:sldId id="261" r:id="rId11"/>
    <p:sldId id="262" r:id="rId12"/>
    <p:sldId id="346" r:id="rId13"/>
    <p:sldId id="264" r:id="rId14"/>
    <p:sldId id="265" r:id="rId15"/>
    <p:sldId id="266" r:id="rId16"/>
    <p:sldId id="267" r:id="rId17"/>
    <p:sldId id="347" r:id="rId18"/>
    <p:sldId id="348" r:id="rId19"/>
    <p:sldId id="270" r:id="rId20"/>
    <p:sldId id="271" r:id="rId21"/>
    <p:sldId id="272" r:id="rId22"/>
    <p:sldId id="273" r:id="rId23"/>
    <p:sldId id="274" r:id="rId24"/>
    <p:sldId id="275" r:id="rId25"/>
    <p:sldId id="276" r:id="rId26"/>
    <p:sldId id="277" r:id="rId27"/>
    <p:sldId id="278" r:id="rId28"/>
    <p:sldId id="349" r:id="rId29"/>
    <p:sldId id="350" r:id="rId30"/>
    <p:sldId id="351" r:id="rId31"/>
    <p:sldId id="352" r:id="rId32"/>
    <p:sldId id="353" r:id="rId33"/>
    <p:sldId id="354" r:id="rId34"/>
    <p:sldId id="355" r:id="rId35"/>
    <p:sldId id="356" r:id="rId36"/>
    <p:sldId id="357" r:id="rId37"/>
    <p:sldId id="287" r:id="rId38"/>
    <p:sldId id="288" r:id="rId39"/>
    <p:sldId id="290" r:id="rId40"/>
    <p:sldId id="291" r:id="rId41"/>
    <p:sldId id="358" r:id="rId42"/>
    <p:sldId id="359" r:id="rId43"/>
    <p:sldId id="294" r:id="rId44"/>
    <p:sldId id="360" r:id="rId45"/>
    <p:sldId id="296" r:id="rId46"/>
    <p:sldId id="379" r:id="rId47"/>
    <p:sldId id="361" r:id="rId48"/>
    <p:sldId id="299" r:id="rId49"/>
    <p:sldId id="300" r:id="rId50"/>
    <p:sldId id="362" r:id="rId51"/>
    <p:sldId id="302" r:id="rId52"/>
    <p:sldId id="303" r:id="rId53"/>
    <p:sldId id="304" r:id="rId54"/>
    <p:sldId id="305" r:id="rId55"/>
    <p:sldId id="306" r:id="rId56"/>
    <p:sldId id="363" r:id="rId57"/>
    <p:sldId id="364" r:id="rId58"/>
    <p:sldId id="309" r:id="rId59"/>
    <p:sldId id="365" r:id="rId60"/>
    <p:sldId id="366" r:id="rId61"/>
    <p:sldId id="367" r:id="rId62"/>
    <p:sldId id="368" r:id="rId63"/>
    <p:sldId id="369" r:id="rId64"/>
    <p:sldId id="370" r:id="rId65"/>
    <p:sldId id="371" r:id="rId66"/>
    <p:sldId id="372" r:id="rId67"/>
    <p:sldId id="318" r:id="rId68"/>
    <p:sldId id="319" r:id="rId69"/>
    <p:sldId id="320" r:id="rId70"/>
    <p:sldId id="321" r:id="rId71"/>
    <p:sldId id="373" r:id="rId72"/>
    <p:sldId id="374" r:id="rId73"/>
    <p:sldId id="324" r:id="rId74"/>
    <p:sldId id="325" r:id="rId75"/>
    <p:sldId id="326" r:id="rId76"/>
    <p:sldId id="327" r:id="rId77"/>
    <p:sldId id="328" r:id="rId78"/>
    <p:sldId id="329" r:id="rId79"/>
    <p:sldId id="330" r:id="rId80"/>
    <p:sldId id="331" r:id="rId81"/>
    <p:sldId id="375" r:id="rId82"/>
    <p:sldId id="333" r:id="rId83"/>
    <p:sldId id="334" r:id="rId84"/>
    <p:sldId id="335" r:id="rId85"/>
    <p:sldId id="376" r:id="rId86"/>
    <p:sldId id="377" r:id="rId87"/>
    <p:sldId id="378" r:id="rId88"/>
    <p:sldId id="381" r:id="rId89"/>
    <p:sldId id="337" r:id="rId90"/>
    <p:sldId id="345" r:id="rId91"/>
    <p:sldId id="340" r:id="rId92"/>
    <p:sldId id="341" r:id="rId93"/>
    <p:sldId id="342" r:id="rId94"/>
    <p:sldId id="343" r:id="rId9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55" autoAdjust="0"/>
    <p:restoredTop sz="79736" autoAdjust="0"/>
  </p:normalViewPr>
  <p:slideViewPr>
    <p:cSldViewPr snapToObjects="1">
      <p:cViewPr varScale="1">
        <p:scale>
          <a:sx n="104" d="100"/>
          <a:sy n="104" d="100"/>
        </p:scale>
        <p:origin x="174" y="96"/>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3536"/>
    </p:cViewPr>
  </p:sorterViewPr>
  <p:notesViewPr>
    <p:cSldViewPr snapToObjects="1" showGuides="1">
      <p:cViewPr varScale="1">
        <p:scale>
          <a:sx n="81" d="100"/>
          <a:sy n="81" d="100"/>
        </p:scale>
        <p:origin x="22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eplas\Downloads\Overview-ESX-Pub-Compare%20(8).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Data\Dropbox\Login%20VSI\Project%20VRC\Phase%209%20-%20AppV\Overview-ESX-Pub-Compare.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Data\Dropbox\Login%20VSI\Project%20VRC\Phase%209%20-%20AppV\Overview-ESX-Pub-Compare.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Ment\Dropbox\Project%20VRC\Phase%209%20-%20AppV\Overview-ESX-Pub-Compare.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Ment\Dropbox\Project%20VRC\Phase%209%20-%20AppV\Overview-ESX-Pub-Compare.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Ment\Dropbox\Project%20VRC\Phase%209%20-%20AppV\Overview-ESX-Pub-Compare.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Users\Ment\Dropbox\Project%20VRC\Phase%209%20-%20AppV\Overview-ESX-Pub-Compare.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Data\Dropbox\Login%20VSI\Project%20VRC\Phase%209%20-%20AppV\Overview-ESX-Pub-Compare.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C:\Users\Ment\Dropbox\Project%20VRC\Phase%209%20-%20AppV\Publishing-Time-PerApp.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9.xml.rels><?xml version="1.0" encoding="UTF-8" standalone="yes"?>
<Relationships xmlns="http://schemas.openxmlformats.org/package/2006/relationships"><Relationship Id="rId2" Type="http://schemas.openxmlformats.org/officeDocument/2006/relationships/oleObject" Target="file:///C:\Data\Dropbox\Login%20VSI\Project%20VRC\Phase%209%20-%20AppV\Overview-ESX-Pub-Compare.xlsx" TargetMode="External"/><Relationship Id="rId1" Type="http://schemas.openxmlformats.org/officeDocument/2006/relationships/themeOverride" Target="../theme/themeOverrid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Data\Dropbox\Login%20VSI\Project%20VRC\Phase%209%20-%20AppV\Overview-ESX-Pub-Compare.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C:\Data\Dropbox\Login%20VSI\Project%20VRC\Phase%209%20-%20AppV\Overview-ESX-Pub-Compare.xlsx" TargetMode="External"/></Relationships>
</file>

<file path=ppt/charts/_rels/chart21.xml.rels><?xml version="1.0" encoding="UTF-8" standalone="yes"?>
<Relationships xmlns="http://schemas.openxmlformats.org/package/2006/relationships"><Relationship Id="rId2" Type="http://schemas.openxmlformats.org/officeDocument/2006/relationships/oleObject" Target="file:///C:\Users\meplas\Downloads\Overview-ESX-Pub-Compare%20(8).xlsx" TargetMode="External"/><Relationship Id="rId1" Type="http://schemas.openxmlformats.org/officeDocument/2006/relationships/themeOverride" Target="../theme/themeOverride20.xml"/></Relationships>
</file>

<file path=ppt/charts/_rels/chart22.xml.rels><?xml version="1.0" encoding="UTF-8" standalone="yes"?>
<Relationships xmlns="http://schemas.openxmlformats.org/package/2006/relationships"><Relationship Id="rId2" Type="http://schemas.openxmlformats.org/officeDocument/2006/relationships/oleObject" Target="file:///C:\Users\meplas\Downloads\Overview-ESX-Pub-Compare%20(8).xlsx" TargetMode="External"/><Relationship Id="rId1" Type="http://schemas.openxmlformats.org/officeDocument/2006/relationships/themeOverride" Target="../theme/themeOverride21.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C:\Users\Ment\Dropbox\Project%20VRC\Phase%209%20-%20AppV\Overview-ESX-Pub-Compare.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C:\Users\Ment\Dropbox\Project%20VRC\Phase%209%20-%20AppV\Overview-ESX-Pub-Compare.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C:\Users\Ment\Dropbox\Project%20VRC\Phase%209%20-%20AppV\Overview-ESX-Pub-Compare.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C:\Users\Ment\Dropbox\Project%20VRC\Phase%209%20-%20AppV\Overview-ESX-Pub-Compare.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Data\Dropbox\Login%20VSI\Project%20VRC\Phase%209%20-%20AppV\Overview-ESX-Pub-Compare.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meplas\Downloads\Overview-ESX-Pub-Compare%20(9).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C:\Data\Dropbox\Login%20VSI\Project%20VRC\Phase%209%20-%20AppV\Overview-ESX-Pub-Compare.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Data\Dropbox\Login%20VSI\Project%20VRC\Phase%209%20-%20AppV\Overview-ESX-Pub-Compare.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Data\Dropbox\Login%20VSI\Project%20VRC\Phase%209%20-%20AppV\Overview-ESX-Pub-Compare.xlsx"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Data\Dropbox\Login%20VSI\Project%20VRC\Phase%209%20-%20AppV\Overview-ESX-Pub-Compare.xlsx"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C:\Data\Dropbox\Login%20VSI\Project%20VRC\Phase%209%20-%20AppV\Overview-ESX-Pub-Compare.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Data\Dropbox\Login%20VSI\Project%20VRC\Phase%209%20-%20AppV\Overview-ESX-Pub-Compar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Ment\Dropbox\Project%20VRC\Phase%209%20-%20AppV\Overview-ESX-Pub-Compare.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Data\Dropbox\Login%20VSI\Project%20VRC\Phase%209%20-%20AppV\Overview-ESX-Pub-Compare.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Data\Dropbox\Login%20VSI\Project%20VRC\Phase%209%20-%20AppV\Overview-ESX-Pub-Compare.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Ment\Dropbox\Project%20VRC\Phase%209%20-%20AppV\Overview-ESX-Pub-Compare.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Ment\Dropbox\Project%20VRC\Phase%209%20-%20AppV\Overview-ESX-Pub-Compa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27828796296296299"/>
          <c:y val="3.233805255275294E-2"/>
          <c:w val="0.70754711934156378"/>
          <c:h val="0.93532407407407403"/>
        </c:manualLayout>
      </c:layout>
      <c:barChart>
        <c:barDir val="bar"/>
        <c:grouping val="stacked"/>
        <c:varyColors val="0"/>
        <c:ser>
          <c:idx val="0"/>
          <c:order val="0"/>
          <c:spPr>
            <a:solidFill>
              <a:srgbClr val="0072C6"/>
            </a:solidFill>
            <a:ln>
              <a:noFill/>
            </a:ln>
            <a:effectLst/>
          </c:spPr>
          <c:invertIfNegative val="0"/>
          <c:dPt>
            <c:idx val="0"/>
            <c:invertIfNegative val="0"/>
            <c:bubble3D val="0"/>
            <c:spPr>
              <a:solidFill>
                <a:srgbClr val="7FBA00"/>
              </a:solidFill>
              <a:ln>
                <a:noFill/>
              </a:ln>
              <a:effectLst/>
            </c:spPr>
          </c:dPt>
          <c:dPt>
            <c:idx val="2"/>
            <c:invertIfNegative val="0"/>
            <c:bubble3D val="0"/>
          </c:dPt>
          <c:dLbls>
            <c:dLbl>
              <c:idx val="0"/>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VSImax!$E$3:$E$4</c:f>
              <c:strCache>
                <c:ptCount val="2"/>
                <c:pt idx="0">
                  <c:v>Configuration 2</c:v>
                </c:pt>
                <c:pt idx="1">
                  <c:v>Configuration 1</c:v>
                </c:pt>
              </c:strCache>
            </c:strRef>
          </c:cat>
          <c:val>
            <c:numRef>
              <c:f>VSImax!$F$3:$F$4</c:f>
              <c:numCache>
                <c:formatCode>0%</c:formatCode>
                <c:ptCount val="2"/>
                <c:pt idx="0">
                  <c:v>0.9</c:v>
                </c:pt>
                <c:pt idx="1">
                  <c:v>1</c:v>
                </c:pt>
              </c:numCache>
            </c:numRef>
          </c:val>
        </c:ser>
        <c:ser>
          <c:idx val="1"/>
          <c:order val="1"/>
          <c:spPr>
            <a:solidFill>
              <a:srgbClr val="7FBA00"/>
            </a:solidFill>
            <a:ln>
              <a:solidFill>
                <a:srgbClr val="7FBA00"/>
              </a:solidFill>
            </a:ln>
            <a:effectLst/>
          </c:spPr>
          <c:invertIfNegative val="0"/>
          <c:dPt>
            <c:idx val="0"/>
            <c:invertIfNegative val="0"/>
            <c:bubble3D val="0"/>
            <c:spPr>
              <a:noFill/>
              <a:ln>
                <a:solidFill>
                  <a:srgbClr val="7FBA00"/>
                </a:solidFill>
                <a:prstDash val="dash"/>
              </a:ln>
              <a:effectLst/>
            </c:spPr>
          </c:dPt>
          <c:dPt>
            <c:idx val="1"/>
            <c:invertIfNegative val="0"/>
            <c:bubble3D val="0"/>
            <c:spPr>
              <a:noFill/>
              <a:ln>
                <a:solidFill>
                  <a:srgbClr val="7FBA00"/>
                </a:solidFill>
                <a:prstDash val="dash"/>
              </a:ln>
              <a:effectLst/>
            </c:spPr>
          </c:dPt>
          <c:dLbls>
            <c:dLbl>
              <c:idx val="1"/>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VSImax!$E$3:$E$4</c:f>
              <c:strCache>
                <c:ptCount val="2"/>
                <c:pt idx="0">
                  <c:v>Configuration 2</c:v>
                </c:pt>
                <c:pt idx="1">
                  <c:v>Configuration 1</c:v>
                </c:pt>
              </c:strCache>
            </c:strRef>
          </c:cat>
          <c:val>
            <c:numRef>
              <c:f>VSImax!$G$3:$G$4</c:f>
              <c:numCache>
                <c:formatCode>0%</c:formatCode>
                <c:ptCount val="2"/>
                <c:pt idx="0">
                  <c:v>0.1</c:v>
                </c:pt>
                <c:pt idx="1">
                  <c:v>0</c:v>
                </c:pt>
              </c:numCache>
            </c:numRef>
          </c:val>
        </c:ser>
        <c:dLbls>
          <c:showLegendKey val="0"/>
          <c:showVal val="0"/>
          <c:showCatName val="0"/>
          <c:showSerName val="0"/>
          <c:showPercent val="0"/>
          <c:showBubbleSize val="0"/>
        </c:dLbls>
        <c:gapWidth val="10"/>
        <c:overlap val="100"/>
        <c:axId val="1043109248"/>
        <c:axId val="1043100000"/>
      </c:barChart>
      <c:catAx>
        <c:axId val="1043109248"/>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043100000"/>
        <c:crosses val="autoZero"/>
        <c:auto val="1"/>
        <c:lblAlgn val="ctr"/>
        <c:lblOffset val="0"/>
        <c:tickLblSkip val="1"/>
        <c:noMultiLvlLbl val="0"/>
      </c:catAx>
      <c:valAx>
        <c:axId val="1043100000"/>
        <c:scaling>
          <c:orientation val="minMax"/>
          <c:min val="0"/>
        </c:scaling>
        <c:delete val="1"/>
        <c:axPos val="b"/>
        <c:numFmt formatCode="0%" sourceLinked="1"/>
        <c:majorTickMark val="out"/>
        <c:minorTickMark val="none"/>
        <c:tickLblPos val="nextTo"/>
        <c:crossAx val="1043109248"/>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Local cached</c:v>
          </c:tx>
          <c:spPr>
            <a:ln w="76200" cap="rnd">
              <a:solidFill>
                <a:schemeClr val="accent1"/>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Compare'!$E$2:$E$115</c:f>
              <c:numCache>
                <c:formatCode>General</c:formatCode>
                <c:ptCount val="114"/>
                <c:pt idx="0">
                  <c:v>7.2570000000000006</c:v>
                </c:pt>
                <c:pt idx="1">
                  <c:v>8.2019999999999982</c:v>
                </c:pt>
                <c:pt idx="2">
                  <c:v>10.552</c:v>
                </c:pt>
                <c:pt idx="3">
                  <c:v>12.655999999999999</c:v>
                </c:pt>
                <c:pt idx="4">
                  <c:v>14.069999999999999</c:v>
                </c:pt>
                <c:pt idx="5">
                  <c:v>16.153000000000002</c:v>
                </c:pt>
                <c:pt idx="6">
                  <c:v>18.791999999999998</c:v>
                </c:pt>
                <c:pt idx="7">
                  <c:v>18.82</c:v>
                </c:pt>
                <c:pt idx="8">
                  <c:v>30.431999999999999</c:v>
                </c:pt>
                <c:pt idx="9">
                  <c:v>37.42199999999999</c:v>
                </c:pt>
                <c:pt idx="10">
                  <c:v>38.617000000000004</c:v>
                </c:pt>
                <c:pt idx="11">
                  <c:v>36.991</c:v>
                </c:pt>
                <c:pt idx="12">
                  <c:v>40.897000000000006</c:v>
                </c:pt>
                <c:pt idx="13">
                  <c:v>35.923000000000002</c:v>
                </c:pt>
                <c:pt idx="14">
                  <c:v>31.042999999999996</c:v>
                </c:pt>
                <c:pt idx="15">
                  <c:v>31.653999999999996</c:v>
                </c:pt>
                <c:pt idx="16">
                  <c:v>26.331</c:v>
                </c:pt>
                <c:pt idx="17">
                  <c:v>30.77</c:v>
                </c:pt>
                <c:pt idx="18">
                  <c:v>29.216999999999995</c:v>
                </c:pt>
                <c:pt idx="19">
                  <c:v>34.189</c:v>
                </c:pt>
                <c:pt idx="20">
                  <c:v>34.361000000000004</c:v>
                </c:pt>
                <c:pt idx="21">
                  <c:v>34.36</c:v>
                </c:pt>
                <c:pt idx="22">
                  <c:v>43.269999999999996</c:v>
                </c:pt>
                <c:pt idx="23">
                  <c:v>37.888000000000005</c:v>
                </c:pt>
                <c:pt idx="24">
                  <c:v>44.198999999999998</c:v>
                </c:pt>
                <c:pt idx="25">
                  <c:v>39.488000000000007</c:v>
                </c:pt>
                <c:pt idx="26">
                  <c:v>43.805</c:v>
                </c:pt>
                <c:pt idx="27">
                  <c:v>44.692999999999998</c:v>
                </c:pt>
                <c:pt idx="28">
                  <c:v>43.261999999999993</c:v>
                </c:pt>
                <c:pt idx="29">
                  <c:v>46.064999999999998</c:v>
                </c:pt>
                <c:pt idx="30">
                  <c:v>44.146999999999998</c:v>
                </c:pt>
                <c:pt idx="31">
                  <c:v>48.637999999999998</c:v>
                </c:pt>
                <c:pt idx="32">
                  <c:v>47.762999999999998</c:v>
                </c:pt>
                <c:pt idx="33">
                  <c:v>51.082999999999991</c:v>
                </c:pt>
                <c:pt idx="34">
                  <c:v>48.637999999999998</c:v>
                </c:pt>
                <c:pt idx="35">
                  <c:v>56.048000000000002</c:v>
                </c:pt>
                <c:pt idx="36">
                  <c:v>53.27</c:v>
                </c:pt>
                <c:pt idx="37">
                  <c:v>53.162999999999997</c:v>
                </c:pt>
                <c:pt idx="38">
                  <c:v>55.275999999999996</c:v>
                </c:pt>
                <c:pt idx="39">
                  <c:v>59.085999999999999</c:v>
                </c:pt>
                <c:pt idx="40">
                  <c:v>59.528999999999996</c:v>
                </c:pt>
                <c:pt idx="41">
                  <c:v>60.092000000000006</c:v>
                </c:pt>
                <c:pt idx="42">
                  <c:v>64.134</c:v>
                </c:pt>
                <c:pt idx="43">
                  <c:v>62.197000000000003</c:v>
                </c:pt>
                <c:pt idx="44">
                  <c:v>67.712999999999994</c:v>
                </c:pt>
                <c:pt idx="45">
                  <c:v>65.88600000000001</c:v>
                </c:pt>
                <c:pt idx="46">
                  <c:v>72.315000000000012</c:v>
                </c:pt>
                <c:pt idx="47">
                  <c:v>66.082999999999998</c:v>
                </c:pt>
                <c:pt idx="48">
                  <c:v>73.808000000000007</c:v>
                </c:pt>
                <c:pt idx="49">
                  <c:v>69.781000000000006</c:v>
                </c:pt>
                <c:pt idx="50">
                  <c:v>73.561000000000007</c:v>
                </c:pt>
                <c:pt idx="51">
                  <c:v>76.138999999999996</c:v>
                </c:pt>
                <c:pt idx="52">
                  <c:v>74.111999999999995</c:v>
                </c:pt>
                <c:pt idx="53">
                  <c:v>78.458000000000013</c:v>
                </c:pt>
                <c:pt idx="54">
                  <c:v>75.878999999999991</c:v>
                </c:pt>
                <c:pt idx="55">
                  <c:v>80.915000000000006</c:v>
                </c:pt>
                <c:pt idx="56">
                  <c:v>77.47</c:v>
                </c:pt>
                <c:pt idx="57">
                  <c:v>80.491</c:v>
                </c:pt>
                <c:pt idx="58">
                  <c:v>81.399000000000001</c:v>
                </c:pt>
                <c:pt idx="59">
                  <c:v>82.326999999999984</c:v>
                </c:pt>
                <c:pt idx="60">
                  <c:v>84.734000000000009</c:v>
                </c:pt>
                <c:pt idx="61">
                  <c:v>83.271000000000001</c:v>
                </c:pt>
                <c:pt idx="62">
                  <c:v>88.337000000000003</c:v>
                </c:pt>
                <c:pt idx="63">
                  <c:v>83.282999999999987</c:v>
                </c:pt>
                <c:pt idx="64">
                  <c:v>88.203999999999994</c:v>
                </c:pt>
                <c:pt idx="65">
                  <c:v>89.578999999999979</c:v>
                </c:pt>
                <c:pt idx="66">
                  <c:v>90.412000000000006</c:v>
                </c:pt>
                <c:pt idx="67">
                  <c:v>92.687000000000012</c:v>
                </c:pt>
                <c:pt idx="68">
                  <c:v>91.843999999999994</c:v>
                </c:pt>
                <c:pt idx="69">
                  <c:v>95.487999999999985</c:v>
                </c:pt>
                <c:pt idx="70">
                  <c:v>94.109000000000009</c:v>
                </c:pt>
                <c:pt idx="71">
                  <c:v>96.730999999999995</c:v>
                </c:pt>
                <c:pt idx="72">
                  <c:v>96.605999999999995</c:v>
                </c:pt>
                <c:pt idx="73">
                  <c:v>96.403999999999996</c:v>
                </c:pt>
                <c:pt idx="74">
                  <c:v>97.97999999999999</c:v>
                </c:pt>
                <c:pt idx="75">
                  <c:v>95.448999999999998</c:v>
                </c:pt>
                <c:pt idx="76">
                  <c:v>98.846000000000004</c:v>
                </c:pt>
                <c:pt idx="77">
                  <c:v>97.258999999999986</c:v>
                </c:pt>
                <c:pt idx="78">
                  <c:v>96.929000000000002</c:v>
                </c:pt>
                <c:pt idx="79">
                  <c:v>99.152999999999992</c:v>
                </c:pt>
                <c:pt idx="80">
                  <c:v>98.614000000000004</c:v>
                </c:pt>
                <c:pt idx="81">
                  <c:v>99.465000000000003</c:v>
                </c:pt>
                <c:pt idx="82">
                  <c:v>99.114000000000004</c:v>
                </c:pt>
                <c:pt idx="83">
                  <c:v>99.683000000000007</c:v>
                </c:pt>
                <c:pt idx="84">
                  <c:v>99.268000000000001</c:v>
                </c:pt>
                <c:pt idx="85">
                  <c:v>99.817000000000021</c:v>
                </c:pt>
                <c:pt idx="86">
                  <c:v>99.796000000000006</c:v>
                </c:pt>
                <c:pt idx="87">
                  <c:v>99.957999999999998</c:v>
                </c:pt>
                <c:pt idx="88">
                  <c:v>99.948999999999998</c:v>
                </c:pt>
                <c:pt idx="89">
                  <c:v>99.747</c:v>
                </c:pt>
                <c:pt idx="90">
                  <c:v>99.943000000000012</c:v>
                </c:pt>
                <c:pt idx="91">
                  <c:v>99.991000000000014</c:v>
                </c:pt>
                <c:pt idx="92">
                  <c:v>99.993000000000009</c:v>
                </c:pt>
                <c:pt idx="93">
                  <c:v>99.984999999999985</c:v>
                </c:pt>
                <c:pt idx="94">
                  <c:v>99.996000000000009</c:v>
                </c:pt>
                <c:pt idx="95">
                  <c:v>99.977999999999994</c:v>
                </c:pt>
                <c:pt idx="96">
                  <c:v>99.948000000000008</c:v>
                </c:pt>
                <c:pt idx="97">
                  <c:v>99.732000000000014</c:v>
                </c:pt>
                <c:pt idx="98">
                  <c:v>99.981999999999999</c:v>
                </c:pt>
                <c:pt idx="99">
                  <c:v>99.974000000000004</c:v>
                </c:pt>
                <c:pt idx="100">
                  <c:v>99.697999999999993</c:v>
                </c:pt>
                <c:pt idx="101">
                  <c:v>99.896000000000001</c:v>
                </c:pt>
                <c:pt idx="102">
                  <c:v>99.192999999999998</c:v>
                </c:pt>
                <c:pt idx="103">
                  <c:v>99.174999999999997</c:v>
                </c:pt>
                <c:pt idx="104">
                  <c:v>97.426000000000002</c:v>
                </c:pt>
                <c:pt idx="105">
                  <c:v>96.493000000000009</c:v>
                </c:pt>
                <c:pt idx="106">
                  <c:v>96.788000000000011</c:v>
                </c:pt>
                <c:pt idx="107">
                  <c:v>88.126999999999995</c:v>
                </c:pt>
                <c:pt idx="108">
                  <c:v>87.885999999999996</c:v>
                </c:pt>
                <c:pt idx="109">
                  <c:v>81.47</c:v>
                </c:pt>
                <c:pt idx="110">
                  <c:v>76.073000000000008</c:v>
                </c:pt>
                <c:pt idx="111">
                  <c:v>74.210999999999984</c:v>
                </c:pt>
                <c:pt idx="112">
                  <c:v>68</c:v>
                </c:pt>
                <c:pt idx="113">
                  <c:v>63.341000000000008</c:v>
                </c:pt>
              </c:numCache>
            </c:numRef>
          </c:val>
          <c:smooth val="0"/>
        </c:ser>
        <c:ser>
          <c:idx val="1"/>
          <c:order val="1"/>
          <c:tx>
            <c:v>Local cached (no background)</c:v>
          </c:tx>
          <c:spPr>
            <a:ln w="76200" cap="rnd">
              <a:solidFill>
                <a:schemeClr val="accent2"/>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Compare'!$F$2:$F$115</c:f>
              <c:numCache>
                <c:formatCode>General</c:formatCode>
                <c:ptCount val="114"/>
                <c:pt idx="0">
                  <c:v>7.1400000000000006</c:v>
                </c:pt>
                <c:pt idx="1">
                  <c:v>7.9899999999999993</c:v>
                </c:pt>
                <c:pt idx="2">
                  <c:v>10.543333333333333</c:v>
                </c:pt>
                <c:pt idx="3">
                  <c:v>12.563333333333334</c:v>
                </c:pt>
                <c:pt idx="4">
                  <c:v>14.424444444444443</c:v>
                </c:pt>
                <c:pt idx="5">
                  <c:v>16.38</c:v>
                </c:pt>
                <c:pt idx="6">
                  <c:v>18.412222222222223</c:v>
                </c:pt>
                <c:pt idx="7">
                  <c:v>22.153333333333336</c:v>
                </c:pt>
                <c:pt idx="8">
                  <c:v>33.106666666666669</c:v>
                </c:pt>
                <c:pt idx="9">
                  <c:v>33.260000000000005</c:v>
                </c:pt>
                <c:pt idx="10">
                  <c:v>34.754444444444445</c:v>
                </c:pt>
                <c:pt idx="11">
                  <c:v>30.652222222222221</c:v>
                </c:pt>
                <c:pt idx="12">
                  <c:v>30.985555555555557</c:v>
                </c:pt>
                <c:pt idx="13">
                  <c:v>32.549999999999997</c:v>
                </c:pt>
                <c:pt idx="14">
                  <c:v>27.007777777777779</c:v>
                </c:pt>
                <c:pt idx="15">
                  <c:v>32.728888888888889</c:v>
                </c:pt>
                <c:pt idx="16">
                  <c:v>28.157777777777781</c:v>
                </c:pt>
                <c:pt idx="17">
                  <c:v>31.208888888888893</c:v>
                </c:pt>
                <c:pt idx="18">
                  <c:v>30.342222222222226</c:v>
                </c:pt>
                <c:pt idx="19">
                  <c:v>32.806666666666665</c:v>
                </c:pt>
                <c:pt idx="20">
                  <c:v>36.064444444444447</c:v>
                </c:pt>
                <c:pt idx="21">
                  <c:v>34.245555555555555</c:v>
                </c:pt>
                <c:pt idx="22">
                  <c:v>41.507777777777768</c:v>
                </c:pt>
                <c:pt idx="23">
                  <c:v>39.545555555555545</c:v>
                </c:pt>
                <c:pt idx="24">
                  <c:v>43.402222222222214</c:v>
                </c:pt>
                <c:pt idx="25">
                  <c:v>40.50222222222223</c:v>
                </c:pt>
                <c:pt idx="26">
                  <c:v>43.291111111111114</c:v>
                </c:pt>
                <c:pt idx="27">
                  <c:v>45.497777777777777</c:v>
                </c:pt>
                <c:pt idx="28">
                  <c:v>42.341111111111118</c:v>
                </c:pt>
                <c:pt idx="29">
                  <c:v>47.127777777777773</c:v>
                </c:pt>
                <c:pt idx="30">
                  <c:v>47.212222222222216</c:v>
                </c:pt>
                <c:pt idx="31">
                  <c:v>46.686666666666675</c:v>
                </c:pt>
                <c:pt idx="32">
                  <c:v>49.083333333333336</c:v>
                </c:pt>
                <c:pt idx="33">
                  <c:v>50.373333333333328</c:v>
                </c:pt>
                <c:pt idx="34">
                  <c:v>52.511111111111106</c:v>
                </c:pt>
                <c:pt idx="35">
                  <c:v>53.128888888888888</c:v>
                </c:pt>
                <c:pt idx="36">
                  <c:v>52.378888888888888</c:v>
                </c:pt>
                <c:pt idx="37">
                  <c:v>55.924444444444447</c:v>
                </c:pt>
                <c:pt idx="38">
                  <c:v>53.526666666666671</c:v>
                </c:pt>
                <c:pt idx="39">
                  <c:v>61.104444444444454</c:v>
                </c:pt>
                <c:pt idx="40">
                  <c:v>57.32</c:v>
                </c:pt>
                <c:pt idx="41">
                  <c:v>64.147777777777776</c:v>
                </c:pt>
                <c:pt idx="42">
                  <c:v>63.614444444444445</c:v>
                </c:pt>
                <c:pt idx="43">
                  <c:v>64.300000000000011</c:v>
                </c:pt>
                <c:pt idx="44">
                  <c:v>69.202222222222218</c:v>
                </c:pt>
                <c:pt idx="45">
                  <c:v>64.812222222222218</c:v>
                </c:pt>
                <c:pt idx="46">
                  <c:v>71.489999999999995</c:v>
                </c:pt>
                <c:pt idx="47">
                  <c:v>66.865555555555545</c:v>
                </c:pt>
                <c:pt idx="48">
                  <c:v>75.11999999999999</c:v>
                </c:pt>
                <c:pt idx="49">
                  <c:v>73.082222222222228</c:v>
                </c:pt>
                <c:pt idx="50">
                  <c:v>72.614444444444445</c:v>
                </c:pt>
                <c:pt idx="51">
                  <c:v>78.38666666666667</c:v>
                </c:pt>
                <c:pt idx="52">
                  <c:v>74.377777777777794</c:v>
                </c:pt>
                <c:pt idx="53">
                  <c:v>80.221111111111114</c:v>
                </c:pt>
                <c:pt idx="54">
                  <c:v>75.513333333333321</c:v>
                </c:pt>
                <c:pt idx="55">
                  <c:v>83.036666666666662</c:v>
                </c:pt>
                <c:pt idx="56">
                  <c:v>81.417777777777772</c:v>
                </c:pt>
                <c:pt idx="57">
                  <c:v>81.00777777777779</c:v>
                </c:pt>
                <c:pt idx="58">
                  <c:v>83.557777777777773</c:v>
                </c:pt>
                <c:pt idx="59">
                  <c:v>80.351111111111095</c:v>
                </c:pt>
                <c:pt idx="60">
                  <c:v>86.884444444444455</c:v>
                </c:pt>
                <c:pt idx="61">
                  <c:v>83.327777777777783</c:v>
                </c:pt>
                <c:pt idx="62">
                  <c:v>87.438888888888897</c:v>
                </c:pt>
                <c:pt idx="63">
                  <c:v>87.664444444444442</c:v>
                </c:pt>
                <c:pt idx="64">
                  <c:v>89.156666666666666</c:v>
                </c:pt>
                <c:pt idx="65">
                  <c:v>90.40333333333335</c:v>
                </c:pt>
                <c:pt idx="66">
                  <c:v>90.211111111111094</c:v>
                </c:pt>
                <c:pt idx="67">
                  <c:v>94.794444444444423</c:v>
                </c:pt>
                <c:pt idx="68">
                  <c:v>91.751111111111115</c:v>
                </c:pt>
                <c:pt idx="69">
                  <c:v>94.407777777777781</c:v>
                </c:pt>
                <c:pt idx="70">
                  <c:v>95.036666666666676</c:v>
                </c:pt>
                <c:pt idx="71">
                  <c:v>95.725555555555559</c:v>
                </c:pt>
                <c:pt idx="72">
                  <c:v>96.646666666666675</c:v>
                </c:pt>
                <c:pt idx="73">
                  <c:v>96.32</c:v>
                </c:pt>
                <c:pt idx="74">
                  <c:v>98.396666666666661</c:v>
                </c:pt>
                <c:pt idx="75">
                  <c:v>97.942222222222213</c:v>
                </c:pt>
                <c:pt idx="76">
                  <c:v>98.588888888888903</c:v>
                </c:pt>
                <c:pt idx="77">
                  <c:v>98.651111111111106</c:v>
                </c:pt>
                <c:pt idx="78">
                  <c:v>98.914444444444442</c:v>
                </c:pt>
                <c:pt idx="79">
                  <c:v>99.777777777777786</c:v>
                </c:pt>
                <c:pt idx="80">
                  <c:v>99.453333333333347</c:v>
                </c:pt>
                <c:pt idx="81">
                  <c:v>99.542222222222208</c:v>
                </c:pt>
                <c:pt idx="82">
                  <c:v>99.490000000000009</c:v>
                </c:pt>
                <c:pt idx="83">
                  <c:v>99.668888888888901</c:v>
                </c:pt>
                <c:pt idx="84">
                  <c:v>99.647777777777776</c:v>
                </c:pt>
                <c:pt idx="85">
                  <c:v>99.305555555555543</c:v>
                </c:pt>
                <c:pt idx="86">
                  <c:v>99.943333333333328</c:v>
                </c:pt>
                <c:pt idx="87">
                  <c:v>99.924444444444447</c:v>
                </c:pt>
                <c:pt idx="88">
                  <c:v>99.912222222222226</c:v>
                </c:pt>
                <c:pt idx="89">
                  <c:v>99.842222222222219</c:v>
                </c:pt>
                <c:pt idx="90">
                  <c:v>99.993333333333339</c:v>
                </c:pt>
                <c:pt idx="91">
                  <c:v>99.934444444444452</c:v>
                </c:pt>
                <c:pt idx="92">
                  <c:v>99.983333333333334</c:v>
                </c:pt>
                <c:pt idx="93">
                  <c:v>99.975555555555559</c:v>
                </c:pt>
                <c:pt idx="94">
                  <c:v>99.992222222222225</c:v>
                </c:pt>
                <c:pt idx="95">
                  <c:v>99.946666666666658</c:v>
                </c:pt>
                <c:pt idx="96">
                  <c:v>99.981111111111119</c:v>
                </c:pt>
                <c:pt idx="97">
                  <c:v>99.978888888888889</c:v>
                </c:pt>
                <c:pt idx="98">
                  <c:v>99.951111111111118</c:v>
                </c:pt>
                <c:pt idx="99">
                  <c:v>99.963333333333338</c:v>
                </c:pt>
                <c:pt idx="100">
                  <c:v>99.8888888888889</c:v>
                </c:pt>
                <c:pt idx="101">
                  <c:v>99.972222222222229</c:v>
                </c:pt>
                <c:pt idx="102">
                  <c:v>99.401111111111106</c:v>
                </c:pt>
                <c:pt idx="103">
                  <c:v>98.315555555555562</c:v>
                </c:pt>
                <c:pt idx="104">
                  <c:v>98.854444444444454</c:v>
                </c:pt>
                <c:pt idx="105">
                  <c:v>95.563333333333333</c:v>
                </c:pt>
                <c:pt idx="106">
                  <c:v>95.867777777777789</c:v>
                </c:pt>
                <c:pt idx="107">
                  <c:v>93.338888888888889</c:v>
                </c:pt>
                <c:pt idx="108">
                  <c:v>88.738888888888894</c:v>
                </c:pt>
                <c:pt idx="109">
                  <c:v>81.26444444444445</c:v>
                </c:pt>
                <c:pt idx="110">
                  <c:v>77.31</c:v>
                </c:pt>
                <c:pt idx="111">
                  <c:v>74.368888888888875</c:v>
                </c:pt>
                <c:pt idx="112">
                  <c:v>70.205555555555563</c:v>
                </c:pt>
                <c:pt idx="113">
                  <c:v>62.757777777777783</c:v>
                </c:pt>
              </c:numCache>
            </c:numRef>
          </c:val>
          <c:smooth val="0"/>
        </c:ser>
        <c:ser>
          <c:idx val="2"/>
          <c:order val="2"/>
          <c:tx>
            <c:v>Streaming</c:v>
          </c:tx>
          <c:spPr>
            <a:ln w="76200" cap="rnd">
              <a:solidFill>
                <a:schemeClr val="accent3"/>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Compare'!$P$2:$P$115</c:f>
              <c:numCache>
                <c:formatCode>General</c:formatCode>
                <c:ptCount val="114"/>
                <c:pt idx="0">
                  <c:v>7.1019999999999994</c:v>
                </c:pt>
                <c:pt idx="1">
                  <c:v>8.1170000000000009</c:v>
                </c:pt>
                <c:pt idx="2">
                  <c:v>10.011000000000001</c:v>
                </c:pt>
                <c:pt idx="3">
                  <c:v>13.080000000000002</c:v>
                </c:pt>
                <c:pt idx="4">
                  <c:v>12.960000000000003</c:v>
                </c:pt>
                <c:pt idx="5">
                  <c:v>13.102999999999998</c:v>
                </c:pt>
                <c:pt idx="6">
                  <c:v>18.565000000000001</c:v>
                </c:pt>
                <c:pt idx="7">
                  <c:v>25.934999999999995</c:v>
                </c:pt>
                <c:pt idx="8">
                  <c:v>37.081000000000003</c:v>
                </c:pt>
                <c:pt idx="9">
                  <c:v>35.428000000000004</c:v>
                </c:pt>
                <c:pt idx="10">
                  <c:v>37.088000000000008</c:v>
                </c:pt>
                <c:pt idx="11">
                  <c:v>39.125</c:v>
                </c:pt>
                <c:pt idx="12">
                  <c:v>44.355999999999995</c:v>
                </c:pt>
                <c:pt idx="13">
                  <c:v>40.977999999999994</c:v>
                </c:pt>
                <c:pt idx="14">
                  <c:v>36.769000000000005</c:v>
                </c:pt>
                <c:pt idx="15">
                  <c:v>36.725000000000001</c:v>
                </c:pt>
                <c:pt idx="16">
                  <c:v>33.946999999999996</c:v>
                </c:pt>
                <c:pt idx="17">
                  <c:v>40.810999999999993</c:v>
                </c:pt>
                <c:pt idx="18">
                  <c:v>36.576999999999998</c:v>
                </c:pt>
                <c:pt idx="19">
                  <c:v>42.261000000000003</c:v>
                </c:pt>
                <c:pt idx="20">
                  <c:v>41.412000000000006</c:v>
                </c:pt>
                <c:pt idx="21">
                  <c:v>44.412999999999997</c:v>
                </c:pt>
                <c:pt idx="22">
                  <c:v>46.701000000000008</c:v>
                </c:pt>
                <c:pt idx="23">
                  <c:v>45.664999999999999</c:v>
                </c:pt>
                <c:pt idx="24">
                  <c:v>52.494000000000007</c:v>
                </c:pt>
                <c:pt idx="25">
                  <c:v>48.213999999999992</c:v>
                </c:pt>
                <c:pt idx="26">
                  <c:v>58.951999999999998</c:v>
                </c:pt>
                <c:pt idx="27">
                  <c:v>54.260000000000005</c:v>
                </c:pt>
                <c:pt idx="28">
                  <c:v>61.176000000000002</c:v>
                </c:pt>
                <c:pt idx="29">
                  <c:v>61.317999999999998</c:v>
                </c:pt>
                <c:pt idx="30">
                  <c:v>57.027000000000001</c:v>
                </c:pt>
                <c:pt idx="31">
                  <c:v>65.11699999999999</c:v>
                </c:pt>
                <c:pt idx="32">
                  <c:v>60.236000000000004</c:v>
                </c:pt>
                <c:pt idx="33">
                  <c:v>65.317000000000007</c:v>
                </c:pt>
                <c:pt idx="34">
                  <c:v>64.513999999999996</c:v>
                </c:pt>
                <c:pt idx="35">
                  <c:v>67.967999999999989</c:v>
                </c:pt>
                <c:pt idx="36">
                  <c:v>67.438000000000002</c:v>
                </c:pt>
                <c:pt idx="37">
                  <c:v>68.128</c:v>
                </c:pt>
                <c:pt idx="38">
                  <c:v>74.001999999999995</c:v>
                </c:pt>
                <c:pt idx="39">
                  <c:v>72.28</c:v>
                </c:pt>
                <c:pt idx="40">
                  <c:v>73.515999999999991</c:v>
                </c:pt>
                <c:pt idx="41">
                  <c:v>76.227000000000004</c:v>
                </c:pt>
                <c:pt idx="42">
                  <c:v>74.770999999999987</c:v>
                </c:pt>
                <c:pt idx="43">
                  <c:v>80.453000000000003</c:v>
                </c:pt>
                <c:pt idx="44">
                  <c:v>79.794999999999987</c:v>
                </c:pt>
                <c:pt idx="45">
                  <c:v>85.012999999999991</c:v>
                </c:pt>
                <c:pt idx="46">
                  <c:v>82.301999999999992</c:v>
                </c:pt>
                <c:pt idx="47">
                  <c:v>86.194999999999993</c:v>
                </c:pt>
                <c:pt idx="48">
                  <c:v>87.637999999999991</c:v>
                </c:pt>
                <c:pt idx="49">
                  <c:v>88.36</c:v>
                </c:pt>
                <c:pt idx="50">
                  <c:v>89.967000000000013</c:v>
                </c:pt>
                <c:pt idx="51">
                  <c:v>88.247</c:v>
                </c:pt>
                <c:pt idx="52">
                  <c:v>94.146000000000015</c:v>
                </c:pt>
                <c:pt idx="53">
                  <c:v>92.163999999999973</c:v>
                </c:pt>
                <c:pt idx="54">
                  <c:v>93.323999999999998</c:v>
                </c:pt>
                <c:pt idx="55">
                  <c:v>95.748000000000005</c:v>
                </c:pt>
                <c:pt idx="56">
                  <c:v>93.769999999999982</c:v>
                </c:pt>
                <c:pt idx="57">
                  <c:v>98.330000000000013</c:v>
                </c:pt>
                <c:pt idx="58">
                  <c:v>96.051000000000002</c:v>
                </c:pt>
                <c:pt idx="59">
                  <c:v>97.902000000000001</c:v>
                </c:pt>
                <c:pt idx="60">
                  <c:v>97.911000000000016</c:v>
                </c:pt>
                <c:pt idx="61">
                  <c:v>96.018000000000001</c:v>
                </c:pt>
                <c:pt idx="62">
                  <c:v>99.1</c:v>
                </c:pt>
                <c:pt idx="63">
                  <c:v>99.174000000000007</c:v>
                </c:pt>
                <c:pt idx="64">
                  <c:v>99.155000000000001</c:v>
                </c:pt>
                <c:pt idx="65">
                  <c:v>99.57</c:v>
                </c:pt>
                <c:pt idx="66">
                  <c:v>99.655000000000001</c:v>
                </c:pt>
                <c:pt idx="67">
                  <c:v>99.911000000000001</c:v>
                </c:pt>
                <c:pt idx="68">
                  <c:v>99.869</c:v>
                </c:pt>
                <c:pt idx="69">
                  <c:v>99.85</c:v>
                </c:pt>
                <c:pt idx="70">
                  <c:v>99.927999999999997</c:v>
                </c:pt>
                <c:pt idx="71">
                  <c:v>99.975999999999999</c:v>
                </c:pt>
                <c:pt idx="72">
                  <c:v>99.929000000000002</c:v>
                </c:pt>
                <c:pt idx="73">
                  <c:v>99.969000000000008</c:v>
                </c:pt>
                <c:pt idx="74">
                  <c:v>99.995000000000005</c:v>
                </c:pt>
                <c:pt idx="75">
                  <c:v>99.986000000000018</c:v>
                </c:pt>
                <c:pt idx="76">
                  <c:v>99.99</c:v>
                </c:pt>
                <c:pt idx="77">
                  <c:v>99.988</c:v>
                </c:pt>
                <c:pt idx="78">
                  <c:v>99.990000000000009</c:v>
                </c:pt>
                <c:pt idx="79">
                  <c:v>99.985000000000014</c:v>
                </c:pt>
                <c:pt idx="80">
                  <c:v>99.983000000000004</c:v>
                </c:pt>
                <c:pt idx="81">
                  <c:v>99.991000000000014</c:v>
                </c:pt>
                <c:pt idx="82">
                  <c:v>99.984999999999999</c:v>
                </c:pt>
                <c:pt idx="83">
                  <c:v>99.986999999999995</c:v>
                </c:pt>
                <c:pt idx="84">
                  <c:v>99.97999999999999</c:v>
                </c:pt>
                <c:pt idx="85">
                  <c:v>99.975999999999999</c:v>
                </c:pt>
                <c:pt idx="86">
                  <c:v>99.978999999999999</c:v>
                </c:pt>
                <c:pt idx="87">
                  <c:v>99.960999999999999</c:v>
                </c:pt>
                <c:pt idx="88">
                  <c:v>99.97</c:v>
                </c:pt>
                <c:pt idx="89">
                  <c:v>99.972999999999999</c:v>
                </c:pt>
                <c:pt idx="90">
                  <c:v>99.967999999999989</c:v>
                </c:pt>
                <c:pt idx="91">
                  <c:v>99.952000000000012</c:v>
                </c:pt>
                <c:pt idx="92">
                  <c:v>99.960000000000008</c:v>
                </c:pt>
                <c:pt idx="93">
                  <c:v>99.944000000000003</c:v>
                </c:pt>
                <c:pt idx="94">
                  <c:v>99.967999999999989</c:v>
                </c:pt>
                <c:pt idx="95">
                  <c:v>99.954999999999998</c:v>
                </c:pt>
                <c:pt idx="96">
                  <c:v>99.966000000000008</c:v>
                </c:pt>
                <c:pt idx="97">
                  <c:v>99.964000000000013</c:v>
                </c:pt>
                <c:pt idx="98">
                  <c:v>99.966000000000008</c:v>
                </c:pt>
                <c:pt idx="99">
                  <c:v>99.964000000000013</c:v>
                </c:pt>
                <c:pt idx="100">
                  <c:v>99.971000000000004</c:v>
                </c:pt>
                <c:pt idx="101">
                  <c:v>99.949000000000012</c:v>
                </c:pt>
                <c:pt idx="102">
                  <c:v>99.81</c:v>
                </c:pt>
                <c:pt idx="103">
                  <c:v>99.902000000000015</c:v>
                </c:pt>
                <c:pt idx="104">
                  <c:v>99.337999999999994</c:v>
                </c:pt>
                <c:pt idx="105">
                  <c:v>98.935000000000002</c:v>
                </c:pt>
                <c:pt idx="106">
                  <c:v>97.585999999999984</c:v>
                </c:pt>
                <c:pt idx="107">
                  <c:v>92.564999999999998</c:v>
                </c:pt>
                <c:pt idx="108">
                  <c:v>90.522999999999996</c:v>
                </c:pt>
                <c:pt idx="109">
                  <c:v>83.234000000000009</c:v>
                </c:pt>
                <c:pt idx="110">
                  <c:v>79.155999999999992</c:v>
                </c:pt>
                <c:pt idx="111">
                  <c:v>78.06</c:v>
                </c:pt>
                <c:pt idx="112">
                  <c:v>68.533000000000001</c:v>
                </c:pt>
                <c:pt idx="113">
                  <c:v>66.236999999999995</c:v>
                </c:pt>
              </c:numCache>
            </c:numRef>
          </c:val>
          <c:smooth val="0"/>
        </c:ser>
        <c:ser>
          <c:idx val="3"/>
          <c:order val="3"/>
          <c:tx>
            <c:v>Streaming (no background)</c:v>
          </c:tx>
          <c:spPr>
            <a:ln w="76200" cap="rnd">
              <a:solidFill>
                <a:schemeClr val="accent4"/>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Compare'!$AC$2:$AC$115</c:f>
              <c:numCache>
                <c:formatCode>General</c:formatCode>
                <c:ptCount val="114"/>
                <c:pt idx="0">
                  <c:v>7.7040000000000006</c:v>
                </c:pt>
                <c:pt idx="1">
                  <c:v>9.0039999999999996</c:v>
                </c:pt>
                <c:pt idx="2">
                  <c:v>12.244</c:v>
                </c:pt>
                <c:pt idx="3">
                  <c:v>16.331999999999997</c:v>
                </c:pt>
                <c:pt idx="4">
                  <c:v>15.871000000000004</c:v>
                </c:pt>
                <c:pt idx="5">
                  <c:v>14.661999999999997</c:v>
                </c:pt>
                <c:pt idx="6">
                  <c:v>15.798999999999998</c:v>
                </c:pt>
                <c:pt idx="7">
                  <c:v>24.417999999999999</c:v>
                </c:pt>
                <c:pt idx="8">
                  <c:v>47.289000000000001</c:v>
                </c:pt>
                <c:pt idx="9">
                  <c:v>53.100000000000009</c:v>
                </c:pt>
                <c:pt idx="10">
                  <c:v>43.697000000000003</c:v>
                </c:pt>
                <c:pt idx="11">
                  <c:v>43.89500000000001</c:v>
                </c:pt>
                <c:pt idx="12">
                  <c:v>44.075000000000003</c:v>
                </c:pt>
                <c:pt idx="13">
                  <c:v>43.405000000000001</c:v>
                </c:pt>
                <c:pt idx="14">
                  <c:v>35.655000000000001</c:v>
                </c:pt>
                <c:pt idx="15">
                  <c:v>38.72</c:v>
                </c:pt>
                <c:pt idx="16">
                  <c:v>36.737000000000002</c:v>
                </c:pt>
                <c:pt idx="17">
                  <c:v>40.618000000000002</c:v>
                </c:pt>
                <c:pt idx="18">
                  <c:v>40.184999999999995</c:v>
                </c:pt>
                <c:pt idx="19">
                  <c:v>42.392000000000003</c:v>
                </c:pt>
                <c:pt idx="20">
                  <c:v>45.673999999999992</c:v>
                </c:pt>
                <c:pt idx="21">
                  <c:v>46.612000000000009</c:v>
                </c:pt>
                <c:pt idx="22">
                  <c:v>49.330000000000005</c:v>
                </c:pt>
                <c:pt idx="23">
                  <c:v>49.458000000000006</c:v>
                </c:pt>
                <c:pt idx="24">
                  <c:v>54.314999999999998</c:v>
                </c:pt>
                <c:pt idx="25">
                  <c:v>53.486000000000004</c:v>
                </c:pt>
                <c:pt idx="26">
                  <c:v>56.672000000000004</c:v>
                </c:pt>
                <c:pt idx="27">
                  <c:v>61.746000000000002</c:v>
                </c:pt>
                <c:pt idx="28">
                  <c:v>61.785000000000004</c:v>
                </c:pt>
                <c:pt idx="29">
                  <c:v>63.616</c:v>
                </c:pt>
                <c:pt idx="30">
                  <c:v>62.174999999999997</c:v>
                </c:pt>
                <c:pt idx="31">
                  <c:v>63.577999999999996</c:v>
                </c:pt>
                <c:pt idx="32">
                  <c:v>66.217000000000013</c:v>
                </c:pt>
                <c:pt idx="33">
                  <c:v>69.332000000000008</c:v>
                </c:pt>
                <c:pt idx="34">
                  <c:v>69.606000000000023</c:v>
                </c:pt>
                <c:pt idx="35">
                  <c:v>69.986000000000004</c:v>
                </c:pt>
                <c:pt idx="36">
                  <c:v>71.632999999999996</c:v>
                </c:pt>
                <c:pt idx="37">
                  <c:v>73.948999999999998</c:v>
                </c:pt>
                <c:pt idx="38">
                  <c:v>75.236000000000004</c:v>
                </c:pt>
                <c:pt idx="39">
                  <c:v>76.781999999999996</c:v>
                </c:pt>
                <c:pt idx="40">
                  <c:v>80.038999999999987</c:v>
                </c:pt>
                <c:pt idx="41">
                  <c:v>78.835999999999984</c:v>
                </c:pt>
                <c:pt idx="42">
                  <c:v>80.698999999999998</c:v>
                </c:pt>
                <c:pt idx="43">
                  <c:v>83.9</c:v>
                </c:pt>
                <c:pt idx="44">
                  <c:v>84.26700000000001</c:v>
                </c:pt>
                <c:pt idx="45">
                  <c:v>88.013999999999996</c:v>
                </c:pt>
                <c:pt idx="46">
                  <c:v>88.156999999999996</c:v>
                </c:pt>
                <c:pt idx="47">
                  <c:v>90.312000000000012</c:v>
                </c:pt>
                <c:pt idx="48">
                  <c:v>90.093000000000004</c:v>
                </c:pt>
                <c:pt idx="49">
                  <c:v>91.577999999999989</c:v>
                </c:pt>
                <c:pt idx="50">
                  <c:v>94.432000000000002</c:v>
                </c:pt>
                <c:pt idx="51">
                  <c:v>91.286000000000001</c:v>
                </c:pt>
                <c:pt idx="52">
                  <c:v>96.296999999999997</c:v>
                </c:pt>
                <c:pt idx="53">
                  <c:v>95.754000000000005</c:v>
                </c:pt>
                <c:pt idx="54">
                  <c:v>96.352000000000004</c:v>
                </c:pt>
                <c:pt idx="55">
                  <c:v>98.746999999999986</c:v>
                </c:pt>
                <c:pt idx="56">
                  <c:v>96.975000000000009</c:v>
                </c:pt>
                <c:pt idx="57">
                  <c:v>98.195999999999984</c:v>
                </c:pt>
                <c:pt idx="58">
                  <c:v>98.353000000000009</c:v>
                </c:pt>
                <c:pt idx="59">
                  <c:v>99.26700000000001</c:v>
                </c:pt>
                <c:pt idx="60">
                  <c:v>99.816000000000003</c:v>
                </c:pt>
                <c:pt idx="61">
                  <c:v>99.727000000000004</c:v>
                </c:pt>
                <c:pt idx="62">
                  <c:v>99.789999999999992</c:v>
                </c:pt>
                <c:pt idx="63">
                  <c:v>99.918000000000006</c:v>
                </c:pt>
                <c:pt idx="64">
                  <c:v>99.84</c:v>
                </c:pt>
                <c:pt idx="65">
                  <c:v>99.912000000000006</c:v>
                </c:pt>
                <c:pt idx="66">
                  <c:v>99.988</c:v>
                </c:pt>
                <c:pt idx="67">
                  <c:v>99.934000000000012</c:v>
                </c:pt>
                <c:pt idx="68">
                  <c:v>99.885999999999996</c:v>
                </c:pt>
                <c:pt idx="69">
                  <c:v>99.971000000000004</c:v>
                </c:pt>
                <c:pt idx="70">
                  <c:v>99.996000000000009</c:v>
                </c:pt>
                <c:pt idx="71">
                  <c:v>99.981999999999999</c:v>
                </c:pt>
                <c:pt idx="72">
                  <c:v>99.978999999999999</c:v>
                </c:pt>
                <c:pt idx="73">
                  <c:v>99.988000000000014</c:v>
                </c:pt>
                <c:pt idx="74">
                  <c:v>100</c:v>
                </c:pt>
                <c:pt idx="75">
                  <c:v>99.980000000000018</c:v>
                </c:pt>
                <c:pt idx="76">
                  <c:v>99.977000000000004</c:v>
                </c:pt>
                <c:pt idx="77">
                  <c:v>99.995000000000005</c:v>
                </c:pt>
                <c:pt idx="78">
                  <c:v>99.990000000000009</c:v>
                </c:pt>
                <c:pt idx="79">
                  <c:v>99.986000000000018</c:v>
                </c:pt>
                <c:pt idx="80">
                  <c:v>99.989000000000004</c:v>
                </c:pt>
                <c:pt idx="81">
                  <c:v>99.991000000000014</c:v>
                </c:pt>
                <c:pt idx="82">
                  <c:v>99.945000000000007</c:v>
                </c:pt>
                <c:pt idx="83">
                  <c:v>99.995000000000005</c:v>
                </c:pt>
                <c:pt idx="84">
                  <c:v>99.968000000000004</c:v>
                </c:pt>
                <c:pt idx="85">
                  <c:v>99.978999999999999</c:v>
                </c:pt>
                <c:pt idx="86">
                  <c:v>99.968000000000004</c:v>
                </c:pt>
                <c:pt idx="87">
                  <c:v>99.980999999999995</c:v>
                </c:pt>
                <c:pt idx="88">
                  <c:v>99.969000000000023</c:v>
                </c:pt>
                <c:pt idx="89">
                  <c:v>99.960000000000008</c:v>
                </c:pt>
                <c:pt idx="90">
                  <c:v>99.984999999999999</c:v>
                </c:pt>
                <c:pt idx="91">
                  <c:v>99.977999999999994</c:v>
                </c:pt>
                <c:pt idx="92">
                  <c:v>99.959000000000003</c:v>
                </c:pt>
                <c:pt idx="93">
                  <c:v>99.965000000000003</c:v>
                </c:pt>
                <c:pt idx="94">
                  <c:v>99.962999999999994</c:v>
                </c:pt>
                <c:pt idx="95">
                  <c:v>99.905000000000001</c:v>
                </c:pt>
                <c:pt idx="96">
                  <c:v>99.647999999999996</c:v>
                </c:pt>
                <c:pt idx="97">
                  <c:v>99.804000000000002</c:v>
                </c:pt>
                <c:pt idx="98">
                  <c:v>99.637</c:v>
                </c:pt>
                <c:pt idx="99">
                  <c:v>99.147999999999996</c:v>
                </c:pt>
                <c:pt idx="100">
                  <c:v>97.748999999999995</c:v>
                </c:pt>
                <c:pt idx="101">
                  <c:v>92.864999999999981</c:v>
                </c:pt>
                <c:pt idx="102">
                  <c:v>80.070000000000007</c:v>
                </c:pt>
                <c:pt idx="103">
                  <c:v>71.849999999999994</c:v>
                </c:pt>
                <c:pt idx="104">
                  <c:v>67.543000000000006</c:v>
                </c:pt>
                <c:pt idx="105">
                  <c:v>59.404999999999994</c:v>
                </c:pt>
                <c:pt idx="106">
                  <c:v>58.734999999999992</c:v>
                </c:pt>
                <c:pt idx="107">
                  <c:v>51.85799999999999</c:v>
                </c:pt>
                <c:pt idx="108">
                  <c:v>52.168999999999997</c:v>
                </c:pt>
                <c:pt idx="109">
                  <c:v>51.077999999999989</c:v>
                </c:pt>
                <c:pt idx="110">
                  <c:v>45.863</c:v>
                </c:pt>
                <c:pt idx="111">
                  <c:v>45.243000000000002</c:v>
                </c:pt>
                <c:pt idx="112">
                  <c:v>41.924000000000007</c:v>
                </c:pt>
                <c:pt idx="113">
                  <c:v>38.453999999999994</c:v>
                </c:pt>
              </c:numCache>
            </c:numRef>
          </c:val>
          <c:smooth val="0"/>
        </c:ser>
        <c:dLbls>
          <c:showLegendKey val="0"/>
          <c:showVal val="0"/>
          <c:showCatName val="0"/>
          <c:showSerName val="0"/>
          <c:showPercent val="0"/>
          <c:showBubbleSize val="0"/>
        </c:dLbls>
        <c:smooth val="0"/>
        <c:axId val="1356720176"/>
        <c:axId val="1356719088"/>
      </c:lineChart>
      <c:catAx>
        <c:axId val="1356720176"/>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19088"/>
        <c:crosses val="autoZero"/>
        <c:auto val="1"/>
        <c:lblAlgn val="ctr"/>
        <c:lblOffset val="100"/>
        <c:noMultiLvlLbl val="0"/>
      </c:catAx>
      <c:valAx>
        <c:axId val="135671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20176"/>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Local cached</c:v>
          </c:tx>
          <c:spPr>
            <a:ln w="76200" cap="rnd">
              <a:solidFill>
                <a:schemeClr val="accent1"/>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Compare'!$E$2:$E$115</c:f>
              <c:numCache>
                <c:formatCode>General</c:formatCode>
                <c:ptCount val="114"/>
                <c:pt idx="0">
                  <c:v>360.95400000000001</c:v>
                </c:pt>
                <c:pt idx="1">
                  <c:v>312.00199999999995</c:v>
                </c:pt>
                <c:pt idx="2">
                  <c:v>375.31800000000004</c:v>
                </c:pt>
                <c:pt idx="3">
                  <c:v>416.49400000000003</c:v>
                </c:pt>
                <c:pt idx="4">
                  <c:v>542.76599999999996</c:v>
                </c:pt>
                <c:pt idx="5">
                  <c:v>482.68999999999994</c:v>
                </c:pt>
                <c:pt idx="6">
                  <c:v>592.298</c:v>
                </c:pt>
                <c:pt idx="7">
                  <c:v>500.49599999999992</c:v>
                </c:pt>
                <c:pt idx="8">
                  <c:v>755.34800000000007</c:v>
                </c:pt>
                <c:pt idx="9">
                  <c:v>878.12800000000004</c:v>
                </c:pt>
                <c:pt idx="10">
                  <c:v>1099.0219999999999</c:v>
                </c:pt>
                <c:pt idx="11">
                  <c:v>956.86599999999999</c:v>
                </c:pt>
                <c:pt idx="12">
                  <c:v>1036.252</c:v>
                </c:pt>
                <c:pt idx="13">
                  <c:v>1052.604</c:v>
                </c:pt>
                <c:pt idx="14">
                  <c:v>834.65200000000004</c:v>
                </c:pt>
                <c:pt idx="15">
                  <c:v>836.25200000000007</c:v>
                </c:pt>
                <c:pt idx="16">
                  <c:v>699.53800000000012</c:v>
                </c:pt>
                <c:pt idx="17">
                  <c:v>701.82600000000002</c:v>
                </c:pt>
                <c:pt idx="18">
                  <c:v>807.59199999999998</c:v>
                </c:pt>
                <c:pt idx="19">
                  <c:v>738.49800000000005</c:v>
                </c:pt>
                <c:pt idx="20">
                  <c:v>894.36599999999999</c:v>
                </c:pt>
                <c:pt idx="21">
                  <c:v>727.678</c:v>
                </c:pt>
                <c:pt idx="22">
                  <c:v>889.00600000000009</c:v>
                </c:pt>
                <c:pt idx="23">
                  <c:v>761.2639999999999</c:v>
                </c:pt>
                <c:pt idx="24">
                  <c:v>840.29200000000003</c:v>
                </c:pt>
                <c:pt idx="25">
                  <c:v>810.346</c:v>
                </c:pt>
                <c:pt idx="26">
                  <c:v>730.59199999999998</c:v>
                </c:pt>
                <c:pt idx="27">
                  <c:v>885.19399999999985</c:v>
                </c:pt>
                <c:pt idx="28">
                  <c:v>740.12400000000002</c:v>
                </c:pt>
                <c:pt idx="29">
                  <c:v>880.94000000000017</c:v>
                </c:pt>
                <c:pt idx="30">
                  <c:v>755.17</c:v>
                </c:pt>
                <c:pt idx="31">
                  <c:v>866.82</c:v>
                </c:pt>
                <c:pt idx="32">
                  <c:v>850.69600000000014</c:v>
                </c:pt>
                <c:pt idx="33">
                  <c:v>767.65400000000011</c:v>
                </c:pt>
                <c:pt idx="34">
                  <c:v>939.31399999999996</c:v>
                </c:pt>
                <c:pt idx="35">
                  <c:v>805.97</c:v>
                </c:pt>
                <c:pt idx="36">
                  <c:v>902.58600000000001</c:v>
                </c:pt>
                <c:pt idx="37">
                  <c:v>747.46800000000007</c:v>
                </c:pt>
                <c:pt idx="38">
                  <c:v>931.43199999999979</c:v>
                </c:pt>
                <c:pt idx="39">
                  <c:v>877.22800000000007</c:v>
                </c:pt>
                <c:pt idx="40">
                  <c:v>846.78599999999983</c:v>
                </c:pt>
                <c:pt idx="41">
                  <c:v>929.97199999999998</c:v>
                </c:pt>
                <c:pt idx="42">
                  <c:v>878.23400000000004</c:v>
                </c:pt>
                <c:pt idx="43">
                  <c:v>999.37400000000002</c:v>
                </c:pt>
                <c:pt idx="44">
                  <c:v>856.99</c:v>
                </c:pt>
                <c:pt idx="45">
                  <c:v>939.41399999999999</c:v>
                </c:pt>
                <c:pt idx="46">
                  <c:v>930.19600000000014</c:v>
                </c:pt>
                <c:pt idx="47">
                  <c:v>938.77600000000007</c:v>
                </c:pt>
                <c:pt idx="48">
                  <c:v>990.57199999999989</c:v>
                </c:pt>
                <c:pt idx="49">
                  <c:v>870.11599999999999</c:v>
                </c:pt>
                <c:pt idx="50">
                  <c:v>1042.3879999999999</c:v>
                </c:pt>
                <c:pt idx="51">
                  <c:v>1002.99</c:v>
                </c:pt>
                <c:pt idx="52">
                  <c:v>994.202</c:v>
                </c:pt>
                <c:pt idx="53">
                  <c:v>1010.9200000000001</c:v>
                </c:pt>
                <c:pt idx="54">
                  <c:v>983.45799999999997</c:v>
                </c:pt>
                <c:pt idx="55">
                  <c:v>1071.1400000000001</c:v>
                </c:pt>
                <c:pt idx="56">
                  <c:v>972.06600000000003</c:v>
                </c:pt>
                <c:pt idx="57">
                  <c:v>1048.2919999999999</c:v>
                </c:pt>
                <c:pt idx="58">
                  <c:v>962.80599999999993</c:v>
                </c:pt>
                <c:pt idx="59">
                  <c:v>1081.5619999999999</c:v>
                </c:pt>
                <c:pt idx="60">
                  <c:v>1008.1960000000001</c:v>
                </c:pt>
                <c:pt idx="61">
                  <c:v>1036.81</c:v>
                </c:pt>
                <c:pt idx="62">
                  <c:v>1119.5520000000001</c:v>
                </c:pt>
                <c:pt idx="63">
                  <c:v>1018.9720000000001</c:v>
                </c:pt>
                <c:pt idx="64">
                  <c:v>1088.386</c:v>
                </c:pt>
                <c:pt idx="65">
                  <c:v>1073.748</c:v>
                </c:pt>
                <c:pt idx="66">
                  <c:v>1118.46</c:v>
                </c:pt>
                <c:pt idx="67">
                  <c:v>1183.252</c:v>
                </c:pt>
                <c:pt idx="68">
                  <c:v>1067.1380000000001</c:v>
                </c:pt>
                <c:pt idx="69">
                  <c:v>1185.0139999999999</c:v>
                </c:pt>
                <c:pt idx="70">
                  <c:v>1170.318</c:v>
                </c:pt>
                <c:pt idx="71">
                  <c:v>1191.1419999999998</c:v>
                </c:pt>
                <c:pt idx="72">
                  <c:v>1224.4360000000001</c:v>
                </c:pt>
                <c:pt idx="73">
                  <c:v>1045.098</c:v>
                </c:pt>
                <c:pt idx="74">
                  <c:v>1212.9140000000002</c:v>
                </c:pt>
                <c:pt idx="75">
                  <c:v>1071.7060000000001</c:v>
                </c:pt>
                <c:pt idx="76">
                  <c:v>1082.5239999999999</c:v>
                </c:pt>
                <c:pt idx="77">
                  <c:v>1184.096</c:v>
                </c:pt>
                <c:pt idx="78">
                  <c:v>1137.5800000000002</c:v>
                </c:pt>
                <c:pt idx="79">
                  <c:v>1226.7299999999998</c:v>
                </c:pt>
                <c:pt idx="80">
                  <c:v>1209.4199999999998</c:v>
                </c:pt>
                <c:pt idx="81">
                  <c:v>1141.0919999999999</c:v>
                </c:pt>
                <c:pt idx="82">
                  <c:v>1201.5040000000004</c:v>
                </c:pt>
                <c:pt idx="83">
                  <c:v>1205.5499999999997</c:v>
                </c:pt>
                <c:pt idx="84">
                  <c:v>1183.0340000000001</c:v>
                </c:pt>
                <c:pt idx="85">
                  <c:v>1224.922</c:v>
                </c:pt>
                <c:pt idx="86">
                  <c:v>1177.3300000000002</c:v>
                </c:pt>
                <c:pt idx="87">
                  <c:v>1262.48</c:v>
                </c:pt>
                <c:pt idx="88">
                  <c:v>1228.204</c:v>
                </c:pt>
                <c:pt idx="89">
                  <c:v>1188.904</c:v>
                </c:pt>
                <c:pt idx="90">
                  <c:v>1251.0280000000002</c:v>
                </c:pt>
                <c:pt idx="91">
                  <c:v>1250.376</c:v>
                </c:pt>
                <c:pt idx="92">
                  <c:v>1187.3780000000002</c:v>
                </c:pt>
                <c:pt idx="93">
                  <c:v>1072.6860000000001</c:v>
                </c:pt>
                <c:pt idx="94">
                  <c:v>946.94400000000019</c:v>
                </c:pt>
                <c:pt idx="95">
                  <c:v>961.56799999999987</c:v>
                </c:pt>
                <c:pt idx="96">
                  <c:v>941.40800000000002</c:v>
                </c:pt>
                <c:pt idx="97">
                  <c:v>942.81600000000003</c:v>
                </c:pt>
                <c:pt idx="98">
                  <c:v>887.28199999999993</c:v>
                </c:pt>
                <c:pt idx="99">
                  <c:v>864.03800000000012</c:v>
                </c:pt>
                <c:pt idx="100">
                  <c:v>839.69799999999998</c:v>
                </c:pt>
                <c:pt idx="101">
                  <c:v>838.09199999999998</c:v>
                </c:pt>
                <c:pt idx="102">
                  <c:v>842.36399999999992</c:v>
                </c:pt>
                <c:pt idx="103">
                  <c:v>771.70399999999995</c:v>
                </c:pt>
                <c:pt idx="104">
                  <c:v>791.46</c:v>
                </c:pt>
                <c:pt idx="105">
                  <c:v>741.51200000000006</c:v>
                </c:pt>
                <c:pt idx="106">
                  <c:v>746.98599999999999</c:v>
                </c:pt>
                <c:pt idx="107">
                  <c:v>669.56600000000003</c:v>
                </c:pt>
                <c:pt idx="108">
                  <c:v>673.36399999999992</c:v>
                </c:pt>
                <c:pt idx="109">
                  <c:v>579.92999999999995</c:v>
                </c:pt>
                <c:pt idx="110">
                  <c:v>585.57600000000002</c:v>
                </c:pt>
                <c:pt idx="111">
                  <c:v>556.90399999999988</c:v>
                </c:pt>
                <c:pt idx="112">
                  <c:v>527.71999999999991</c:v>
                </c:pt>
                <c:pt idx="113">
                  <c:v>506.572</c:v>
                </c:pt>
              </c:numCache>
            </c:numRef>
          </c:val>
          <c:smooth val="0"/>
        </c:ser>
        <c:ser>
          <c:idx val="1"/>
          <c:order val="1"/>
          <c:tx>
            <c:v>Local cached (no background)</c:v>
          </c:tx>
          <c:spPr>
            <a:ln w="76200" cap="rnd">
              <a:solidFill>
                <a:schemeClr val="accent2"/>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Compare'!$F$2:$F$115</c:f>
              <c:numCache>
                <c:formatCode>General</c:formatCode>
                <c:ptCount val="114"/>
                <c:pt idx="0">
                  <c:v>228.93555555555551</c:v>
                </c:pt>
                <c:pt idx="1">
                  <c:v>252.80444444444441</c:v>
                </c:pt>
                <c:pt idx="2">
                  <c:v>381.35555555555555</c:v>
                </c:pt>
                <c:pt idx="3">
                  <c:v>440.76666666666665</c:v>
                </c:pt>
                <c:pt idx="4">
                  <c:v>547.15333333333319</c:v>
                </c:pt>
                <c:pt idx="5">
                  <c:v>510.70444444444445</c:v>
                </c:pt>
                <c:pt idx="6">
                  <c:v>518.74222222222227</c:v>
                </c:pt>
                <c:pt idx="7">
                  <c:v>596.30444444444447</c:v>
                </c:pt>
                <c:pt idx="8">
                  <c:v>704.94222222222231</c:v>
                </c:pt>
                <c:pt idx="9">
                  <c:v>884.36444444444442</c:v>
                </c:pt>
                <c:pt idx="10">
                  <c:v>900.57555555555541</c:v>
                </c:pt>
                <c:pt idx="11">
                  <c:v>939.96888888888884</c:v>
                </c:pt>
                <c:pt idx="12">
                  <c:v>867.81111111111125</c:v>
                </c:pt>
                <c:pt idx="13">
                  <c:v>762.99777777777786</c:v>
                </c:pt>
                <c:pt idx="14">
                  <c:v>761.04888888888888</c:v>
                </c:pt>
                <c:pt idx="15">
                  <c:v>795.90888888888878</c:v>
                </c:pt>
                <c:pt idx="16">
                  <c:v>711.0911111111111</c:v>
                </c:pt>
                <c:pt idx="17">
                  <c:v>719.56222222222232</c:v>
                </c:pt>
                <c:pt idx="18">
                  <c:v>698.12222222222226</c:v>
                </c:pt>
                <c:pt idx="19">
                  <c:v>821.02444444444461</c:v>
                </c:pt>
                <c:pt idx="20">
                  <c:v>727.69111111111101</c:v>
                </c:pt>
                <c:pt idx="21">
                  <c:v>733.35111111111109</c:v>
                </c:pt>
                <c:pt idx="22">
                  <c:v>783.5866666666667</c:v>
                </c:pt>
                <c:pt idx="23">
                  <c:v>773.21777777777788</c:v>
                </c:pt>
                <c:pt idx="24">
                  <c:v>803.46888888888884</c:v>
                </c:pt>
                <c:pt idx="25">
                  <c:v>746.39333333333332</c:v>
                </c:pt>
                <c:pt idx="26">
                  <c:v>723.20444444444445</c:v>
                </c:pt>
                <c:pt idx="27">
                  <c:v>820.8266666666666</c:v>
                </c:pt>
                <c:pt idx="28">
                  <c:v>706.65111111111105</c:v>
                </c:pt>
                <c:pt idx="29">
                  <c:v>800.59777777777765</c:v>
                </c:pt>
                <c:pt idx="30">
                  <c:v>797.31555555555565</c:v>
                </c:pt>
                <c:pt idx="31">
                  <c:v>762.85777777777776</c:v>
                </c:pt>
                <c:pt idx="32">
                  <c:v>834.49333333333334</c:v>
                </c:pt>
                <c:pt idx="33">
                  <c:v>741.91777777777781</c:v>
                </c:pt>
                <c:pt idx="34">
                  <c:v>838.70222222222219</c:v>
                </c:pt>
                <c:pt idx="35">
                  <c:v>818.93333333333328</c:v>
                </c:pt>
                <c:pt idx="36">
                  <c:v>851.15333333333319</c:v>
                </c:pt>
                <c:pt idx="37">
                  <c:v>828.55777777777757</c:v>
                </c:pt>
                <c:pt idx="38">
                  <c:v>875.60444444444454</c:v>
                </c:pt>
                <c:pt idx="39">
                  <c:v>882.76222222222214</c:v>
                </c:pt>
                <c:pt idx="40">
                  <c:v>813.20666666666659</c:v>
                </c:pt>
                <c:pt idx="41">
                  <c:v>881.68888888888898</c:v>
                </c:pt>
                <c:pt idx="42">
                  <c:v>876.59555555555562</c:v>
                </c:pt>
                <c:pt idx="43">
                  <c:v>912.27555555555546</c:v>
                </c:pt>
                <c:pt idx="44">
                  <c:v>880.47777777777765</c:v>
                </c:pt>
                <c:pt idx="45">
                  <c:v>907.48222222222239</c:v>
                </c:pt>
                <c:pt idx="46">
                  <c:v>929.68444444444447</c:v>
                </c:pt>
                <c:pt idx="47">
                  <c:v>871.73111111111109</c:v>
                </c:pt>
                <c:pt idx="48">
                  <c:v>959.22444444444454</c:v>
                </c:pt>
                <c:pt idx="49">
                  <c:v>886.24000000000012</c:v>
                </c:pt>
                <c:pt idx="50">
                  <c:v>989.62222222222204</c:v>
                </c:pt>
                <c:pt idx="51">
                  <c:v>932.1155555555556</c:v>
                </c:pt>
                <c:pt idx="52">
                  <c:v>933.83111111111111</c:v>
                </c:pt>
                <c:pt idx="53">
                  <c:v>1010.2377777777778</c:v>
                </c:pt>
                <c:pt idx="54">
                  <c:v>947.95333333333338</c:v>
                </c:pt>
                <c:pt idx="55">
                  <c:v>1014.4088888888889</c:v>
                </c:pt>
                <c:pt idx="56">
                  <c:v>965.68666666666672</c:v>
                </c:pt>
                <c:pt idx="57">
                  <c:v>1025.8577777777775</c:v>
                </c:pt>
                <c:pt idx="58">
                  <c:v>1003.7177777777777</c:v>
                </c:pt>
                <c:pt idx="59">
                  <c:v>973.0622222222222</c:v>
                </c:pt>
                <c:pt idx="60">
                  <c:v>1037.8822222222223</c:v>
                </c:pt>
                <c:pt idx="61">
                  <c:v>967.2844444444446</c:v>
                </c:pt>
                <c:pt idx="62">
                  <c:v>1094.44</c:v>
                </c:pt>
                <c:pt idx="63">
                  <c:v>1032.7511111111112</c:v>
                </c:pt>
                <c:pt idx="64">
                  <c:v>1024.1977777777777</c:v>
                </c:pt>
                <c:pt idx="65">
                  <c:v>1066.5177777777778</c:v>
                </c:pt>
                <c:pt idx="66">
                  <c:v>1064.2422222222222</c:v>
                </c:pt>
                <c:pt idx="67">
                  <c:v>1185.8844444444446</c:v>
                </c:pt>
                <c:pt idx="68">
                  <c:v>1053.8044444444445</c:v>
                </c:pt>
                <c:pt idx="69">
                  <c:v>1125.6222222222223</c:v>
                </c:pt>
                <c:pt idx="70">
                  <c:v>1117.308888888889</c:v>
                </c:pt>
                <c:pt idx="71">
                  <c:v>1103.7244444444445</c:v>
                </c:pt>
                <c:pt idx="72">
                  <c:v>1120.2622222222224</c:v>
                </c:pt>
                <c:pt idx="73">
                  <c:v>1090.4466666666667</c:v>
                </c:pt>
                <c:pt idx="74">
                  <c:v>1125.6111111111111</c:v>
                </c:pt>
                <c:pt idx="75">
                  <c:v>1141.1777777777779</c:v>
                </c:pt>
                <c:pt idx="76">
                  <c:v>1061.8244444444445</c:v>
                </c:pt>
                <c:pt idx="77">
                  <c:v>1161.0666666666666</c:v>
                </c:pt>
                <c:pt idx="78">
                  <c:v>1166.3711111111111</c:v>
                </c:pt>
                <c:pt idx="79">
                  <c:v>1162.9866666666667</c:v>
                </c:pt>
                <c:pt idx="80">
                  <c:v>1130.1266666666666</c:v>
                </c:pt>
                <c:pt idx="81">
                  <c:v>1154.9555555555555</c:v>
                </c:pt>
                <c:pt idx="82">
                  <c:v>1211.0422222222223</c:v>
                </c:pt>
                <c:pt idx="83">
                  <c:v>1192.3266666666668</c:v>
                </c:pt>
                <c:pt idx="84">
                  <c:v>1140.0222222222224</c:v>
                </c:pt>
                <c:pt idx="85">
                  <c:v>1051.6644444444446</c:v>
                </c:pt>
                <c:pt idx="86">
                  <c:v>1171.1688888888889</c:v>
                </c:pt>
                <c:pt idx="87">
                  <c:v>1224.5511111111109</c:v>
                </c:pt>
                <c:pt idx="88">
                  <c:v>1199.7022222222222</c:v>
                </c:pt>
                <c:pt idx="89">
                  <c:v>1188.3888888888889</c:v>
                </c:pt>
                <c:pt idx="90">
                  <c:v>1229.8133333333335</c:v>
                </c:pt>
                <c:pt idx="91">
                  <c:v>1215.1444444444446</c:v>
                </c:pt>
                <c:pt idx="92">
                  <c:v>1166.96</c:v>
                </c:pt>
                <c:pt idx="93">
                  <c:v>996.58888888888885</c:v>
                </c:pt>
                <c:pt idx="94">
                  <c:v>919.28888888888889</c:v>
                </c:pt>
                <c:pt idx="95">
                  <c:v>941.82888888888897</c:v>
                </c:pt>
                <c:pt idx="96">
                  <c:v>906.59777777777776</c:v>
                </c:pt>
                <c:pt idx="97">
                  <c:v>906.01555555555558</c:v>
                </c:pt>
                <c:pt idx="98">
                  <c:v>828.11333333333334</c:v>
                </c:pt>
                <c:pt idx="99">
                  <c:v>835.78444444444449</c:v>
                </c:pt>
                <c:pt idx="100">
                  <c:v>847.88666666666666</c:v>
                </c:pt>
                <c:pt idx="101">
                  <c:v>818.58444444444444</c:v>
                </c:pt>
                <c:pt idx="102">
                  <c:v>824.71777777777788</c:v>
                </c:pt>
                <c:pt idx="103">
                  <c:v>805.55555555555554</c:v>
                </c:pt>
                <c:pt idx="104">
                  <c:v>771.16888888888889</c:v>
                </c:pt>
                <c:pt idx="105">
                  <c:v>723.47555555555562</c:v>
                </c:pt>
                <c:pt idx="106">
                  <c:v>739.30666666666662</c:v>
                </c:pt>
                <c:pt idx="107">
                  <c:v>679.51777777777784</c:v>
                </c:pt>
                <c:pt idx="108">
                  <c:v>679.17777777777781</c:v>
                </c:pt>
                <c:pt idx="109">
                  <c:v>590.01333333333332</c:v>
                </c:pt>
                <c:pt idx="110">
                  <c:v>569.90222222222235</c:v>
                </c:pt>
                <c:pt idx="111">
                  <c:v>583.68666666666672</c:v>
                </c:pt>
                <c:pt idx="112">
                  <c:v>528.27555555555557</c:v>
                </c:pt>
                <c:pt idx="113">
                  <c:v>488.80444444444453</c:v>
                </c:pt>
              </c:numCache>
            </c:numRef>
          </c:val>
          <c:smooth val="0"/>
        </c:ser>
        <c:ser>
          <c:idx val="2"/>
          <c:order val="2"/>
          <c:tx>
            <c:v>Streaming</c:v>
          </c:tx>
          <c:spPr>
            <a:ln w="76200" cap="rnd">
              <a:solidFill>
                <a:schemeClr val="accent3"/>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Compare'!$P$2:$P$115</c:f>
              <c:numCache>
                <c:formatCode>General</c:formatCode>
                <c:ptCount val="114"/>
                <c:pt idx="0">
                  <c:v>218.56</c:v>
                </c:pt>
                <c:pt idx="1">
                  <c:v>310.10999999999996</c:v>
                </c:pt>
                <c:pt idx="2">
                  <c:v>428.35200000000003</c:v>
                </c:pt>
                <c:pt idx="3">
                  <c:v>780.42800000000011</c:v>
                </c:pt>
                <c:pt idx="4">
                  <c:v>799.94799999999998</c:v>
                </c:pt>
                <c:pt idx="5">
                  <c:v>782.94399999999996</c:v>
                </c:pt>
                <c:pt idx="6">
                  <c:v>1020.3799999999999</c:v>
                </c:pt>
                <c:pt idx="7">
                  <c:v>1228.6860000000001</c:v>
                </c:pt>
                <c:pt idx="8">
                  <c:v>1503.386</c:v>
                </c:pt>
                <c:pt idx="9">
                  <c:v>1665.4739999999997</c:v>
                </c:pt>
                <c:pt idx="10">
                  <c:v>1628.5519999999999</c:v>
                </c:pt>
                <c:pt idx="11">
                  <c:v>1624.424</c:v>
                </c:pt>
                <c:pt idx="12">
                  <c:v>1527.5419999999999</c:v>
                </c:pt>
                <c:pt idx="13">
                  <c:v>1675.65</c:v>
                </c:pt>
                <c:pt idx="14">
                  <c:v>1528.2</c:v>
                </c:pt>
                <c:pt idx="15">
                  <c:v>1607.5520000000001</c:v>
                </c:pt>
                <c:pt idx="16">
                  <c:v>1296.0060000000001</c:v>
                </c:pt>
                <c:pt idx="17">
                  <c:v>1692.9119999999998</c:v>
                </c:pt>
                <c:pt idx="18">
                  <c:v>1407.0160000000001</c:v>
                </c:pt>
                <c:pt idx="19">
                  <c:v>1431.05</c:v>
                </c:pt>
                <c:pt idx="20">
                  <c:v>1520.1239999999998</c:v>
                </c:pt>
                <c:pt idx="21">
                  <c:v>1526.9499999999998</c:v>
                </c:pt>
                <c:pt idx="22">
                  <c:v>1553.85</c:v>
                </c:pt>
                <c:pt idx="23">
                  <c:v>1490.2119999999998</c:v>
                </c:pt>
                <c:pt idx="24">
                  <c:v>1500.3319999999999</c:v>
                </c:pt>
                <c:pt idx="25">
                  <c:v>1484.3</c:v>
                </c:pt>
                <c:pt idx="26">
                  <c:v>1603.2000000000003</c:v>
                </c:pt>
                <c:pt idx="27">
                  <c:v>1520.5940000000001</c:v>
                </c:pt>
                <c:pt idx="28">
                  <c:v>1455.3579999999997</c:v>
                </c:pt>
                <c:pt idx="29">
                  <c:v>1642.884</c:v>
                </c:pt>
                <c:pt idx="30">
                  <c:v>1405.0360000000001</c:v>
                </c:pt>
                <c:pt idx="31">
                  <c:v>1646.9240000000002</c:v>
                </c:pt>
                <c:pt idx="32">
                  <c:v>1507.846</c:v>
                </c:pt>
                <c:pt idx="33">
                  <c:v>1536.8579999999999</c:v>
                </c:pt>
                <c:pt idx="34">
                  <c:v>1630.1940000000002</c:v>
                </c:pt>
                <c:pt idx="35">
                  <c:v>1498.5919999999999</c:v>
                </c:pt>
                <c:pt idx="36">
                  <c:v>1673.6799999999998</c:v>
                </c:pt>
                <c:pt idx="37">
                  <c:v>1571.77</c:v>
                </c:pt>
                <c:pt idx="38">
                  <c:v>1783.3399999999997</c:v>
                </c:pt>
                <c:pt idx="39">
                  <c:v>1559.7800000000002</c:v>
                </c:pt>
                <c:pt idx="40">
                  <c:v>1574.0240000000001</c:v>
                </c:pt>
                <c:pt idx="41">
                  <c:v>1744.1919999999998</c:v>
                </c:pt>
                <c:pt idx="42">
                  <c:v>1620.3259999999998</c:v>
                </c:pt>
                <c:pt idx="43">
                  <c:v>1592.1860000000001</c:v>
                </c:pt>
                <c:pt idx="44">
                  <c:v>1626.4759999999999</c:v>
                </c:pt>
                <c:pt idx="45">
                  <c:v>1749.4900000000002</c:v>
                </c:pt>
                <c:pt idx="46">
                  <c:v>1614.1759999999999</c:v>
                </c:pt>
                <c:pt idx="47">
                  <c:v>1708.9379999999996</c:v>
                </c:pt>
                <c:pt idx="48">
                  <c:v>1682.2940000000003</c:v>
                </c:pt>
                <c:pt idx="49">
                  <c:v>1692.0719999999997</c:v>
                </c:pt>
                <c:pt idx="50">
                  <c:v>1645.7139999999999</c:v>
                </c:pt>
                <c:pt idx="51">
                  <c:v>1712.5340000000001</c:v>
                </c:pt>
                <c:pt idx="52">
                  <c:v>1744.2279999999998</c:v>
                </c:pt>
                <c:pt idx="53">
                  <c:v>1711.846</c:v>
                </c:pt>
                <c:pt idx="54">
                  <c:v>1650.4739999999997</c:v>
                </c:pt>
                <c:pt idx="55">
                  <c:v>1719.3240000000001</c:v>
                </c:pt>
                <c:pt idx="56">
                  <c:v>1735.8219999999997</c:v>
                </c:pt>
                <c:pt idx="57">
                  <c:v>1680.7080000000001</c:v>
                </c:pt>
                <c:pt idx="58">
                  <c:v>1702.6059999999998</c:v>
                </c:pt>
                <c:pt idx="59">
                  <c:v>1720.2080000000001</c:v>
                </c:pt>
                <c:pt idx="60">
                  <c:v>1748.8799999999999</c:v>
                </c:pt>
                <c:pt idx="61">
                  <c:v>1805.816</c:v>
                </c:pt>
                <c:pt idx="62">
                  <c:v>1647.864</c:v>
                </c:pt>
                <c:pt idx="63">
                  <c:v>1754.6379999999997</c:v>
                </c:pt>
                <c:pt idx="64">
                  <c:v>1889.8560000000002</c:v>
                </c:pt>
                <c:pt idx="65">
                  <c:v>1719.4</c:v>
                </c:pt>
                <c:pt idx="66">
                  <c:v>1681.6260000000002</c:v>
                </c:pt>
                <c:pt idx="67">
                  <c:v>1829.5099999999998</c:v>
                </c:pt>
                <c:pt idx="68">
                  <c:v>1801.4539999999997</c:v>
                </c:pt>
                <c:pt idx="69">
                  <c:v>1820.9760000000001</c:v>
                </c:pt>
                <c:pt idx="70">
                  <c:v>1782.434</c:v>
                </c:pt>
                <c:pt idx="71">
                  <c:v>1780.194</c:v>
                </c:pt>
                <c:pt idx="72">
                  <c:v>1833.386</c:v>
                </c:pt>
                <c:pt idx="73">
                  <c:v>1760.81</c:v>
                </c:pt>
                <c:pt idx="74">
                  <c:v>1745.4419999999998</c:v>
                </c:pt>
                <c:pt idx="75">
                  <c:v>1728.8880000000001</c:v>
                </c:pt>
                <c:pt idx="76">
                  <c:v>1766.6020000000001</c:v>
                </c:pt>
                <c:pt idx="77">
                  <c:v>1818.7580000000003</c:v>
                </c:pt>
                <c:pt idx="78">
                  <c:v>1804.566</c:v>
                </c:pt>
                <c:pt idx="79">
                  <c:v>1724.0479999999995</c:v>
                </c:pt>
                <c:pt idx="80">
                  <c:v>1823.904</c:v>
                </c:pt>
                <c:pt idx="81">
                  <c:v>1772.432</c:v>
                </c:pt>
                <c:pt idx="82">
                  <c:v>1847.8500000000004</c:v>
                </c:pt>
                <c:pt idx="83">
                  <c:v>1870.9159999999999</c:v>
                </c:pt>
                <c:pt idx="84">
                  <c:v>1814.5360000000001</c:v>
                </c:pt>
                <c:pt idx="85">
                  <c:v>1805.5059999999999</c:v>
                </c:pt>
                <c:pt idx="86">
                  <c:v>1838.2220000000002</c:v>
                </c:pt>
                <c:pt idx="87">
                  <c:v>1822.2180000000001</c:v>
                </c:pt>
                <c:pt idx="88">
                  <c:v>1831.5939999999998</c:v>
                </c:pt>
                <c:pt idx="89">
                  <c:v>1902.386</c:v>
                </c:pt>
                <c:pt idx="90">
                  <c:v>1858.7040000000002</c:v>
                </c:pt>
                <c:pt idx="91">
                  <c:v>1866.116</c:v>
                </c:pt>
                <c:pt idx="92">
                  <c:v>1763.0240000000001</c:v>
                </c:pt>
                <c:pt idx="93">
                  <c:v>1620.472</c:v>
                </c:pt>
                <c:pt idx="94">
                  <c:v>1607.01</c:v>
                </c:pt>
                <c:pt idx="95">
                  <c:v>1475.5</c:v>
                </c:pt>
                <c:pt idx="96">
                  <c:v>1429.1340000000002</c:v>
                </c:pt>
                <c:pt idx="97">
                  <c:v>1339.22</c:v>
                </c:pt>
                <c:pt idx="98">
                  <c:v>1213.05</c:v>
                </c:pt>
                <c:pt idx="99">
                  <c:v>1147.7720000000002</c:v>
                </c:pt>
                <c:pt idx="100">
                  <c:v>1041.8899999999999</c:v>
                </c:pt>
                <c:pt idx="101">
                  <c:v>983.89599999999996</c:v>
                </c:pt>
                <c:pt idx="102">
                  <c:v>906.64400000000001</c:v>
                </c:pt>
                <c:pt idx="103">
                  <c:v>850.92600000000004</c:v>
                </c:pt>
                <c:pt idx="104">
                  <c:v>877.04</c:v>
                </c:pt>
                <c:pt idx="105">
                  <c:v>769.91200000000003</c:v>
                </c:pt>
                <c:pt idx="106">
                  <c:v>782.27400000000011</c:v>
                </c:pt>
                <c:pt idx="107">
                  <c:v>714.21</c:v>
                </c:pt>
                <c:pt idx="108">
                  <c:v>692.60200000000009</c:v>
                </c:pt>
                <c:pt idx="109">
                  <c:v>664.702</c:v>
                </c:pt>
                <c:pt idx="110">
                  <c:v>607.53200000000004</c:v>
                </c:pt>
                <c:pt idx="111">
                  <c:v>604.47199999999998</c:v>
                </c:pt>
                <c:pt idx="112">
                  <c:v>563.9</c:v>
                </c:pt>
                <c:pt idx="113">
                  <c:v>518.68799999999999</c:v>
                </c:pt>
              </c:numCache>
            </c:numRef>
          </c:val>
          <c:smooth val="0"/>
        </c:ser>
        <c:ser>
          <c:idx val="3"/>
          <c:order val="3"/>
          <c:tx>
            <c:v>Streaming (no background)</c:v>
          </c:tx>
          <c:spPr>
            <a:ln w="76200" cap="rnd">
              <a:solidFill>
                <a:schemeClr val="accent4"/>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Compare'!$AC$2:$AC$115</c:f>
              <c:numCache>
                <c:formatCode>General</c:formatCode>
                <c:ptCount val="114"/>
                <c:pt idx="0">
                  <c:v>419.99800000000005</c:v>
                </c:pt>
                <c:pt idx="1">
                  <c:v>385.86600000000004</c:v>
                </c:pt>
                <c:pt idx="2">
                  <c:v>567.702</c:v>
                </c:pt>
                <c:pt idx="3">
                  <c:v>831.10200000000009</c:v>
                </c:pt>
                <c:pt idx="4">
                  <c:v>911.38800000000015</c:v>
                </c:pt>
                <c:pt idx="5">
                  <c:v>699.27600000000007</c:v>
                </c:pt>
                <c:pt idx="6">
                  <c:v>543.47</c:v>
                </c:pt>
                <c:pt idx="7">
                  <c:v>679.41599999999994</c:v>
                </c:pt>
                <c:pt idx="8">
                  <c:v>1076.6500000000001</c:v>
                </c:pt>
                <c:pt idx="9">
                  <c:v>1329.7200000000003</c:v>
                </c:pt>
                <c:pt idx="10">
                  <c:v>1333.0700000000002</c:v>
                </c:pt>
                <c:pt idx="11">
                  <c:v>1125.8380000000002</c:v>
                </c:pt>
                <c:pt idx="12">
                  <c:v>1137.8139999999999</c:v>
                </c:pt>
                <c:pt idx="13">
                  <c:v>1142.3679999999999</c:v>
                </c:pt>
                <c:pt idx="14">
                  <c:v>960.7299999999999</c:v>
                </c:pt>
                <c:pt idx="15">
                  <c:v>938.49199999999996</c:v>
                </c:pt>
                <c:pt idx="16">
                  <c:v>847.49</c:v>
                </c:pt>
                <c:pt idx="17">
                  <c:v>1021.2360000000001</c:v>
                </c:pt>
                <c:pt idx="18">
                  <c:v>1088.5719999999999</c:v>
                </c:pt>
                <c:pt idx="19">
                  <c:v>914.90400000000011</c:v>
                </c:pt>
                <c:pt idx="20">
                  <c:v>970.86200000000008</c:v>
                </c:pt>
                <c:pt idx="21">
                  <c:v>1042.0740000000001</c:v>
                </c:pt>
                <c:pt idx="22">
                  <c:v>1045.3820000000001</c:v>
                </c:pt>
                <c:pt idx="23">
                  <c:v>1011.7279999999998</c:v>
                </c:pt>
                <c:pt idx="24">
                  <c:v>974.75800000000004</c:v>
                </c:pt>
                <c:pt idx="25">
                  <c:v>1000.3100000000001</c:v>
                </c:pt>
                <c:pt idx="26">
                  <c:v>948.31799999999998</c:v>
                </c:pt>
                <c:pt idx="27">
                  <c:v>1061.604</c:v>
                </c:pt>
                <c:pt idx="28">
                  <c:v>960.6099999999999</c:v>
                </c:pt>
                <c:pt idx="29">
                  <c:v>980.43399999999997</c:v>
                </c:pt>
                <c:pt idx="30">
                  <c:v>997.80600000000015</c:v>
                </c:pt>
                <c:pt idx="31">
                  <c:v>1029.4259999999999</c:v>
                </c:pt>
                <c:pt idx="32">
                  <c:v>998.62999999999988</c:v>
                </c:pt>
                <c:pt idx="33">
                  <c:v>976.3760000000002</c:v>
                </c:pt>
                <c:pt idx="34">
                  <c:v>1067.4199999999998</c:v>
                </c:pt>
                <c:pt idx="35">
                  <c:v>1049.346</c:v>
                </c:pt>
                <c:pt idx="36">
                  <c:v>1096.1680000000001</c:v>
                </c:pt>
                <c:pt idx="37">
                  <c:v>1044.548</c:v>
                </c:pt>
                <c:pt idx="38">
                  <c:v>1089.7820000000002</c:v>
                </c:pt>
                <c:pt idx="39">
                  <c:v>1147.414</c:v>
                </c:pt>
                <c:pt idx="40">
                  <c:v>1014.4779999999998</c:v>
                </c:pt>
                <c:pt idx="41">
                  <c:v>1094.3100000000002</c:v>
                </c:pt>
                <c:pt idx="42">
                  <c:v>1126.548</c:v>
                </c:pt>
                <c:pt idx="43">
                  <c:v>1080.4919999999997</c:v>
                </c:pt>
                <c:pt idx="44">
                  <c:v>1111.8579999999999</c:v>
                </c:pt>
                <c:pt idx="45">
                  <c:v>1080.4159999999999</c:v>
                </c:pt>
                <c:pt idx="46">
                  <c:v>1143.4000000000001</c:v>
                </c:pt>
                <c:pt idx="47">
                  <c:v>1188.3779999999999</c:v>
                </c:pt>
                <c:pt idx="48">
                  <c:v>1152.2139999999999</c:v>
                </c:pt>
                <c:pt idx="49">
                  <c:v>1133.704</c:v>
                </c:pt>
                <c:pt idx="50">
                  <c:v>1138.2280000000001</c:v>
                </c:pt>
                <c:pt idx="51">
                  <c:v>1232.3400000000001</c:v>
                </c:pt>
                <c:pt idx="52">
                  <c:v>1189.0340000000001</c:v>
                </c:pt>
                <c:pt idx="53">
                  <c:v>1182.8820000000001</c:v>
                </c:pt>
                <c:pt idx="54">
                  <c:v>1164.6160000000004</c:v>
                </c:pt>
                <c:pt idx="55">
                  <c:v>1197.2139999999997</c:v>
                </c:pt>
                <c:pt idx="56">
                  <c:v>1205.3400000000001</c:v>
                </c:pt>
                <c:pt idx="57">
                  <c:v>1135.3979999999999</c:v>
                </c:pt>
                <c:pt idx="58">
                  <c:v>1209.7660000000001</c:v>
                </c:pt>
                <c:pt idx="59">
                  <c:v>1197.7159999999999</c:v>
                </c:pt>
                <c:pt idx="60">
                  <c:v>1225.6680000000001</c:v>
                </c:pt>
                <c:pt idx="61">
                  <c:v>1213.17</c:v>
                </c:pt>
                <c:pt idx="62">
                  <c:v>1238.5940000000001</c:v>
                </c:pt>
                <c:pt idx="63">
                  <c:v>1237.0740000000001</c:v>
                </c:pt>
                <c:pt idx="64">
                  <c:v>1323.5819999999999</c:v>
                </c:pt>
                <c:pt idx="65">
                  <c:v>1265.3879999999999</c:v>
                </c:pt>
                <c:pt idx="66">
                  <c:v>1249.8700000000001</c:v>
                </c:pt>
                <c:pt idx="67">
                  <c:v>1299.748</c:v>
                </c:pt>
                <c:pt idx="68">
                  <c:v>1340.4960000000001</c:v>
                </c:pt>
                <c:pt idx="69">
                  <c:v>1327.826</c:v>
                </c:pt>
                <c:pt idx="70">
                  <c:v>1269.4480000000001</c:v>
                </c:pt>
                <c:pt idx="71">
                  <c:v>1319.6680000000001</c:v>
                </c:pt>
                <c:pt idx="72">
                  <c:v>1330.5059999999999</c:v>
                </c:pt>
                <c:pt idx="73">
                  <c:v>1280.6959999999999</c:v>
                </c:pt>
                <c:pt idx="74">
                  <c:v>1324.6279999999999</c:v>
                </c:pt>
                <c:pt idx="75">
                  <c:v>1245.6940000000002</c:v>
                </c:pt>
                <c:pt idx="76">
                  <c:v>1267.088</c:v>
                </c:pt>
                <c:pt idx="77">
                  <c:v>1355.6299999999999</c:v>
                </c:pt>
                <c:pt idx="78">
                  <c:v>1293.3979999999999</c:v>
                </c:pt>
                <c:pt idx="79">
                  <c:v>1286.634</c:v>
                </c:pt>
                <c:pt idx="80">
                  <c:v>1294.1279999999999</c:v>
                </c:pt>
                <c:pt idx="81">
                  <c:v>1309.4620000000002</c:v>
                </c:pt>
                <c:pt idx="82">
                  <c:v>1303.8119999999999</c:v>
                </c:pt>
                <c:pt idx="83">
                  <c:v>1289.374</c:v>
                </c:pt>
                <c:pt idx="84">
                  <c:v>1288.664</c:v>
                </c:pt>
                <c:pt idx="85">
                  <c:v>1380.402</c:v>
                </c:pt>
                <c:pt idx="86">
                  <c:v>1269.5499999999997</c:v>
                </c:pt>
                <c:pt idx="87">
                  <c:v>1277.2040000000002</c:v>
                </c:pt>
                <c:pt idx="88">
                  <c:v>1310.8899999999999</c:v>
                </c:pt>
                <c:pt idx="89">
                  <c:v>1334.1260000000002</c:v>
                </c:pt>
                <c:pt idx="90">
                  <c:v>1262.9399999999998</c:v>
                </c:pt>
                <c:pt idx="91">
                  <c:v>1348.1200000000001</c:v>
                </c:pt>
                <c:pt idx="92">
                  <c:v>1206.5739999999998</c:v>
                </c:pt>
                <c:pt idx="93">
                  <c:v>991.15200000000004</c:v>
                </c:pt>
                <c:pt idx="94">
                  <c:v>991.99400000000003</c:v>
                </c:pt>
                <c:pt idx="95">
                  <c:v>921.92599999999982</c:v>
                </c:pt>
                <c:pt idx="96">
                  <c:v>904.62800000000004</c:v>
                </c:pt>
                <c:pt idx="97">
                  <c:v>871.66800000000001</c:v>
                </c:pt>
                <c:pt idx="98">
                  <c:v>823.40800000000002</c:v>
                </c:pt>
                <c:pt idx="99">
                  <c:v>781.55800000000011</c:v>
                </c:pt>
                <c:pt idx="100">
                  <c:v>762.39200000000005</c:v>
                </c:pt>
                <c:pt idx="101">
                  <c:v>707.34799999999996</c:v>
                </c:pt>
                <c:pt idx="102">
                  <c:v>625.65600000000006</c:v>
                </c:pt>
                <c:pt idx="103">
                  <c:v>608.85199999999998</c:v>
                </c:pt>
                <c:pt idx="104">
                  <c:v>570.404</c:v>
                </c:pt>
                <c:pt idx="105">
                  <c:v>529.072</c:v>
                </c:pt>
                <c:pt idx="106">
                  <c:v>469.512</c:v>
                </c:pt>
                <c:pt idx="107">
                  <c:v>442.67399999999998</c:v>
                </c:pt>
                <c:pt idx="108">
                  <c:v>412.35200000000003</c:v>
                </c:pt>
                <c:pt idx="109">
                  <c:v>348.846</c:v>
                </c:pt>
                <c:pt idx="110">
                  <c:v>367.666</c:v>
                </c:pt>
                <c:pt idx="111">
                  <c:v>330.09200000000004</c:v>
                </c:pt>
                <c:pt idx="112">
                  <c:v>310.28800000000001</c:v>
                </c:pt>
                <c:pt idx="113">
                  <c:v>302.00400000000002</c:v>
                </c:pt>
              </c:numCache>
            </c:numRef>
          </c:val>
          <c:smooth val="0"/>
        </c:ser>
        <c:dLbls>
          <c:showLegendKey val="0"/>
          <c:showVal val="0"/>
          <c:showCatName val="0"/>
          <c:showSerName val="0"/>
          <c:showPercent val="0"/>
          <c:showBubbleSize val="0"/>
        </c:dLbls>
        <c:smooth val="0"/>
        <c:axId val="1356708752"/>
        <c:axId val="1356712560"/>
      </c:lineChart>
      <c:catAx>
        <c:axId val="1356708752"/>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12560"/>
        <c:crosses val="autoZero"/>
        <c:auto val="1"/>
        <c:lblAlgn val="ctr"/>
        <c:lblOffset val="100"/>
        <c:noMultiLvlLbl val="0"/>
      </c:catAx>
      <c:valAx>
        <c:axId val="1356712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08752"/>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7FBA00"/>
            </a:solidFill>
            <a:ln>
              <a:noFill/>
            </a:ln>
            <a:effectLst/>
          </c:spPr>
          <c:invertIfNegative val="0"/>
          <c:dPt>
            <c:idx val="0"/>
            <c:invertIfNegative val="0"/>
            <c:bubble3D val="0"/>
            <c:spPr>
              <a:solidFill>
                <a:srgbClr val="DC3C00"/>
              </a:solidFill>
              <a:ln>
                <a:noFill/>
              </a:ln>
              <a:effectLst/>
            </c:spPr>
          </c:dPt>
          <c:dPt>
            <c:idx val="2"/>
            <c:invertIfNegative val="0"/>
            <c:bubble3D val="0"/>
            <c:spPr>
              <a:solidFill>
                <a:srgbClr val="0072C6"/>
              </a:solidFill>
              <a:ln>
                <a:no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VSImax!$E$12:$E$14</c:f>
              <c:strCache>
                <c:ptCount val="3"/>
                <c:pt idx="0">
                  <c:v>Streaming (Default)</c:v>
                </c:pt>
                <c:pt idx="1">
                  <c:v>Streaming (SCS)</c:v>
                </c:pt>
                <c:pt idx="2">
                  <c:v>No streaming (Cached)</c:v>
                </c:pt>
              </c:strCache>
            </c:strRef>
          </c:cat>
          <c:val>
            <c:numRef>
              <c:f>VSImax!$F$12:$F$14</c:f>
              <c:numCache>
                <c:formatCode>0%</c:formatCode>
                <c:ptCount val="3"/>
                <c:pt idx="0">
                  <c:v>0.70290891750119211</c:v>
                </c:pt>
                <c:pt idx="1">
                  <c:v>0.86351931330472098</c:v>
                </c:pt>
                <c:pt idx="2">
                  <c:v>1</c:v>
                </c:pt>
              </c:numCache>
            </c:numRef>
          </c:val>
        </c:ser>
        <c:ser>
          <c:idx val="1"/>
          <c:order val="1"/>
          <c:spPr>
            <a:solidFill>
              <a:srgbClr val="7FBA00"/>
            </a:solidFill>
            <a:ln>
              <a:solidFill>
                <a:srgbClr val="DC3C00"/>
              </a:solidFill>
            </a:ln>
            <a:effectLst/>
          </c:spPr>
          <c:invertIfNegative val="0"/>
          <c:dPt>
            <c:idx val="0"/>
            <c:invertIfNegative val="0"/>
            <c:bubble3D val="0"/>
            <c:spPr>
              <a:noFill/>
              <a:ln>
                <a:solidFill>
                  <a:srgbClr val="DC3C00"/>
                </a:solidFill>
                <a:prstDash val="dash"/>
              </a:ln>
              <a:effectLst/>
            </c:spPr>
          </c:dPt>
          <c:dPt>
            <c:idx val="1"/>
            <c:invertIfNegative val="0"/>
            <c:bubble3D val="0"/>
            <c:spPr>
              <a:noFill/>
              <a:ln>
                <a:solidFill>
                  <a:srgbClr val="7FBA00"/>
                </a:solidFill>
                <a:prstDash val="dash"/>
              </a:ln>
              <a:effectLst/>
            </c:spPr>
          </c:dPt>
          <c:dLbls>
            <c:dLbl>
              <c:idx val="2"/>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VSImax!$E$12:$E$14</c:f>
              <c:strCache>
                <c:ptCount val="3"/>
                <c:pt idx="0">
                  <c:v>Streaming (Default)</c:v>
                </c:pt>
                <c:pt idx="1">
                  <c:v>Streaming (SCS)</c:v>
                </c:pt>
                <c:pt idx="2">
                  <c:v>No streaming (Cached)</c:v>
                </c:pt>
              </c:strCache>
            </c:strRef>
          </c:cat>
          <c:val>
            <c:numRef>
              <c:f>VSImax!$G$12:$G$14</c:f>
              <c:numCache>
                <c:formatCode>0%</c:formatCode>
                <c:ptCount val="3"/>
                <c:pt idx="0">
                  <c:v>0.29709108249880783</c:v>
                </c:pt>
                <c:pt idx="1">
                  <c:v>0.13648068669527902</c:v>
                </c:pt>
                <c:pt idx="2">
                  <c:v>0</c:v>
                </c:pt>
              </c:numCache>
            </c:numRef>
          </c:val>
        </c:ser>
        <c:dLbls>
          <c:showLegendKey val="0"/>
          <c:showVal val="0"/>
          <c:showCatName val="0"/>
          <c:showSerName val="0"/>
          <c:showPercent val="0"/>
          <c:showBubbleSize val="0"/>
        </c:dLbls>
        <c:gapWidth val="10"/>
        <c:overlap val="100"/>
        <c:axId val="1356715280"/>
        <c:axId val="1356707664"/>
      </c:barChart>
      <c:catAx>
        <c:axId val="1356715280"/>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56707664"/>
        <c:crosses val="autoZero"/>
        <c:auto val="1"/>
        <c:lblAlgn val="ctr"/>
        <c:lblOffset val="0"/>
        <c:tickLblSkip val="1"/>
        <c:noMultiLvlLbl val="0"/>
      </c:catAx>
      <c:valAx>
        <c:axId val="1356707664"/>
        <c:scaling>
          <c:orientation val="minMax"/>
          <c:min val="0"/>
        </c:scaling>
        <c:delete val="1"/>
        <c:axPos val="b"/>
        <c:numFmt formatCode="0%" sourceLinked="1"/>
        <c:majorTickMark val="out"/>
        <c:minorTickMark val="none"/>
        <c:tickLblPos val="nextTo"/>
        <c:crossAx val="1356715280"/>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No streaming (Cached)</c:v>
          </c:tx>
          <c:spPr>
            <a:ln w="76200" cap="rnd">
              <a:solidFill>
                <a:schemeClr val="accent1"/>
              </a:solidFill>
              <a:round/>
            </a:ln>
            <a:effectLst/>
          </c:spPr>
          <c:marker>
            <c:symbol val="none"/>
          </c:marker>
          <c:cat>
            <c:numRef>
              <c:f>'Reads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'Reads Compare'!$E$2:$E$115</c:f>
              <c:numCache>
                <c:formatCode>General</c:formatCode>
                <c:ptCount val="114"/>
                <c:pt idx="0">
                  <c:v>13.296000000000001</c:v>
                </c:pt>
                <c:pt idx="1">
                  <c:v>248.94200000000001</c:v>
                </c:pt>
                <c:pt idx="2">
                  <c:v>429.64</c:v>
                </c:pt>
                <c:pt idx="3">
                  <c:v>663.23199999999997</c:v>
                </c:pt>
                <c:pt idx="4">
                  <c:v>780.55799999999999</c:v>
                </c:pt>
                <c:pt idx="5">
                  <c:v>856.9000000000002</c:v>
                </c:pt>
                <c:pt idx="6">
                  <c:v>978.51800000000003</c:v>
                </c:pt>
                <c:pt idx="7">
                  <c:v>1053.4900000000002</c:v>
                </c:pt>
                <c:pt idx="8">
                  <c:v>3028.7200000000003</c:v>
                </c:pt>
                <c:pt idx="9">
                  <c:v>4655.0299999999988</c:v>
                </c:pt>
                <c:pt idx="10">
                  <c:v>3203.8540000000003</c:v>
                </c:pt>
                <c:pt idx="11">
                  <c:v>3848.9300000000012</c:v>
                </c:pt>
                <c:pt idx="12">
                  <c:v>3911.0720000000001</c:v>
                </c:pt>
                <c:pt idx="13">
                  <c:v>2734.9780000000001</c:v>
                </c:pt>
                <c:pt idx="14">
                  <c:v>1633.8420000000001</c:v>
                </c:pt>
                <c:pt idx="15">
                  <c:v>1387.0260000000001</c:v>
                </c:pt>
                <c:pt idx="16">
                  <c:v>1001.3120000000001</c:v>
                </c:pt>
                <c:pt idx="17">
                  <c:v>1115.2840000000001</c:v>
                </c:pt>
                <c:pt idx="18">
                  <c:v>874.41199999999992</c:v>
                </c:pt>
                <c:pt idx="19">
                  <c:v>1146.932</c:v>
                </c:pt>
                <c:pt idx="20">
                  <c:v>1088.9760000000001</c:v>
                </c:pt>
                <c:pt idx="21">
                  <c:v>1004.0260000000002</c:v>
                </c:pt>
                <c:pt idx="22">
                  <c:v>1201.7140000000004</c:v>
                </c:pt>
                <c:pt idx="23">
                  <c:v>1116.6300000000001</c:v>
                </c:pt>
                <c:pt idx="24">
                  <c:v>1231.7199999999998</c:v>
                </c:pt>
                <c:pt idx="25">
                  <c:v>994.10199999999986</c:v>
                </c:pt>
                <c:pt idx="26">
                  <c:v>1239.1299999999999</c:v>
                </c:pt>
                <c:pt idx="27">
                  <c:v>1169.374</c:v>
                </c:pt>
                <c:pt idx="28">
                  <c:v>1116.49</c:v>
                </c:pt>
                <c:pt idx="29">
                  <c:v>1175.2839999999999</c:v>
                </c:pt>
                <c:pt idx="30">
                  <c:v>1058.05</c:v>
                </c:pt>
                <c:pt idx="31">
                  <c:v>1249.1960000000001</c:v>
                </c:pt>
                <c:pt idx="32">
                  <c:v>1057.9699999999998</c:v>
                </c:pt>
                <c:pt idx="33">
                  <c:v>1131.5940000000001</c:v>
                </c:pt>
                <c:pt idx="34">
                  <c:v>1214.444</c:v>
                </c:pt>
                <c:pt idx="35">
                  <c:v>1206.2779999999998</c:v>
                </c:pt>
                <c:pt idx="36">
                  <c:v>1201.4940000000001</c:v>
                </c:pt>
                <c:pt idx="37">
                  <c:v>1102.0940000000001</c:v>
                </c:pt>
                <c:pt idx="38">
                  <c:v>1292.42</c:v>
                </c:pt>
                <c:pt idx="39">
                  <c:v>1102.2859999999998</c:v>
                </c:pt>
                <c:pt idx="40">
                  <c:v>1274.58</c:v>
                </c:pt>
                <c:pt idx="41">
                  <c:v>1199.9179999999999</c:v>
                </c:pt>
                <c:pt idx="42">
                  <c:v>1262.0059999999999</c:v>
                </c:pt>
                <c:pt idx="43">
                  <c:v>1250.6380000000001</c:v>
                </c:pt>
                <c:pt idx="44">
                  <c:v>1201.444</c:v>
                </c:pt>
                <c:pt idx="45">
                  <c:v>1310.796</c:v>
                </c:pt>
                <c:pt idx="46">
                  <c:v>1149.7919999999999</c:v>
                </c:pt>
                <c:pt idx="47">
                  <c:v>1338.0920000000001</c:v>
                </c:pt>
                <c:pt idx="48">
                  <c:v>1210.5819999999999</c:v>
                </c:pt>
                <c:pt idx="49">
                  <c:v>1291.1940000000002</c:v>
                </c:pt>
                <c:pt idx="50">
                  <c:v>1313.8</c:v>
                </c:pt>
                <c:pt idx="51">
                  <c:v>1120.5079999999998</c:v>
                </c:pt>
                <c:pt idx="52">
                  <c:v>1395.2740000000001</c:v>
                </c:pt>
                <c:pt idx="53">
                  <c:v>1222.7859999999998</c:v>
                </c:pt>
                <c:pt idx="54">
                  <c:v>1336.1459999999997</c:v>
                </c:pt>
                <c:pt idx="55">
                  <c:v>1248.17</c:v>
                </c:pt>
                <c:pt idx="56">
                  <c:v>1249.7800000000002</c:v>
                </c:pt>
                <c:pt idx="57">
                  <c:v>1306.8319999999999</c:v>
                </c:pt>
                <c:pt idx="58">
                  <c:v>1227.7099999999998</c:v>
                </c:pt>
                <c:pt idx="59">
                  <c:v>1339.9179999999997</c:v>
                </c:pt>
                <c:pt idx="60">
                  <c:v>1220.3219999999999</c:v>
                </c:pt>
                <c:pt idx="61">
                  <c:v>1461.7920000000001</c:v>
                </c:pt>
                <c:pt idx="62">
                  <c:v>1235.98</c:v>
                </c:pt>
                <c:pt idx="63">
                  <c:v>1409.598</c:v>
                </c:pt>
                <c:pt idx="64">
                  <c:v>1273.836</c:v>
                </c:pt>
                <c:pt idx="65">
                  <c:v>1344.318</c:v>
                </c:pt>
                <c:pt idx="66">
                  <c:v>1376.616</c:v>
                </c:pt>
                <c:pt idx="67">
                  <c:v>1368.3879999999999</c:v>
                </c:pt>
                <c:pt idx="68">
                  <c:v>1376.2260000000001</c:v>
                </c:pt>
                <c:pt idx="69">
                  <c:v>1280.0640000000001</c:v>
                </c:pt>
                <c:pt idx="70">
                  <c:v>1424.6680000000001</c:v>
                </c:pt>
                <c:pt idx="71">
                  <c:v>1293.0919999999999</c:v>
                </c:pt>
                <c:pt idx="72">
                  <c:v>1404.154</c:v>
                </c:pt>
                <c:pt idx="73">
                  <c:v>1297.4380000000001</c:v>
                </c:pt>
                <c:pt idx="74">
                  <c:v>1402.0160000000001</c:v>
                </c:pt>
                <c:pt idx="75">
                  <c:v>1306.9559999999997</c:v>
                </c:pt>
                <c:pt idx="76">
                  <c:v>1231.33</c:v>
                </c:pt>
                <c:pt idx="77">
                  <c:v>1421.1060000000002</c:v>
                </c:pt>
                <c:pt idx="78">
                  <c:v>1185.962</c:v>
                </c:pt>
                <c:pt idx="79">
                  <c:v>1408.1460000000002</c:v>
                </c:pt>
                <c:pt idx="80">
                  <c:v>1338.6659999999999</c:v>
                </c:pt>
                <c:pt idx="81">
                  <c:v>1263.46</c:v>
                </c:pt>
                <c:pt idx="82">
                  <c:v>1454.258</c:v>
                </c:pt>
                <c:pt idx="83">
                  <c:v>1245.0059999999999</c:v>
                </c:pt>
                <c:pt idx="84">
                  <c:v>1430.444</c:v>
                </c:pt>
                <c:pt idx="85">
                  <c:v>1330.6</c:v>
                </c:pt>
                <c:pt idx="86">
                  <c:v>1391.008</c:v>
                </c:pt>
                <c:pt idx="87">
                  <c:v>1485.1399999999999</c:v>
                </c:pt>
                <c:pt idx="88">
                  <c:v>1356.0760000000002</c:v>
                </c:pt>
                <c:pt idx="89">
                  <c:v>1489.6860000000001</c:v>
                </c:pt>
                <c:pt idx="90">
                  <c:v>1298.0319999999999</c:v>
                </c:pt>
                <c:pt idx="91">
                  <c:v>1295.7040000000002</c:v>
                </c:pt>
                <c:pt idx="92">
                  <c:v>1368.098</c:v>
                </c:pt>
                <c:pt idx="93">
                  <c:v>1121.5880000000002</c:v>
                </c:pt>
                <c:pt idx="94">
                  <c:v>1142.4240000000002</c:v>
                </c:pt>
                <c:pt idx="95">
                  <c:v>1093.5059999999999</c:v>
                </c:pt>
                <c:pt idx="96">
                  <c:v>930.41200000000003</c:v>
                </c:pt>
                <c:pt idx="97">
                  <c:v>893.53399999999999</c:v>
                </c:pt>
                <c:pt idx="98">
                  <c:v>811.07800000000009</c:v>
                </c:pt>
                <c:pt idx="99">
                  <c:v>736.95399999999995</c:v>
                </c:pt>
                <c:pt idx="100">
                  <c:v>694.82400000000007</c:v>
                </c:pt>
                <c:pt idx="101">
                  <c:v>715.48800000000006</c:v>
                </c:pt>
                <c:pt idx="102">
                  <c:v>739.21800000000007</c:v>
                </c:pt>
                <c:pt idx="103">
                  <c:v>641.18600000000004</c:v>
                </c:pt>
                <c:pt idx="104">
                  <c:v>659.51599999999996</c:v>
                </c:pt>
                <c:pt idx="105">
                  <c:v>629.25400000000002</c:v>
                </c:pt>
                <c:pt idx="106">
                  <c:v>679.572</c:v>
                </c:pt>
                <c:pt idx="107">
                  <c:v>567.65599999999995</c:v>
                </c:pt>
                <c:pt idx="108">
                  <c:v>682.99</c:v>
                </c:pt>
                <c:pt idx="109">
                  <c:v>438.34799999999996</c:v>
                </c:pt>
                <c:pt idx="110">
                  <c:v>530.53</c:v>
                </c:pt>
                <c:pt idx="111">
                  <c:v>527.0440000000001</c:v>
                </c:pt>
                <c:pt idx="112">
                  <c:v>462.23400000000004</c:v>
                </c:pt>
                <c:pt idx="113">
                  <c:v>443.14600000000002</c:v>
                </c:pt>
              </c:numCache>
            </c:numRef>
          </c:val>
          <c:smooth val="0"/>
        </c:ser>
        <c:ser>
          <c:idx val="1"/>
          <c:order val="1"/>
          <c:tx>
            <c:v>Streaming (SCS)</c:v>
          </c:tx>
          <c:spPr>
            <a:ln w="76200" cap="rnd">
              <a:solidFill>
                <a:schemeClr val="accent2"/>
              </a:solidFill>
              <a:round/>
            </a:ln>
            <a:effectLst/>
          </c:spPr>
          <c:marker>
            <c:symbol val="none"/>
          </c:marker>
          <c:cat>
            <c:numRef>
              <c:f>'Reads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'Reads Compare'!$S$2:$S$115</c:f>
              <c:numCache>
                <c:formatCode>General</c:formatCode>
                <c:ptCount val="114"/>
                <c:pt idx="0">
                  <c:v>198.91400000000002</c:v>
                </c:pt>
                <c:pt idx="1">
                  <c:v>1549.1860000000001</c:v>
                </c:pt>
                <c:pt idx="2">
                  <c:v>1780.4299999999998</c:v>
                </c:pt>
                <c:pt idx="3">
                  <c:v>1164.4760000000001</c:v>
                </c:pt>
                <c:pt idx="4">
                  <c:v>671.81200000000001</c:v>
                </c:pt>
                <c:pt idx="5">
                  <c:v>1248.0459999999998</c:v>
                </c:pt>
                <c:pt idx="6">
                  <c:v>1952.7639999999999</c:v>
                </c:pt>
                <c:pt idx="7">
                  <c:v>3310.69</c:v>
                </c:pt>
                <c:pt idx="8">
                  <c:v>2876.2120000000004</c:v>
                </c:pt>
                <c:pt idx="9">
                  <c:v>2459.826</c:v>
                </c:pt>
                <c:pt idx="10">
                  <c:v>1954.5360000000001</c:v>
                </c:pt>
                <c:pt idx="11">
                  <c:v>1749.5960000000002</c:v>
                </c:pt>
                <c:pt idx="12">
                  <c:v>940.55</c:v>
                </c:pt>
                <c:pt idx="13">
                  <c:v>796.85</c:v>
                </c:pt>
                <c:pt idx="14">
                  <c:v>645.74</c:v>
                </c:pt>
                <c:pt idx="15">
                  <c:v>767.41199999999992</c:v>
                </c:pt>
                <c:pt idx="16">
                  <c:v>839.13000000000011</c:v>
                </c:pt>
                <c:pt idx="17">
                  <c:v>745.47399999999993</c:v>
                </c:pt>
                <c:pt idx="18">
                  <c:v>780.904</c:v>
                </c:pt>
                <c:pt idx="19">
                  <c:v>725.9799999999999</c:v>
                </c:pt>
                <c:pt idx="20">
                  <c:v>816.66000000000008</c:v>
                </c:pt>
                <c:pt idx="21">
                  <c:v>704.55000000000007</c:v>
                </c:pt>
                <c:pt idx="22">
                  <c:v>808.20399999999995</c:v>
                </c:pt>
                <c:pt idx="23">
                  <c:v>802.78599999999994</c:v>
                </c:pt>
                <c:pt idx="24">
                  <c:v>730.18799999999987</c:v>
                </c:pt>
                <c:pt idx="25">
                  <c:v>808.44200000000001</c:v>
                </c:pt>
                <c:pt idx="26">
                  <c:v>792.02400000000011</c:v>
                </c:pt>
                <c:pt idx="27">
                  <c:v>886.59599999999989</c:v>
                </c:pt>
                <c:pt idx="28">
                  <c:v>761.36200000000008</c:v>
                </c:pt>
                <c:pt idx="29">
                  <c:v>798.36599999999999</c:v>
                </c:pt>
                <c:pt idx="30">
                  <c:v>815.81599999999992</c:v>
                </c:pt>
                <c:pt idx="31">
                  <c:v>764.4620000000001</c:v>
                </c:pt>
                <c:pt idx="32">
                  <c:v>881.23799999999994</c:v>
                </c:pt>
                <c:pt idx="33">
                  <c:v>741.37800000000004</c:v>
                </c:pt>
                <c:pt idx="34">
                  <c:v>922.55599999999993</c:v>
                </c:pt>
                <c:pt idx="35">
                  <c:v>808.39599999999996</c:v>
                </c:pt>
                <c:pt idx="36">
                  <c:v>789.798</c:v>
                </c:pt>
                <c:pt idx="37">
                  <c:v>893.36400000000015</c:v>
                </c:pt>
                <c:pt idx="38">
                  <c:v>790.01800000000003</c:v>
                </c:pt>
                <c:pt idx="39">
                  <c:v>895.44400000000007</c:v>
                </c:pt>
                <c:pt idx="40">
                  <c:v>779.7600000000001</c:v>
                </c:pt>
                <c:pt idx="41">
                  <c:v>911.31600000000003</c:v>
                </c:pt>
                <c:pt idx="42">
                  <c:v>800.53600000000006</c:v>
                </c:pt>
                <c:pt idx="43">
                  <c:v>832.41799999999989</c:v>
                </c:pt>
                <c:pt idx="44">
                  <c:v>910.2059999999999</c:v>
                </c:pt>
                <c:pt idx="45">
                  <c:v>749.83999999999992</c:v>
                </c:pt>
                <c:pt idx="46">
                  <c:v>898.06399999999996</c:v>
                </c:pt>
                <c:pt idx="47">
                  <c:v>830.25599999999997</c:v>
                </c:pt>
                <c:pt idx="48">
                  <c:v>877.48400000000004</c:v>
                </c:pt>
                <c:pt idx="49">
                  <c:v>859.61599999999999</c:v>
                </c:pt>
                <c:pt idx="50">
                  <c:v>834.4140000000001</c:v>
                </c:pt>
                <c:pt idx="51">
                  <c:v>874.68200000000002</c:v>
                </c:pt>
                <c:pt idx="52">
                  <c:v>777.35399999999993</c:v>
                </c:pt>
                <c:pt idx="53">
                  <c:v>867.72800000000007</c:v>
                </c:pt>
                <c:pt idx="54">
                  <c:v>878.7299999999999</c:v>
                </c:pt>
                <c:pt idx="55">
                  <c:v>842.24199999999996</c:v>
                </c:pt>
                <c:pt idx="56">
                  <c:v>864.69200000000001</c:v>
                </c:pt>
                <c:pt idx="57">
                  <c:v>798.26</c:v>
                </c:pt>
                <c:pt idx="58">
                  <c:v>891.15599999999995</c:v>
                </c:pt>
                <c:pt idx="59">
                  <c:v>868.07800000000009</c:v>
                </c:pt>
                <c:pt idx="60">
                  <c:v>830.20199999999988</c:v>
                </c:pt>
                <c:pt idx="61">
                  <c:v>921.09799999999996</c:v>
                </c:pt>
                <c:pt idx="62">
                  <c:v>865.02799999999991</c:v>
                </c:pt>
                <c:pt idx="63">
                  <c:v>927.56000000000006</c:v>
                </c:pt>
                <c:pt idx="64">
                  <c:v>870.52799999999991</c:v>
                </c:pt>
                <c:pt idx="65">
                  <c:v>860.72800000000007</c:v>
                </c:pt>
                <c:pt idx="66">
                  <c:v>854.77599999999984</c:v>
                </c:pt>
                <c:pt idx="67">
                  <c:v>867.15599999999995</c:v>
                </c:pt>
                <c:pt idx="68">
                  <c:v>947.33400000000006</c:v>
                </c:pt>
                <c:pt idx="69">
                  <c:v>855.26</c:v>
                </c:pt>
                <c:pt idx="70">
                  <c:v>903.1099999999999</c:v>
                </c:pt>
                <c:pt idx="71">
                  <c:v>938.24400000000003</c:v>
                </c:pt>
                <c:pt idx="72">
                  <c:v>865.43399999999997</c:v>
                </c:pt>
                <c:pt idx="73">
                  <c:v>924.67399999999998</c:v>
                </c:pt>
                <c:pt idx="74">
                  <c:v>1064.0520000000001</c:v>
                </c:pt>
                <c:pt idx="75">
                  <c:v>1011.7759999999998</c:v>
                </c:pt>
                <c:pt idx="76">
                  <c:v>977.18200000000013</c:v>
                </c:pt>
                <c:pt idx="77">
                  <c:v>946.06800000000021</c:v>
                </c:pt>
                <c:pt idx="78">
                  <c:v>918.57</c:v>
                </c:pt>
                <c:pt idx="79">
                  <c:v>1066.25</c:v>
                </c:pt>
                <c:pt idx="80">
                  <c:v>1173.2360000000001</c:v>
                </c:pt>
                <c:pt idx="81">
                  <c:v>987.5</c:v>
                </c:pt>
                <c:pt idx="82">
                  <c:v>864.33799999999997</c:v>
                </c:pt>
                <c:pt idx="83">
                  <c:v>810.14599999999996</c:v>
                </c:pt>
                <c:pt idx="84">
                  <c:v>883.01800000000003</c:v>
                </c:pt>
                <c:pt idx="85">
                  <c:v>847.67400000000021</c:v>
                </c:pt>
                <c:pt idx="86">
                  <c:v>791.97199999999998</c:v>
                </c:pt>
                <c:pt idx="87">
                  <c:v>818.31999999999994</c:v>
                </c:pt>
                <c:pt idx="88">
                  <c:v>828.44799999999998</c:v>
                </c:pt>
                <c:pt idx="89">
                  <c:v>826.86399999999992</c:v>
                </c:pt>
                <c:pt idx="90">
                  <c:v>805.46799999999985</c:v>
                </c:pt>
                <c:pt idx="91">
                  <c:v>828.62200000000007</c:v>
                </c:pt>
                <c:pt idx="92">
                  <c:v>702.85599999999999</c:v>
                </c:pt>
                <c:pt idx="93">
                  <c:v>533.08600000000001</c:v>
                </c:pt>
                <c:pt idx="94">
                  <c:v>431.28199999999998</c:v>
                </c:pt>
                <c:pt idx="95">
                  <c:v>395.08000000000004</c:v>
                </c:pt>
                <c:pt idx="96">
                  <c:v>414.23400000000004</c:v>
                </c:pt>
                <c:pt idx="97">
                  <c:v>362.29800000000006</c:v>
                </c:pt>
                <c:pt idx="98">
                  <c:v>358.59399999999994</c:v>
                </c:pt>
                <c:pt idx="99">
                  <c:v>351.76600000000002</c:v>
                </c:pt>
                <c:pt idx="100">
                  <c:v>415.238</c:v>
                </c:pt>
                <c:pt idx="101">
                  <c:v>398.49400000000003</c:v>
                </c:pt>
                <c:pt idx="102">
                  <c:v>430.19000000000005</c:v>
                </c:pt>
                <c:pt idx="103">
                  <c:v>486.46999999999997</c:v>
                </c:pt>
                <c:pt idx="104">
                  <c:v>425.67600000000004</c:v>
                </c:pt>
                <c:pt idx="105">
                  <c:v>495.65</c:v>
                </c:pt>
                <c:pt idx="106">
                  <c:v>355.762</c:v>
                </c:pt>
                <c:pt idx="107">
                  <c:v>318.726</c:v>
                </c:pt>
                <c:pt idx="108">
                  <c:v>329.89000000000004</c:v>
                </c:pt>
                <c:pt idx="109">
                  <c:v>313.62599999999998</c:v>
                </c:pt>
                <c:pt idx="110">
                  <c:v>348.40600000000001</c:v>
                </c:pt>
                <c:pt idx="111">
                  <c:v>340.3540000000001</c:v>
                </c:pt>
                <c:pt idx="112">
                  <c:v>273.56600000000003</c:v>
                </c:pt>
                <c:pt idx="113">
                  <c:v>266.50799999999992</c:v>
                </c:pt>
              </c:numCache>
            </c:numRef>
          </c:val>
          <c:smooth val="0"/>
        </c:ser>
        <c:ser>
          <c:idx val="2"/>
          <c:order val="2"/>
          <c:tx>
            <c:v>Streaming (Default)</c:v>
          </c:tx>
          <c:spPr>
            <a:ln w="76200" cap="rnd">
              <a:solidFill>
                <a:schemeClr val="accent3"/>
              </a:solidFill>
              <a:round/>
            </a:ln>
            <a:effectLst/>
          </c:spPr>
          <c:marker>
            <c:symbol val="none"/>
          </c:marker>
          <c:cat>
            <c:numRef>
              <c:f>'Reads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'Reads Compare'!$V$2:$V$115</c:f>
              <c:numCache>
                <c:formatCode>General</c:formatCode>
                <c:ptCount val="114"/>
                <c:pt idx="0">
                  <c:v>32.552</c:v>
                </c:pt>
                <c:pt idx="1">
                  <c:v>234.608</c:v>
                </c:pt>
                <c:pt idx="2">
                  <c:v>490.05</c:v>
                </c:pt>
                <c:pt idx="3">
                  <c:v>528.39</c:v>
                </c:pt>
                <c:pt idx="4">
                  <c:v>567.82600000000014</c:v>
                </c:pt>
                <c:pt idx="5">
                  <c:v>537.952</c:v>
                </c:pt>
                <c:pt idx="6">
                  <c:v>712.19800000000009</c:v>
                </c:pt>
                <c:pt idx="7">
                  <c:v>2170.2999999999997</c:v>
                </c:pt>
                <c:pt idx="8">
                  <c:v>2709.2259999999997</c:v>
                </c:pt>
                <c:pt idx="9">
                  <c:v>1592.894</c:v>
                </c:pt>
                <c:pt idx="10">
                  <c:v>1295.644</c:v>
                </c:pt>
                <c:pt idx="11">
                  <c:v>1739.2619999999999</c:v>
                </c:pt>
                <c:pt idx="12">
                  <c:v>2071.9160000000002</c:v>
                </c:pt>
                <c:pt idx="13">
                  <c:v>2151.6320000000005</c:v>
                </c:pt>
                <c:pt idx="14">
                  <c:v>1764.9780000000003</c:v>
                </c:pt>
                <c:pt idx="15">
                  <c:v>1391.8359999999998</c:v>
                </c:pt>
                <c:pt idx="16">
                  <c:v>1184.0320000000002</c:v>
                </c:pt>
                <c:pt idx="17">
                  <c:v>1104.6320000000001</c:v>
                </c:pt>
                <c:pt idx="18">
                  <c:v>1150.1100000000001</c:v>
                </c:pt>
                <c:pt idx="19">
                  <c:v>1063.8399999999999</c:v>
                </c:pt>
                <c:pt idx="20">
                  <c:v>1197.6339999999998</c:v>
                </c:pt>
                <c:pt idx="21">
                  <c:v>1174.8460000000002</c:v>
                </c:pt>
                <c:pt idx="22">
                  <c:v>1098.3699999999999</c:v>
                </c:pt>
                <c:pt idx="23">
                  <c:v>1183.78</c:v>
                </c:pt>
                <c:pt idx="24">
                  <c:v>1233.768</c:v>
                </c:pt>
                <c:pt idx="25">
                  <c:v>1205.1479999999999</c:v>
                </c:pt>
                <c:pt idx="26">
                  <c:v>1217.9659999999999</c:v>
                </c:pt>
                <c:pt idx="27">
                  <c:v>1197.6179999999999</c:v>
                </c:pt>
                <c:pt idx="28">
                  <c:v>1256.6599999999999</c:v>
                </c:pt>
                <c:pt idx="29">
                  <c:v>1229.27</c:v>
                </c:pt>
                <c:pt idx="30">
                  <c:v>1253.578</c:v>
                </c:pt>
                <c:pt idx="31">
                  <c:v>1252.6500000000001</c:v>
                </c:pt>
                <c:pt idx="32">
                  <c:v>1242.5899999999999</c:v>
                </c:pt>
                <c:pt idx="33">
                  <c:v>1276.3319999999999</c:v>
                </c:pt>
                <c:pt idx="34">
                  <c:v>1274.8360000000002</c:v>
                </c:pt>
                <c:pt idx="35">
                  <c:v>1242.8139999999999</c:v>
                </c:pt>
                <c:pt idx="36">
                  <c:v>1234.5339999999999</c:v>
                </c:pt>
                <c:pt idx="37">
                  <c:v>1282.52</c:v>
                </c:pt>
                <c:pt idx="38">
                  <c:v>1233.8039999999999</c:v>
                </c:pt>
                <c:pt idx="39">
                  <c:v>1231.942</c:v>
                </c:pt>
                <c:pt idx="40">
                  <c:v>1291.69</c:v>
                </c:pt>
                <c:pt idx="41">
                  <c:v>1241.204</c:v>
                </c:pt>
                <c:pt idx="42">
                  <c:v>1238.5239999999999</c:v>
                </c:pt>
                <c:pt idx="43">
                  <c:v>1222.74</c:v>
                </c:pt>
                <c:pt idx="44">
                  <c:v>1207.7500000000002</c:v>
                </c:pt>
                <c:pt idx="45">
                  <c:v>1283.2359999999999</c:v>
                </c:pt>
                <c:pt idx="46">
                  <c:v>1342.11</c:v>
                </c:pt>
                <c:pt idx="47">
                  <c:v>1205.1479999999999</c:v>
                </c:pt>
                <c:pt idx="48">
                  <c:v>1298.4739999999999</c:v>
                </c:pt>
                <c:pt idx="49">
                  <c:v>1201.4560000000001</c:v>
                </c:pt>
                <c:pt idx="50">
                  <c:v>1271.4080000000001</c:v>
                </c:pt>
                <c:pt idx="51">
                  <c:v>1333.828</c:v>
                </c:pt>
                <c:pt idx="52">
                  <c:v>1375.76</c:v>
                </c:pt>
                <c:pt idx="53">
                  <c:v>1286.1659999999999</c:v>
                </c:pt>
                <c:pt idx="54">
                  <c:v>1291.144</c:v>
                </c:pt>
                <c:pt idx="55">
                  <c:v>1207.684</c:v>
                </c:pt>
                <c:pt idx="56">
                  <c:v>1273.2060000000001</c:v>
                </c:pt>
                <c:pt idx="57">
                  <c:v>1285.2959999999998</c:v>
                </c:pt>
                <c:pt idx="58">
                  <c:v>1289.548</c:v>
                </c:pt>
                <c:pt idx="59">
                  <c:v>1331.3139999999999</c:v>
                </c:pt>
                <c:pt idx="60">
                  <c:v>1350.848</c:v>
                </c:pt>
                <c:pt idx="61">
                  <c:v>1247.288</c:v>
                </c:pt>
                <c:pt idx="62">
                  <c:v>1295.0059999999999</c:v>
                </c:pt>
                <c:pt idx="63">
                  <c:v>1250.886</c:v>
                </c:pt>
                <c:pt idx="64">
                  <c:v>1304.8579999999999</c:v>
                </c:pt>
                <c:pt idx="65">
                  <c:v>1303.412</c:v>
                </c:pt>
                <c:pt idx="66">
                  <c:v>1265.3579999999999</c:v>
                </c:pt>
                <c:pt idx="67">
                  <c:v>1300.1240000000003</c:v>
                </c:pt>
                <c:pt idx="68">
                  <c:v>1257.932</c:v>
                </c:pt>
                <c:pt idx="69">
                  <c:v>1330.1079999999999</c:v>
                </c:pt>
                <c:pt idx="70">
                  <c:v>1333.98</c:v>
                </c:pt>
                <c:pt idx="71">
                  <c:v>1292.6219999999998</c:v>
                </c:pt>
                <c:pt idx="72">
                  <c:v>1221.0620000000001</c:v>
                </c:pt>
                <c:pt idx="73">
                  <c:v>1171.924</c:v>
                </c:pt>
                <c:pt idx="74">
                  <c:v>1269.9960000000001</c:v>
                </c:pt>
                <c:pt idx="75">
                  <c:v>1277.3779999999999</c:v>
                </c:pt>
                <c:pt idx="76">
                  <c:v>1331.482</c:v>
                </c:pt>
                <c:pt idx="77">
                  <c:v>1327.424</c:v>
                </c:pt>
                <c:pt idx="78">
                  <c:v>1343.0279999999998</c:v>
                </c:pt>
                <c:pt idx="79">
                  <c:v>1387.9860000000001</c:v>
                </c:pt>
                <c:pt idx="80">
                  <c:v>1293.672</c:v>
                </c:pt>
                <c:pt idx="81">
                  <c:v>1313.2919999999999</c:v>
                </c:pt>
                <c:pt idx="82">
                  <c:v>1288.3760000000002</c:v>
                </c:pt>
                <c:pt idx="83">
                  <c:v>1251.7419999999997</c:v>
                </c:pt>
                <c:pt idx="84">
                  <c:v>1255.9160000000002</c:v>
                </c:pt>
                <c:pt idx="85">
                  <c:v>1296.038</c:v>
                </c:pt>
                <c:pt idx="86">
                  <c:v>1351.16</c:v>
                </c:pt>
                <c:pt idx="87">
                  <c:v>1265.0840000000001</c:v>
                </c:pt>
                <c:pt idx="88">
                  <c:v>1276.6579999999999</c:v>
                </c:pt>
                <c:pt idx="89">
                  <c:v>1308.7279999999998</c:v>
                </c:pt>
                <c:pt idx="90">
                  <c:v>1377.6399999999999</c:v>
                </c:pt>
                <c:pt idx="91">
                  <c:v>1349.2380000000001</c:v>
                </c:pt>
                <c:pt idx="92">
                  <c:v>1275.2139999999999</c:v>
                </c:pt>
                <c:pt idx="93">
                  <c:v>1278.9219999999998</c:v>
                </c:pt>
                <c:pt idx="94">
                  <c:v>1175.17</c:v>
                </c:pt>
                <c:pt idx="95">
                  <c:v>1131.2040000000002</c:v>
                </c:pt>
                <c:pt idx="96">
                  <c:v>1098.9720000000002</c:v>
                </c:pt>
                <c:pt idx="97">
                  <c:v>1025.5260000000001</c:v>
                </c:pt>
                <c:pt idx="98">
                  <c:v>971.54</c:v>
                </c:pt>
                <c:pt idx="99">
                  <c:v>1022.0780000000002</c:v>
                </c:pt>
                <c:pt idx="100">
                  <c:v>1038.45</c:v>
                </c:pt>
                <c:pt idx="101">
                  <c:v>977.90199999999982</c:v>
                </c:pt>
                <c:pt idx="102">
                  <c:v>1028.8120000000001</c:v>
                </c:pt>
                <c:pt idx="103">
                  <c:v>1012.5139999999999</c:v>
                </c:pt>
                <c:pt idx="104">
                  <c:v>984.16000000000008</c:v>
                </c:pt>
                <c:pt idx="105">
                  <c:v>922.55199999999991</c:v>
                </c:pt>
                <c:pt idx="106">
                  <c:v>929.62599999999998</c:v>
                </c:pt>
                <c:pt idx="107">
                  <c:v>834.79399999999987</c:v>
                </c:pt>
                <c:pt idx="108">
                  <c:v>825.58800000000008</c:v>
                </c:pt>
                <c:pt idx="109">
                  <c:v>653.29200000000003</c:v>
                </c:pt>
                <c:pt idx="110">
                  <c:v>627.8660000000001</c:v>
                </c:pt>
                <c:pt idx="111">
                  <c:v>643.41999999999996</c:v>
                </c:pt>
                <c:pt idx="112">
                  <c:v>658.18799999999987</c:v>
                </c:pt>
                <c:pt idx="113">
                  <c:v>583.89799999999991</c:v>
                </c:pt>
              </c:numCache>
            </c:numRef>
          </c:val>
          <c:smooth val="0"/>
        </c:ser>
        <c:dLbls>
          <c:showLegendKey val="0"/>
          <c:showVal val="0"/>
          <c:showCatName val="0"/>
          <c:showSerName val="0"/>
          <c:showPercent val="0"/>
          <c:showBubbleSize val="0"/>
        </c:dLbls>
        <c:smooth val="0"/>
        <c:axId val="1356713104"/>
        <c:axId val="1356718000"/>
      </c:lineChart>
      <c:catAx>
        <c:axId val="1356713104"/>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18000"/>
        <c:crosses val="autoZero"/>
        <c:auto val="1"/>
        <c:lblAlgn val="ctr"/>
        <c:lblOffset val="100"/>
        <c:noMultiLvlLbl val="0"/>
      </c:catAx>
      <c:valAx>
        <c:axId val="135671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13104"/>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No streaming (Cached)</c:v>
          </c:tx>
          <c:spPr>
            <a:ln w="76200" cap="rnd">
              <a:solidFill>
                <a:schemeClr val="accent1"/>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Compare'!$E$2:$E$115</c:f>
              <c:numCache>
                <c:formatCode>General</c:formatCode>
                <c:ptCount val="114"/>
                <c:pt idx="0">
                  <c:v>360.95400000000001</c:v>
                </c:pt>
                <c:pt idx="1">
                  <c:v>312.00199999999995</c:v>
                </c:pt>
                <c:pt idx="2">
                  <c:v>375.31800000000004</c:v>
                </c:pt>
                <c:pt idx="3">
                  <c:v>416.49400000000003</c:v>
                </c:pt>
                <c:pt idx="4">
                  <c:v>542.76599999999996</c:v>
                </c:pt>
                <c:pt idx="5">
                  <c:v>482.68999999999994</c:v>
                </c:pt>
                <c:pt idx="6">
                  <c:v>592.298</c:v>
                </c:pt>
                <c:pt idx="7">
                  <c:v>500.49599999999992</c:v>
                </c:pt>
                <c:pt idx="8">
                  <c:v>755.34800000000007</c:v>
                </c:pt>
                <c:pt idx="9">
                  <c:v>878.12800000000004</c:v>
                </c:pt>
                <c:pt idx="10">
                  <c:v>1099.0219999999999</c:v>
                </c:pt>
                <c:pt idx="11">
                  <c:v>956.86599999999999</c:v>
                </c:pt>
                <c:pt idx="12">
                  <c:v>1036.252</c:v>
                </c:pt>
                <c:pt idx="13">
                  <c:v>1052.604</c:v>
                </c:pt>
                <c:pt idx="14">
                  <c:v>834.65200000000004</c:v>
                </c:pt>
                <c:pt idx="15">
                  <c:v>836.25200000000007</c:v>
                </c:pt>
                <c:pt idx="16">
                  <c:v>699.53800000000012</c:v>
                </c:pt>
                <c:pt idx="17">
                  <c:v>701.82600000000002</c:v>
                </c:pt>
                <c:pt idx="18">
                  <c:v>807.59199999999998</c:v>
                </c:pt>
                <c:pt idx="19">
                  <c:v>738.49800000000005</c:v>
                </c:pt>
                <c:pt idx="20">
                  <c:v>894.36599999999999</c:v>
                </c:pt>
                <c:pt idx="21">
                  <c:v>727.678</c:v>
                </c:pt>
                <c:pt idx="22">
                  <c:v>889.00600000000009</c:v>
                </c:pt>
                <c:pt idx="23">
                  <c:v>761.2639999999999</c:v>
                </c:pt>
                <c:pt idx="24">
                  <c:v>840.29200000000003</c:v>
                </c:pt>
                <c:pt idx="25">
                  <c:v>810.346</c:v>
                </c:pt>
                <c:pt idx="26">
                  <c:v>730.59199999999998</c:v>
                </c:pt>
                <c:pt idx="27">
                  <c:v>885.19399999999985</c:v>
                </c:pt>
                <c:pt idx="28">
                  <c:v>740.12400000000002</c:v>
                </c:pt>
                <c:pt idx="29">
                  <c:v>880.94000000000017</c:v>
                </c:pt>
                <c:pt idx="30">
                  <c:v>755.17</c:v>
                </c:pt>
                <c:pt idx="31">
                  <c:v>866.82</c:v>
                </c:pt>
                <c:pt idx="32">
                  <c:v>850.69600000000014</c:v>
                </c:pt>
                <c:pt idx="33">
                  <c:v>767.65400000000011</c:v>
                </c:pt>
                <c:pt idx="34">
                  <c:v>939.31399999999996</c:v>
                </c:pt>
                <c:pt idx="35">
                  <c:v>805.97</c:v>
                </c:pt>
                <c:pt idx="36">
                  <c:v>902.58600000000001</c:v>
                </c:pt>
                <c:pt idx="37">
                  <c:v>747.46800000000007</c:v>
                </c:pt>
                <c:pt idx="38">
                  <c:v>931.43199999999979</c:v>
                </c:pt>
                <c:pt idx="39">
                  <c:v>877.22800000000007</c:v>
                </c:pt>
                <c:pt idx="40">
                  <c:v>846.78599999999983</c:v>
                </c:pt>
                <c:pt idx="41">
                  <c:v>929.97199999999998</c:v>
                </c:pt>
                <c:pt idx="42">
                  <c:v>878.23400000000004</c:v>
                </c:pt>
                <c:pt idx="43">
                  <c:v>999.37400000000002</c:v>
                </c:pt>
                <c:pt idx="44">
                  <c:v>856.99</c:v>
                </c:pt>
                <c:pt idx="45">
                  <c:v>939.41399999999999</c:v>
                </c:pt>
                <c:pt idx="46">
                  <c:v>930.19600000000014</c:v>
                </c:pt>
                <c:pt idx="47">
                  <c:v>938.77600000000007</c:v>
                </c:pt>
                <c:pt idx="48">
                  <c:v>990.57199999999989</c:v>
                </c:pt>
                <c:pt idx="49">
                  <c:v>870.11599999999999</c:v>
                </c:pt>
                <c:pt idx="50">
                  <c:v>1042.3879999999999</c:v>
                </c:pt>
                <c:pt idx="51">
                  <c:v>1002.99</c:v>
                </c:pt>
                <c:pt idx="52">
                  <c:v>994.202</c:v>
                </c:pt>
                <c:pt idx="53">
                  <c:v>1010.9200000000001</c:v>
                </c:pt>
                <c:pt idx="54">
                  <c:v>983.45799999999997</c:v>
                </c:pt>
                <c:pt idx="55">
                  <c:v>1071.1400000000001</c:v>
                </c:pt>
                <c:pt idx="56">
                  <c:v>972.06600000000003</c:v>
                </c:pt>
                <c:pt idx="57">
                  <c:v>1048.2919999999999</c:v>
                </c:pt>
                <c:pt idx="58">
                  <c:v>962.80599999999993</c:v>
                </c:pt>
                <c:pt idx="59">
                  <c:v>1081.5619999999999</c:v>
                </c:pt>
                <c:pt idx="60">
                  <c:v>1008.1960000000001</c:v>
                </c:pt>
                <c:pt idx="61">
                  <c:v>1036.81</c:v>
                </c:pt>
                <c:pt idx="62">
                  <c:v>1119.5520000000001</c:v>
                </c:pt>
                <c:pt idx="63">
                  <c:v>1018.9720000000001</c:v>
                </c:pt>
                <c:pt idx="64">
                  <c:v>1088.386</c:v>
                </c:pt>
                <c:pt idx="65">
                  <c:v>1073.748</c:v>
                </c:pt>
                <c:pt idx="66">
                  <c:v>1118.46</c:v>
                </c:pt>
                <c:pt idx="67">
                  <c:v>1183.252</c:v>
                </c:pt>
                <c:pt idx="68">
                  <c:v>1067.1380000000001</c:v>
                </c:pt>
                <c:pt idx="69">
                  <c:v>1185.0139999999999</c:v>
                </c:pt>
                <c:pt idx="70">
                  <c:v>1170.318</c:v>
                </c:pt>
                <c:pt idx="71">
                  <c:v>1191.1419999999998</c:v>
                </c:pt>
                <c:pt idx="72">
                  <c:v>1224.4360000000001</c:v>
                </c:pt>
                <c:pt idx="73">
                  <c:v>1045.098</c:v>
                </c:pt>
                <c:pt idx="74">
                  <c:v>1212.9140000000002</c:v>
                </c:pt>
                <c:pt idx="75">
                  <c:v>1071.7060000000001</c:v>
                </c:pt>
                <c:pt idx="76">
                  <c:v>1082.5239999999999</c:v>
                </c:pt>
                <c:pt idx="77">
                  <c:v>1184.096</c:v>
                </c:pt>
                <c:pt idx="78">
                  <c:v>1137.5800000000002</c:v>
                </c:pt>
                <c:pt idx="79">
                  <c:v>1226.7299999999998</c:v>
                </c:pt>
                <c:pt idx="80">
                  <c:v>1209.4199999999998</c:v>
                </c:pt>
                <c:pt idx="81">
                  <c:v>1141.0919999999999</c:v>
                </c:pt>
                <c:pt idx="82">
                  <c:v>1201.5040000000004</c:v>
                </c:pt>
                <c:pt idx="83">
                  <c:v>1205.5499999999997</c:v>
                </c:pt>
                <c:pt idx="84">
                  <c:v>1183.0340000000001</c:v>
                </c:pt>
                <c:pt idx="85">
                  <c:v>1224.922</c:v>
                </c:pt>
                <c:pt idx="86">
                  <c:v>1177.3300000000002</c:v>
                </c:pt>
                <c:pt idx="87">
                  <c:v>1262.48</c:v>
                </c:pt>
                <c:pt idx="88">
                  <c:v>1228.204</c:v>
                </c:pt>
                <c:pt idx="89">
                  <c:v>1188.904</c:v>
                </c:pt>
                <c:pt idx="90">
                  <c:v>1251.0280000000002</c:v>
                </c:pt>
                <c:pt idx="91">
                  <c:v>1250.376</c:v>
                </c:pt>
                <c:pt idx="92">
                  <c:v>1187.3780000000002</c:v>
                </c:pt>
                <c:pt idx="93">
                  <c:v>1072.6860000000001</c:v>
                </c:pt>
                <c:pt idx="94">
                  <c:v>946.94400000000019</c:v>
                </c:pt>
                <c:pt idx="95">
                  <c:v>961.56799999999987</c:v>
                </c:pt>
                <c:pt idx="96">
                  <c:v>941.40800000000002</c:v>
                </c:pt>
                <c:pt idx="97">
                  <c:v>942.81600000000003</c:v>
                </c:pt>
                <c:pt idx="98">
                  <c:v>887.28199999999993</c:v>
                </c:pt>
                <c:pt idx="99">
                  <c:v>864.03800000000012</c:v>
                </c:pt>
                <c:pt idx="100">
                  <c:v>839.69799999999998</c:v>
                </c:pt>
                <c:pt idx="101">
                  <c:v>838.09199999999998</c:v>
                </c:pt>
                <c:pt idx="102">
                  <c:v>842.36399999999992</c:v>
                </c:pt>
                <c:pt idx="103">
                  <c:v>771.70399999999995</c:v>
                </c:pt>
                <c:pt idx="104">
                  <c:v>791.46</c:v>
                </c:pt>
                <c:pt idx="105">
                  <c:v>741.51200000000006</c:v>
                </c:pt>
                <c:pt idx="106">
                  <c:v>746.98599999999999</c:v>
                </c:pt>
                <c:pt idx="107">
                  <c:v>669.56600000000003</c:v>
                </c:pt>
                <c:pt idx="108">
                  <c:v>673.36399999999992</c:v>
                </c:pt>
                <c:pt idx="109">
                  <c:v>579.92999999999995</c:v>
                </c:pt>
                <c:pt idx="110">
                  <c:v>585.57600000000002</c:v>
                </c:pt>
                <c:pt idx="111">
                  <c:v>556.90399999999988</c:v>
                </c:pt>
                <c:pt idx="112">
                  <c:v>527.71999999999991</c:v>
                </c:pt>
                <c:pt idx="113">
                  <c:v>506.572</c:v>
                </c:pt>
              </c:numCache>
            </c:numRef>
          </c:val>
          <c:smooth val="0"/>
        </c:ser>
        <c:ser>
          <c:idx val="1"/>
          <c:order val="1"/>
          <c:tx>
            <c:v>Steaming (SCS)</c:v>
          </c:tx>
          <c:spPr>
            <a:ln w="76200" cap="rnd">
              <a:solidFill>
                <a:schemeClr val="accent2"/>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Compare'!$S$2:$S$115</c:f>
              <c:numCache>
                <c:formatCode>General</c:formatCode>
                <c:ptCount val="114"/>
                <c:pt idx="0">
                  <c:v>59.688000000000009</c:v>
                </c:pt>
                <c:pt idx="1">
                  <c:v>357.738</c:v>
                </c:pt>
                <c:pt idx="2">
                  <c:v>584.49</c:v>
                </c:pt>
                <c:pt idx="3">
                  <c:v>674.80199999999991</c:v>
                </c:pt>
                <c:pt idx="4">
                  <c:v>633.12399999999991</c:v>
                </c:pt>
                <c:pt idx="5">
                  <c:v>674.17</c:v>
                </c:pt>
                <c:pt idx="6">
                  <c:v>876.1400000000001</c:v>
                </c:pt>
                <c:pt idx="7">
                  <c:v>1161.972</c:v>
                </c:pt>
                <c:pt idx="8">
                  <c:v>1442.722</c:v>
                </c:pt>
                <c:pt idx="9">
                  <c:v>1513.8820000000001</c:v>
                </c:pt>
                <c:pt idx="10">
                  <c:v>1414.2159999999999</c:v>
                </c:pt>
                <c:pt idx="11">
                  <c:v>1354.7439999999999</c:v>
                </c:pt>
                <c:pt idx="12">
                  <c:v>1280.3719999999998</c:v>
                </c:pt>
                <c:pt idx="13">
                  <c:v>1245.9060000000002</c:v>
                </c:pt>
                <c:pt idx="14">
                  <c:v>1209.172</c:v>
                </c:pt>
                <c:pt idx="15">
                  <c:v>1324.0220000000002</c:v>
                </c:pt>
                <c:pt idx="16">
                  <c:v>1213.2440000000001</c:v>
                </c:pt>
                <c:pt idx="17">
                  <c:v>1373.1060000000002</c:v>
                </c:pt>
                <c:pt idx="18">
                  <c:v>1263.0400000000002</c:v>
                </c:pt>
                <c:pt idx="19">
                  <c:v>1252.5399999999997</c:v>
                </c:pt>
                <c:pt idx="20">
                  <c:v>1321.1100000000001</c:v>
                </c:pt>
                <c:pt idx="21">
                  <c:v>1264.4260000000002</c:v>
                </c:pt>
                <c:pt idx="22">
                  <c:v>1322.9140000000002</c:v>
                </c:pt>
                <c:pt idx="23">
                  <c:v>1204.5260000000003</c:v>
                </c:pt>
                <c:pt idx="24">
                  <c:v>1322.4940000000001</c:v>
                </c:pt>
                <c:pt idx="25">
                  <c:v>1240.3139999999999</c:v>
                </c:pt>
                <c:pt idx="26">
                  <c:v>1342.0400000000002</c:v>
                </c:pt>
                <c:pt idx="27">
                  <c:v>1334.1860000000001</c:v>
                </c:pt>
                <c:pt idx="28">
                  <c:v>1355.8020000000001</c:v>
                </c:pt>
                <c:pt idx="29">
                  <c:v>1267.5479999999998</c:v>
                </c:pt>
                <c:pt idx="30">
                  <c:v>1301.114</c:v>
                </c:pt>
                <c:pt idx="31">
                  <c:v>1384.7180000000001</c:v>
                </c:pt>
                <c:pt idx="32">
                  <c:v>1383.1880000000001</c:v>
                </c:pt>
                <c:pt idx="33">
                  <c:v>1383.7139999999999</c:v>
                </c:pt>
                <c:pt idx="34">
                  <c:v>1364.6179999999999</c:v>
                </c:pt>
                <c:pt idx="35">
                  <c:v>1318.41</c:v>
                </c:pt>
                <c:pt idx="36">
                  <c:v>1489.5239999999999</c:v>
                </c:pt>
                <c:pt idx="37">
                  <c:v>1352.56</c:v>
                </c:pt>
                <c:pt idx="38">
                  <c:v>1466.8080000000002</c:v>
                </c:pt>
                <c:pt idx="39">
                  <c:v>1380.1200000000001</c:v>
                </c:pt>
                <c:pt idx="40">
                  <c:v>1447.49</c:v>
                </c:pt>
                <c:pt idx="41">
                  <c:v>1477.4260000000002</c:v>
                </c:pt>
                <c:pt idx="42">
                  <c:v>1417.3420000000001</c:v>
                </c:pt>
                <c:pt idx="43">
                  <c:v>1464.328</c:v>
                </c:pt>
                <c:pt idx="44">
                  <c:v>1421.1180000000002</c:v>
                </c:pt>
                <c:pt idx="45">
                  <c:v>1459.2439999999999</c:v>
                </c:pt>
                <c:pt idx="46">
                  <c:v>1351.296</c:v>
                </c:pt>
                <c:pt idx="47">
                  <c:v>1545.038</c:v>
                </c:pt>
                <c:pt idx="48">
                  <c:v>1484.7280000000001</c:v>
                </c:pt>
                <c:pt idx="49">
                  <c:v>1499.4879999999998</c:v>
                </c:pt>
                <c:pt idx="50">
                  <c:v>1487.3459999999998</c:v>
                </c:pt>
                <c:pt idx="51">
                  <c:v>1489.066</c:v>
                </c:pt>
                <c:pt idx="52">
                  <c:v>1506.7380000000001</c:v>
                </c:pt>
                <c:pt idx="53">
                  <c:v>1522.402</c:v>
                </c:pt>
                <c:pt idx="54">
                  <c:v>1459.7440000000001</c:v>
                </c:pt>
                <c:pt idx="55">
                  <c:v>1502.7840000000001</c:v>
                </c:pt>
                <c:pt idx="56">
                  <c:v>1543.0579999999998</c:v>
                </c:pt>
                <c:pt idx="57">
                  <c:v>1479.5640000000001</c:v>
                </c:pt>
                <c:pt idx="58">
                  <c:v>1480.6579999999999</c:v>
                </c:pt>
                <c:pt idx="59">
                  <c:v>1615.1479999999997</c:v>
                </c:pt>
                <c:pt idx="60">
                  <c:v>1518.5039999999999</c:v>
                </c:pt>
                <c:pt idx="61">
                  <c:v>1544.192</c:v>
                </c:pt>
                <c:pt idx="62">
                  <c:v>1495.088</c:v>
                </c:pt>
                <c:pt idx="63">
                  <c:v>1660.2459999999999</c:v>
                </c:pt>
                <c:pt idx="64">
                  <c:v>1618.2500000000002</c:v>
                </c:pt>
                <c:pt idx="65">
                  <c:v>1531.9299999999998</c:v>
                </c:pt>
                <c:pt idx="66">
                  <c:v>1519.6220000000001</c:v>
                </c:pt>
                <c:pt idx="67">
                  <c:v>1502.8800000000003</c:v>
                </c:pt>
                <c:pt idx="68">
                  <c:v>1594.9159999999999</c:v>
                </c:pt>
                <c:pt idx="69">
                  <c:v>1514.4860000000001</c:v>
                </c:pt>
                <c:pt idx="70">
                  <c:v>1515.67</c:v>
                </c:pt>
                <c:pt idx="71">
                  <c:v>1580.7179999999996</c:v>
                </c:pt>
                <c:pt idx="72">
                  <c:v>1524.5319999999999</c:v>
                </c:pt>
                <c:pt idx="73">
                  <c:v>1520.1780000000001</c:v>
                </c:pt>
                <c:pt idx="74">
                  <c:v>1586.808</c:v>
                </c:pt>
                <c:pt idx="75">
                  <c:v>1537.3020000000001</c:v>
                </c:pt>
                <c:pt idx="76">
                  <c:v>1568.4779999999998</c:v>
                </c:pt>
                <c:pt idx="77">
                  <c:v>1536.4860000000001</c:v>
                </c:pt>
                <c:pt idx="78">
                  <c:v>1459.742</c:v>
                </c:pt>
                <c:pt idx="79">
                  <c:v>1433.356</c:v>
                </c:pt>
                <c:pt idx="80">
                  <c:v>1528.1739999999998</c:v>
                </c:pt>
                <c:pt idx="81">
                  <c:v>1461.2739999999999</c:v>
                </c:pt>
                <c:pt idx="82">
                  <c:v>1460.672</c:v>
                </c:pt>
                <c:pt idx="83">
                  <c:v>1442.24</c:v>
                </c:pt>
                <c:pt idx="84">
                  <c:v>1443.3199999999997</c:v>
                </c:pt>
                <c:pt idx="85">
                  <c:v>1465.654</c:v>
                </c:pt>
                <c:pt idx="86">
                  <c:v>1439.0420000000001</c:v>
                </c:pt>
                <c:pt idx="87">
                  <c:v>1402.192</c:v>
                </c:pt>
                <c:pt idx="88">
                  <c:v>1400.9059999999999</c:v>
                </c:pt>
                <c:pt idx="89">
                  <c:v>1437.318</c:v>
                </c:pt>
                <c:pt idx="90">
                  <c:v>1445.268</c:v>
                </c:pt>
                <c:pt idx="91">
                  <c:v>1407.6679999999999</c:v>
                </c:pt>
                <c:pt idx="92">
                  <c:v>1289.634</c:v>
                </c:pt>
                <c:pt idx="93">
                  <c:v>1123.4160000000002</c:v>
                </c:pt>
                <c:pt idx="94">
                  <c:v>1012.1780000000001</c:v>
                </c:pt>
                <c:pt idx="95">
                  <c:v>941.07800000000009</c:v>
                </c:pt>
                <c:pt idx="96">
                  <c:v>1017.874</c:v>
                </c:pt>
                <c:pt idx="97">
                  <c:v>1017.122</c:v>
                </c:pt>
                <c:pt idx="98">
                  <c:v>1021.4799999999999</c:v>
                </c:pt>
                <c:pt idx="99">
                  <c:v>968.84399999999982</c:v>
                </c:pt>
                <c:pt idx="100">
                  <c:v>871.20799999999997</c:v>
                </c:pt>
                <c:pt idx="101">
                  <c:v>821.0440000000001</c:v>
                </c:pt>
                <c:pt idx="102">
                  <c:v>794.53800000000012</c:v>
                </c:pt>
                <c:pt idx="103">
                  <c:v>812.6880000000001</c:v>
                </c:pt>
                <c:pt idx="104">
                  <c:v>743.596</c:v>
                </c:pt>
                <c:pt idx="105">
                  <c:v>723.0780000000002</c:v>
                </c:pt>
                <c:pt idx="106">
                  <c:v>689.79200000000003</c:v>
                </c:pt>
                <c:pt idx="107">
                  <c:v>659.702</c:v>
                </c:pt>
                <c:pt idx="108">
                  <c:v>609.52200000000005</c:v>
                </c:pt>
                <c:pt idx="109">
                  <c:v>576.74599999999998</c:v>
                </c:pt>
                <c:pt idx="110">
                  <c:v>553.16999999999996</c:v>
                </c:pt>
                <c:pt idx="111">
                  <c:v>577.33399999999995</c:v>
                </c:pt>
                <c:pt idx="112">
                  <c:v>507.108</c:v>
                </c:pt>
                <c:pt idx="113">
                  <c:v>465.94000000000005</c:v>
                </c:pt>
              </c:numCache>
            </c:numRef>
          </c:val>
          <c:smooth val="0"/>
        </c:ser>
        <c:ser>
          <c:idx val="2"/>
          <c:order val="2"/>
          <c:tx>
            <c:v>Streaming (Default)</c:v>
          </c:tx>
          <c:spPr>
            <a:ln w="76200" cap="rnd">
              <a:solidFill>
                <a:schemeClr val="accent3"/>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Compare'!$V$2:$V$115</c:f>
              <c:numCache>
                <c:formatCode>General</c:formatCode>
                <c:ptCount val="114"/>
                <c:pt idx="0">
                  <c:v>203.76</c:v>
                </c:pt>
                <c:pt idx="1">
                  <c:v>284.512</c:v>
                </c:pt>
                <c:pt idx="2">
                  <c:v>488.12799999999999</c:v>
                </c:pt>
                <c:pt idx="3">
                  <c:v>597.13800000000003</c:v>
                </c:pt>
                <c:pt idx="4">
                  <c:v>657.89</c:v>
                </c:pt>
                <c:pt idx="5">
                  <c:v>593.56999999999994</c:v>
                </c:pt>
                <c:pt idx="6">
                  <c:v>1778.538</c:v>
                </c:pt>
                <c:pt idx="7">
                  <c:v>3410.71</c:v>
                </c:pt>
                <c:pt idx="8">
                  <c:v>4527.9740000000002</c:v>
                </c:pt>
                <c:pt idx="9">
                  <c:v>5602.8</c:v>
                </c:pt>
                <c:pt idx="10">
                  <c:v>6247.4560000000001</c:v>
                </c:pt>
                <c:pt idx="11">
                  <c:v>5954.6460000000006</c:v>
                </c:pt>
                <c:pt idx="12">
                  <c:v>5904.735999999999</c:v>
                </c:pt>
                <c:pt idx="13">
                  <c:v>5616.99</c:v>
                </c:pt>
                <c:pt idx="14">
                  <c:v>5926.9420000000009</c:v>
                </c:pt>
                <c:pt idx="15">
                  <c:v>6701.43</c:v>
                </c:pt>
                <c:pt idx="16">
                  <c:v>6562.4999999999982</c:v>
                </c:pt>
                <c:pt idx="17">
                  <c:v>7018.4139999999998</c:v>
                </c:pt>
                <c:pt idx="18">
                  <c:v>7096.887999999999</c:v>
                </c:pt>
                <c:pt idx="19">
                  <c:v>6830.9539999999997</c:v>
                </c:pt>
                <c:pt idx="20">
                  <c:v>6843.5680000000011</c:v>
                </c:pt>
                <c:pt idx="21">
                  <c:v>6943.7559999999994</c:v>
                </c:pt>
                <c:pt idx="22">
                  <c:v>6979.7519999999986</c:v>
                </c:pt>
                <c:pt idx="23">
                  <c:v>6824.2139999999999</c:v>
                </c:pt>
                <c:pt idx="24">
                  <c:v>6805.07</c:v>
                </c:pt>
                <c:pt idx="25">
                  <c:v>6970.26</c:v>
                </c:pt>
                <c:pt idx="26">
                  <c:v>6672.2339999999995</c:v>
                </c:pt>
                <c:pt idx="27">
                  <c:v>6626.9760000000006</c:v>
                </c:pt>
                <c:pt idx="28">
                  <c:v>6375.4879999999994</c:v>
                </c:pt>
                <c:pt idx="29">
                  <c:v>6588.2679999999991</c:v>
                </c:pt>
                <c:pt idx="30">
                  <c:v>6928.7939999999999</c:v>
                </c:pt>
                <c:pt idx="31">
                  <c:v>7001.7220000000016</c:v>
                </c:pt>
                <c:pt idx="32">
                  <c:v>7058.0459999999994</c:v>
                </c:pt>
                <c:pt idx="33">
                  <c:v>7044.652</c:v>
                </c:pt>
                <c:pt idx="34">
                  <c:v>7043.0299999999988</c:v>
                </c:pt>
                <c:pt idx="35">
                  <c:v>6933.07</c:v>
                </c:pt>
                <c:pt idx="36">
                  <c:v>6889.8079999999991</c:v>
                </c:pt>
                <c:pt idx="37">
                  <c:v>6690.1099999999988</c:v>
                </c:pt>
                <c:pt idx="38">
                  <c:v>6735.19</c:v>
                </c:pt>
                <c:pt idx="39">
                  <c:v>6766.5479999999998</c:v>
                </c:pt>
                <c:pt idx="40">
                  <c:v>6535.6220000000003</c:v>
                </c:pt>
                <c:pt idx="41">
                  <c:v>6481.2740000000003</c:v>
                </c:pt>
                <c:pt idx="42">
                  <c:v>6349.5059999999994</c:v>
                </c:pt>
                <c:pt idx="43">
                  <c:v>6391.4560000000001</c:v>
                </c:pt>
                <c:pt idx="44">
                  <c:v>6389.8359999999993</c:v>
                </c:pt>
                <c:pt idx="45">
                  <c:v>6469.2919999999995</c:v>
                </c:pt>
                <c:pt idx="46">
                  <c:v>6380.95</c:v>
                </c:pt>
                <c:pt idx="47">
                  <c:v>6368.02</c:v>
                </c:pt>
                <c:pt idx="48">
                  <c:v>6047.485999999999</c:v>
                </c:pt>
                <c:pt idx="49">
                  <c:v>5959.558</c:v>
                </c:pt>
                <c:pt idx="50">
                  <c:v>6162.9580000000005</c:v>
                </c:pt>
                <c:pt idx="51">
                  <c:v>6195.6539999999995</c:v>
                </c:pt>
                <c:pt idx="52">
                  <c:v>6046.5079999999998</c:v>
                </c:pt>
                <c:pt idx="53">
                  <c:v>6112.7559999999994</c:v>
                </c:pt>
                <c:pt idx="54">
                  <c:v>5764.1639999999998</c:v>
                </c:pt>
                <c:pt idx="55">
                  <c:v>5754.5540000000001</c:v>
                </c:pt>
                <c:pt idx="56">
                  <c:v>5774.6240000000007</c:v>
                </c:pt>
                <c:pt idx="57">
                  <c:v>6205.3860000000004</c:v>
                </c:pt>
                <c:pt idx="58">
                  <c:v>6325.9919999999993</c:v>
                </c:pt>
                <c:pt idx="59">
                  <c:v>6145.1180000000004</c:v>
                </c:pt>
                <c:pt idx="60">
                  <c:v>6264.7839999999997</c:v>
                </c:pt>
                <c:pt idx="61">
                  <c:v>6230.3740000000007</c:v>
                </c:pt>
                <c:pt idx="62">
                  <c:v>6221.4599999999991</c:v>
                </c:pt>
                <c:pt idx="63">
                  <c:v>6140.902</c:v>
                </c:pt>
                <c:pt idx="64">
                  <c:v>6248.0579999999991</c:v>
                </c:pt>
                <c:pt idx="65">
                  <c:v>5887.9400000000005</c:v>
                </c:pt>
                <c:pt idx="66">
                  <c:v>5810.62</c:v>
                </c:pt>
                <c:pt idx="67">
                  <c:v>5745.7159999999994</c:v>
                </c:pt>
                <c:pt idx="68">
                  <c:v>5729.5</c:v>
                </c:pt>
                <c:pt idx="69">
                  <c:v>5634.268</c:v>
                </c:pt>
                <c:pt idx="70">
                  <c:v>5754.74</c:v>
                </c:pt>
                <c:pt idx="71">
                  <c:v>5749.496000000001</c:v>
                </c:pt>
                <c:pt idx="72">
                  <c:v>5536.6580000000004</c:v>
                </c:pt>
                <c:pt idx="73">
                  <c:v>5799.5179999999991</c:v>
                </c:pt>
                <c:pt idx="74">
                  <c:v>5570.59</c:v>
                </c:pt>
                <c:pt idx="75">
                  <c:v>5791.2160000000003</c:v>
                </c:pt>
                <c:pt idx="76">
                  <c:v>5560.8099999999995</c:v>
                </c:pt>
                <c:pt idx="77">
                  <c:v>5670.54</c:v>
                </c:pt>
                <c:pt idx="78">
                  <c:v>5745.3920000000007</c:v>
                </c:pt>
                <c:pt idx="79">
                  <c:v>5747.1759999999995</c:v>
                </c:pt>
                <c:pt idx="80">
                  <c:v>5628.0320000000002</c:v>
                </c:pt>
                <c:pt idx="81">
                  <c:v>5595.2660000000005</c:v>
                </c:pt>
                <c:pt idx="82">
                  <c:v>5538.8779999999997</c:v>
                </c:pt>
                <c:pt idx="83">
                  <c:v>5602.927999999999</c:v>
                </c:pt>
                <c:pt idx="84">
                  <c:v>5563.8559999999998</c:v>
                </c:pt>
                <c:pt idx="85">
                  <c:v>5622.0079999999998</c:v>
                </c:pt>
                <c:pt idx="86">
                  <c:v>5533.5360000000001</c:v>
                </c:pt>
                <c:pt idx="87">
                  <c:v>5542.7500000000009</c:v>
                </c:pt>
                <c:pt idx="88">
                  <c:v>5568.7539999999999</c:v>
                </c:pt>
                <c:pt idx="89">
                  <c:v>5593.1239999999998</c:v>
                </c:pt>
                <c:pt idx="90">
                  <c:v>5311.6580000000004</c:v>
                </c:pt>
                <c:pt idx="91">
                  <c:v>5527.2919999999995</c:v>
                </c:pt>
                <c:pt idx="92">
                  <c:v>5418.68</c:v>
                </c:pt>
                <c:pt idx="93">
                  <c:v>5353.0360000000001</c:v>
                </c:pt>
                <c:pt idx="94">
                  <c:v>5575.9319999999998</c:v>
                </c:pt>
                <c:pt idx="95">
                  <c:v>5716.8240000000005</c:v>
                </c:pt>
                <c:pt idx="96">
                  <c:v>5967.6260000000002</c:v>
                </c:pt>
                <c:pt idx="97">
                  <c:v>5930.68</c:v>
                </c:pt>
                <c:pt idx="98">
                  <c:v>6150.4759999999997</c:v>
                </c:pt>
                <c:pt idx="99">
                  <c:v>6180.6819999999989</c:v>
                </c:pt>
                <c:pt idx="100">
                  <c:v>6227.4460000000008</c:v>
                </c:pt>
                <c:pt idx="101">
                  <c:v>6308.2920000000004</c:v>
                </c:pt>
                <c:pt idx="102">
                  <c:v>6142.9800000000005</c:v>
                </c:pt>
                <c:pt idx="103">
                  <c:v>6358.35</c:v>
                </c:pt>
                <c:pt idx="104">
                  <c:v>6421.3440000000001</c:v>
                </c:pt>
                <c:pt idx="105">
                  <c:v>6275.62</c:v>
                </c:pt>
                <c:pt idx="106">
                  <c:v>6071.1139999999996</c:v>
                </c:pt>
                <c:pt idx="107">
                  <c:v>5624.7579999999998</c:v>
                </c:pt>
                <c:pt idx="108">
                  <c:v>5372.4539999999997</c:v>
                </c:pt>
                <c:pt idx="109">
                  <c:v>4630.8719999999994</c:v>
                </c:pt>
                <c:pt idx="110">
                  <c:v>4276.9359999999997</c:v>
                </c:pt>
                <c:pt idx="111">
                  <c:v>3882.2099999999991</c:v>
                </c:pt>
                <c:pt idx="112">
                  <c:v>3023.1740000000004</c:v>
                </c:pt>
                <c:pt idx="113">
                  <c:v>1991.11</c:v>
                </c:pt>
              </c:numCache>
            </c:numRef>
          </c:val>
          <c:smooth val="0"/>
        </c:ser>
        <c:dLbls>
          <c:showLegendKey val="0"/>
          <c:showVal val="0"/>
          <c:showCatName val="0"/>
          <c:showSerName val="0"/>
          <c:showPercent val="0"/>
          <c:showBubbleSize val="0"/>
        </c:dLbls>
        <c:smooth val="0"/>
        <c:axId val="1356719632"/>
        <c:axId val="1356718544"/>
      </c:lineChart>
      <c:catAx>
        <c:axId val="1356719632"/>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18544"/>
        <c:crosses val="autoZero"/>
        <c:auto val="1"/>
        <c:lblAlgn val="ctr"/>
        <c:lblOffset val="100"/>
        <c:noMultiLvlLbl val="0"/>
      </c:catAx>
      <c:valAx>
        <c:axId val="1356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19632"/>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No streaming (Cached)</c:v>
          </c:tx>
          <c:spPr>
            <a:ln w="76200" cap="rnd">
              <a:solidFill>
                <a:schemeClr val="accent1"/>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Compare'!$E$2:$E$115</c:f>
              <c:numCache>
                <c:formatCode>General</c:formatCode>
                <c:ptCount val="114"/>
                <c:pt idx="0">
                  <c:v>7.2570000000000006</c:v>
                </c:pt>
                <c:pt idx="1">
                  <c:v>8.2019999999999982</c:v>
                </c:pt>
                <c:pt idx="2">
                  <c:v>10.552</c:v>
                </c:pt>
                <c:pt idx="3">
                  <c:v>12.655999999999999</c:v>
                </c:pt>
                <c:pt idx="4">
                  <c:v>14.069999999999999</c:v>
                </c:pt>
                <c:pt idx="5">
                  <c:v>16.153000000000002</c:v>
                </c:pt>
                <c:pt idx="6">
                  <c:v>18.791999999999998</c:v>
                </c:pt>
                <c:pt idx="7">
                  <c:v>18.82</c:v>
                </c:pt>
                <c:pt idx="8">
                  <c:v>30.431999999999999</c:v>
                </c:pt>
                <c:pt idx="9">
                  <c:v>37.42199999999999</c:v>
                </c:pt>
                <c:pt idx="10">
                  <c:v>38.617000000000004</c:v>
                </c:pt>
                <c:pt idx="11">
                  <c:v>36.991</c:v>
                </c:pt>
                <c:pt idx="12">
                  <c:v>40.897000000000006</c:v>
                </c:pt>
                <c:pt idx="13">
                  <c:v>35.923000000000002</c:v>
                </c:pt>
                <c:pt idx="14">
                  <c:v>31.042999999999996</c:v>
                </c:pt>
                <c:pt idx="15">
                  <c:v>31.653999999999996</c:v>
                </c:pt>
                <c:pt idx="16">
                  <c:v>26.331</c:v>
                </c:pt>
                <c:pt idx="17">
                  <c:v>30.77</c:v>
                </c:pt>
                <c:pt idx="18">
                  <c:v>29.216999999999995</c:v>
                </c:pt>
                <c:pt idx="19">
                  <c:v>34.189</c:v>
                </c:pt>
                <c:pt idx="20">
                  <c:v>34.361000000000004</c:v>
                </c:pt>
                <c:pt idx="21">
                  <c:v>34.36</c:v>
                </c:pt>
                <c:pt idx="22">
                  <c:v>43.269999999999996</c:v>
                </c:pt>
                <c:pt idx="23">
                  <c:v>37.888000000000005</c:v>
                </c:pt>
                <c:pt idx="24">
                  <c:v>44.198999999999998</c:v>
                </c:pt>
                <c:pt idx="25">
                  <c:v>39.488000000000007</c:v>
                </c:pt>
                <c:pt idx="26">
                  <c:v>43.805</c:v>
                </c:pt>
                <c:pt idx="27">
                  <c:v>44.692999999999998</c:v>
                </c:pt>
                <c:pt idx="28">
                  <c:v>43.261999999999993</c:v>
                </c:pt>
                <c:pt idx="29">
                  <c:v>46.064999999999998</c:v>
                </c:pt>
                <c:pt idx="30">
                  <c:v>44.146999999999998</c:v>
                </c:pt>
                <c:pt idx="31">
                  <c:v>48.637999999999998</c:v>
                </c:pt>
                <c:pt idx="32">
                  <c:v>47.762999999999998</c:v>
                </c:pt>
                <c:pt idx="33">
                  <c:v>51.082999999999991</c:v>
                </c:pt>
                <c:pt idx="34">
                  <c:v>48.637999999999998</c:v>
                </c:pt>
                <c:pt idx="35">
                  <c:v>56.048000000000002</c:v>
                </c:pt>
                <c:pt idx="36">
                  <c:v>53.27</c:v>
                </c:pt>
                <c:pt idx="37">
                  <c:v>53.162999999999997</c:v>
                </c:pt>
                <c:pt idx="38">
                  <c:v>55.275999999999996</c:v>
                </c:pt>
                <c:pt idx="39">
                  <c:v>59.085999999999999</c:v>
                </c:pt>
                <c:pt idx="40">
                  <c:v>59.528999999999996</c:v>
                </c:pt>
                <c:pt idx="41">
                  <c:v>60.092000000000006</c:v>
                </c:pt>
                <c:pt idx="42">
                  <c:v>64.134</c:v>
                </c:pt>
                <c:pt idx="43">
                  <c:v>62.197000000000003</c:v>
                </c:pt>
                <c:pt idx="44">
                  <c:v>67.712999999999994</c:v>
                </c:pt>
                <c:pt idx="45">
                  <c:v>65.88600000000001</c:v>
                </c:pt>
                <c:pt idx="46">
                  <c:v>72.315000000000012</c:v>
                </c:pt>
                <c:pt idx="47">
                  <c:v>66.082999999999998</c:v>
                </c:pt>
                <c:pt idx="48">
                  <c:v>73.808000000000007</c:v>
                </c:pt>
                <c:pt idx="49">
                  <c:v>69.781000000000006</c:v>
                </c:pt>
                <c:pt idx="50">
                  <c:v>73.561000000000007</c:v>
                </c:pt>
                <c:pt idx="51">
                  <c:v>76.138999999999996</c:v>
                </c:pt>
                <c:pt idx="52">
                  <c:v>74.111999999999995</c:v>
                </c:pt>
                <c:pt idx="53">
                  <c:v>78.458000000000013</c:v>
                </c:pt>
                <c:pt idx="54">
                  <c:v>75.878999999999991</c:v>
                </c:pt>
                <c:pt idx="55">
                  <c:v>80.915000000000006</c:v>
                </c:pt>
                <c:pt idx="56">
                  <c:v>77.47</c:v>
                </c:pt>
                <c:pt idx="57">
                  <c:v>80.491</c:v>
                </c:pt>
                <c:pt idx="58">
                  <c:v>81.399000000000001</c:v>
                </c:pt>
                <c:pt idx="59">
                  <c:v>82.326999999999984</c:v>
                </c:pt>
                <c:pt idx="60">
                  <c:v>84.734000000000009</c:v>
                </c:pt>
                <c:pt idx="61">
                  <c:v>83.271000000000001</c:v>
                </c:pt>
                <c:pt idx="62">
                  <c:v>88.337000000000003</c:v>
                </c:pt>
                <c:pt idx="63">
                  <c:v>83.282999999999987</c:v>
                </c:pt>
                <c:pt idx="64">
                  <c:v>88.203999999999994</c:v>
                </c:pt>
                <c:pt idx="65">
                  <c:v>89.578999999999979</c:v>
                </c:pt>
                <c:pt idx="66">
                  <c:v>90.412000000000006</c:v>
                </c:pt>
                <c:pt idx="67">
                  <c:v>92.687000000000012</c:v>
                </c:pt>
                <c:pt idx="68">
                  <c:v>91.843999999999994</c:v>
                </c:pt>
                <c:pt idx="69">
                  <c:v>95.487999999999985</c:v>
                </c:pt>
                <c:pt idx="70">
                  <c:v>94.109000000000009</c:v>
                </c:pt>
                <c:pt idx="71">
                  <c:v>96.730999999999995</c:v>
                </c:pt>
                <c:pt idx="72">
                  <c:v>96.605999999999995</c:v>
                </c:pt>
                <c:pt idx="73">
                  <c:v>96.403999999999996</c:v>
                </c:pt>
                <c:pt idx="74">
                  <c:v>97.97999999999999</c:v>
                </c:pt>
                <c:pt idx="75">
                  <c:v>95.448999999999998</c:v>
                </c:pt>
                <c:pt idx="76">
                  <c:v>98.846000000000004</c:v>
                </c:pt>
                <c:pt idx="77">
                  <c:v>97.258999999999986</c:v>
                </c:pt>
                <c:pt idx="78">
                  <c:v>96.929000000000002</c:v>
                </c:pt>
                <c:pt idx="79">
                  <c:v>99.152999999999992</c:v>
                </c:pt>
                <c:pt idx="80">
                  <c:v>98.614000000000004</c:v>
                </c:pt>
                <c:pt idx="81">
                  <c:v>99.465000000000003</c:v>
                </c:pt>
                <c:pt idx="82">
                  <c:v>99.114000000000004</c:v>
                </c:pt>
                <c:pt idx="83">
                  <c:v>99.683000000000007</c:v>
                </c:pt>
                <c:pt idx="84">
                  <c:v>99.268000000000001</c:v>
                </c:pt>
                <c:pt idx="85">
                  <c:v>99.817000000000021</c:v>
                </c:pt>
                <c:pt idx="86">
                  <c:v>99.796000000000006</c:v>
                </c:pt>
                <c:pt idx="87">
                  <c:v>99.957999999999998</c:v>
                </c:pt>
                <c:pt idx="88">
                  <c:v>99.948999999999998</c:v>
                </c:pt>
                <c:pt idx="89">
                  <c:v>99.747</c:v>
                </c:pt>
                <c:pt idx="90">
                  <c:v>99.943000000000012</c:v>
                </c:pt>
                <c:pt idx="91">
                  <c:v>99.991000000000014</c:v>
                </c:pt>
                <c:pt idx="92">
                  <c:v>99.993000000000009</c:v>
                </c:pt>
                <c:pt idx="93">
                  <c:v>99.984999999999985</c:v>
                </c:pt>
                <c:pt idx="94">
                  <c:v>99.996000000000009</c:v>
                </c:pt>
                <c:pt idx="95">
                  <c:v>99.977999999999994</c:v>
                </c:pt>
                <c:pt idx="96">
                  <c:v>99.948000000000008</c:v>
                </c:pt>
                <c:pt idx="97">
                  <c:v>99.732000000000014</c:v>
                </c:pt>
                <c:pt idx="98">
                  <c:v>99.981999999999999</c:v>
                </c:pt>
                <c:pt idx="99">
                  <c:v>99.974000000000004</c:v>
                </c:pt>
                <c:pt idx="100">
                  <c:v>99.697999999999993</c:v>
                </c:pt>
                <c:pt idx="101">
                  <c:v>99.896000000000001</c:v>
                </c:pt>
                <c:pt idx="102">
                  <c:v>99.192999999999998</c:v>
                </c:pt>
                <c:pt idx="103">
                  <c:v>99.174999999999997</c:v>
                </c:pt>
                <c:pt idx="104">
                  <c:v>97.426000000000002</c:v>
                </c:pt>
                <c:pt idx="105">
                  <c:v>96.493000000000009</c:v>
                </c:pt>
                <c:pt idx="106">
                  <c:v>96.788000000000011</c:v>
                </c:pt>
                <c:pt idx="107">
                  <c:v>88.126999999999995</c:v>
                </c:pt>
                <c:pt idx="108">
                  <c:v>87.885999999999996</c:v>
                </c:pt>
                <c:pt idx="109">
                  <c:v>81.47</c:v>
                </c:pt>
                <c:pt idx="110">
                  <c:v>76.073000000000008</c:v>
                </c:pt>
                <c:pt idx="111">
                  <c:v>74.210999999999984</c:v>
                </c:pt>
                <c:pt idx="112">
                  <c:v>68</c:v>
                </c:pt>
                <c:pt idx="113">
                  <c:v>63.341000000000008</c:v>
                </c:pt>
              </c:numCache>
            </c:numRef>
          </c:val>
          <c:smooth val="0"/>
        </c:ser>
        <c:ser>
          <c:idx val="1"/>
          <c:order val="1"/>
          <c:tx>
            <c:v>Streaming (SCS)</c:v>
          </c:tx>
          <c:spPr>
            <a:ln w="76200" cap="rnd">
              <a:solidFill>
                <a:schemeClr val="accent2"/>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Compare'!$S$2:$S$115</c:f>
              <c:numCache>
                <c:formatCode>General</c:formatCode>
                <c:ptCount val="114"/>
                <c:pt idx="0">
                  <c:v>7.5949999999999989</c:v>
                </c:pt>
                <c:pt idx="1">
                  <c:v>14.505999999999997</c:v>
                </c:pt>
                <c:pt idx="2">
                  <c:v>17.968</c:v>
                </c:pt>
                <c:pt idx="3">
                  <c:v>17.526000000000003</c:v>
                </c:pt>
                <c:pt idx="4">
                  <c:v>14.016</c:v>
                </c:pt>
                <c:pt idx="5">
                  <c:v>16.968</c:v>
                </c:pt>
                <c:pt idx="6">
                  <c:v>25.792000000000002</c:v>
                </c:pt>
                <c:pt idx="7">
                  <c:v>33.436999999999998</c:v>
                </c:pt>
                <c:pt idx="8">
                  <c:v>39.349000000000004</c:v>
                </c:pt>
                <c:pt idx="9">
                  <c:v>36.557000000000002</c:v>
                </c:pt>
                <c:pt idx="10">
                  <c:v>37.769000000000005</c:v>
                </c:pt>
                <c:pt idx="11">
                  <c:v>36.702000000000005</c:v>
                </c:pt>
                <c:pt idx="12">
                  <c:v>35.638999999999996</c:v>
                </c:pt>
                <c:pt idx="13">
                  <c:v>33.589999999999996</c:v>
                </c:pt>
                <c:pt idx="14">
                  <c:v>33.966999999999999</c:v>
                </c:pt>
                <c:pt idx="15">
                  <c:v>35.394000000000005</c:v>
                </c:pt>
                <c:pt idx="16">
                  <c:v>33.981000000000009</c:v>
                </c:pt>
                <c:pt idx="17">
                  <c:v>40.184000000000005</c:v>
                </c:pt>
                <c:pt idx="18">
                  <c:v>36.152000000000001</c:v>
                </c:pt>
                <c:pt idx="19">
                  <c:v>41.456999999999994</c:v>
                </c:pt>
                <c:pt idx="20">
                  <c:v>41.791999999999994</c:v>
                </c:pt>
                <c:pt idx="21">
                  <c:v>45.951000000000001</c:v>
                </c:pt>
                <c:pt idx="22">
                  <c:v>44.257999999999996</c:v>
                </c:pt>
                <c:pt idx="23">
                  <c:v>45.556999999999995</c:v>
                </c:pt>
                <c:pt idx="24">
                  <c:v>54.301000000000002</c:v>
                </c:pt>
                <c:pt idx="25">
                  <c:v>47.997</c:v>
                </c:pt>
                <c:pt idx="26">
                  <c:v>57.099000000000004</c:v>
                </c:pt>
                <c:pt idx="27">
                  <c:v>54.969000000000008</c:v>
                </c:pt>
                <c:pt idx="28">
                  <c:v>62.924999999999997</c:v>
                </c:pt>
                <c:pt idx="29">
                  <c:v>58.922000000000004</c:v>
                </c:pt>
                <c:pt idx="30">
                  <c:v>59.861000000000004</c:v>
                </c:pt>
                <c:pt idx="31">
                  <c:v>62.050999999999988</c:v>
                </c:pt>
                <c:pt idx="32">
                  <c:v>58.641999999999996</c:v>
                </c:pt>
                <c:pt idx="33">
                  <c:v>65.096000000000004</c:v>
                </c:pt>
                <c:pt idx="34">
                  <c:v>66.013000000000005</c:v>
                </c:pt>
                <c:pt idx="35">
                  <c:v>66.734999999999999</c:v>
                </c:pt>
                <c:pt idx="36">
                  <c:v>66.654000000000011</c:v>
                </c:pt>
                <c:pt idx="37">
                  <c:v>68.713999999999999</c:v>
                </c:pt>
                <c:pt idx="38">
                  <c:v>72.141999999999996</c:v>
                </c:pt>
                <c:pt idx="39">
                  <c:v>72.144000000000005</c:v>
                </c:pt>
                <c:pt idx="40">
                  <c:v>73.62700000000001</c:v>
                </c:pt>
                <c:pt idx="41">
                  <c:v>75.16</c:v>
                </c:pt>
                <c:pt idx="42">
                  <c:v>76.794000000000011</c:v>
                </c:pt>
                <c:pt idx="43">
                  <c:v>78.183999999999997</c:v>
                </c:pt>
                <c:pt idx="44">
                  <c:v>78.179000000000002</c:v>
                </c:pt>
                <c:pt idx="45">
                  <c:v>85.763999999999996</c:v>
                </c:pt>
                <c:pt idx="46">
                  <c:v>83.167000000000016</c:v>
                </c:pt>
                <c:pt idx="47">
                  <c:v>85.793999999999983</c:v>
                </c:pt>
                <c:pt idx="48">
                  <c:v>87.463999999999984</c:v>
                </c:pt>
                <c:pt idx="49">
                  <c:v>90.203999999999994</c:v>
                </c:pt>
                <c:pt idx="50">
                  <c:v>88.724000000000018</c:v>
                </c:pt>
                <c:pt idx="51">
                  <c:v>86.550000000000026</c:v>
                </c:pt>
                <c:pt idx="52">
                  <c:v>94.429000000000002</c:v>
                </c:pt>
                <c:pt idx="53">
                  <c:v>92.17</c:v>
                </c:pt>
                <c:pt idx="54">
                  <c:v>94.354000000000013</c:v>
                </c:pt>
                <c:pt idx="55">
                  <c:v>94.074000000000012</c:v>
                </c:pt>
                <c:pt idx="56">
                  <c:v>93.784000000000006</c:v>
                </c:pt>
                <c:pt idx="57">
                  <c:v>97.504000000000005</c:v>
                </c:pt>
                <c:pt idx="58">
                  <c:v>94.10499999999999</c:v>
                </c:pt>
                <c:pt idx="59">
                  <c:v>97.795000000000002</c:v>
                </c:pt>
                <c:pt idx="60">
                  <c:v>97.815999999999988</c:v>
                </c:pt>
                <c:pt idx="61">
                  <c:v>96.379000000000005</c:v>
                </c:pt>
                <c:pt idx="62">
                  <c:v>99.123999999999995</c:v>
                </c:pt>
                <c:pt idx="63">
                  <c:v>98.410000000000011</c:v>
                </c:pt>
                <c:pt idx="64">
                  <c:v>99.296999999999997</c:v>
                </c:pt>
                <c:pt idx="65">
                  <c:v>99.752000000000024</c:v>
                </c:pt>
                <c:pt idx="66">
                  <c:v>99.667000000000002</c:v>
                </c:pt>
                <c:pt idx="67">
                  <c:v>99.911000000000016</c:v>
                </c:pt>
                <c:pt idx="68">
                  <c:v>99.807000000000002</c:v>
                </c:pt>
                <c:pt idx="69">
                  <c:v>99.90900000000002</c:v>
                </c:pt>
                <c:pt idx="70">
                  <c:v>99.989000000000004</c:v>
                </c:pt>
                <c:pt idx="71">
                  <c:v>99.989000000000004</c:v>
                </c:pt>
                <c:pt idx="72">
                  <c:v>99.947000000000003</c:v>
                </c:pt>
                <c:pt idx="73">
                  <c:v>99.987000000000009</c:v>
                </c:pt>
                <c:pt idx="74">
                  <c:v>99.984000000000009</c:v>
                </c:pt>
                <c:pt idx="75">
                  <c:v>99.995000000000005</c:v>
                </c:pt>
                <c:pt idx="76">
                  <c:v>99.998000000000005</c:v>
                </c:pt>
                <c:pt idx="77">
                  <c:v>99.995000000000005</c:v>
                </c:pt>
                <c:pt idx="78">
                  <c:v>99.995000000000005</c:v>
                </c:pt>
                <c:pt idx="79">
                  <c:v>99.981000000000009</c:v>
                </c:pt>
                <c:pt idx="80">
                  <c:v>99.988000000000014</c:v>
                </c:pt>
                <c:pt idx="81">
                  <c:v>99.993000000000009</c:v>
                </c:pt>
                <c:pt idx="82">
                  <c:v>99.986000000000004</c:v>
                </c:pt>
                <c:pt idx="83">
                  <c:v>99.981999999999999</c:v>
                </c:pt>
                <c:pt idx="84">
                  <c:v>99.994</c:v>
                </c:pt>
                <c:pt idx="85">
                  <c:v>99.977000000000004</c:v>
                </c:pt>
                <c:pt idx="86">
                  <c:v>99.975000000000009</c:v>
                </c:pt>
                <c:pt idx="87">
                  <c:v>99.972000000000008</c:v>
                </c:pt>
                <c:pt idx="88">
                  <c:v>99.979000000000013</c:v>
                </c:pt>
                <c:pt idx="89">
                  <c:v>99.968000000000004</c:v>
                </c:pt>
                <c:pt idx="90">
                  <c:v>99.963999999999999</c:v>
                </c:pt>
                <c:pt idx="91">
                  <c:v>99.966999999999999</c:v>
                </c:pt>
                <c:pt idx="92">
                  <c:v>99.957999999999998</c:v>
                </c:pt>
                <c:pt idx="93">
                  <c:v>99.943000000000012</c:v>
                </c:pt>
                <c:pt idx="94">
                  <c:v>99.927999999999997</c:v>
                </c:pt>
                <c:pt idx="95">
                  <c:v>99.977000000000004</c:v>
                </c:pt>
                <c:pt idx="96">
                  <c:v>99.783000000000001</c:v>
                </c:pt>
                <c:pt idx="97">
                  <c:v>99.917000000000002</c:v>
                </c:pt>
                <c:pt idx="98">
                  <c:v>99.871000000000009</c:v>
                </c:pt>
                <c:pt idx="99">
                  <c:v>99.693999999999988</c:v>
                </c:pt>
                <c:pt idx="100">
                  <c:v>99.941999999999993</c:v>
                </c:pt>
                <c:pt idx="101">
                  <c:v>99.798000000000016</c:v>
                </c:pt>
                <c:pt idx="102">
                  <c:v>99.453000000000003</c:v>
                </c:pt>
                <c:pt idx="103">
                  <c:v>99.227000000000004</c:v>
                </c:pt>
                <c:pt idx="104">
                  <c:v>98.867000000000004</c:v>
                </c:pt>
                <c:pt idx="105">
                  <c:v>98.188999999999993</c:v>
                </c:pt>
                <c:pt idx="106">
                  <c:v>95.522000000000006</c:v>
                </c:pt>
                <c:pt idx="107">
                  <c:v>92.044999999999987</c:v>
                </c:pt>
                <c:pt idx="108">
                  <c:v>82.73299999999999</c:v>
                </c:pt>
                <c:pt idx="109">
                  <c:v>78.552999999999983</c:v>
                </c:pt>
                <c:pt idx="110">
                  <c:v>75.990000000000009</c:v>
                </c:pt>
                <c:pt idx="111">
                  <c:v>70.152000000000001</c:v>
                </c:pt>
                <c:pt idx="112">
                  <c:v>62.813000000000009</c:v>
                </c:pt>
                <c:pt idx="113">
                  <c:v>59.871999999999993</c:v>
                </c:pt>
              </c:numCache>
            </c:numRef>
          </c:val>
          <c:smooth val="0"/>
        </c:ser>
        <c:ser>
          <c:idx val="2"/>
          <c:order val="2"/>
          <c:tx>
            <c:v>Streaming (Default)</c:v>
          </c:tx>
          <c:spPr>
            <a:ln w="76200" cap="rnd">
              <a:solidFill>
                <a:schemeClr val="accent3"/>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Compare'!$V$2:$V$115</c:f>
              <c:numCache>
                <c:formatCode>General</c:formatCode>
                <c:ptCount val="114"/>
                <c:pt idx="0">
                  <c:v>6.9450000000000021</c:v>
                </c:pt>
                <c:pt idx="1">
                  <c:v>7.875</c:v>
                </c:pt>
                <c:pt idx="2">
                  <c:v>10.102</c:v>
                </c:pt>
                <c:pt idx="3">
                  <c:v>13.257999999999999</c:v>
                </c:pt>
                <c:pt idx="4">
                  <c:v>13.738000000000003</c:v>
                </c:pt>
                <c:pt idx="5">
                  <c:v>13.01</c:v>
                </c:pt>
                <c:pt idx="6">
                  <c:v>18.884999999999998</c:v>
                </c:pt>
                <c:pt idx="7">
                  <c:v>37.186</c:v>
                </c:pt>
                <c:pt idx="8">
                  <c:v>46.524000000000001</c:v>
                </c:pt>
                <c:pt idx="9">
                  <c:v>36.340999999999994</c:v>
                </c:pt>
                <c:pt idx="10">
                  <c:v>40.231999999999999</c:v>
                </c:pt>
                <c:pt idx="11">
                  <c:v>41.236000000000004</c:v>
                </c:pt>
                <c:pt idx="12">
                  <c:v>49.519000000000005</c:v>
                </c:pt>
                <c:pt idx="13">
                  <c:v>49.646999999999998</c:v>
                </c:pt>
                <c:pt idx="14">
                  <c:v>47.137999999999998</c:v>
                </c:pt>
                <c:pt idx="15">
                  <c:v>43.968000000000004</c:v>
                </c:pt>
                <c:pt idx="16">
                  <c:v>39.995999999999995</c:v>
                </c:pt>
                <c:pt idx="17">
                  <c:v>45.781999999999996</c:v>
                </c:pt>
                <c:pt idx="18">
                  <c:v>45.890999999999991</c:v>
                </c:pt>
                <c:pt idx="19">
                  <c:v>45.265999999999991</c:v>
                </c:pt>
                <c:pt idx="20">
                  <c:v>48.997</c:v>
                </c:pt>
                <c:pt idx="21">
                  <c:v>50.355000000000004</c:v>
                </c:pt>
                <c:pt idx="22">
                  <c:v>50.381000000000007</c:v>
                </c:pt>
                <c:pt idx="23">
                  <c:v>49.944999999999993</c:v>
                </c:pt>
                <c:pt idx="24">
                  <c:v>55.613</c:v>
                </c:pt>
                <c:pt idx="25">
                  <c:v>56.930000000000007</c:v>
                </c:pt>
                <c:pt idx="26">
                  <c:v>56.242999999999995</c:v>
                </c:pt>
                <c:pt idx="27">
                  <c:v>60.133999999999993</c:v>
                </c:pt>
                <c:pt idx="28">
                  <c:v>59.007000000000005</c:v>
                </c:pt>
                <c:pt idx="29">
                  <c:v>60.38900000000001</c:v>
                </c:pt>
                <c:pt idx="30">
                  <c:v>61.375</c:v>
                </c:pt>
                <c:pt idx="31">
                  <c:v>65.414999999999992</c:v>
                </c:pt>
                <c:pt idx="32">
                  <c:v>65.058999999999997</c:v>
                </c:pt>
                <c:pt idx="33">
                  <c:v>67.063999999999993</c:v>
                </c:pt>
                <c:pt idx="34">
                  <c:v>70.292000000000002</c:v>
                </c:pt>
                <c:pt idx="35">
                  <c:v>67.907000000000011</c:v>
                </c:pt>
                <c:pt idx="36">
                  <c:v>69.227000000000004</c:v>
                </c:pt>
                <c:pt idx="37">
                  <c:v>71.782000000000011</c:v>
                </c:pt>
                <c:pt idx="38">
                  <c:v>69.055999999999997</c:v>
                </c:pt>
                <c:pt idx="39">
                  <c:v>73.176000000000016</c:v>
                </c:pt>
                <c:pt idx="40">
                  <c:v>72.388000000000005</c:v>
                </c:pt>
                <c:pt idx="41">
                  <c:v>75.11699999999999</c:v>
                </c:pt>
                <c:pt idx="42">
                  <c:v>76.85799999999999</c:v>
                </c:pt>
                <c:pt idx="43">
                  <c:v>73.150999999999996</c:v>
                </c:pt>
                <c:pt idx="44">
                  <c:v>76.503</c:v>
                </c:pt>
                <c:pt idx="45">
                  <c:v>75.480999999999995</c:v>
                </c:pt>
                <c:pt idx="46">
                  <c:v>81.595999999999989</c:v>
                </c:pt>
                <c:pt idx="47">
                  <c:v>77.988000000000014</c:v>
                </c:pt>
                <c:pt idx="48">
                  <c:v>80.909000000000006</c:v>
                </c:pt>
                <c:pt idx="49">
                  <c:v>80.876999999999995</c:v>
                </c:pt>
                <c:pt idx="50">
                  <c:v>81.189000000000007</c:v>
                </c:pt>
                <c:pt idx="51">
                  <c:v>81.323999999999998</c:v>
                </c:pt>
                <c:pt idx="52">
                  <c:v>82.453999999999994</c:v>
                </c:pt>
                <c:pt idx="53">
                  <c:v>81.929000000000002</c:v>
                </c:pt>
                <c:pt idx="54">
                  <c:v>83.606999999999999</c:v>
                </c:pt>
                <c:pt idx="55">
                  <c:v>83.959000000000003</c:v>
                </c:pt>
                <c:pt idx="56">
                  <c:v>87.414000000000001</c:v>
                </c:pt>
                <c:pt idx="57">
                  <c:v>83.63300000000001</c:v>
                </c:pt>
                <c:pt idx="58">
                  <c:v>84.209000000000003</c:v>
                </c:pt>
                <c:pt idx="59">
                  <c:v>87.417000000000002</c:v>
                </c:pt>
                <c:pt idx="60">
                  <c:v>85.147999999999996</c:v>
                </c:pt>
                <c:pt idx="61">
                  <c:v>86.718999999999994</c:v>
                </c:pt>
                <c:pt idx="62">
                  <c:v>86.805000000000007</c:v>
                </c:pt>
                <c:pt idx="63">
                  <c:v>85.275999999999996</c:v>
                </c:pt>
                <c:pt idx="64">
                  <c:v>82.247</c:v>
                </c:pt>
                <c:pt idx="65">
                  <c:v>87.623000000000005</c:v>
                </c:pt>
                <c:pt idx="66">
                  <c:v>81.680000000000007</c:v>
                </c:pt>
                <c:pt idx="67">
                  <c:v>85.911999999999992</c:v>
                </c:pt>
                <c:pt idx="68">
                  <c:v>82.676000000000002</c:v>
                </c:pt>
                <c:pt idx="69">
                  <c:v>84.725999999999985</c:v>
                </c:pt>
                <c:pt idx="70">
                  <c:v>83.398999999999987</c:v>
                </c:pt>
                <c:pt idx="71">
                  <c:v>83.896999999999991</c:v>
                </c:pt>
                <c:pt idx="72">
                  <c:v>87.766999999999996</c:v>
                </c:pt>
                <c:pt idx="73">
                  <c:v>81.709999999999994</c:v>
                </c:pt>
                <c:pt idx="74">
                  <c:v>85.385000000000005</c:v>
                </c:pt>
                <c:pt idx="75">
                  <c:v>84.366</c:v>
                </c:pt>
                <c:pt idx="76">
                  <c:v>86.613</c:v>
                </c:pt>
                <c:pt idx="77">
                  <c:v>88.416000000000011</c:v>
                </c:pt>
                <c:pt idx="78">
                  <c:v>88.063000000000002</c:v>
                </c:pt>
                <c:pt idx="79">
                  <c:v>90.337000000000003</c:v>
                </c:pt>
                <c:pt idx="80">
                  <c:v>90.724000000000004</c:v>
                </c:pt>
                <c:pt idx="81">
                  <c:v>90.143000000000001</c:v>
                </c:pt>
                <c:pt idx="82">
                  <c:v>89.658999999999992</c:v>
                </c:pt>
                <c:pt idx="83">
                  <c:v>90.760999999999996</c:v>
                </c:pt>
                <c:pt idx="84">
                  <c:v>89.515999999999991</c:v>
                </c:pt>
                <c:pt idx="85">
                  <c:v>87.813999999999993</c:v>
                </c:pt>
                <c:pt idx="86">
                  <c:v>90.343000000000004</c:v>
                </c:pt>
                <c:pt idx="87">
                  <c:v>88.543999999999997</c:v>
                </c:pt>
                <c:pt idx="88">
                  <c:v>86.88300000000001</c:v>
                </c:pt>
                <c:pt idx="89">
                  <c:v>88.662000000000006</c:v>
                </c:pt>
                <c:pt idx="90">
                  <c:v>89.224999999999994</c:v>
                </c:pt>
                <c:pt idx="91">
                  <c:v>90.600999999999999</c:v>
                </c:pt>
                <c:pt idx="92">
                  <c:v>88.467000000000013</c:v>
                </c:pt>
                <c:pt idx="93">
                  <c:v>91.60499999999999</c:v>
                </c:pt>
                <c:pt idx="94">
                  <c:v>93.72699999999999</c:v>
                </c:pt>
                <c:pt idx="95">
                  <c:v>91.608000000000004</c:v>
                </c:pt>
                <c:pt idx="96">
                  <c:v>91.831999999999994</c:v>
                </c:pt>
                <c:pt idx="97">
                  <c:v>93.061000000000007</c:v>
                </c:pt>
                <c:pt idx="98">
                  <c:v>90.678000000000011</c:v>
                </c:pt>
                <c:pt idx="99">
                  <c:v>91.866</c:v>
                </c:pt>
                <c:pt idx="100">
                  <c:v>92.573000000000008</c:v>
                </c:pt>
                <c:pt idx="101">
                  <c:v>87.957000000000008</c:v>
                </c:pt>
                <c:pt idx="102">
                  <c:v>88.406999999999996</c:v>
                </c:pt>
                <c:pt idx="103">
                  <c:v>88.813000000000017</c:v>
                </c:pt>
                <c:pt idx="104">
                  <c:v>84.796999999999997</c:v>
                </c:pt>
                <c:pt idx="105">
                  <c:v>80.625999999999991</c:v>
                </c:pt>
                <c:pt idx="106">
                  <c:v>83.090999999999994</c:v>
                </c:pt>
                <c:pt idx="107">
                  <c:v>79.61699999999999</c:v>
                </c:pt>
                <c:pt idx="108">
                  <c:v>71.991000000000014</c:v>
                </c:pt>
                <c:pt idx="109">
                  <c:v>68.180999999999997</c:v>
                </c:pt>
                <c:pt idx="110">
                  <c:v>65.902999999999992</c:v>
                </c:pt>
                <c:pt idx="111">
                  <c:v>57.966999999999999</c:v>
                </c:pt>
                <c:pt idx="112">
                  <c:v>54.762999999999998</c:v>
                </c:pt>
                <c:pt idx="113">
                  <c:v>48.552</c:v>
                </c:pt>
              </c:numCache>
            </c:numRef>
          </c:val>
          <c:smooth val="0"/>
        </c:ser>
        <c:dLbls>
          <c:showLegendKey val="0"/>
          <c:showVal val="0"/>
          <c:showCatName val="0"/>
          <c:showSerName val="0"/>
          <c:showPercent val="0"/>
          <c:showBubbleSize val="0"/>
        </c:dLbls>
        <c:smooth val="0"/>
        <c:axId val="1356721264"/>
        <c:axId val="1356706032"/>
      </c:lineChart>
      <c:catAx>
        <c:axId val="1356721264"/>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06032"/>
        <c:crosses val="autoZero"/>
        <c:auto val="1"/>
        <c:lblAlgn val="ctr"/>
        <c:lblOffset val="100"/>
        <c:noMultiLvlLbl val="0"/>
      </c:catAx>
      <c:valAx>
        <c:axId val="135670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21264"/>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Streaming (SCS)</c:v>
          </c:tx>
          <c:spPr>
            <a:ln w="76200" cap="rnd">
              <a:solidFill>
                <a:srgbClr val="7FBA00"/>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[1]Win7_O2010_S160_AppV50_UPubHTTP!$M$3:$M$115</c:f>
              <c:numCache>
                <c:formatCode>General</c:formatCode>
                <c:ptCount val="113"/>
                <c:pt idx="0">
                  <c:v>3.5048001531564325E-4</c:v>
                </c:pt>
                <c:pt idx="1">
                  <c:v>2.1067479956291961E-5</c:v>
                </c:pt>
                <c:pt idx="2">
                  <c:v>2.438338865500634E-2</c:v>
                </c:pt>
                <c:pt idx="3">
                  <c:v>0.12177590354727885</c:v>
                </c:pt>
                <c:pt idx="4">
                  <c:v>0.1328820821654173</c:v>
                </c:pt>
                <c:pt idx="5">
                  <c:v>0.10748497286473517</c:v>
                </c:pt>
                <c:pt idx="6">
                  <c:v>1.8903774018246469</c:v>
                </c:pt>
                <c:pt idx="7">
                  <c:v>3.1414583615315705</c:v>
                </c:pt>
                <c:pt idx="8">
                  <c:v>8.316343677672748</c:v>
                </c:pt>
                <c:pt idx="9">
                  <c:v>8.3628715785418954</c:v>
                </c:pt>
                <c:pt idx="10">
                  <c:v>8.0979405127416904</c:v>
                </c:pt>
                <c:pt idx="11">
                  <c:v>14.333442903722545</c:v>
                </c:pt>
                <c:pt idx="12">
                  <c:v>9.8736023534719415</c:v>
                </c:pt>
                <c:pt idx="13">
                  <c:v>14.854901703745043</c:v>
                </c:pt>
                <c:pt idx="14">
                  <c:v>11.69419758915102</c:v>
                </c:pt>
                <c:pt idx="15">
                  <c:v>13.274945794902298</c:v>
                </c:pt>
                <c:pt idx="16">
                  <c:v>13.981342201447955</c:v>
                </c:pt>
                <c:pt idx="17">
                  <c:v>11.31000296950713</c:v>
                </c:pt>
                <c:pt idx="18">
                  <c:v>16.236141989660101</c:v>
                </c:pt>
                <c:pt idx="19">
                  <c:v>11.810910249780614</c:v>
                </c:pt>
                <c:pt idx="20">
                  <c:v>16.020764631841924</c:v>
                </c:pt>
                <c:pt idx="21">
                  <c:v>14.236632860833797</c:v>
                </c:pt>
                <c:pt idx="22">
                  <c:v>13.141000584829865</c:v>
                </c:pt>
                <c:pt idx="23">
                  <c:v>16.919326734923107</c:v>
                </c:pt>
                <c:pt idx="24">
                  <c:v>11.341680018807448</c:v>
                </c:pt>
                <c:pt idx="25">
                  <c:v>20.528544666777655</c:v>
                </c:pt>
                <c:pt idx="26">
                  <c:v>14.311043910129891</c:v>
                </c:pt>
                <c:pt idx="27">
                  <c:v>16.274159554577341</c:v>
                </c:pt>
                <c:pt idx="28">
                  <c:v>19.575851097716694</c:v>
                </c:pt>
                <c:pt idx="29">
                  <c:v>14.692796358328744</c:v>
                </c:pt>
                <c:pt idx="30">
                  <c:v>20.871330685104745</c:v>
                </c:pt>
                <c:pt idx="31">
                  <c:v>15.485053575573962</c:v>
                </c:pt>
                <c:pt idx="32">
                  <c:v>18.469077415208538</c:v>
                </c:pt>
                <c:pt idx="33">
                  <c:v>19.581896035284483</c:v>
                </c:pt>
                <c:pt idx="34">
                  <c:v>14.615923176522568</c:v>
                </c:pt>
                <c:pt idx="35">
                  <c:v>21.699152064063842</c:v>
                </c:pt>
                <c:pt idx="36">
                  <c:v>15.039416869333573</c:v>
                </c:pt>
                <c:pt idx="37">
                  <c:v>20.360192279454246</c:v>
                </c:pt>
                <c:pt idx="38">
                  <c:v>18.186335606206349</c:v>
                </c:pt>
                <c:pt idx="39">
                  <c:v>15.559859883096999</c:v>
                </c:pt>
                <c:pt idx="40">
                  <c:v>21.412239962966833</c:v>
                </c:pt>
                <c:pt idx="41">
                  <c:v>14.190549674295681</c:v>
                </c:pt>
                <c:pt idx="42">
                  <c:v>21.563258716718437</c:v>
                </c:pt>
                <c:pt idx="43">
                  <c:v>17.865050773338766</c:v>
                </c:pt>
                <c:pt idx="44">
                  <c:v>16.164052199104244</c:v>
                </c:pt>
                <c:pt idx="45">
                  <c:v>22.160696210071201</c:v>
                </c:pt>
                <c:pt idx="46">
                  <c:v>14.892443846491528</c:v>
                </c:pt>
                <c:pt idx="47">
                  <c:v>23.972782804555386</c:v>
                </c:pt>
                <c:pt idx="48">
                  <c:v>18.547660973043882</c:v>
                </c:pt>
                <c:pt idx="49">
                  <c:v>17.762807644175815</c:v>
                </c:pt>
                <c:pt idx="50">
                  <c:v>21.974947917469329</c:v>
                </c:pt>
                <c:pt idx="51">
                  <c:v>16.736838185830486</c:v>
                </c:pt>
                <c:pt idx="52">
                  <c:v>21.955996745173898</c:v>
                </c:pt>
                <c:pt idx="53">
                  <c:v>19.052883018453763</c:v>
                </c:pt>
                <c:pt idx="54">
                  <c:v>19.669293247652252</c:v>
                </c:pt>
                <c:pt idx="55">
                  <c:v>20.761306661156052</c:v>
                </c:pt>
                <c:pt idx="56">
                  <c:v>18.127059763103752</c:v>
                </c:pt>
                <c:pt idx="57">
                  <c:v>20.015509142525808</c:v>
                </c:pt>
                <c:pt idx="58">
                  <c:v>20.757121426108789</c:v>
                </c:pt>
                <c:pt idx="59">
                  <c:v>17.388883583660171</c:v>
                </c:pt>
                <c:pt idx="60">
                  <c:v>20.941404411580173</c:v>
                </c:pt>
                <c:pt idx="61">
                  <c:v>19.796522213642032</c:v>
                </c:pt>
                <c:pt idx="62">
                  <c:v>17.984368421652565</c:v>
                </c:pt>
                <c:pt idx="63">
                  <c:v>21.69252866938039</c:v>
                </c:pt>
                <c:pt idx="64">
                  <c:v>18.605451146052005</c:v>
                </c:pt>
                <c:pt idx="65">
                  <c:v>18.61854667243183</c:v>
                </c:pt>
                <c:pt idx="66">
                  <c:v>20.863161878257664</c:v>
                </c:pt>
                <c:pt idx="67">
                  <c:v>18.320911570466414</c:v>
                </c:pt>
                <c:pt idx="68">
                  <c:v>19.534818693237959</c:v>
                </c:pt>
                <c:pt idx="69">
                  <c:v>22.157374277279011</c:v>
                </c:pt>
                <c:pt idx="70">
                  <c:v>17.550097966961651</c:v>
                </c:pt>
                <c:pt idx="71">
                  <c:v>21.368626713127497</c:v>
                </c:pt>
                <c:pt idx="72">
                  <c:v>19.298070324863527</c:v>
                </c:pt>
                <c:pt idx="73">
                  <c:v>19.117709939336486</c:v>
                </c:pt>
                <c:pt idx="74">
                  <c:v>20.006196555401111</c:v>
                </c:pt>
                <c:pt idx="75">
                  <c:v>18.358917100962397</c:v>
                </c:pt>
                <c:pt idx="76">
                  <c:v>20.078326450063571</c:v>
                </c:pt>
                <c:pt idx="77">
                  <c:v>17.799241060083908</c:v>
                </c:pt>
                <c:pt idx="78">
                  <c:v>20.993547216512241</c:v>
                </c:pt>
                <c:pt idx="79">
                  <c:v>18.953839619687681</c:v>
                </c:pt>
                <c:pt idx="80">
                  <c:v>17.479354909568414</c:v>
                </c:pt>
                <c:pt idx="81">
                  <c:v>20.070177484676904</c:v>
                </c:pt>
                <c:pt idx="82">
                  <c:v>17.785817046800382</c:v>
                </c:pt>
                <c:pt idx="83">
                  <c:v>17.696956193780935</c:v>
                </c:pt>
                <c:pt idx="84">
                  <c:v>18.277104031443251</c:v>
                </c:pt>
                <c:pt idx="85">
                  <c:v>17.389891630783033</c:v>
                </c:pt>
                <c:pt idx="86">
                  <c:v>17.898560193223421</c:v>
                </c:pt>
                <c:pt idx="87">
                  <c:v>17.924478341648339</c:v>
                </c:pt>
                <c:pt idx="88">
                  <c:v>15.095328759780131</c:v>
                </c:pt>
                <c:pt idx="89">
                  <c:v>16.750233512524069</c:v>
                </c:pt>
                <c:pt idx="90">
                  <c:v>17.396737084702913</c:v>
                </c:pt>
                <c:pt idx="91">
                  <c:v>15.621269202470359</c:v>
                </c:pt>
                <c:pt idx="92">
                  <c:v>15.488991845470906</c:v>
                </c:pt>
                <c:pt idx="93">
                  <c:v>16.574182975578335</c:v>
                </c:pt>
                <c:pt idx="94">
                  <c:v>13.618481895813559</c:v>
                </c:pt>
                <c:pt idx="95">
                  <c:v>13.446012617329391</c:v>
                </c:pt>
                <c:pt idx="96">
                  <c:v>14.804887508930065</c:v>
                </c:pt>
                <c:pt idx="97">
                  <c:v>14.31840614973324</c:v>
                </c:pt>
                <c:pt idx="98">
                  <c:v>14.667310807015067</c:v>
                </c:pt>
                <c:pt idx="99">
                  <c:v>14.937163770076102</c:v>
                </c:pt>
                <c:pt idx="100">
                  <c:v>13.94804471894887</c:v>
                </c:pt>
                <c:pt idx="101">
                  <c:v>15.731482658352864</c:v>
                </c:pt>
                <c:pt idx="102">
                  <c:v>15.476556316266501</c:v>
                </c:pt>
                <c:pt idx="103">
                  <c:v>15.515411026993778</c:v>
                </c:pt>
                <c:pt idx="104">
                  <c:v>15.362305467893066</c:v>
                </c:pt>
                <c:pt idx="105">
                  <c:v>14.937109607273044</c:v>
                </c:pt>
                <c:pt idx="106">
                  <c:v>16.187374399602557</c:v>
                </c:pt>
                <c:pt idx="107">
                  <c:v>16.131342337313843</c:v>
                </c:pt>
                <c:pt idx="108">
                  <c:v>14.709391189751443</c:v>
                </c:pt>
                <c:pt idx="109">
                  <c:v>15.77922474736477</c:v>
                </c:pt>
                <c:pt idx="110">
                  <c:v>16.151744306926108</c:v>
                </c:pt>
                <c:pt idx="111">
                  <c:v>15.434083119264546</c:v>
                </c:pt>
                <c:pt idx="112">
                  <c:v>14.881233644342194</c:v>
                </c:pt>
              </c:numCache>
            </c:numRef>
          </c:val>
          <c:smooth val="0"/>
        </c:ser>
        <c:ser>
          <c:idx val="1"/>
          <c:order val="1"/>
          <c:tx>
            <c:v>Streaming (Default)</c:v>
          </c:tx>
          <c:spPr>
            <a:ln w="76200" cap="rnd">
              <a:solidFill>
                <a:srgbClr val="DC3C00"/>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[1]Win7_O2010_S160_AppV50_UPubHTTP!$L$3:$L$115</c:f>
              <c:numCache>
                <c:formatCode>General</c:formatCode>
                <c:ptCount val="113"/>
                <c:pt idx="0">
                  <c:v>3.5091903460344651E-4</c:v>
                </c:pt>
                <c:pt idx="1">
                  <c:v>1.4368446909201398E-5</c:v>
                </c:pt>
                <c:pt idx="2">
                  <c:v>1.898211574490505E-3</c:v>
                </c:pt>
                <c:pt idx="3">
                  <c:v>0.12014718462282276</c:v>
                </c:pt>
                <c:pt idx="4">
                  <c:v>0.11929656096393661</c:v>
                </c:pt>
                <c:pt idx="5">
                  <c:v>0.11845757849706133</c:v>
                </c:pt>
                <c:pt idx="6">
                  <c:v>0.79608720617475859</c:v>
                </c:pt>
                <c:pt idx="7">
                  <c:v>9.0269960048986206</c:v>
                </c:pt>
                <c:pt idx="8">
                  <c:v>13.447512989113175</c:v>
                </c:pt>
                <c:pt idx="9">
                  <c:v>19.395805537368247</c:v>
                </c:pt>
                <c:pt idx="10">
                  <c:v>25.196124241823249</c:v>
                </c:pt>
                <c:pt idx="11">
                  <c:v>28.477017194541677</c:v>
                </c:pt>
                <c:pt idx="12">
                  <c:v>29.624438977589332</c:v>
                </c:pt>
                <c:pt idx="13">
                  <c:v>30.028141529090192</c:v>
                </c:pt>
                <c:pt idx="14">
                  <c:v>34.145244229753608</c:v>
                </c:pt>
                <c:pt idx="15">
                  <c:v>30.922356361260725</c:v>
                </c:pt>
                <c:pt idx="16">
                  <c:v>30.854041230923542</c:v>
                </c:pt>
                <c:pt idx="17">
                  <c:v>33.276820659936071</c:v>
                </c:pt>
                <c:pt idx="18">
                  <c:v>30.446793796566844</c:v>
                </c:pt>
                <c:pt idx="19">
                  <c:v>32.588737661385231</c:v>
                </c:pt>
                <c:pt idx="20">
                  <c:v>31.814369176518952</c:v>
                </c:pt>
                <c:pt idx="21">
                  <c:v>30.423236809670648</c:v>
                </c:pt>
                <c:pt idx="22">
                  <c:v>31.470927223296037</c:v>
                </c:pt>
                <c:pt idx="23">
                  <c:v>33.176459305339044</c:v>
                </c:pt>
                <c:pt idx="24">
                  <c:v>35.338186438055786</c:v>
                </c:pt>
                <c:pt idx="25">
                  <c:v>34.200908717417683</c:v>
                </c:pt>
                <c:pt idx="26">
                  <c:v>32.657333416828443</c:v>
                </c:pt>
                <c:pt idx="27">
                  <c:v>32.048195593346222</c:v>
                </c:pt>
                <c:pt idx="28">
                  <c:v>34.518646912454649</c:v>
                </c:pt>
                <c:pt idx="29">
                  <c:v>34.686924279957154</c:v>
                </c:pt>
                <c:pt idx="30">
                  <c:v>32.612148140394424</c:v>
                </c:pt>
                <c:pt idx="31">
                  <c:v>34.308398170714412</c:v>
                </c:pt>
                <c:pt idx="32">
                  <c:v>34.112739477374205</c:v>
                </c:pt>
                <c:pt idx="33">
                  <c:v>35.293592666048227</c:v>
                </c:pt>
                <c:pt idx="34">
                  <c:v>35.984668618313293</c:v>
                </c:pt>
                <c:pt idx="35">
                  <c:v>34.182169001887367</c:v>
                </c:pt>
                <c:pt idx="36">
                  <c:v>33.563436361130819</c:v>
                </c:pt>
                <c:pt idx="37">
                  <c:v>33.961243263512188</c:v>
                </c:pt>
                <c:pt idx="38">
                  <c:v>33.571346668100709</c:v>
                </c:pt>
                <c:pt idx="39">
                  <c:v>30.635631845718965</c:v>
                </c:pt>
                <c:pt idx="40">
                  <c:v>31.077362264823915</c:v>
                </c:pt>
                <c:pt idx="41">
                  <c:v>30.722296216364107</c:v>
                </c:pt>
                <c:pt idx="42">
                  <c:v>31.545262396183471</c:v>
                </c:pt>
                <c:pt idx="43">
                  <c:v>34.071215027929526</c:v>
                </c:pt>
                <c:pt idx="44">
                  <c:v>33.501018783355036</c:v>
                </c:pt>
                <c:pt idx="45">
                  <c:v>32.876897809567133</c:v>
                </c:pt>
                <c:pt idx="46">
                  <c:v>34.407916512487176</c:v>
                </c:pt>
                <c:pt idx="47">
                  <c:v>32.910020058686314</c:v>
                </c:pt>
                <c:pt idx="48">
                  <c:v>33.281728936825779</c:v>
                </c:pt>
                <c:pt idx="49">
                  <c:v>30.333394149786084</c:v>
                </c:pt>
                <c:pt idx="50">
                  <c:v>29.910312068768619</c:v>
                </c:pt>
                <c:pt idx="51">
                  <c:v>30.151880551912214</c:v>
                </c:pt>
                <c:pt idx="52">
                  <c:v>29.931585554943126</c:v>
                </c:pt>
                <c:pt idx="53">
                  <c:v>29.46305586460441</c:v>
                </c:pt>
                <c:pt idx="54">
                  <c:v>31.2391695545288</c:v>
                </c:pt>
                <c:pt idx="55">
                  <c:v>31.318562234238154</c:v>
                </c:pt>
                <c:pt idx="56">
                  <c:v>30.476358326281495</c:v>
                </c:pt>
                <c:pt idx="57">
                  <c:v>30.823274366140367</c:v>
                </c:pt>
                <c:pt idx="58">
                  <c:v>31.361935502713703</c:v>
                </c:pt>
                <c:pt idx="59">
                  <c:v>30.198262379771052</c:v>
                </c:pt>
                <c:pt idx="60">
                  <c:v>31.040956261775698</c:v>
                </c:pt>
                <c:pt idx="61">
                  <c:v>30.73331195103518</c:v>
                </c:pt>
                <c:pt idx="62">
                  <c:v>30.348267357862678</c:v>
                </c:pt>
                <c:pt idx="63">
                  <c:v>29.695509512493093</c:v>
                </c:pt>
                <c:pt idx="64">
                  <c:v>29.514273257908453</c:v>
                </c:pt>
                <c:pt idx="65">
                  <c:v>29.235002845800263</c:v>
                </c:pt>
                <c:pt idx="66">
                  <c:v>26.880094811327766</c:v>
                </c:pt>
                <c:pt idx="67">
                  <c:v>25.882173782940853</c:v>
                </c:pt>
                <c:pt idx="68">
                  <c:v>29.786515586628404</c:v>
                </c:pt>
                <c:pt idx="69">
                  <c:v>29.317027804896618</c:v>
                </c:pt>
                <c:pt idx="70">
                  <c:v>28.098441251246623</c:v>
                </c:pt>
                <c:pt idx="71">
                  <c:v>27.812060332100359</c:v>
                </c:pt>
                <c:pt idx="72">
                  <c:v>27.726528361086675</c:v>
                </c:pt>
                <c:pt idx="73">
                  <c:v>28.105666821322963</c:v>
                </c:pt>
                <c:pt idx="74">
                  <c:v>29.592644520632014</c:v>
                </c:pt>
                <c:pt idx="75">
                  <c:v>30.197031195408265</c:v>
                </c:pt>
                <c:pt idx="76">
                  <c:v>29.460544978759984</c:v>
                </c:pt>
                <c:pt idx="77">
                  <c:v>30.105041755641523</c:v>
                </c:pt>
                <c:pt idx="78">
                  <c:v>28.977194984753282</c:v>
                </c:pt>
                <c:pt idx="79">
                  <c:v>28.290152747196142</c:v>
                </c:pt>
                <c:pt idx="80">
                  <c:v>31.345773600545069</c:v>
                </c:pt>
                <c:pt idx="81">
                  <c:v>30.189612446866143</c:v>
                </c:pt>
                <c:pt idx="82">
                  <c:v>29.609615613817425</c:v>
                </c:pt>
                <c:pt idx="83">
                  <c:v>30.843404202314623</c:v>
                </c:pt>
                <c:pt idx="84">
                  <c:v>30.457414533384867</c:v>
                </c:pt>
                <c:pt idx="85">
                  <c:v>29.721694832422784</c:v>
                </c:pt>
                <c:pt idx="86">
                  <c:v>28.630177389098733</c:v>
                </c:pt>
                <c:pt idx="87">
                  <c:v>30.104791578728793</c:v>
                </c:pt>
                <c:pt idx="88">
                  <c:v>30.030718022269348</c:v>
                </c:pt>
                <c:pt idx="89">
                  <c:v>29.458594883927731</c:v>
                </c:pt>
                <c:pt idx="90">
                  <c:v>29.644376568245946</c:v>
                </c:pt>
                <c:pt idx="91">
                  <c:v>30.435973245634987</c:v>
                </c:pt>
                <c:pt idx="92">
                  <c:v>29.074871206899168</c:v>
                </c:pt>
                <c:pt idx="93">
                  <c:v>28.962202889220862</c:v>
                </c:pt>
                <c:pt idx="94">
                  <c:v>27.140821975910885</c:v>
                </c:pt>
                <c:pt idx="95">
                  <c:v>28.019863706032339</c:v>
                </c:pt>
                <c:pt idx="96">
                  <c:v>27.903579549391811</c:v>
                </c:pt>
                <c:pt idx="97">
                  <c:v>27.041351824710016</c:v>
                </c:pt>
                <c:pt idx="98">
                  <c:v>27.686576094184208</c:v>
                </c:pt>
                <c:pt idx="99">
                  <c:v>30.769415896928599</c:v>
                </c:pt>
                <c:pt idx="100">
                  <c:v>29.739797010338563</c:v>
                </c:pt>
                <c:pt idx="101">
                  <c:v>29.39467534099985</c:v>
                </c:pt>
                <c:pt idx="102">
                  <c:v>30.466634467736508</c:v>
                </c:pt>
                <c:pt idx="103">
                  <c:v>32.899215869093219</c:v>
                </c:pt>
                <c:pt idx="104">
                  <c:v>31.781672860367223</c:v>
                </c:pt>
                <c:pt idx="105">
                  <c:v>28.785863240674374</c:v>
                </c:pt>
                <c:pt idx="106">
                  <c:v>30.025823156587599</c:v>
                </c:pt>
                <c:pt idx="107">
                  <c:v>30.879186966251169</c:v>
                </c:pt>
                <c:pt idx="108">
                  <c:v>30.171324087763328</c:v>
                </c:pt>
                <c:pt idx="109">
                  <c:v>30.603282105618558</c:v>
                </c:pt>
                <c:pt idx="110">
                  <c:v>29.950250014752857</c:v>
                </c:pt>
                <c:pt idx="111">
                  <c:v>32.514170820990927</c:v>
                </c:pt>
                <c:pt idx="112">
                  <c:v>30.815978600378585</c:v>
                </c:pt>
              </c:numCache>
            </c:numRef>
          </c:val>
          <c:smooth val="0"/>
        </c:ser>
        <c:dLbls>
          <c:showLegendKey val="0"/>
          <c:showVal val="0"/>
          <c:showCatName val="0"/>
          <c:showSerName val="0"/>
          <c:showPercent val="0"/>
          <c:showBubbleSize val="0"/>
        </c:dLbls>
        <c:smooth val="0"/>
        <c:axId val="1356707120"/>
        <c:axId val="1356708208"/>
      </c:lineChart>
      <c:catAx>
        <c:axId val="1356707120"/>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08208"/>
        <c:crosses val="autoZero"/>
        <c:auto val="1"/>
        <c:lblAlgn val="ctr"/>
        <c:lblOffset val="100"/>
        <c:noMultiLvlLbl val="0"/>
      </c:catAx>
      <c:valAx>
        <c:axId val="135670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6707120"/>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371326982971777"/>
          <c:y val="0.16331849781255406"/>
          <c:w val="0.86279720879253896"/>
          <c:h val="0.83668149494919386"/>
        </c:manualLayout>
      </c:layout>
      <c:barChart>
        <c:barDir val="bar"/>
        <c:grouping val="percentStacked"/>
        <c:varyColors val="0"/>
        <c:ser>
          <c:idx val="0"/>
          <c:order val="0"/>
          <c:spPr>
            <a:solidFill>
              <a:schemeClr val="accent1"/>
            </a:solidFill>
            <a:ln>
              <a:no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gradFill>
                      <a:gsLst>
                        <a:gs pos="0">
                          <a:srgbClr val="FFFFFF"/>
                        </a:gs>
                        <a:gs pos="100000">
                          <a:srgbClr val="FFFFFF"/>
                        </a:gs>
                      </a:gsLst>
                      <a:lin ang="5400000" scaled="1"/>
                    </a:gra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Sheet1!$B$2</c:f>
              <c:numCache>
                <c:formatCode>General</c:formatCode>
                <c:ptCount val="1"/>
                <c:pt idx="0">
                  <c:v>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Flash - </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1</c:v>
                      </c:pt>
                    </c:numCache>
                  </c:numRef>
                </c15:cat>
              </c15:filteredCategoryTitle>
            </c:ext>
          </c:extLst>
        </c:ser>
        <c:ser>
          <c:idx val="1"/>
          <c:order val="1"/>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gradFill>
                        <a:gsLst>
                          <a:gs pos="0">
                            <a:srgbClr val="FFFFFF"/>
                          </a:gs>
                          <a:gs pos="100000">
                            <a:srgbClr val="FFFFFF"/>
                          </a:gs>
                        </a:gsLst>
                        <a:lin ang="5400000" scaled="1"/>
                      </a:gradFill>
                      <a:latin typeface="+mj-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gradFill>
                      <a:gsLst>
                        <a:gs pos="0">
                          <a:srgbClr val="FFFFFF"/>
                        </a:gs>
                        <a:gs pos="100000">
                          <a:srgbClr val="FFFFFF"/>
                        </a:gs>
                      </a:gsLst>
                      <a:lin ang="5400000" scaled="1"/>
                    </a:gra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Sheet1!$C$2</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Adobe Reader</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1</c:v>
                      </c:pt>
                    </c:numCache>
                  </c:numRef>
                </c15:cat>
              </c15:filteredCategoryTitle>
            </c:ext>
          </c:extLst>
        </c:ser>
        <c:ser>
          <c:idx val="2"/>
          <c:order val="2"/>
          <c:spPr>
            <a:solidFill>
              <a:schemeClr val="accent5"/>
            </a:solidFill>
            <a:ln>
              <a:noFill/>
            </a:ln>
            <a:effectLst/>
          </c:spPr>
          <c:invertIfNegative val="0"/>
          <c:dPt>
            <c:idx val="0"/>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Sheet1!$D$2</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Freemind</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1</c:v>
                      </c:pt>
                    </c:numCache>
                  </c:numRef>
                </c15:cat>
              </c15:filteredCategoryTitle>
            </c:ext>
          </c:extLst>
        </c:ser>
        <c:ser>
          <c:idx val="3"/>
          <c:order val="3"/>
          <c:spPr>
            <a:solidFill>
              <a:schemeClr val="accent2"/>
            </a:solidFill>
            <a:ln>
              <a:noFill/>
            </a:ln>
            <a:effectLst/>
          </c:spPr>
          <c:invertIfNegative val="0"/>
          <c:dPt>
            <c:idx val="0"/>
            <c:invertIfNegative val="0"/>
            <c:bubble3D val="0"/>
            <c:spPr>
              <a:solidFill>
                <a:srgbClr val="DC3C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Sheet1!$E$2</c:f>
              <c:numCache>
                <c:formatCode>General</c:formatCode>
                <c:ptCount val="1"/>
                <c:pt idx="0">
                  <c:v>24</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Office 2010</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1</c:v>
                      </c:pt>
                    </c:numCache>
                  </c:numRef>
                </c15:cat>
              </c15:filteredCategoryTitle>
            </c:ext>
          </c:extLst>
        </c:ser>
        <c:dLbls>
          <c:dLblPos val="ctr"/>
          <c:showLegendKey val="0"/>
          <c:showVal val="1"/>
          <c:showCatName val="0"/>
          <c:showSerName val="0"/>
          <c:showPercent val="0"/>
          <c:showBubbleSize val="0"/>
        </c:dLbls>
        <c:gapWidth val="79"/>
        <c:overlap val="100"/>
        <c:serLines>
          <c:spPr>
            <a:ln w="9525">
              <a:noFill/>
              <a:round/>
            </a:ln>
            <a:effectLst/>
          </c:spPr>
        </c:serLines>
        <c:axId val="1358362336"/>
        <c:axId val="1358370496"/>
      </c:barChart>
      <c:valAx>
        <c:axId val="1358370496"/>
        <c:scaling>
          <c:orientation val="minMax"/>
        </c:scaling>
        <c:delete val="1"/>
        <c:axPos val="b"/>
        <c:numFmt formatCode="0%" sourceLinked="1"/>
        <c:majorTickMark val="none"/>
        <c:minorTickMark val="none"/>
        <c:tickLblPos val="nextTo"/>
        <c:crossAx val="1358362336"/>
        <c:crosses val="autoZero"/>
        <c:crossBetween val="between"/>
      </c:valAx>
      <c:catAx>
        <c:axId val="135836233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58370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invertIfNegative val="0"/>
          <c:dPt>
            <c:idx val="0"/>
            <c:invertIfNegative val="0"/>
            <c:bubble3D val="0"/>
            <c:spPr>
              <a:solidFill>
                <a:schemeClr val="accent1"/>
              </a:solidFill>
            </c:spPr>
          </c:dPt>
          <c:dPt>
            <c:idx val="1"/>
            <c:invertIfNegative val="0"/>
            <c:bubble3D val="0"/>
            <c:spPr>
              <a:solidFill>
                <a:schemeClr val="accent2"/>
              </a:solidFill>
            </c:spPr>
          </c:dPt>
          <c:dPt>
            <c:idx val="2"/>
            <c:invertIfNegative val="0"/>
            <c:bubble3D val="0"/>
            <c:spPr>
              <a:solidFill>
                <a:schemeClr val="accent3"/>
              </a:solidFill>
            </c:spPr>
          </c:dPt>
          <c:dPt>
            <c:idx val="3"/>
            <c:invertIfNegative val="0"/>
            <c:bubble3D val="0"/>
            <c:spPr>
              <a:solidFill>
                <a:schemeClr val="accent4"/>
              </a:solidFill>
            </c:spPr>
          </c:dPt>
          <c:dPt>
            <c:idx val="4"/>
            <c:invertIfNegative val="0"/>
            <c:bubble3D val="0"/>
            <c:spPr>
              <a:solidFill>
                <a:schemeClr val="accent5"/>
              </a:solidFill>
            </c:spPr>
          </c:dPt>
          <c:dPt>
            <c:idx val="5"/>
            <c:invertIfNegative val="0"/>
            <c:bubble3D val="0"/>
            <c:spPr>
              <a:solidFill>
                <a:schemeClr val="accent6"/>
              </a:solidFill>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'[Overview-ESX-Pub-Compare (8).xlsx]Publishing Compare'!$AB$15:$AB$20</c:f>
              <c:strCache>
                <c:ptCount val="6"/>
                <c:pt idx="0">
                  <c:v>Global Pre-Added / Published</c:v>
                </c:pt>
                <c:pt idx="1">
                  <c:v>Global Pre-Added</c:v>
                </c:pt>
                <c:pt idx="2">
                  <c:v>User Pre-Added Office No COM</c:v>
                </c:pt>
                <c:pt idx="3">
                  <c:v>User Pre-Added Office Image</c:v>
                </c:pt>
                <c:pt idx="4">
                  <c:v>User Pre-Added</c:v>
                </c:pt>
                <c:pt idx="5">
                  <c:v>User Not Pre-Added</c:v>
                </c:pt>
              </c:strCache>
            </c:strRef>
          </c:cat>
          <c:val>
            <c:numRef>
              <c:f>'[Overview-ESX-Pub-Compare (8).xlsx]Publishing Compare'!$AC$15:$AC$20</c:f>
              <c:numCache>
                <c:formatCode>0%</c:formatCode>
                <c:ptCount val="6"/>
                <c:pt idx="0">
                  <c:v>1</c:v>
                </c:pt>
                <c:pt idx="1">
                  <c:v>1</c:v>
                </c:pt>
                <c:pt idx="2">
                  <c:v>0.79</c:v>
                </c:pt>
                <c:pt idx="3">
                  <c:v>0.31</c:v>
                </c:pt>
                <c:pt idx="4">
                  <c:v>1</c:v>
                </c:pt>
                <c:pt idx="5">
                  <c:v>1</c:v>
                </c:pt>
              </c:numCache>
            </c:numRef>
          </c:val>
        </c:ser>
        <c:ser>
          <c:idx val="1"/>
          <c:order val="1"/>
          <c:spPr>
            <a:noFill/>
          </c:spPr>
          <c:invertIfNegative val="0"/>
          <c:dPt>
            <c:idx val="0"/>
            <c:invertIfNegative val="0"/>
            <c:bubble3D val="0"/>
            <c:spPr>
              <a:noFill/>
              <a:ln>
                <a:solidFill>
                  <a:schemeClr val="accent1"/>
                </a:solidFill>
                <a:prstDash val="dash"/>
              </a:ln>
            </c:spPr>
          </c:dPt>
          <c:dPt>
            <c:idx val="1"/>
            <c:invertIfNegative val="0"/>
            <c:bubble3D val="0"/>
            <c:spPr>
              <a:noFill/>
              <a:ln>
                <a:solidFill>
                  <a:schemeClr val="accent2"/>
                </a:solidFill>
                <a:prstDash val="dash"/>
              </a:ln>
            </c:spPr>
          </c:dPt>
          <c:dPt>
            <c:idx val="2"/>
            <c:invertIfNegative val="0"/>
            <c:bubble3D val="0"/>
            <c:spPr>
              <a:noFill/>
              <a:ln>
                <a:solidFill>
                  <a:schemeClr val="accent3"/>
                </a:solidFill>
                <a:prstDash val="dash"/>
              </a:ln>
            </c:spPr>
          </c:dPt>
          <c:dPt>
            <c:idx val="3"/>
            <c:invertIfNegative val="0"/>
            <c:bubble3D val="0"/>
            <c:spPr>
              <a:noFill/>
              <a:ln w="9525">
                <a:solidFill>
                  <a:schemeClr val="accent4"/>
                </a:solidFill>
                <a:prstDash val="dash"/>
              </a:ln>
            </c:spPr>
          </c:dPt>
          <c:dPt>
            <c:idx val="4"/>
            <c:invertIfNegative val="0"/>
            <c:bubble3D val="0"/>
            <c:spPr>
              <a:noFill/>
              <a:ln w="9525">
                <a:solidFill>
                  <a:schemeClr val="accent5"/>
                </a:solidFill>
                <a:prstDash val="dash"/>
              </a:ln>
            </c:spPr>
          </c:dPt>
          <c:dLbls>
            <c:dLbl>
              <c:idx val="4"/>
              <c:layout>
                <c:manualLayout>
                  <c:x val="2.8744855967078188E-2"/>
                  <c:y val="-2.939814814814814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delete val="1"/>
              <c:extLst>
                <c:ext xmlns:c15="http://schemas.microsoft.com/office/drawing/2012/chart" uri="{CE6537A1-D6FC-4f65-9D91-7224C49458BB}"/>
              </c:extLst>
            </c:dLbl>
            <c:spPr>
              <a:noFill/>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'[Overview-ESX-Pub-Compare (8).xlsx]Publishing Compare'!$AB$15:$AB$20</c:f>
              <c:strCache>
                <c:ptCount val="6"/>
                <c:pt idx="0">
                  <c:v>Global Pre-Added / Published</c:v>
                </c:pt>
                <c:pt idx="1">
                  <c:v>Global Pre-Added</c:v>
                </c:pt>
                <c:pt idx="2">
                  <c:v>User Pre-Added Office No COM</c:v>
                </c:pt>
                <c:pt idx="3">
                  <c:v>User Pre-Added Office Image</c:v>
                </c:pt>
                <c:pt idx="4">
                  <c:v>User Pre-Added</c:v>
                </c:pt>
                <c:pt idx="5">
                  <c:v>User Not Pre-Added</c:v>
                </c:pt>
              </c:strCache>
            </c:strRef>
          </c:cat>
          <c:val>
            <c:numRef>
              <c:f>'[Overview-ESX-Pub-Compare (8).xlsx]Publishing Compare'!$AD$15:$AD$20</c:f>
              <c:numCache>
                <c:formatCode>0%</c:formatCode>
                <c:ptCount val="6"/>
                <c:pt idx="0">
                  <c:v>0.25</c:v>
                </c:pt>
                <c:pt idx="1">
                  <c:v>0.19</c:v>
                </c:pt>
                <c:pt idx="2">
                  <c:v>0.21</c:v>
                </c:pt>
                <c:pt idx="3">
                  <c:v>0.69</c:v>
                </c:pt>
                <c:pt idx="4">
                  <c:v>0.01</c:v>
                </c:pt>
                <c:pt idx="5">
                  <c:v>0</c:v>
                </c:pt>
              </c:numCache>
            </c:numRef>
          </c:val>
        </c:ser>
        <c:dLbls>
          <c:showLegendKey val="0"/>
          <c:showVal val="0"/>
          <c:showCatName val="0"/>
          <c:showSerName val="0"/>
          <c:showPercent val="0"/>
          <c:showBubbleSize val="0"/>
        </c:dLbls>
        <c:gapWidth val="14"/>
        <c:overlap val="100"/>
        <c:axId val="1358366144"/>
        <c:axId val="1358372128"/>
      </c:barChart>
      <c:catAx>
        <c:axId val="1358366144"/>
        <c:scaling>
          <c:orientation val="minMax"/>
        </c:scaling>
        <c:delete val="0"/>
        <c:axPos val="l"/>
        <c:numFmt formatCode="General" sourceLinked="1"/>
        <c:majorTickMark val="none"/>
        <c:minorTickMark val="none"/>
        <c:tickLblPos val="nextTo"/>
        <c:txPr>
          <a:bodyPr rot="-60000000" vert="horz"/>
          <a:lstStyle/>
          <a:p>
            <a:pPr>
              <a:defRPr sz="2400"/>
            </a:pPr>
            <a:endParaRPr lang="en-US"/>
          </a:p>
        </c:txPr>
        <c:crossAx val="1358372128"/>
        <c:crosses val="autoZero"/>
        <c:auto val="1"/>
        <c:lblAlgn val="ctr"/>
        <c:lblOffset val="100"/>
        <c:noMultiLvlLbl val="0"/>
      </c:catAx>
      <c:valAx>
        <c:axId val="1358372128"/>
        <c:scaling>
          <c:orientation val="minMax"/>
        </c:scaling>
        <c:delete val="1"/>
        <c:axPos val="b"/>
        <c:numFmt formatCode="0%" sourceLinked="1"/>
        <c:majorTickMark val="none"/>
        <c:minorTickMark val="none"/>
        <c:tickLblPos val="nextTo"/>
        <c:crossAx val="13583661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1"/>
        <c:ser>
          <c:idx val="0"/>
          <c:order val="0"/>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Pt>
            <c:idx val="2"/>
            <c:invertIfNegative val="0"/>
            <c:bubble3D val="0"/>
            <c:spPr>
              <a:solidFill>
                <a:schemeClr val="accent3"/>
              </a:solidFill>
              <a:ln>
                <a:noFill/>
              </a:ln>
              <a:effectLst/>
            </c:spPr>
          </c:dPt>
          <c:dPt>
            <c:idx val="3"/>
            <c:invertIfNegative val="0"/>
            <c:bubble3D val="0"/>
            <c:spPr>
              <a:solidFill>
                <a:schemeClr val="accent4"/>
              </a:solidFill>
              <a:ln>
                <a:noFill/>
              </a:ln>
              <a:effectLst/>
            </c:spPr>
          </c:dPt>
          <c:dPt>
            <c:idx val="4"/>
            <c:invertIfNegative val="0"/>
            <c:bubble3D val="0"/>
            <c:spPr>
              <a:solidFill>
                <a:schemeClr val="accent5"/>
              </a:solidFill>
              <a:ln>
                <a:noFill/>
              </a:ln>
              <a:effectLst/>
            </c:spPr>
          </c:dPt>
          <c:dPt>
            <c:idx val="5"/>
            <c:invertIfNegative val="0"/>
            <c:bubble3D val="0"/>
            <c:spPr>
              <a:solidFill>
                <a:schemeClr val="accent6"/>
              </a:solidFill>
              <a:ln>
                <a:noFill/>
              </a:ln>
              <a:effectLst/>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3"/>
              <c:layout/>
              <c:showLegendKey val="0"/>
              <c:showVal val="1"/>
              <c:showCatName val="0"/>
              <c:showSerName val="0"/>
              <c:showPercent val="0"/>
              <c:showBubbleSize val="0"/>
              <c:extLs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5"/>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'Publishing Compare'!$AB$3:$AB$8</c:f>
              <c:strCache>
                <c:ptCount val="6"/>
                <c:pt idx="0">
                  <c:v>Global Pre-Added / Published</c:v>
                </c:pt>
                <c:pt idx="1">
                  <c:v>Global Pre-Added</c:v>
                </c:pt>
                <c:pt idx="2">
                  <c:v>User Pre-Added Office No COM</c:v>
                </c:pt>
                <c:pt idx="3">
                  <c:v>User Pre-Added Office Image</c:v>
                </c:pt>
                <c:pt idx="4">
                  <c:v>User Pre-Added</c:v>
                </c:pt>
                <c:pt idx="5">
                  <c:v>User Not Pre-Added</c:v>
                </c:pt>
              </c:strCache>
            </c:strRef>
          </c:cat>
          <c:val>
            <c:numRef>
              <c:f>'Publishing Compare'!$AC$3:$AC$8</c:f>
              <c:numCache>
                <c:formatCode>0</c:formatCode>
                <c:ptCount val="6"/>
                <c:pt idx="0">
                  <c:v>39.530641899999999</c:v>
                </c:pt>
                <c:pt idx="1">
                  <c:v>37.463484511111112</c:v>
                </c:pt>
                <c:pt idx="2">
                  <c:v>25</c:v>
                </c:pt>
                <c:pt idx="3">
                  <c:v>9.7453260666666655</c:v>
                </c:pt>
                <c:pt idx="4">
                  <c:v>31.764549222222222</c:v>
                </c:pt>
                <c:pt idx="5">
                  <c:v>31.600416239999998</c:v>
                </c:pt>
              </c:numCache>
            </c:numRef>
          </c:val>
        </c:ser>
        <c:dLbls>
          <c:showLegendKey val="0"/>
          <c:showVal val="0"/>
          <c:showCatName val="0"/>
          <c:showSerName val="0"/>
          <c:showPercent val="0"/>
          <c:showBubbleSize val="0"/>
        </c:dLbls>
        <c:gapWidth val="10"/>
        <c:overlap val="100"/>
        <c:axId val="1358374848"/>
        <c:axId val="1358361248"/>
      </c:barChart>
      <c:catAx>
        <c:axId val="1358374848"/>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58361248"/>
        <c:crosses val="autoZero"/>
        <c:auto val="1"/>
        <c:lblAlgn val="ctr"/>
        <c:lblOffset val="0"/>
        <c:tickLblSkip val="1"/>
        <c:noMultiLvlLbl val="0"/>
      </c:catAx>
      <c:valAx>
        <c:axId val="135836124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58374848"/>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4.338724279835391E-2"/>
          <c:y val="9.1712037037037036E-2"/>
          <c:w val="0.9559152042917638"/>
          <c:h val="0.83733233344443214"/>
        </c:manualLayout>
      </c:layout>
      <c:lineChart>
        <c:grouping val="standard"/>
        <c:varyColors val="0"/>
        <c:ser>
          <c:idx val="0"/>
          <c:order val="0"/>
          <c:tx>
            <c:v>Installed apps</c:v>
          </c:tx>
          <c:spPr>
            <a:ln w="76200" cap="rnd">
              <a:solidFill>
                <a:schemeClr val="accent1"/>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Compare'!$B$2:$B$115</c:f>
              <c:numCache>
                <c:formatCode>General</c:formatCode>
                <c:ptCount val="114"/>
                <c:pt idx="0">
                  <c:v>6.9212499999999988</c:v>
                </c:pt>
                <c:pt idx="1">
                  <c:v>7.6812500000000004</c:v>
                </c:pt>
                <c:pt idx="2">
                  <c:v>9.3475000000000001</c:v>
                </c:pt>
                <c:pt idx="3">
                  <c:v>11.087499999999999</c:v>
                </c:pt>
                <c:pt idx="4">
                  <c:v>11.219999999999999</c:v>
                </c:pt>
                <c:pt idx="5">
                  <c:v>14.7425</c:v>
                </c:pt>
                <c:pt idx="6">
                  <c:v>14.733750000000001</c:v>
                </c:pt>
                <c:pt idx="7">
                  <c:v>21.983750000000001</c:v>
                </c:pt>
                <c:pt idx="8">
                  <c:v>22.158750000000001</c:v>
                </c:pt>
                <c:pt idx="9">
                  <c:v>17.842500000000001</c:v>
                </c:pt>
                <c:pt idx="10">
                  <c:v>25.099999999999998</c:v>
                </c:pt>
                <c:pt idx="11">
                  <c:v>22.396250000000002</c:v>
                </c:pt>
                <c:pt idx="12">
                  <c:v>24.055</c:v>
                </c:pt>
                <c:pt idx="13">
                  <c:v>20.847499999999997</c:v>
                </c:pt>
                <c:pt idx="14">
                  <c:v>26.536250000000003</c:v>
                </c:pt>
                <c:pt idx="15">
                  <c:v>24.9575</c:v>
                </c:pt>
                <c:pt idx="16">
                  <c:v>22.771249999999998</c:v>
                </c:pt>
                <c:pt idx="17">
                  <c:v>25.641249999999999</c:v>
                </c:pt>
                <c:pt idx="18">
                  <c:v>24.822499999999998</c:v>
                </c:pt>
                <c:pt idx="19">
                  <c:v>30.668749999999999</c:v>
                </c:pt>
                <c:pt idx="20">
                  <c:v>26.491250000000001</c:v>
                </c:pt>
                <c:pt idx="21">
                  <c:v>32.983750000000001</c:v>
                </c:pt>
                <c:pt idx="22">
                  <c:v>30.949999999999996</c:v>
                </c:pt>
                <c:pt idx="23">
                  <c:v>30.689999999999994</c:v>
                </c:pt>
                <c:pt idx="24">
                  <c:v>33.583750000000002</c:v>
                </c:pt>
                <c:pt idx="25">
                  <c:v>31.330000000000002</c:v>
                </c:pt>
                <c:pt idx="26">
                  <c:v>38.378750000000004</c:v>
                </c:pt>
                <c:pt idx="27">
                  <c:v>31.642499999999998</c:v>
                </c:pt>
                <c:pt idx="28">
                  <c:v>36.903750000000002</c:v>
                </c:pt>
                <c:pt idx="29">
                  <c:v>36.213749999999997</c:v>
                </c:pt>
                <c:pt idx="30">
                  <c:v>36.510000000000005</c:v>
                </c:pt>
                <c:pt idx="31">
                  <c:v>37.92</c:v>
                </c:pt>
                <c:pt idx="32">
                  <c:v>37.34375</c:v>
                </c:pt>
                <c:pt idx="33">
                  <c:v>42.252499999999998</c:v>
                </c:pt>
                <c:pt idx="34">
                  <c:v>36.807499999999997</c:v>
                </c:pt>
                <c:pt idx="35">
                  <c:v>44.774999999999999</c:v>
                </c:pt>
                <c:pt idx="36">
                  <c:v>39.782499999999999</c:v>
                </c:pt>
                <c:pt idx="37">
                  <c:v>45.573749999999997</c:v>
                </c:pt>
                <c:pt idx="38">
                  <c:v>43.370000000000005</c:v>
                </c:pt>
                <c:pt idx="39">
                  <c:v>46.995000000000005</c:v>
                </c:pt>
                <c:pt idx="40">
                  <c:v>48.879999999999995</c:v>
                </c:pt>
                <c:pt idx="41">
                  <c:v>47.707499999999996</c:v>
                </c:pt>
                <c:pt idx="42">
                  <c:v>51.467500000000001</c:v>
                </c:pt>
                <c:pt idx="43">
                  <c:v>50.228750000000005</c:v>
                </c:pt>
                <c:pt idx="44">
                  <c:v>55.547499999999999</c:v>
                </c:pt>
                <c:pt idx="45">
                  <c:v>55.971249999999991</c:v>
                </c:pt>
                <c:pt idx="46">
                  <c:v>55.388750000000002</c:v>
                </c:pt>
                <c:pt idx="47">
                  <c:v>56.754999999999995</c:v>
                </c:pt>
                <c:pt idx="48">
                  <c:v>55.78875</c:v>
                </c:pt>
                <c:pt idx="49">
                  <c:v>58.601249999999993</c:v>
                </c:pt>
                <c:pt idx="50">
                  <c:v>56.583750000000002</c:v>
                </c:pt>
                <c:pt idx="51">
                  <c:v>60.783749999999998</c:v>
                </c:pt>
                <c:pt idx="52">
                  <c:v>61.78125</c:v>
                </c:pt>
                <c:pt idx="53">
                  <c:v>63.644999999999996</c:v>
                </c:pt>
                <c:pt idx="54">
                  <c:v>60.138750000000002</c:v>
                </c:pt>
                <c:pt idx="55">
                  <c:v>61.5625</c:v>
                </c:pt>
                <c:pt idx="56">
                  <c:v>62.568750000000001</c:v>
                </c:pt>
                <c:pt idx="57">
                  <c:v>66.97375000000001</c:v>
                </c:pt>
                <c:pt idx="58">
                  <c:v>67.004999999999995</c:v>
                </c:pt>
                <c:pt idx="59">
                  <c:v>67.471249999999998</c:v>
                </c:pt>
                <c:pt idx="60">
                  <c:v>65.601249999999993</c:v>
                </c:pt>
                <c:pt idx="61">
                  <c:v>71.376249999999999</c:v>
                </c:pt>
                <c:pt idx="62">
                  <c:v>72.03125</c:v>
                </c:pt>
                <c:pt idx="63">
                  <c:v>69.75</c:v>
                </c:pt>
                <c:pt idx="64">
                  <c:v>74.727499999999992</c:v>
                </c:pt>
                <c:pt idx="65">
                  <c:v>77.65124999999999</c:v>
                </c:pt>
                <c:pt idx="66">
                  <c:v>75.091250000000002</c:v>
                </c:pt>
                <c:pt idx="67">
                  <c:v>77.086249999999993</c:v>
                </c:pt>
                <c:pt idx="68">
                  <c:v>78.407499999999999</c:v>
                </c:pt>
                <c:pt idx="69">
                  <c:v>80.103750000000005</c:v>
                </c:pt>
                <c:pt idx="70">
                  <c:v>79.094999999999999</c:v>
                </c:pt>
                <c:pt idx="71">
                  <c:v>85.171250000000001</c:v>
                </c:pt>
                <c:pt idx="72">
                  <c:v>82.893749999999997</c:v>
                </c:pt>
                <c:pt idx="73">
                  <c:v>84.033749999999998</c:v>
                </c:pt>
                <c:pt idx="74">
                  <c:v>85.813750000000013</c:v>
                </c:pt>
                <c:pt idx="75">
                  <c:v>83.27000000000001</c:v>
                </c:pt>
                <c:pt idx="76">
                  <c:v>88.389999999999986</c:v>
                </c:pt>
                <c:pt idx="77">
                  <c:v>79.844999999999999</c:v>
                </c:pt>
                <c:pt idx="78">
                  <c:v>91.162499999999994</c:v>
                </c:pt>
                <c:pt idx="79">
                  <c:v>84.625</c:v>
                </c:pt>
                <c:pt idx="80">
                  <c:v>89.935000000000002</c:v>
                </c:pt>
                <c:pt idx="81">
                  <c:v>90.633750000000006</c:v>
                </c:pt>
                <c:pt idx="82">
                  <c:v>90.655000000000001</c:v>
                </c:pt>
                <c:pt idx="83">
                  <c:v>92.568749999999994</c:v>
                </c:pt>
                <c:pt idx="84">
                  <c:v>88.548749999999998</c:v>
                </c:pt>
                <c:pt idx="85">
                  <c:v>96.768749999999997</c:v>
                </c:pt>
                <c:pt idx="86">
                  <c:v>92.41</c:v>
                </c:pt>
                <c:pt idx="87">
                  <c:v>94.570000000000007</c:v>
                </c:pt>
                <c:pt idx="88">
                  <c:v>94.122500000000002</c:v>
                </c:pt>
                <c:pt idx="89">
                  <c:v>95.367499999999993</c:v>
                </c:pt>
                <c:pt idx="90">
                  <c:v>97.977499999999992</c:v>
                </c:pt>
                <c:pt idx="91">
                  <c:v>94.88000000000001</c:v>
                </c:pt>
                <c:pt idx="92">
                  <c:v>98.356249999999989</c:v>
                </c:pt>
                <c:pt idx="93">
                  <c:v>95.990000000000009</c:v>
                </c:pt>
                <c:pt idx="94">
                  <c:v>97.092499999999987</c:v>
                </c:pt>
                <c:pt idx="95">
                  <c:v>97.203749999999999</c:v>
                </c:pt>
                <c:pt idx="96">
                  <c:v>94.753749999999997</c:v>
                </c:pt>
                <c:pt idx="97">
                  <c:v>97.38624999999999</c:v>
                </c:pt>
                <c:pt idx="98">
                  <c:v>94.161249999999995</c:v>
                </c:pt>
                <c:pt idx="99">
                  <c:v>96.547499999999985</c:v>
                </c:pt>
                <c:pt idx="100">
                  <c:v>94.168750000000017</c:v>
                </c:pt>
                <c:pt idx="101">
                  <c:v>93.987500000000011</c:v>
                </c:pt>
                <c:pt idx="102">
                  <c:v>93.657499999999999</c:v>
                </c:pt>
                <c:pt idx="103">
                  <c:v>90.66</c:v>
                </c:pt>
                <c:pt idx="104">
                  <c:v>90</c:v>
                </c:pt>
                <c:pt idx="105">
                  <c:v>83.266249999999985</c:v>
                </c:pt>
                <c:pt idx="106">
                  <c:v>89.61999999999999</c:v>
                </c:pt>
                <c:pt idx="107">
                  <c:v>76.232500000000002</c:v>
                </c:pt>
                <c:pt idx="108">
                  <c:v>72.813749999999999</c:v>
                </c:pt>
                <c:pt idx="109">
                  <c:v>64.75</c:v>
                </c:pt>
                <c:pt idx="110">
                  <c:v>67.306250000000006</c:v>
                </c:pt>
                <c:pt idx="111">
                  <c:v>57.308749999999996</c:v>
                </c:pt>
                <c:pt idx="112">
                  <c:v>56.561249999999994</c:v>
                </c:pt>
                <c:pt idx="113">
                  <c:v>54.406250000000007</c:v>
                </c:pt>
              </c:numCache>
            </c:numRef>
          </c:val>
          <c:smooth val="0"/>
        </c:ser>
        <c:ser>
          <c:idx val="1"/>
          <c:order val="1"/>
          <c:tx>
            <c:v>App-V 4.6</c:v>
          </c:tx>
          <c:spPr>
            <a:ln w="76200" cap="rnd">
              <a:solidFill>
                <a:schemeClr val="accent2"/>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Compare'!$C$2:$C$115</c:f>
              <c:numCache>
                <c:formatCode>General</c:formatCode>
                <c:ptCount val="114"/>
                <c:pt idx="0">
                  <c:v>7.4219999999999997</c:v>
                </c:pt>
                <c:pt idx="1">
                  <c:v>8.718</c:v>
                </c:pt>
                <c:pt idx="2">
                  <c:v>9.9310000000000009</c:v>
                </c:pt>
                <c:pt idx="3">
                  <c:v>12.329000000000001</c:v>
                </c:pt>
                <c:pt idx="4">
                  <c:v>12.630999999999998</c:v>
                </c:pt>
                <c:pt idx="5">
                  <c:v>14.717999999999998</c:v>
                </c:pt>
                <c:pt idx="6">
                  <c:v>17.396000000000001</c:v>
                </c:pt>
                <c:pt idx="7">
                  <c:v>24.107000000000003</c:v>
                </c:pt>
                <c:pt idx="8">
                  <c:v>49.39200000000001</c:v>
                </c:pt>
                <c:pt idx="9">
                  <c:v>40.338999999999999</c:v>
                </c:pt>
                <c:pt idx="10">
                  <c:v>38.309000000000012</c:v>
                </c:pt>
                <c:pt idx="11">
                  <c:v>51.751000000000012</c:v>
                </c:pt>
                <c:pt idx="12">
                  <c:v>57.4</c:v>
                </c:pt>
                <c:pt idx="13">
                  <c:v>65.228999999999999</c:v>
                </c:pt>
                <c:pt idx="14">
                  <c:v>37.856000000000002</c:v>
                </c:pt>
                <c:pt idx="15">
                  <c:v>28.521999999999998</c:v>
                </c:pt>
                <c:pt idx="16">
                  <c:v>23.603999999999999</c:v>
                </c:pt>
                <c:pt idx="17">
                  <c:v>27.970999999999997</c:v>
                </c:pt>
                <c:pt idx="18">
                  <c:v>24.843</c:v>
                </c:pt>
                <c:pt idx="19">
                  <c:v>29.621000000000002</c:v>
                </c:pt>
                <c:pt idx="20">
                  <c:v>29.032999999999998</c:v>
                </c:pt>
                <c:pt idx="21">
                  <c:v>30.705000000000002</c:v>
                </c:pt>
                <c:pt idx="22">
                  <c:v>36.109000000000002</c:v>
                </c:pt>
                <c:pt idx="23">
                  <c:v>31.279000000000003</c:v>
                </c:pt>
                <c:pt idx="24">
                  <c:v>36.204999999999998</c:v>
                </c:pt>
                <c:pt idx="25">
                  <c:v>33.448999999999998</c:v>
                </c:pt>
                <c:pt idx="26">
                  <c:v>37.804999999999993</c:v>
                </c:pt>
                <c:pt idx="27">
                  <c:v>36.290999999999997</c:v>
                </c:pt>
                <c:pt idx="28">
                  <c:v>36.012999999999998</c:v>
                </c:pt>
                <c:pt idx="29">
                  <c:v>38.316000000000003</c:v>
                </c:pt>
                <c:pt idx="30">
                  <c:v>40.460999999999999</c:v>
                </c:pt>
                <c:pt idx="31">
                  <c:v>40.259</c:v>
                </c:pt>
                <c:pt idx="32">
                  <c:v>42.076999999999998</c:v>
                </c:pt>
                <c:pt idx="33">
                  <c:v>45.541999999999994</c:v>
                </c:pt>
                <c:pt idx="34">
                  <c:v>42.972999999999999</c:v>
                </c:pt>
                <c:pt idx="35">
                  <c:v>44.358999999999995</c:v>
                </c:pt>
                <c:pt idx="36">
                  <c:v>44.706000000000003</c:v>
                </c:pt>
                <c:pt idx="37">
                  <c:v>47.996000000000002</c:v>
                </c:pt>
                <c:pt idx="38">
                  <c:v>47.254000000000005</c:v>
                </c:pt>
                <c:pt idx="39">
                  <c:v>49.326000000000008</c:v>
                </c:pt>
                <c:pt idx="40">
                  <c:v>48.448999999999998</c:v>
                </c:pt>
                <c:pt idx="41">
                  <c:v>53.186</c:v>
                </c:pt>
                <c:pt idx="42">
                  <c:v>54.459000000000003</c:v>
                </c:pt>
                <c:pt idx="43">
                  <c:v>55.320000000000007</c:v>
                </c:pt>
                <c:pt idx="44">
                  <c:v>59.021000000000001</c:v>
                </c:pt>
                <c:pt idx="45">
                  <c:v>55.132000000000005</c:v>
                </c:pt>
                <c:pt idx="46">
                  <c:v>58.291999999999994</c:v>
                </c:pt>
                <c:pt idx="47">
                  <c:v>56.301000000000009</c:v>
                </c:pt>
                <c:pt idx="48">
                  <c:v>61.498000000000005</c:v>
                </c:pt>
                <c:pt idx="49">
                  <c:v>61.130999999999993</c:v>
                </c:pt>
                <c:pt idx="50">
                  <c:v>62.903999999999996</c:v>
                </c:pt>
                <c:pt idx="51">
                  <c:v>65.441000000000003</c:v>
                </c:pt>
                <c:pt idx="52">
                  <c:v>61.249000000000002</c:v>
                </c:pt>
                <c:pt idx="53">
                  <c:v>66.048000000000002</c:v>
                </c:pt>
                <c:pt idx="54">
                  <c:v>65.427999999999997</c:v>
                </c:pt>
                <c:pt idx="55">
                  <c:v>70.829000000000008</c:v>
                </c:pt>
                <c:pt idx="56">
                  <c:v>66.425999999999988</c:v>
                </c:pt>
                <c:pt idx="57">
                  <c:v>68.605999999999995</c:v>
                </c:pt>
                <c:pt idx="58">
                  <c:v>70.010999999999996</c:v>
                </c:pt>
                <c:pt idx="59">
                  <c:v>71.873999999999995</c:v>
                </c:pt>
                <c:pt idx="60">
                  <c:v>73.257999999999996</c:v>
                </c:pt>
                <c:pt idx="61">
                  <c:v>75.884</c:v>
                </c:pt>
                <c:pt idx="62">
                  <c:v>76.748000000000005</c:v>
                </c:pt>
                <c:pt idx="63">
                  <c:v>75.722000000000008</c:v>
                </c:pt>
                <c:pt idx="64">
                  <c:v>78.085999999999984</c:v>
                </c:pt>
                <c:pt idx="65">
                  <c:v>77.929999999999993</c:v>
                </c:pt>
                <c:pt idx="66">
                  <c:v>84.788000000000011</c:v>
                </c:pt>
                <c:pt idx="67">
                  <c:v>82.630999999999986</c:v>
                </c:pt>
                <c:pt idx="68">
                  <c:v>83.314000000000007</c:v>
                </c:pt>
                <c:pt idx="69">
                  <c:v>85.561999999999998</c:v>
                </c:pt>
                <c:pt idx="70">
                  <c:v>82.878</c:v>
                </c:pt>
                <c:pt idx="71">
                  <c:v>88.338000000000008</c:v>
                </c:pt>
                <c:pt idx="72">
                  <c:v>87.739000000000004</c:v>
                </c:pt>
                <c:pt idx="73">
                  <c:v>90.231999999999999</c:v>
                </c:pt>
                <c:pt idx="74">
                  <c:v>91.220999999999989</c:v>
                </c:pt>
                <c:pt idx="75">
                  <c:v>89.833999999999989</c:v>
                </c:pt>
                <c:pt idx="76">
                  <c:v>91.024000000000001</c:v>
                </c:pt>
                <c:pt idx="77">
                  <c:v>88.472000000000008</c:v>
                </c:pt>
                <c:pt idx="78">
                  <c:v>93.404000000000011</c:v>
                </c:pt>
                <c:pt idx="79">
                  <c:v>93.919999999999987</c:v>
                </c:pt>
                <c:pt idx="80">
                  <c:v>93.60799999999999</c:v>
                </c:pt>
                <c:pt idx="81">
                  <c:v>94.179999999999993</c:v>
                </c:pt>
                <c:pt idx="82">
                  <c:v>94.045000000000002</c:v>
                </c:pt>
                <c:pt idx="83">
                  <c:v>96.43</c:v>
                </c:pt>
                <c:pt idx="84">
                  <c:v>95.044000000000011</c:v>
                </c:pt>
                <c:pt idx="85">
                  <c:v>96.406999999999996</c:v>
                </c:pt>
                <c:pt idx="86">
                  <c:v>97.652999999999992</c:v>
                </c:pt>
                <c:pt idx="87">
                  <c:v>97.971000000000004</c:v>
                </c:pt>
                <c:pt idx="88">
                  <c:v>97.707999999999998</c:v>
                </c:pt>
                <c:pt idx="89">
                  <c:v>97.867999999999981</c:v>
                </c:pt>
                <c:pt idx="90">
                  <c:v>98.459000000000017</c:v>
                </c:pt>
                <c:pt idx="91">
                  <c:v>98.54</c:v>
                </c:pt>
                <c:pt idx="92">
                  <c:v>99.605999999999995</c:v>
                </c:pt>
                <c:pt idx="93">
                  <c:v>98.965999999999994</c:v>
                </c:pt>
                <c:pt idx="94">
                  <c:v>98.911000000000001</c:v>
                </c:pt>
                <c:pt idx="95">
                  <c:v>98.51</c:v>
                </c:pt>
                <c:pt idx="96">
                  <c:v>98.221000000000004</c:v>
                </c:pt>
                <c:pt idx="97">
                  <c:v>98.593000000000004</c:v>
                </c:pt>
                <c:pt idx="98">
                  <c:v>97.094000000000008</c:v>
                </c:pt>
                <c:pt idx="99">
                  <c:v>97.883999999999986</c:v>
                </c:pt>
                <c:pt idx="100">
                  <c:v>96.682999999999993</c:v>
                </c:pt>
                <c:pt idx="101">
                  <c:v>96.710999999999984</c:v>
                </c:pt>
                <c:pt idx="102">
                  <c:v>94.518000000000001</c:v>
                </c:pt>
                <c:pt idx="103">
                  <c:v>92.277000000000001</c:v>
                </c:pt>
                <c:pt idx="104">
                  <c:v>92.280000000000015</c:v>
                </c:pt>
                <c:pt idx="105">
                  <c:v>86.679999999999993</c:v>
                </c:pt>
                <c:pt idx="106">
                  <c:v>88.616</c:v>
                </c:pt>
                <c:pt idx="107">
                  <c:v>80.676999999999992</c:v>
                </c:pt>
                <c:pt idx="108">
                  <c:v>73.751000000000005</c:v>
                </c:pt>
                <c:pt idx="109">
                  <c:v>67.220999999999989</c:v>
                </c:pt>
                <c:pt idx="110">
                  <c:v>63.303999999999995</c:v>
                </c:pt>
                <c:pt idx="111">
                  <c:v>59.871000000000002</c:v>
                </c:pt>
                <c:pt idx="112">
                  <c:v>59.583000000000006</c:v>
                </c:pt>
                <c:pt idx="113">
                  <c:v>55.962000000000003</c:v>
                </c:pt>
              </c:numCache>
            </c:numRef>
          </c:val>
          <c:smooth val="0"/>
        </c:ser>
        <c:dLbls>
          <c:showLegendKey val="0"/>
          <c:showVal val="0"/>
          <c:showCatName val="0"/>
          <c:showSerName val="0"/>
          <c:showPercent val="0"/>
          <c:showBubbleSize val="0"/>
        </c:dLbls>
        <c:smooth val="0"/>
        <c:axId val="1043095104"/>
        <c:axId val="1043095648"/>
        <c:extLst>
          <c:ext xmlns:c15="http://schemas.microsoft.com/office/drawing/2012/chart" uri="{02D57815-91ED-43cb-92C2-25804820EDAC}">
            <c15:filteredLineSeries>
              <c15:ser>
                <c:idx val="2"/>
                <c:order val="2"/>
                <c:tx>
                  <c:v>App-V 5.0</c:v>
                </c:tx>
                <c:spPr>
                  <a:ln w="76200" cap="rnd">
                    <a:solidFill>
                      <a:schemeClr val="accent3"/>
                    </a:solidFill>
                    <a:round/>
                  </a:ln>
                  <a:effectLst/>
                </c:spPr>
                <c:marker>
                  <c:symbol val="none"/>
                </c:marker>
                <c:cat>
                  <c:numRef>
                    <c:extLst>
                      <c:ext uri="{02D57815-91ED-43cb-92C2-25804820EDAC}">
                        <c15:formulaRef>
                          <c15:sqref>'Util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c:ext uri="{02D57815-91ED-43cb-92C2-25804820EDAC}">
                        <c15:formulaRef>
                          <c15:sqref>'Util Compare'!$D$2:$D$115</c15:sqref>
                        </c15:formulaRef>
                      </c:ext>
                    </c:extLst>
                    <c:numCache>
                      <c:formatCode>General</c:formatCode>
                      <c:ptCount val="114"/>
                      <c:pt idx="0">
                        <c:v>100</c:v>
                      </c:pt>
                      <c:pt idx="1">
                        <c:v>100</c:v>
                      </c:pt>
                      <c:pt idx="2">
                        <c:v>100</c:v>
                      </c:pt>
                      <c:pt idx="3">
                        <c:v>100</c:v>
                      </c:pt>
                      <c:pt idx="4">
                        <c:v>100</c:v>
                      </c:pt>
                      <c:pt idx="5">
                        <c:v>100</c:v>
                      </c:pt>
                      <c:pt idx="6">
                        <c:v>100</c:v>
                      </c:pt>
                      <c:pt idx="7">
                        <c:v>100</c:v>
                      </c:pt>
                      <c:pt idx="8">
                        <c:v>99.986666666666679</c:v>
                      </c:pt>
                      <c:pt idx="9">
                        <c:v>99.893333333333345</c:v>
                      </c:pt>
                      <c:pt idx="10">
                        <c:v>99.07</c:v>
                      </c:pt>
                      <c:pt idx="11">
                        <c:v>96.397777777777776</c:v>
                      </c:pt>
                      <c:pt idx="12">
                        <c:v>87.934444444444452</c:v>
                      </c:pt>
                      <c:pt idx="13">
                        <c:v>78.754444444444445</c:v>
                      </c:pt>
                      <c:pt idx="14">
                        <c:v>78.046666666666667</c:v>
                      </c:pt>
                      <c:pt idx="15">
                        <c:v>67.796666666666681</c:v>
                      </c:pt>
                      <c:pt idx="16">
                        <c:v>67.776666666666671</c:v>
                      </c:pt>
                      <c:pt idx="17">
                        <c:v>60.201111111111118</c:v>
                      </c:pt>
                      <c:pt idx="18">
                        <c:v>60.105555555555561</c:v>
                      </c:pt>
                      <c:pt idx="19">
                        <c:v>58.171111111111109</c:v>
                      </c:pt>
                      <c:pt idx="20">
                        <c:v>59.684444444444438</c:v>
                      </c:pt>
                      <c:pt idx="21">
                        <c:v>58.091111111111104</c:v>
                      </c:pt>
                      <c:pt idx="22">
                        <c:v>61.660000000000004</c:v>
                      </c:pt>
                      <c:pt idx="23">
                        <c:v>59.358888888888892</c:v>
                      </c:pt>
                      <c:pt idx="24">
                        <c:v>59.906666666666673</c:v>
                      </c:pt>
                      <c:pt idx="25">
                        <c:v>66.405555555555551</c:v>
                      </c:pt>
                      <c:pt idx="26">
                        <c:v>65.923333333333332</c:v>
                      </c:pt>
                      <c:pt idx="27">
                        <c:v>72.236666666666665</c:v>
                      </c:pt>
                      <c:pt idx="28">
                        <c:v>72.206666666666663</c:v>
                      </c:pt>
                      <c:pt idx="29">
                        <c:v>74.321111111111108</c:v>
                      </c:pt>
                      <c:pt idx="30">
                        <c:v>83.306666666666672</c:v>
                      </c:pt>
                      <c:pt idx="31">
                        <c:v>92.781111111111102</c:v>
                      </c:pt>
                      <c:pt idx="32">
                        <c:v>94.097777777777779</c:v>
                      </c:pt>
                      <c:pt idx="33">
                        <c:v>96.425555555555562</c:v>
                      </c:pt>
                      <c:pt idx="34">
                        <c:v>97.600000000000009</c:v>
                      </c:pt>
                      <c:pt idx="35">
                        <c:v>98.856666666666669</c:v>
                      </c:pt>
                      <c:pt idx="36">
                        <c:v>99.688888888888883</c:v>
                      </c:pt>
                      <c:pt idx="37">
                        <c:v>99.436666666666667</c:v>
                      </c:pt>
                      <c:pt idx="38">
                        <c:v>97.596666666666678</c:v>
                      </c:pt>
                      <c:pt idx="39">
                        <c:v>94.667777777777786</c:v>
                      </c:pt>
                      <c:pt idx="40">
                        <c:v>93.631111111111125</c:v>
                      </c:pt>
                      <c:pt idx="41">
                        <c:v>90.467777777777783</c:v>
                      </c:pt>
                      <c:pt idx="42">
                        <c:v>88.587777777777774</c:v>
                      </c:pt>
                      <c:pt idx="43">
                        <c:v>88.713333333333338</c:v>
                      </c:pt>
                      <c:pt idx="44">
                        <c:v>85.086666666666659</c:v>
                      </c:pt>
                      <c:pt idx="45">
                        <c:v>88.19</c:v>
                      </c:pt>
                      <c:pt idx="46">
                        <c:v>86.412222222222226</c:v>
                      </c:pt>
                      <c:pt idx="47">
                        <c:v>86.188888888888897</c:v>
                      </c:pt>
                      <c:pt idx="48">
                        <c:v>88.348888888888894</c:v>
                      </c:pt>
                      <c:pt idx="49">
                        <c:v>89.251111111111101</c:v>
                      </c:pt>
                      <c:pt idx="50">
                        <c:v>90.698888888888888</c:v>
                      </c:pt>
                      <c:pt idx="51">
                        <c:v>89.534444444444446</c:v>
                      </c:pt>
                      <c:pt idx="52">
                        <c:v>89.93</c:v>
                      </c:pt>
                      <c:pt idx="53">
                        <c:v>90.232222222222219</c:v>
                      </c:pt>
                      <c:pt idx="54">
                        <c:v>90.50333333333333</c:v>
                      </c:pt>
                      <c:pt idx="55">
                        <c:v>92.136666666666684</c:v>
                      </c:pt>
                      <c:pt idx="56">
                        <c:v>93.523333333333341</c:v>
                      </c:pt>
                      <c:pt idx="57">
                        <c:v>96.11999999999999</c:v>
                      </c:pt>
                      <c:pt idx="58">
                        <c:v>95.762222222222221</c:v>
                      </c:pt>
                      <c:pt idx="59">
                        <c:v>96.505555555555546</c:v>
                      </c:pt>
                      <c:pt idx="60">
                        <c:v>97.15666666666668</c:v>
                      </c:pt>
                      <c:pt idx="61">
                        <c:v>96.991111111111124</c:v>
                      </c:pt>
                      <c:pt idx="62">
                        <c:v>96.210000000000008</c:v>
                      </c:pt>
                      <c:pt idx="63">
                        <c:v>97.521111111111111</c:v>
                      </c:pt>
                      <c:pt idx="64">
                        <c:v>95.275555555555556</c:v>
                      </c:pt>
                      <c:pt idx="65">
                        <c:v>97.147777777777776</c:v>
                      </c:pt>
                      <c:pt idx="66">
                        <c:v>96.682222222222222</c:v>
                      </c:pt>
                      <c:pt idx="67">
                        <c:v>96.888888888888886</c:v>
                      </c:pt>
                      <c:pt idx="68">
                        <c:v>97.731111111111133</c:v>
                      </c:pt>
                      <c:pt idx="69">
                        <c:v>97.945555555555558</c:v>
                      </c:pt>
                      <c:pt idx="70">
                        <c:v>97.942222222222227</c:v>
                      </c:pt>
                      <c:pt idx="71">
                        <c:v>98.528888888888886</c:v>
                      </c:pt>
                      <c:pt idx="72">
                        <c:v>98.91</c:v>
                      </c:pt>
                      <c:pt idx="73">
                        <c:v>99.033333333333346</c:v>
                      </c:pt>
                      <c:pt idx="74">
                        <c:v>99.62777777777778</c:v>
                      </c:pt>
                      <c:pt idx="75">
                        <c:v>99.692222222222227</c:v>
                      </c:pt>
                      <c:pt idx="76">
                        <c:v>99.73555555555555</c:v>
                      </c:pt>
                      <c:pt idx="77">
                        <c:v>99.937777777777782</c:v>
                      </c:pt>
                      <c:pt idx="78">
                        <c:v>99.938888888888897</c:v>
                      </c:pt>
                      <c:pt idx="79">
                        <c:v>99.958888888888893</c:v>
                      </c:pt>
                      <c:pt idx="80">
                        <c:v>99.957777777777792</c:v>
                      </c:pt>
                      <c:pt idx="81">
                        <c:v>99.973333333333343</c:v>
                      </c:pt>
                      <c:pt idx="82">
                        <c:v>99.934444444444452</c:v>
                      </c:pt>
                      <c:pt idx="83">
                        <c:v>99.967777777777783</c:v>
                      </c:pt>
                      <c:pt idx="84">
                        <c:v>99.941111111111141</c:v>
                      </c:pt>
                      <c:pt idx="85">
                        <c:v>99.944444444444443</c:v>
                      </c:pt>
                      <c:pt idx="86">
                        <c:v>99.944444444444443</c:v>
                      </c:pt>
                      <c:pt idx="87">
                        <c:v>99.948888888888902</c:v>
                      </c:pt>
                      <c:pt idx="88">
                        <c:v>99.951111111111118</c:v>
                      </c:pt>
                      <c:pt idx="89">
                        <c:v>99.954444444444448</c:v>
                      </c:pt>
                      <c:pt idx="90">
                        <c:v>99.948888888888888</c:v>
                      </c:pt>
                      <c:pt idx="91">
                        <c:v>99.924444444444433</c:v>
                      </c:pt>
                      <c:pt idx="92">
                        <c:v>99.958888888888893</c:v>
                      </c:pt>
                      <c:pt idx="93">
                        <c:v>99.931111111111107</c:v>
                      </c:pt>
                      <c:pt idx="94">
                        <c:v>99.952222222222233</c:v>
                      </c:pt>
                      <c:pt idx="95">
                        <c:v>99.944444444444471</c:v>
                      </c:pt>
                      <c:pt idx="96">
                        <c:v>99.973333333333343</c:v>
                      </c:pt>
                      <c:pt idx="97">
                        <c:v>99.933333333333337</c:v>
                      </c:pt>
                      <c:pt idx="98">
                        <c:v>99.966666666666669</c:v>
                      </c:pt>
                      <c:pt idx="99">
                        <c:v>99.951111111111132</c:v>
                      </c:pt>
                      <c:pt idx="100">
                        <c:v>99.968888888888898</c:v>
                      </c:pt>
                      <c:pt idx="101">
                        <c:v>99.924444444444433</c:v>
                      </c:pt>
                      <c:pt idx="102">
                        <c:v>99.684444444444438</c:v>
                      </c:pt>
                      <c:pt idx="103">
                        <c:v>99.542222222222236</c:v>
                      </c:pt>
                      <c:pt idx="104">
                        <c:v>98.445555555555572</c:v>
                      </c:pt>
                      <c:pt idx="105">
                        <c:v>97.61666666666666</c:v>
                      </c:pt>
                      <c:pt idx="106">
                        <c:v>95.855555555555554</c:v>
                      </c:pt>
                      <c:pt idx="107">
                        <c:v>89.961111111111094</c:v>
                      </c:pt>
                      <c:pt idx="108">
                        <c:v>84.975555555555559</c:v>
                      </c:pt>
                      <c:pt idx="109">
                        <c:v>83.108888888888885</c:v>
                      </c:pt>
                      <c:pt idx="110">
                        <c:v>77.615555555555559</c:v>
                      </c:pt>
                      <c:pt idx="111">
                        <c:v>81.028888888888886</c:v>
                      </c:pt>
                      <c:pt idx="112">
                        <c:v>77.236666666666665</c:v>
                      </c:pt>
                      <c:pt idx="113">
                        <c:v>70.352222222222224</c:v>
                      </c:pt>
                    </c:numCache>
                  </c:numRef>
                </c:val>
                <c:smooth val="0"/>
              </c15:ser>
            </c15:filteredLineSeries>
          </c:ext>
        </c:extLst>
      </c:lineChart>
      <c:catAx>
        <c:axId val="1043095104"/>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43095648"/>
        <c:crosses val="autoZero"/>
        <c:auto val="1"/>
        <c:lblAlgn val="ctr"/>
        <c:lblOffset val="100"/>
        <c:noMultiLvlLbl val="0"/>
      </c:catAx>
      <c:valAx>
        <c:axId val="104309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43095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0.10810212037019312"/>
          <c:w val="0.9559152042917638"/>
          <c:h val="0.78641860937321539"/>
        </c:manualLayout>
      </c:layout>
      <c:lineChart>
        <c:grouping val="standard"/>
        <c:varyColors val="0"/>
        <c:ser>
          <c:idx val="0"/>
          <c:order val="0"/>
          <c:tx>
            <c:v>User Pre-Added</c:v>
          </c:tx>
          <c:spPr>
            <a:ln w="76200" cap="rnd">
              <a:solidFill>
                <a:schemeClr val="accent1"/>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Compare'!$O$2:$O$115</c:f>
              <c:numCache>
                <c:formatCode>General</c:formatCode>
                <c:ptCount val="114"/>
                <c:pt idx="0">
                  <c:v>7.2099999999999991</c:v>
                </c:pt>
                <c:pt idx="1">
                  <c:v>8.0540000000000003</c:v>
                </c:pt>
                <c:pt idx="2">
                  <c:v>10.119000000000002</c:v>
                </c:pt>
                <c:pt idx="3">
                  <c:v>13.047999999999998</c:v>
                </c:pt>
                <c:pt idx="4">
                  <c:v>12.773</c:v>
                </c:pt>
                <c:pt idx="5">
                  <c:v>13.386999999999997</c:v>
                </c:pt>
                <c:pt idx="6">
                  <c:v>17.861000000000001</c:v>
                </c:pt>
                <c:pt idx="7">
                  <c:v>24.628999999999998</c:v>
                </c:pt>
                <c:pt idx="8">
                  <c:v>38.113999999999997</c:v>
                </c:pt>
                <c:pt idx="9">
                  <c:v>40.967000000000006</c:v>
                </c:pt>
                <c:pt idx="10">
                  <c:v>40.406999999999996</c:v>
                </c:pt>
                <c:pt idx="11">
                  <c:v>37.308000000000007</c:v>
                </c:pt>
                <c:pt idx="12">
                  <c:v>40.195999999999991</c:v>
                </c:pt>
                <c:pt idx="13">
                  <c:v>37.257000000000005</c:v>
                </c:pt>
                <c:pt idx="14">
                  <c:v>34.599000000000004</c:v>
                </c:pt>
                <c:pt idx="15">
                  <c:v>35.957999999999998</c:v>
                </c:pt>
                <c:pt idx="16">
                  <c:v>33.436</c:v>
                </c:pt>
                <c:pt idx="17">
                  <c:v>38.887999999999998</c:v>
                </c:pt>
                <c:pt idx="18">
                  <c:v>36.958999999999996</c:v>
                </c:pt>
                <c:pt idx="19">
                  <c:v>41.43</c:v>
                </c:pt>
                <c:pt idx="20">
                  <c:v>40.883999999999993</c:v>
                </c:pt>
                <c:pt idx="21">
                  <c:v>43.865000000000002</c:v>
                </c:pt>
                <c:pt idx="22">
                  <c:v>46.04099999999999</c:v>
                </c:pt>
                <c:pt idx="23">
                  <c:v>45.42</c:v>
                </c:pt>
                <c:pt idx="24">
                  <c:v>51.915999999999997</c:v>
                </c:pt>
                <c:pt idx="25">
                  <c:v>48.819000000000003</c:v>
                </c:pt>
                <c:pt idx="26">
                  <c:v>57.518999999999991</c:v>
                </c:pt>
                <c:pt idx="27">
                  <c:v>54.644999999999996</c:v>
                </c:pt>
                <c:pt idx="28">
                  <c:v>63.180000000000007</c:v>
                </c:pt>
                <c:pt idx="29">
                  <c:v>58.903999999999996</c:v>
                </c:pt>
                <c:pt idx="30">
                  <c:v>56.539000000000001</c:v>
                </c:pt>
                <c:pt idx="31">
                  <c:v>63.445000000000007</c:v>
                </c:pt>
                <c:pt idx="32">
                  <c:v>60.440999999999988</c:v>
                </c:pt>
                <c:pt idx="33">
                  <c:v>65.926000000000002</c:v>
                </c:pt>
                <c:pt idx="34">
                  <c:v>63.838000000000001</c:v>
                </c:pt>
                <c:pt idx="35">
                  <c:v>67.041999999999987</c:v>
                </c:pt>
                <c:pt idx="36">
                  <c:v>68.646000000000015</c:v>
                </c:pt>
                <c:pt idx="37">
                  <c:v>65.999000000000009</c:v>
                </c:pt>
                <c:pt idx="38">
                  <c:v>70.481000000000009</c:v>
                </c:pt>
                <c:pt idx="39">
                  <c:v>72.691000000000003</c:v>
                </c:pt>
                <c:pt idx="40">
                  <c:v>73.814999999999998</c:v>
                </c:pt>
                <c:pt idx="41">
                  <c:v>75.459000000000003</c:v>
                </c:pt>
                <c:pt idx="42">
                  <c:v>76.369</c:v>
                </c:pt>
                <c:pt idx="43">
                  <c:v>78.847000000000008</c:v>
                </c:pt>
                <c:pt idx="44">
                  <c:v>79.11</c:v>
                </c:pt>
                <c:pt idx="45">
                  <c:v>83.896999999999991</c:v>
                </c:pt>
                <c:pt idx="46">
                  <c:v>83.741000000000014</c:v>
                </c:pt>
                <c:pt idx="47">
                  <c:v>85.751000000000005</c:v>
                </c:pt>
                <c:pt idx="48">
                  <c:v>87.637</c:v>
                </c:pt>
                <c:pt idx="49">
                  <c:v>88.514999999999986</c:v>
                </c:pt>
                <c:pt idx="50">
                  <c:v>91.447000000000003</c:v>
                </c:pt>
                <c:pt idx="51">
                  <c:v>88.41</c:v>
                </c:pt>
                <c:pt idx="52">
                  <c:v>93.217000000000013</c:v>
                </c:pt>
                <c:pt idx="53">
                  <c:v>92.90100000000001</c:v>
                </c:pt>
                <c:pt idx="54">
                  <c:v>92.243000000000009</c:v>
                </c:pt>
                <c:pt idx="55">
                  <c:v>94.782999999999987</c:v>
                </c:pt>
                <c:pt idx="56">
                  <c:v>93.936000000000007</c:v>
                </c:pt>
                <c:pt idx="57">
                  <c:v>97.581999999999994</c:v>
                </c:pt>
                <c:pt idx="58">
                  <c:v>95.911000000000016</c:v>
                </c:pt>
                <c:pt idx="59">
                  <c:v>97.727999999999994</c:v>
                </c:pt>
                <c:pt idx="60">
                  <c:v>97.501999999999995</c:v>
                </c:pt>
                <c:pt idx="61">
                  <c:v>95.144000000000005</c:v>
                </c:pt>
                <c:pt idx="62">
                  <c:v>99.150999999999982</c:v>
                </c:pt>
                <c:pt idx="63">
                  <c:v>98.345999999999989</c:v>
                </c:pt>
                <c:pt idx="64">
                  <c:v>99.225000000000009</c:v>
                </c:pt>
                <c:pt idx="65">
                  <c:v>99.703000000000003</c:v>
                </c:pt>
                <c:pt idx="66">
                  <c:v>99.126999999999995</c:v>
                </c:pt>
                <c:pt idx="67">
                  <c:v>99.694999999999993</c:v>
                </c:pt>
                <c:pt idx="68">
                  <c:v>99.871999999999986</c:v>
                </c:pt>
                <c:pt idx="69">
                  <c:v>99.965999999999994</c:v>
                </c:pt>
                <c:pt idx="70">
                  <c:v>99.919000000000011</c:v>
                </c:pt>
                <c:pt idx="71">
                  <c:v>99.981000000000009</c:v>
                </c:pt>
                <c:pt idx="72">
                  <c:v>99.881</c:v>
                </c:pt>
                <c:pt idx="73">
                  <c:v>99.981999999999999</c:v>
                </c:pt>
                <c:pt idx="74">
                  <c:v>99.993000000000009</c:v>
                </c:pt>
                <c:pt idx="75">
                  <c:v>99.998000000000005</c:v>
                </c:pt>
                <c:pt idx="76">
                  <c:v>99.998999999999995</c:v>
                </c:pt>
                <c:pt idx="77">
                  <c:v>100</c:v>
                </c:pt>
                <c:pt idx="78">
                  <c:v>100</c:v>
                </c:pt>
                <c:pt idx="79">
                  <c:v>100</c:v>
                </c:pt>
                <c:pt idx="80">
                  <c:v>99.992000000000004</c:v>
                </c:pt>
                <c:pt idx="81">
                  <c:v>99.983999999999995</c:v>
                </c:pt>
                <c:pt idx="82">
                  <c:v>99.977000000000004</c:v>
                </c:pt>
                <c:pt idx="83">
                  <c:v>99.984000000000009</c:v>
                </c:pt>
                <c:pt idx="84">
                  <c:v>99.968999999999994</c:v>
                </c:pt>
                <c:pt idx="85">
                  <c:v>99.984999999999985</c:v>
                </c:pt>
                <c:pt idx="86">
                  <c:v>99.986999999999995</c:v>
                </c:pt>
                <c:pt idx="87">
                  <c:v>99.974000000000004</c:v>
                </c:pt>
                <c:pt idx="88">
                  <c:v>99.968000000000004</c:v>
                </c:pt>
                <c:pt idx="89">
                  <c:v>99.985000000000014</c:v>
                </c:pt>
                <c:pt idx="90">
                  <c:v>99.953999999999994</c:v>
                </c:pt>
                <c:pt idx="91">
                  <c:v>99.956000000000003</c:v>
                </c:pt>
                <c:pt idx="92">
                  <c:v>99.969000000000008</c:v>
                </c:pt>
                <c:pt idx="93">
                  <c:v>99.965000000000003</c:v>
                </c:pt>
                <c:pt idx="94">
                  <c:v>99.960999999999999</c:v>
                </c:pt>
                <c:pt idx="95">
                  <c:v>99.969000000000008</c:v>
                </c:pt>
                <c:pt idx="96">
                  <c:v>99.962000000000003</c:v>
                </c:pt>
                <c:pt idx="97">
                  <c:v>99.957999999999998</c:v>
                </c:pt>
                <c:pt idx="98">
                  <c:v>99.965000000000003</c:v>
                </c:pt>
                <c:pt idx="99">
                  <c:v>99.950999999999993</c:v>
                </c:pt>
                <c:pt idx="100">
                  <c:v>99.977999999999994</c:v>
                </c:pt>
                <c:pt idx="101">
                  <c:v>99.945999999999998</c:v>
                </c:pt>
                <c:pt idx="102">
                  <c:v>99.913000000000011</c:v>
                </c:pt>
                <c:pt idx="103">
                  <c:v>99.790999999999997</c:v>
                </c:pt>
                <c:pt idx="104">
                  <c:v>99.677999999999997</c:v>
                </c:pt>
                <c:pt idx="105">
                  <c:v>99.031000000000006</c:v>
                </c:pt>
                <c:pt idx="106">
                  <c:v>98.350000000000009</c:v>
                </c:pt>
                <c:pt idx="107">
                  <c:v>93.640999999999991</c:v>
                </c:pt>
                <c:pt idx="108">
                  <c:v>89.817000000000007</c:v>
                </c:pt>
                <c:pt idx="109">
                  <c:v>85.16</c:v>
                </c:pt>
                <c:pt idx="110">
                  <c:v>79.248999999999995</c:v>
                </c:pt>
                <c:pt idx="111">
                  <c:v>77.350999999999999</c:v>
                </c:pt>
                <c:pt idx="112">
                  <c:v>67.641999999999996</c:v>
                </c:pt>
                <c:pt idx="113">
                  <c:v>66.144000000000005</c:v>
                </c:pt>
              </c:numCache>
            </c:numRef>
          </c:val>
          <c:smooth val="0"/>
        </c:ser>
        <c:ser>
          <c:idx val="1"/>
          <c:order val="1"/>
          <c:tx>
            <c:v>User Not Pre-Added</c:v>
          </c:tx>
          <c:spPr>
            <a:ln w="76200" cap="rnd">
              <a:solidFill>
                <a:schemeClr val="accent2"/>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Compare'!$P$2:$P$115</c:f>
              <c:numCache>
                <c:formatCode>General</c:formatCode>
                <c:ptCount val="114"/>
                <c:pt idx="0">
                  <c:v>7.1019999999999994</c:v>
                </c:pt>
                <c:pt idx="1">
                  <c:v>8.1170000000000009</c:v>
                </c:pt>
                <c:pt idx="2">
                  <c:v>10.011000000000001</c:v>
                </c:pt>
                <c:pt idx="3">
                  <c:v>13.080000000000002</c:v>
                </c:pt>
                <c:pt idx="4">
                  <c:v>12.960000000000003</c:v>
                </c:pt>
                <c:pt idx="5">
                  <c:v>13.102999999999998</c:v>
                </c:pt>
                <c:pt idx="6">
                  <c:v>18.565000000000001</c:v>
                </c:pt>
                <c:pt idx="7">
                  <c:v>25.934999999999995</c:v>
                </c:pt>
                <c:pt idx="8">
                  <c:v>37.081000000000003</c:v>
                </c:pt>
                <c:pt idx="9">
                  <c:v>35.428000000000004</c:v>
                </c:pt>
                <c:pt idx="10">
                  <c:v>37.088000000000008</c:v>
                </c:pt>
                <c:pt idx="11">
                  <c:v>39.125</c:v>
                </c:pt>
                <c:pt idx="12">
                  <c:v>44.355999999999995</c:v>
                </c:pt>
                <c:pt idx="13">
                  <c:v>40.977999999999994</c:v>
                </c:pt>
                <c:pt idx="14">
                  <c:v>36.769000000000005</c:v>
                </c:pt>
                <c:pt idx="15">
                  <c:v>36.725000000000001</c:v>
                </c:pt>
                <c:pt idx="16">
                  <c:v>33.946999999999996</c:v>
                </c:pt>
                <c:pt idx="17">
                  <c:v>40.810999999999993</c:v>
                </c:pt>
                <c:pt idx="18">
                  <c:v>36.576999999999998</c:v>
                </c:pt>
                <c:pt idx="19">
                  <c:v>42.261000000000003</c:v>
                </c:pt>
                <c:pt idx="20">
                  <c:v>41.412000000000006</c:v>
                </c:pt>
                <c:pt idx="21">
                  <c:v>44.412999999999997</c:v>
                </c:pt>
                <c:pt idx="22">
                  <c:v>46.701000000000008</c:v>
                </c:pt>
                <c:pt idx="23">
                  <c:v>45.664999999999999</c:v>
                </c:pt>
                <c:pt idx="24">
                  <c:v>52.494000000000007</c:v>
                </c:pt>
                <c:pt idx="25">
                  <c:v>48.213999999999992</c:v>
                </c:pt>
                <c:pt idx="26">
                  <c:v>58.951999999999998</c:v>
                </c:pt>
                <c:pt idx="27">
                  <c:v>54.260000000000005</c:v>
                </c:pt>
                <c:pt idx="28">
                  <c:v>61.176000000000002</c:v>
                </c:pt>
                <c:pt idx="29">
                  <c:v>61.317999999999998</c:v>
                </c:pt>
                <c:pt idx="30">
                  <c:v>57.027000000000001</c:v>
                </c:pt>
                <c:pt idx="31">
                  <c:v>65.11699999999999</c:v>
                </c:pt>
                <c:pt idx="32">
                  <c:v>60.236000000000004</c:v>
                </c:pt>
                <c:pt idx="33">
                  <c:v>65.317000000000007</c:v>
                </c:pt>
                <c:pt idx="34">
                  <c:v>64.513999999999996</c:v>
                </c:pt>
                <c:pt idx="35">
                  <c:v>67.967999999999989</c:v>
                </c:pt>
                <c:pt idx="36">
                  <c:v>67.438000000000002</c:v>
                </c:pt>
                <c:pt idx="37">
                  <c:v>68.128</c:v>
                </c:pt>
                <c:pt idx="38">
                  <c:v>74.001999999999995</c:v>
                </c:pt>
                <c:pt idx="39">
                  <c:v>72.28</c:v>
                </c:pt>
                <c:pt idx="40">
                  <c:v>73.515999999999991</c:v>
                </c:pt>
                <c:pt idx="41">
                  <c:v>76.227000000000004</c:v>
                </c:pt>
                <c:pt idx="42">
                  <c:v>74.770999999999987</c:v>
                </c:pt>
                <c:pt idx="43">
                  <c:v>80.453000000000003</c:v>
                </c:pt>
                <c:pt idx="44">
                  <c:v>79.794999999999987</c:v>
                </c:pt>
                <c:pt idx="45">
                  <c:v>85.012999999999991</c:v>
                </c:pt>
                <c:pt idx="46">
                  <c:v>82.301999999999992</c:v>
                </c:pt>
                <c:pt idx="47">
                  <c:v>86.194999999999993</c:v>
                </c:pt>
                <c:pt idx="48">
                  <c:v>87.637999999999991</c:v>
                </c:pt>
                <c:pt idx="49">
                  <c:v>88.36</c:v>
                </c:pt>
                <c:pt idx="50">
                  <c:v>89.967000000000013</c:v>
                </c:pt>
                <c:pt idx="51">
                  <c:v>88.247</c:v>
                </c:pt>
                <c:pt idx="52">
                  <c:v>94.146000000000015</c:v>
                </c:pt>
                <c:pt idx="53">
                  <c:v>92.163999999999973</c:v>
                </c:pt>
                <c:pt idx="54">
                  <c:v>93.323999999999998</c:v>
                </c:pt>
                <c:pt idx="55">
                  <c:v>95.748000000000005</c:v>
                </c:pt>
                <c:pt idx="56">
                  <c:v>93.769999999999982</c:v>
                </c:pt>
                <c:pt idx="57">
                  <c:v>98.330000000000013</c:v>
                </c:pt>
                <c:pt idx="58">
                  <c:v>96.051000000000002</c:v>
                </c:pt>
                <c:pt idx="59">
                  <c:v>97.902000000000001</c:v>
                </c:pt>
                <c:pt idx="60">
                  <c:v>97.911000000000016</c:v>
                </c:pt>
                <c:pt idx="61">
                  <c:v>96.018000000000001</c:v>
                </c:pt>
                <c:pt idx="62">
                  <c:v>99.1</c:v>
                </c:pt>
                <c:pt idx="63">
                  <c:v>99.174000000000007</c:v>
                </c:pt>
                <c:pt idx="64">
                  <c:v>99.155000000000001</c:v>
                </c:pt>
                <c:pt idx="65">
                  <c:v>99.57</c:v>
                </c:pt>
                <c:pt idx="66">
                  <c:v>99.655000000000001</c:v>
                </c:pt>
                <c:pt idx="67">
                  <c:v>99.911000000000001</c:v>
                </c:pt>
                <c:pt idx="68">
                  <c:v>99.869</c:v>
                </c:pt>
                <c:pt idx="69">
                  <c:v>99.85</c:v>
                </c:pt>
                <c:pt idx="70">
                  <c:v>99.927999999999997</c:v>
                </c:pt>
                <c:pt idx="71">
                  <c:v>99.975999999999999</c:v>
                </c:pt>
                <c:pt idx="72">
                  <c:v>99.929000000000002</c:v>
                </c:pt>
                <c:pt idx="73">
                  <c:v>99.969000000000008</c:v>
                </c:pt>
                <c:pt idx="74">
                  <c:v>99.995000000000005</c:v>
                </c:pt>
                <c:pt idx="75">
                  <c:v>99.986000000000018</c:v>
                </c:pt>
                <c:pt idx="76">
                  <c:v>99.99</c:v>
                </c:pt>
                <c:pt idx="77">
                  <c:v>99.988</c:v>
                </c:pt>
                <c:pt idx="78">
                  <c:v>99.990000000000009</c:v>
                </c:pt>
                <c:pt idx="79">
                  <c:v>99.985000000000014</c:v>
                </c:pt>
                <c:pt idx="80">
                  <c:v>99.983000000000004</c:v>
                </c:pt>
                <c:pt idx="81">
                  <c:v>99.991000000000014</c:v>
                </c:pt>
                <c:pt idx="82">
                  <c:v>99.984999999999999</c:v>
                </c:pt>
                <c:pt idx="83">
                  <c:v>99.986999999999995</c:v>
                </c:pt>
                <c:pt idx="84">
                  <c:v>99.97999999999999</c:v>
                </c:pt>
                <c:pt idx="85">
                  <c:v>99.975999999999999</c:v>
                </c:pt>
                <c:pt idx="86">
                  <c:v>99.978999999999999</c:v>
                </c:pt>
                <c:pt idx="87">
                  <c:v>99.960999999999999</c:v>
                </c:pt>
                <c:pt idx="88">
                  <c:v>99.97</c:v>
                </c:pt>
                <c:pt idx="89">
                  <c:v>99.972999999999999</c:v>
                </c:pt>
                <c:pt idx="90">
                  <c:v>99.967999999999989</c:v>
                </c:pt>
                <c:pt idx="91">
                  <c:v>99.952000000000012</c:v>
                </c:pt>
                <c:pt idx="92">
                  <c:v>99.960000000000008</c:v>
                </c:pt>
                <c:pt idx="93">
                  <c:v>99.944000000000003</c:v>
                </c:pt>
                <c:pt idx="94">
                  <c:v>99.967999999999989</c:v>
                </c:pt>
                <c:pt idx="95">
                  <c:v>99.954999999999998</c:v>
                </c:pt>
                <c:pt idx="96">
                  <c:v>99.966000000000008</c:v>
                </c:pt>
                <c:pt idx="97">
                  <c:v>99.964000000000013</c:v>
                </c:pt>
                <c:pt idx="98">
                  <c:v>99.966000000000008</c:v>
                </c:pt>
                <c:pt idx="99">
                  <c:v>99.964000000000013</c:v>
                </c:pt>
                <c:pt idx="100">
                  <c:v>99.971000000000004</c:v>
                </c:pt>
                <c:pt idx="101">
                  <c:v>99.949000000000012</c:v>
                </c:pt>
                <c:pt idx="102">
                  <c:v>99.81</c:v>
                </c:pt>
                <c:pt idx="103">
                  <c:v>99.902000000000015</c:v>
                </c:pt>
                <c:pt idx="104">
                  <c:v>99.337999999999994</c:v>
                </c:pt>
                <c:pt idx="105">
                  <c:v>98.935000000000002</c:v>
                </c:pt>
                <c:pt idx="106">
                  <c:v>97.585999999999984</c:v>
                </c:pt>
                <c:pt idx="107">
                  <c:v>92.564999999999998</c:v>
                </c:pt>
                <c:pt idx="108">
                  <c:v>90.522999999999996</c:v>
                </c:pt>
                <c:pt idx="109">
                  <c:v>83.234000000000009</c:v>
                </c:pt>
                <c:pt idx="110">
                  <c:v>79.155999999999992</c:v>
                </c:pt>
                <c:pt idx="111">
                  <c:v>78.06</c:v>
                </c:pt>
                <c:pt idx="112">
                  <c:v>68.533000000000001</c:v>
                </c:pt>
                <c:pt idx="113">
                  <c:v>66.236999999999995</c:v>
                </c:pt>
              </c:numCache>
            </c:numRef>
          </c:val>
          <c:smooth val="0"/>
        </c:ser>
        <c:ser>
          <c:idx val="2"/>
          <c:order val="2"/>
          <c:tx>
            <c:v>User Pre-Added Office Image</c:v>
          </c:tx>
          <c:spPr>
            <a:ln w="76200" cap="rnd">
              <a:solidFill>
                <a:schemeClr val="accent3"/>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Compare'!$Z$2:$Z$115</c:f>
              <c:numCache>
                <c:formatCode>General</c:formatCode>
                <c:ptCount val="114"/>
                <c:pt idx="0">
                  <c:v>7.8639999999999999</c:v>
                </c:pt>
                <c:pt idx="1">
                  <c:v>9.3829999999999991</c:v>
                </c:pt>
                <c:pt idx="2">
                  <c:v>12.887</c:v>
                </c:pt>
                <c:pt idx="3">
                  <c:v>13.972</c:v>
                </c:pt>
                <c:pt idx="4">
                  <c:v>11.676</c:v>
                </c:pt>
                <c:pt idx="5">
                  <c:v>11.365999999999998</c:v>
                </c:pt>
                <c:pt idx="6">
                  <c:v>12.556000000000001</c:v>
                </c:pt>
                <c:pt idx="7">
                  <c:v>20.654000000000003</c:v>
                </c:pt>
                <c:pt idx="8">
                  <c:v>35.688000000000002</c:v>
                </c:pt>
                <c:pt idx="9">
                  <c:v>37.369</c:v>
                </c:pt>
                <c:pt idx="10">
                  <c:v>39.553000000000004</c:v>
                </c:pt>
                <c:pt idx="11">
                  <c:v>38.410000000000004</c:v>
                </c:pt>
                <c:pt idx="12">
                  <c:v>33.484000000000002</c:v>
                </c:pt>
                <c:pt idx="13">
                  <c:v>31.564</c:v>
                </c:pt>
                <c:pt idx="14">
                  <c:v>30.925999999999998</c:v>
                </c:pt>
                <c:pt idx="15">
                  <c:v>25.649999999999995</c:v>
                </c:pt>
                <c:pt idx="16">
                  <c:v>26.106000000000002</c:v>
                </c:pt>
                <c:pt idx="17">
                  <c:v>26.137999999999998</c:v>
                </c:pt>
                <c:pt idx="18">
                  <c:v>25.986000000000001</c:v>
                </c:pt>
                <c:pt idx="19">
                  <c:v>28.056000000000001</c:v>
                </c:pt>
                <c:pt idx="20">
                  <c:v>27.201999999999998</c:v>
                </c:pt>
                <c:pt idx="21">
                  <c:v>32.799999999999997</c:v>
                </c:pt>
                <c:pt idx="22">
                  <c:v>26.831</c:v>
                </c:pt>
                <c:pt idx="23">
                  <c:v>35.558</c:v>
                </c:pt>
                <c:pt idx="24">
                  <c:v>33.015999999999998</c:v>
                </c:pt>
                <c:pt idx="25">
                  <c:v>37.146000000000001</c:v>
                </c:pt>
                <c:pt idx="26">
                  <c:v>37.640999999999998</c:v>
                </c:pt>
                <c:pt idx="27">
                  <c:v>40.942</c:v>
                </c:pt>
                <c:pt idx="28">
                  <c:v>41.406000000000006</c:v>
                </c:pt>
                <c:pt idx="29">
                  <c:v>37.131</c:v>
                </c:pt>
                <c:pt idx="30">
                  <c:v>43.763999999999996</c:v>
                </c:pt>
                <c:pt idx="31">
                  <c:v>39.415000000000006</c:v>
                </c:pt>
                <c:pt idx="32">
                  <c:v>45.483000000000004</c:v>
                </c:pt>
                <c:pt idx="33">
                  <c:v>40.048000000000002</c:v>
                </c:pt>
                <c:pt idx="34">
                  <c:v>49.516000000000005</c:v>
                </c:pt>
                <c:pt idx="35">
                  <c:v>44.603999999999999</c:v>
                </c:pt>
                <c:pt idx="36">
                  <c:v>45.475999999999999</c:v>
                </c:pt>
                <c:pt idx="37">
                  <c:v>49.671000000000006</c:v>
                </c:pt>
                <c:pt idx="38">
                  <c:v>47.295000000000002</c:v>
                </c:pt>
                <c:pt idx="39">
                  <c:v>53.315999999999995</c:v>
                </c:pt>
                <c:pt idx="40">
                  <c:v>49.580000000000005</c:v>
                </c:pt>
                <c:pt idx="41">
                  <c:v>55.724000000000004</c:v>
                </c:pt>
                <c:pt idx="42">
                  <c:v>51.387999999999998</c:v>
                </c:pt>
                <c:pt idx="43">
                  <c:v>55.013999999999996</c:v>
                </c:pt>
                <c:pt idx="44">
                  <c:v>61.043999999999997</c:v>
                </c:pt>
                <c:pt idx="45">
                  <c:v>56.648000000000003</c:v>
                </c:pt>
                <c:pt idx="46">
                  <c:v>63.484999999999999</c:v>
                </c:pt>
                <c:pt idx="47">
                  <c:v>61.77600000000001</c:v>
                </c:pt>
                <c:pt idx="48">
                  <c:v>68.158999999999992</c:v>
                </c:pt>
                <c:pt idx="49">
                  <c:v>62.436999999999998</c:v>
                </c:pt>
                <c:pt idx="50">
                  <c:v>66.597000000000008</c:v>
                </c:pt>
                <c:pt idx="51">
                  <c:v>68.186999999999983</c:v>
                </c:pt>
                <c:pt idx="52">
                  <c:v>67.578999999999994</c:v>
                </c:pt>
                <c:pt idx="53">
                  <c:v>69.798000000000002</c:v>
                </c:pt>
                <c:pt idx="54">
                  <c:v>67.673000000000002</c:v>
                </c:pt>
                <c:pt idx="55">
                  <c:v>74.091999999999985</c:v>
                </c:pt>
                <c:pt idx="56">
                  <c:v>71.77</c:v>
                </c:pt>
                <c:pt idx="57">
                  <c:v>75.683000000000007</c:v>
                </c:pt>
                <c:pt idx="58">
                  <c:v>75.176000000000002</c:v>
                </c:pt>
                <c:pt idx="59">
                  <c:v>74.864999999999981</c:v>
                </c:pt>
                <c:pt idx="60">
                  <c:v>78.498999999999995</c:v>
                </c:pt>
                <c:pt idx="61">
                  <c:v>74.442000000000007</c:v>
                </c:pt>
                <c:pt idx="62">
                  <c:v>80.064000000000007</c:v>
                </c:pt>
                <c:pt idx="63">
                  <c:v>77.769000000000005</c:v>
                </c:pt>
                <c:pt idx="64">
                  <c:v>81.8</c:v>
                </c:pt>
                <c:pt idx="65">
                  <c:v>85.635999999999996</c:v>
                </c:pt>
                <c:pt idx="66">
                  <c:v>81.859999999999985</c:v>
                </c:pt>
                <c:pt idx="67">
                  <c:v>87.571999999999989</c:v>
                </c:pt>
                <c:pt idx="68">
                  <c:v>85.44</c:v>
                </c:pt>
                <c:pt idx="69">
                  <c:v>91.373999999999995</c:v>
                </c:pt>
                <c:pt idx="70">
                  <c:v>86.789999999999992</c:v>
                </c:pt>
                <c:pt idx="71">
                  <c:v>87.106000000000009</c:v>
                </c:pt>
                <c:pt idx="72">
                  <c:v>91.61399999999999</c:v>
                </c:pt>
                <c:pt idx="73">
                  <c:v>88.025999999999996</c:v>
                </c:pt>
                <c:pt idx="74">
                  <c:v>95.775999999999996</c:v>
                </c:pt>
                <c:pt idx="75">
                  <c:v>90.302999999999997</c:v>
                </c:pt>
                <c:pt idx="76">
                  <c:v>94.396999999999991</c:v>
                </c:pt>
                <c:pt idx="77">
                  <c:v>95.566000000000003</c:v>
                </c:pt>
                <c:pt idx="78">
                  <c:v>92.144999999999996</c:v>
                </c:pt>
                <c:pt idx="79">
                  <c:v>96.769000000000005</c:v>
                </c:pt>
                <c:pt idx="80">
                  <c:v>93.768000000000001</c:v>
                </c:pt>
                <c:pt idx="81">
                  <c:v>97.813000000000017</c:v>
                </c:pt>
                <c:pt idx="82">
                  <c:v>96.519000000000005</c:v>
                </c:pt>
                <c:pt idx="83">
                  <c:v>96.429999999999993</c:v>
                </c:pt>
                <c:pt idx="84">
                  <c:v>98.64500000000001</c:v>
                </c:pt>
                <c:pt idx="85">
                  <c:v>96.532000000000011</c:v>
                </c:pt>
                <c:pt idx="86">
                  <c:v>98.921999999999997</c:v>
                </c:pt>
                <c:pt idx="87">
                  <c:v>98.763999999999996</c:v>
                </c:pt>
                <c:pt idx="88">
                  <c:v>99.296999999999997</c:v>
                </c:pt>
                <c:pt idx="89">
                  <c:v>99.522000000000006</c:v>
                </c:pt>
                <c:pt idx="90">
                  <c:v>99.055000000000007</c:v>
                </c:pt>
                <c:pt idx="91">
                  <c:v>99.796000000000006</c:v>
                </c:pt>
                <c:pt idx="92">
                  <c:v>99.646000000000001</c:v>
                </c:pt>
                <c:pt idx="93">
                  <c:v>99.558000000000007</c:v>
                </c:pt>
                <c:pt idx="94">
                  <c:v>99.36</c:v>
                </c:pt>
                <c:pt idx="95">
                  <c:v>99.305999999999997</c:v>
                </c:pt>
                <c:pt idx="96">
                  <c:v>99.924999999999997</c:v>
                </c:pt>
                <c:pt idx="97">
                  <c:v>99.934000000000012</c:v>
                </c:pt>
                <c:pt idx="98">
                  <c:v>99.828000000000003</c:v>
                </c:pt>
                <c:pt idx="99">
                  <c:v>99.962000000000003</c:v>
                </c:pt>
                <c:pt idx="100">
                  <c:v>99.866000000000014</c:v>
                </c:pt>
                <c:pt idx="101">
                  <c:v>99.649000000000001</c:v>
                </c:pt>
                <c:pt idx="102">
                  <c:v>99.042000000000002</c:v>
                </c:pt>
                <c:pt idx="103">
                  <c:v>99.254999999999995</c:v>
                </c:pt>
                <c:pt idx="104">
                  <c:v>97.516999999999996</c:v>
                </c:pt>
                <c:pt idx="105">
                  <c:v>97.808000000000021</c:v>
                </c:pt>
                <c:pt idx="106">
                  <c:v>96.510999999999996</c:v>
                </c:pt>
                <c:pt idx="107">
                  <c:v>90.990999999999985</c:v>
                </c:pt>
                <c:pt idx="108">
                  <c:v>83.846999999999994</c:v>
                </c:pt>
                <c:pt idx="109">
                  <c:v>81.923000000000002</c:v>
                </c:pt>
                <c:pt idx="110">
                  <c:v>73.607999999999976</c:v>
                </c:pt>
                <c:pt idx="111">
                  <c:v>73.487000000000009</c:v>
                </c:pt>
                <c:pt idx="112">
                  <c:v>67.335000000000008</c:v>
                </c:pt>
                <c:pt idx="113">
                  <c:v>61.136000000000003</c:v>
                </c:pt>
              </c:numCache>
            </c:numRef>
          </c:val>
          <c:smooth val="0"/>
        </c:ser>
        <c:ser>
          <c:idx val="3"/>
          <c:order val="3"/>
          <c:tx>
            <c:v>User Pre-Added No COM</c:v>
          </c:tx>
          <c:spPr>
            <a:ln w="76200" cap="rnd">
              <a:solidFill>
                <a:schemeClr val="accent4"/>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Compare'!$AD$2:$AD$115</c:f>
              <c:numCache>
                <c:formatCode>General</c:formatCode>
                <c:ptCount val="114"/>
                <c:pt idx="0">
                  <c:v>7.1460000000000008</c:v>
                </c:pt>
                <c:pt idx="1">
                  <c:v>9.1770000000000014</c:v>
                </c:pt>
                <c:pt idx="2">
                  <c:v>14.460999999999999</c:v>
                </c:pt>
                <c:pt idx="3">
                  <c:v>19.619000000000003</c:v>
                </c:pt>
                <c:pt idx="4">
                  <c:v>16.585000000000001</c:v>
                </c:pt>
                <c:pt idx="5">
                  <c:v>14.212</c:v>
                </c:pt>
                <c:pt idx="6">
                  <c:v>18.474</c:v>
                </c:pt>
                <c:pt idx="7">
                  <c:v>29.484000000000002</c:v>
                </c:pt>
                <c:pt idx="8">
                  <c:v>52.958999999999989</c:v>
                </c:pt>
                <c:pt idx="9">
                  <c:v>45.088000000000001</c:v>
                </c:pt>
                <c:pt idx="10">
                  <c:v>39.938000000000002</c:v>
                </c:pt>
                <c:pt idx="11">
                  <c:v>41.343000000000004</c:v>
                </c:pt>
                <c:pt idx="12">
                  <c:v>41.824999999999996</c:v>
                </c:pt>
                <c:pt idx="13">
                  <c:v>33.802</c:v>
                </c:pt>
                <c:pt idx="14">
                  <c:v>33.01100000000001</c:v>
                </c:pt>
                <c:pt idx="15">
                  <c:v>34.605000000000004</c:v>
                </c:pt>
                <c:pt idx="16">
                  <c:v>32.936999999999998</c:v>
                </c:pt>
                <c:pt idx="17">
                  <c:v>37.357999999999997</c:v>
                </c:pt>
                <c:pt idx="18">
                  <c:v>34.15</c:v>
                </c:pt>
                <c:pt idx="19">
                  <c:v>41.536999999999992</c:v>
                </c:pt>
                <c:pt idx="20">
                  <c:v>37.976999999999997</c:v>
                </c:pt>
                <c:pt idx="21">
                  <c:v>46.095999999999997</c:v>
                </c:pt>
                <c:pt idx="22">
                  <c:v>44.457000000000008</c:v>
                </c:pt>
                <c:pt idx="23">
                  <c:v>46.951999999999998</c:v>
                </c:pt>
                <c:pt idx="24">
                  <c:v>49.184000000000005</c:v>
                </c:pt>
                <c:pt idx="25">
                  <c:v>48.793999999999997</c:v>
                </c:pt>
                <c:pt idx="26">
                  <c:v>54.722000000000001</c:v>
                </c:pt>
                <c:pt idx="27">
                  <c:v>54.628</c:v>
                </c:pt>
                <c:pt idx="28">
                  <c:v>62.697999999999993</c:v>
                </c:pt>
                <c:pt idx="29">
                  <c:v>57.016000000000005</c:v>
                </c:pt>
                <c:pt idx="30">
                  <c:v>59.476999999999997</c:v>
                </c:pt>
                <c:pt idx="31">
                  <c:v>61.017999999999994</c:v>
                </c:pt>
                <c:pt idx="32">
                  <c:v>60.65100000000001</c:v>
                </c:pt>
                <c:pt idx="33">
                  <c:v>65.424000000000007</c:v>
                </c:pt>
                <c:pt idx="34">
                  <c:v>59.378</c:v>
                </c:pt>
                <c:pt idx="35">
                  <c:v>67.981999999999999</c:v>
                </c:pt>
                <c:pt idx="36">
                  <c:v>65.051000000000002</c:v>
                </c:pt>
                <c:pt idx="37">
                  <c:v>69.728999999999999</c:v>
                </c:pt>
                <c:pt idx="38">
                  <c:v>68.750999999999991</c:v>
                </c:pt>
                <c:pt idx="39">
                  <c:v>70.36999999999999</c:v>
                </c:pt>
                <c:pt idx="40">
                  <c:v>73.367999999999995</c:v>
                </c:pt>
                <c:pt idx="41">
                  <c:v>73.748999999999995</c:v>
                </c:pt>
                <c:pt idx="42">
                  <c:v>75.767999999999986</c:v>
                </c:pt>
                <c:pt idx="43">
                  <c:v>76.762999999999991</c:v>
                </c:pt>
                <c:pt idx="44">
                  <c:v>79.782999999999987</c:v>
                </c:pt>
                <c:pt idx="45">
                  <c:v>83.403000000000006</c:v>
                </c:pt>
                <c:pt idx="46">
                  <c:v>79.903999999999996</c:v>
                </c:pt>
                <c:pt idx="47">
                  <c:v>86.128</c:v>
                </c:pt>
                <c:pt idx="48">
                  <c:v>84.679000000000002</c:v>
                </c:pt>
                <c:pt idx="49">
                  <c:v>90.018000000000001</c:v>
                </c:pt>
                <c:pt idx="50">
                  <c:v>87.094999999999999</c:v>
                </c:pt>
                <c:pt idx="51">
                  <c:v>89.064000000000021</c:v>
                </c:pt>
                <c:pt idx="52">
                  <c:v>93.801999999999992</c:v>
                </c:pt>
                <c:pt idx="53">
                  <c:v>89.859000000000009</c:v>
                </c:pt>
                <c:pt idx="54">
                  <c:v>94.742000000000004</c:v>
                </c:pt>
                <c:pt idx="55">
                  <c:v>93.085999999999984</c:v>
                </c:pt>
                <c:pt idx="56">
                  <c:v>95.932000000000016</c:v>
                </c:pt>
                <c:pt idx="57">
                  <c:v>95.685000000000016</c:v>
                </c:pt>
                <c:pt idx="58">
                  <c:v>93.748999999999995</c:v>
                </c:pt>
                <c:pt idx="59">
                  <c:v>98.463999999999999</c:v>
                </c:pt>
                <c:pt idx="60">
                  <c:v>95.549000000000007</c:v>
                </c:pt>
                <c:pt idx="61">
                  <c:v>97.278000000000006</c:v>
                </c:pt>
                <c:pt idx="62">
                  <c:v>98.774000000000001</c:v>
                </c:pt>
                <c:pt idx="63">
                  <c:v>98.210000000000008</c:v>
                </c:pt>
                <c:pt idx="64">
                  <c:v>99.491</c:v>
                </c:pt>
                <c:pt idx="65">
                  <c:v>99.456000000000017</c:v>
                </c:pt>
                <c:pt idx="66">
                  <c:v>99.802000000000007</c:v>
                </c:pt>
                <c:pt idx="67">
                  <c:v>99.66</c:v>
                </c:pt>
                <c:pt idx="68">
                  <c:v>99.852000000000004</c:v>
                </c:pt>
                <c:pt idx="69">
                  <c:v>99.966000000000008</c:v>
                </c:pt>
                <c:pt idx="70">
                  <c:v>99.963999999999999</c:v>
                </c:pt>
                <c:pt idx="71">
                  <c:v>99.977000000000004</c:v>
                </c:pt>
                <c:pt idx="72">
                  <c:v>99.97</c:v>
                </c:pt>
                <c:pt idx="73">
                  <c:v>99.998999999999995</c:v>
                </c:pt>
                <c:pt idx="74">
                  <c:v>99.993000000000009</c:v>
                </c:pt>
                <c:pt idx="75">
                  <c:v>99.994</c:v>
                </c:pt>
                <c:pt idx="76">
                  <c:v>99.992000000000004</c:v>
                </c:pt>
                <c:pt idx="77">
                  <c:v>99.989000000000004</c:v>
                </c:pt>
                <c:pt idx="78">
                  <c:v>99.978999999999999</c:v>
                </c:pt>
                <c:pt idx="79">
                  <c:v>99.994</c:v>
                </c:pt>
                <c:pt idx="80">
                  <c:v>99.97399999999999</c:v>
                </c:pt>
                <c:pt idx="81">
                  <c:v>99.993000000000009</c:v>
                </c:pt>
                <c:pt idx="82">
                  <c:v>99.986000000000018</c:v>
                </c:pt>
                <c:pt idx="83">
                  <c:v>99.995000000000005</c:v>
                </c:pt>
                <c:pt idx="84">
                  <c:v>99.975999999999999</c:v>
                </c:pt>
                <c:pt idx="85">
                  <c:v>99.981999999999999</c:v>
                </c:pt>
                <c:pt idx="86">
                  <c:v>99.981999999999999</c:v>
                </c:pt>
                <c:pt idx="87">
                  <c:v>99.962000000000003</c:v>
                </c:pt>
                <c:pt idx="88">
                  <c:v>99.989000000000004</c:v>
                </c:pt>
                <c:pt idx="89">
                  <c:v>99.953999999999994</c:v>
                </c:pt>
                <c:pt idx="90">
                  <c:v>99.97999999999999</c:v>
                </c:pt>
                <c:pt idx="91">
                  <c:v>99.954000000000008</c:v>
                </c:pt>
                <c:pt idx="92">
                  <c:v>99.965000000000003</c:v>
                </c:pt>
                <c:pt idx="93">
                  <c:v>99.950999999999993</c:v>
                </c:pt>
                <c:pt idx="94">
                  <c:v>99.948999999999998</c:v>
                </c:pt>
                <c:pt idx="95">
                  <c:v>99.942000000000007</c:v>
                </c:pt>
                <c:pt idx="96">
                  <c:v>99.962999999999994</c:v>
                </c:pt>
                <c:pt idx="97">
                  <c:v>99.945000000000007</c:v>
                </c:pt>
                <c:pt idx="98">
                  <c:v>99.962999999999994</c:v>
                </c:pt>
                <c:pt idx="99">
                  <c:v>99.941000000000003</c:v>
                </c:pt>
                <c:pt idx="100">
                  <c:v>99.945999999999998</c:v>
                </c:pt>
                <c:pt idx="101">
                  <c:v>99.947000000000003</c:v>
                </c:pt>
                <c:pt idx="102">
                  <c:v>99.908000000000001</c:v>
                </c:pt>
                <c:pt idx="103">
                  <c:v>99.91</c:v>
                </c:pt>
                <c:pt idx="104">
                  <c:v>99.935000000000016</c:v>
                </c:pt>
                <c:pt idx="105">
                  <c:v>98.873999999999995</c:v>
                </c:pt>
                <c:pt idx="106">
                  <c:v>98.006</c:v>
                </c:pt>
                <c:pt idx="107">
                  <c:v>97.811000000000007</c:v>
                </c:pt>
                <c:pt idx="108">
                  <c:v>91.492000000000004</c:v>
                </c:pt>
                <c:pt idx="109">
                  <c:v>87.463999999999999</c:v>
                </c:pt>
                <c:pt idx="110">
                  <c:v>82.891000000000005</c:v>
                </c:pt>
                <c:pt idx="111">
                  <c:v>73.655999999999992</c:v>
                </c:pt>
                <c:pt idx="112">
                  <c:v>74.432000000000002</c:v>
                </c:pt>
                <c:pt idx="113">
                  <c:v>70.510999999999996</c:v>
                </c:pt>
              </c:numCache>
            </c:numRef>
          </c:val>
          <c:smooth val="0"/>
        </c:ser>
        <c:ser>
          <c:idx val="4"/>
          <c:order val="4"/>
          <c:tx>
            <c:v>Global Pre-Added</c:v>
          </c:tx>
          <c:spPr>
            <a:ln w="76200" cap="rnd">
              <a:solidFill>
                <a:schemeClr val="accent5"/>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Compare'!$Q$2:$Q$115</c:f>
              <c:numCache>
                <c:formatCode>General</c:formatCode>
                <c:ptCount val="114"/>
                <c:pt idx="0">
                  <c:v>7.0788888888888879</c:v>
                </c:pt>
                <c:pt idx="1">
                  <c:v>7.9322222222222223</c:v>
                </c:pt>
                <c:pt idx="2">
                  <c:v>10.306666666666665</c:v>
                </c:pt>
                <c:pt idx="3">
                  <c:v>14.07</c:v>
                </c:pt>
                <c:pt idx="4">
                  <c:v>14.332222222222223</c:v>
                </c:pt>
                <c:pt idx="5">
                  <c:v>14.092222222222222</c:v>
                </c:pt>
                <c:pt idx="6">
                  <c:v>21.783333333333335</c:v>
                </c:pt>
                <c:pt idx="7">
                  <c:v>30.938888888888886</c:v>
                </c:pt>
                <c:pt idx="8">
                  <c:v>37.443333333333335</c:v>
                </c:pt>
                <c:pt idx="9">
                  <c:v>37.340000000000003</c:v>
                </c:pt>
                <c:pt idx="10">
                  <c:v>46.473333333333336</c:v>
                </c:pt>
                <c:pt idx="11">
                  <c:v>43.92444444444444</c:v>
                </c:pt>
                <c:pt idx="12">
                  <c:v>45.208888888888886</c:v>
                </c:pt>
                <c:pt idx="13">
                  <c:v>40.237777777777779</c:v>
                </c:pt>
                <c:pt idx="14">
                  <c:v>37.362222222222222</c:v>
                </c:pt>
                <c:pt idx="15">
                  <c:v>37.97</c:v>
                </c:pt>
                <c:pt idx="16">
                  <c:v>34.007777777777783</c:v>
                </c:pt>
                <c:pt idx="17">
                  <c:v>41.867777777777775</c:v>
                </c:pt>
                <c:pt idx="18">
                  <c:v>37.506666666666661</c:v>
                </c:pt>
                <c:pt idx="19">
                  <c:v>41.726666666666659</c:v>
                </c:pt>
                <c:pt idx="20">
                  <c:v>42.656666666666673</c:v>
                </c:pt>
                <c:pt idx="21">
                  <c:v>44.87222222222222</c:v>
                </c:pt>
                <c:pt idx="22">
                  <c:v>47.294444444444451</c:v>
                </c:pt>
                <c:pt idx="23">
                  <c:v>45.70333333333334</c:v>
                </c:pt>
                <c:pt idx="24">
                  <c:v>54.102222222222217</c:v>
                </c:pt>
                <c:pt idx="25">
                  <c:v>49.185555555555567</c:v>
                </c:pt>
                <c:pt idx="26">
                  <c:v>58.785555555555547</c:v>
                </c:pt>
                <c:pt idx="27">
                  <c:v>56.740000000000009</c:v>
                </c:pt>
                <c:pt idx="28">
                  <c:v>63.175555555555562</c:v>
                </c:pt>
                <c:pt idx="29">
                  <c:v>60.291111111111114</c:v>
                </c:pt>
                <c:pt idx="30">
                  <c:v>59.775555555555556</c:v>
                </c:pt>
                <c:pt idx="31">
                  <c:v>65.467777777777769</c:v>
                </c:pt>
                <c:pt idx="32">
                  <c:v>61.04</c:v>
                </c:pt>
                <c:pt idx="33">
                  <c:v>66.737777777777779</c:v>
                </c:pt>
                <c:pt idx="34">
                  <c:v>66.595555555555563</c:v>
                </c:pt>
                <c:pt idx="35">
                  <c:v>66.89</c:v>
                </c:pt>
                <c:pt idx="36">
                  <c:v>70.077777777777783</c:v>
                </c:pt>
                <c:pt idx="37">
                  <c:v>68.904444444444437</c:v>
                </c:pt>
                <c:pt idx="38">
                  <c:v>74.743333333333339</c:v>
                </c:pt>
                <c:pt idx="39">
                  <c:v>72.594444444444449</c:v>
                </c:pt>
                <c:pt idx="40">
                  <c:v>75.256666666666661</c:v>
                </c:pt>
                <c:pt idx="41">
                  <c:v>77.495555555555555</c:v>
                </c:pt>
                <c:pt idx="42">
                  <c:v>76.077777777777769</c:v>
                </c:pt>
                <c:pt idx="43">
                  <c:v>80.38333333333334</c:v>
                </c:pt>
                <c:pt idx="44">
                  <c:v>79.73888888888888</c:v>
                </c:pt>
                <c:pt idx="45">
                  <c:v>86.508888888888876</c:v>
                </c:pt>
                <c:pt idx="46">
                  <c:v>84.367777777777761</c:v>
                </c:pt>
                <c:pt idx="47">
                  <c:v>86.518888888888881</c:v>
                </c:pt>
                <c:pt idx="48">
                  <c:v>89.187777777777782</c:v>
                </c:pt>
                <c:pt idx="49">
                  <c:v>89.444444444444443</c:v>
                </c:pt>
                <c:pt idx="50">
                  <c:v>92.266666666666666</c:v>
                </c:pt>
                <c:pt idx="51">
                  <c:v>88.423333333333346</c:v>
                </c:pt>
                <c:pt idx="52">
                  <c:v>94.867777777777789</c:v>
                </c:pt>
                <c:pt idx="53">
                  <c:v>92.78666666666669</c:v>
                </c:pt>
                <c:pt idx="54">
                  <c:v>93.457777777777764</c:v>
                </c:pt>
                <c:pt idx="55">
                  <c:v>95.922222222222231</c:v>
                </c:pt>
                <c:pt idx="56">
                  <c:v>95.433333333333337</c:v>
                </c:pt>
                <c:pt idx="57">
                  <c:v>98.698888888888888</c:v>
                </c:pt>
                <c:pt idx="58">
                  <c:v>95.949999999999989</c:v>
                </c:pt>
                <c:pt idx="59">
                  <c:v>97.977777777777789</c:v>
                </c:pt>
                <c:pt idx="60">
                  <c:v>99.005555555555546</c:v>
                </c:pt>
                <c:pt idx="61">
                  <c:v>97.441111111111098</c:v>
                </c:pt>
                <c:pt idx="62">
                  <c:v>99.461111111111109</c:v>
                </c:pt>
                <c:pt idx="63">
                  <c:v>99.245555555555569</c:v>
                </c:pt>
                <c:pt idx="64">
                  <c:v>99.527777777777771</c:v>
                </c:pt>
                <c:pt idx="65">
                  <c:v>99.844444444444449</c:v>
                </c:pt>
                <c:pt idx="66">
                  <c:v>99.77555555555557</c:v>
                </c:pt>
                <c:pt idx="67">
                  <c:v>99.982222222222219</c:v>
                </c:pt>
                <c:pt idx="68">
                  <c:v>99.971111111111114</c:v>
                </c:pt>
                <c:pt idx="69">
                  <c:v>99.982222222222219</c:v>
                </c:pt>
                <c:pt idx="70">
                  <c:v>99.991111111111124</c:v>
                </c:pt>
                <c:pt idx="71">
                  <c:v>100</c:v>
                </c:pt>
                <c:pt idx="72">
                  <c:v>99.99666666666667</c:v>
                </c:pt>
                <c:pt idx="73">
                  <c:v>100</c:v>
                </c:pt>
                <c:pt idx="74">
                  <c:v>99.99666666666667</c:v>
                </c:pt>
                <c:pt idx="75">
                  <c:v>99.995555555555555</c:v>
                </c:pt>
                <c:pt idx="76">
                  <c:v>99.995555555555555</c:v>
                </c:pt>
                <c:pt idx="77">
                  <c:v>100</c:v>
                </c:pt>
                <c:pt idx="78">
                  <c:v>99.984444444444449</c:v>
                </c:pt>
                <c:pt idx="79">
                  <c:v>100</c:v>
                </c:pt>
                <c:pt idx="80">
                  <c:v>99.974444444444444</c:v>
                </c:pt>
                <c:pt idx="81">
                  <c:v>99.992222222222225</c:v>
                </c:pt>
                <c:pt idx="82">
                  <c:v>99.984444444444463</c:v>
                </c:pt>
                <c:pt idx="83">
                  <c:v>99.976666666666674</c:v>
                </c:pt>
                <c:pt idx="84">
                  <c:v>99.97</c:v>
                </c:pt>
                <c:pt idx="85">
                  <c:v>99.990000000000009</c:v>
                </c:pt>
                <c:pt idx="86">
                  <c:v>99.992222222222225</c:v>
                </c:pt>
                <c:pt idx="87">
                  <c:v>99.97</c:v>
                </c:pt>
                <c:pt idx="88">
                  <c:v>99.992222222222225</c:v>
                </c:pt>
                <c:pt idx="89">
                  <c:v>99.956666666666663</c:v>
                </c:pt>
                <c:pt idx="90">
                  <c:v>99.985555555555564</c:v>
                </c:pt>
                <c:pt idx="91">
                  <c:v>99.931111111111107</c:v>
                </c:pt>
                <c:pt idx="92">
                  <c:v>99.983333333333348</c:v>
                </c:pt>
                <c:pt idx="93">
                  <c:v>99.971111111111114</c:v>
                </c:pt>
                <c:pt idx="94">
                  <c:v>99.948888888888902</c:v>
                </c:pt>
                <c:pt idx="95">
                  <c:v>99.954444444444448</c:v>
                </c:pt>
                <c:pt idx="96">
                  <c:v>99.958888888888893</c:v>
                </c:pt>
                <c:pt idx="97">
                  <c:v>99.951111111111132</c:v>
                </c:pt>
                <c:pt idx="98">
                  <c:v>99.961111111111109</c:v>
                </c:pt>
                <c:pt idx="99">
                  <c:v>99.912222222222226</c:v>
                </c:pt>
                <c:pt idx="100">
                  <c:v>99.943333333333328</c:v>
                </c:pt>
                <c:pt idx="101">
                  <c:v>99.84</c:v>
                </c:pt>
                <c:pt idx="102">
                  <c:v>99.50888888888889</c:v>
                </c:pt>
                <c:pt idx="103">
                  <c:v>99.246666666666684</c:v>
                </c:pt>
                <c:pt idx="104">
                  <c:v>98.324444444444438</c:v>
                </c:pt>
                <c:pt idx="105">
                  <c:v>97.016666666666666</c:v>
                </c:pt>
                <c:pt idx="106">
                  <c:v>93.162222222222226</c:v>
                </c:pt>
                <c:pt idx="107">
                  <c:v>90.724444444444444</c:v>
                </c:pt>
                <c:pt idx="108">
                  <c:v>84.325555555555553</c:v>
                </c:pt>
                <c:pt idx="109">
                  <c:v>77.832222222222228</c:v>
                </c:pt>
                <c:pt idx="110">
                  <c:v>74.716666666666669</c:v>
                </c:pt>
                <c:pt idx="111">
                  <c:v>68.00333333333333</c:v>
                </c:pt>
                <c:pt idx="112">
                  <c:v>64.305555555555557</c:v>
                </c:pt>
                <c:pt idx="113">
                  <c:v>56.295555555555552</c:v>
                </c:pt>
              </c:numCache>
            </c:numRef>
          </c:val>
          <c:smooth val="0"/>
        </c:ser>
        <c:ser>
          <c:idx val="5"/>
          <c:order val="5"/>
          <c:tx>
            <c:v>Global Pre-Added / Published</c:v>
          </c:tx>
          <c:spPr>
            <a:ln w="76200" cap="rnd">
              <a:solidFill>
                <a:schemeClr val="accent6"/>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Compare'!$R$2:$R$115</c:f>
              <c:numCache>
                <c:formatCode>General</c:formatCode>
                <c:ptCount val="114"/>
                <c:pt idx="0">
                  <c:v>7.1049999999999986</c:v>
                </c:pt>
                <c:pt idx="1">
                  <c:v>8.1130000000000013</c:v>
                </c:pt>
                <c:pt idx="2">
                  <c:v>10.293999999999999</c:v>
                </c:pt>
                <c:pt idx="3">
                  <c:v>14.018000000000001</c:v>
                </c:pt>
                <c:pt idx="4">
                  <c:v>14.815999999999999</c:v>
                </c:pt>
                <c:pt idx="5">
                  <c:v>14.625</c:v>
                </c:pt>
                <c:pt idx="6">
                  <c:v>21.038</c:v>
                </c:pt>
                <c:pt idx="7">
                  <c:v>35.408000000000001</c:v>
                </c:pt>
                <c:pt idx="8">
                  <c:v>45.15</c:v>
                </c:pt>
                <c:pt idx="9">
                  <c:v>35.599000000000004</c:v>
                </c:pt>
                <c:pt idx="10">
                  <c:v>41.883000000000003</c:v>
                </c:pt>
                <c:pt idx="11">
                  <c:v>46.678000000000004</c:v>
                </c:pt>
                <c:pt idx="12">
                  <c:v>45.804000000000002</c:v>
                </c:pt>
                <c:pt idx="13">
                  <c:v>38.609000000000002</c:v>
                </c:pt>
                <c:pt idx="14">
                  <c:v>35.789000000000001</c:v>
                </c:pt>
                <c:pt idx="15">
                  <c:v>38.225000000000001</c:v>
                </c:pt>
                <c:pt idx="16">
                  <c:v>35.416999999999994</c:v>
                </c:pt>
                <c:pt idx="17">
                  <c:v>41.879999999999995</c:v>
                </c:pt>
                <c:pt idx="18">
                  <c:v>38.177</c:v>
                </c:pt>
                <c:pt idx="19">
                  <c:v>44.073999999999998</c:v>
                </c:pt>
                <c:pt idx="20">
                  <c:v>44.152999999999999</c:v>
                </c:pt>
                <c:pt idx="21">
                  <c:v>45.706000000000003</c:v>
                </c:pt>
                <c:pt idx="22">
                  <c:v>48.142999999999994</c:v>
                </c:pt>
                <c:pt idx="23">
                  <c:v>46.537999999999997</c:v>
                </c:pt>
                <c:pt idx="24">
                  <c:v>55.633000000000003</c:v>
                </c:pt>
                <c:pt idx="25">
                  <c:v>49.591999999999999</c:v>
                </c:pt>
                <c:pt idx="26">
                  <c:v>62.281999999999996</c:v>
                </c:pt>
                <c:pt idx="27">
                  <c:v>55.601999999999997</c:v>
                </c:pt>
                <c:pt idx="28">
                  <c:v>63.94100000000001</c:v>
                </c:pt>
                <c:pt idx="29">
                  <c:v>62.823</c:v>
                </c:pt>
                <c:pt idx="30">
                  <c:v>60.926000000000002</c:v>
                </c:pt>
                <c:pt idx="31">
                  <c:v>65.296999999999997</c:v>
                </c:pt>
                <c:pt idx="32">
                  <c:v>62.518999999999991</c:v>
                </c:pt>
                <c:pt idx="33">
                  <c:v>69.135000000000005</c:v>
                </c:pt>
                <c:pt idx="34">
                  <c:v>66.484000000000009</c:v>
                </c:pt>
                <c:pt idx="35">
                  <c:v>70.493000000000009</c:v>
                </c:pt>
                <c:pt idx="36">
                  <c:v>69.73599999999999</c:v>
                </c:pt>
                <c:pt idx="37">
                  <c:v>69.487999999999985</c:v>
                </c:pt>
                <c:pt idx="38">
                  <c:v>75.08</c:v>
                </c:pt>
                <c:pt idx="39">
                  <c:v>73.838999999999999</c:v>
                </c:pt>
                <c:pt idx="40">
                  <c:v>77.019000000000005</c:v>
                </c:pt>
                <c:pt idx="41">
                  <c:v>77.585000000000008</c:v>
                </c:pt>
                <c:pt idx="42">
                  <c:v>76.924000000000007</c:v>
                </c:pt>
                <c:pt idx="43">
                  <c:v>83.171999999999997</c:v>
                </c:pt>
                <c:pt idx="44">
                  <c:v>79.978999999999999</c:v>
                </c:pt>
                <c:pt idx="45">
                  <c:v>86.899000000000001</c:v>
                </c:pt>
                <c:pt idx="46">
                  <c:v>85.299000000000007</c:v>
                </c:pt>
                <c:pt idx="47">
                  <c:v>88.88900000000001</c:v>
                </c:pt>
                <c:pt idx="48">
                  <c:v>88.988</c:v>
                </c:pt>
                <c:pt idx="49">
                  <c:v>89.787000000000006</c:v>
                </c:pt>
                <c:pt idx="50">
                  <c:v>92.902000000000001</c:v>
                </c:pt>
                <c:pt idx="51">
                  <c:v>88.900999999999996</c:v>
                </c:pt>
                <c:pt idx="52">
                  <c:v>95.445999999999998</c:v>
                </c:pt>
                <c:pt idx="53">
                  <c:v>92.159000000000006</c:v>
                </c:pt>
                <c:pt idx="54">
                  <c:v>95.929000000000002</c:v>
                </c:pt>
                <c:pt idx="55">
                  <c:v>96.285000000000011</c:v>
                </c:pt>
                <c:pt idx="56">
                  <c:v>96.025000000000006</c:v>
                </c:pt>
                <c:pt idx="57">
                  <c:v>98.808000000000007</c:v>
                </c:pt>
                <c:pt idx="58">
                  <c:v>97.122</c:v>
                </c:pt>
                <c:pt idx="59">
                  <c:v>98.097000000000008</c:v>
                </c:pt>
                <c:pt idx="60">
                  <c:v>99.509999999999991</c:v>
                </c:pt>
                <c:pt idx="61">
                  <c:v>97.521999999999991</c:v>
                </c:pt>
                <c:pt idx="62">
                  <c:v>99.622000000000014</c:v>
                </c:pt>
                <c:pt idx="63">
                  <c:v>99.263000000000005</c:v>
                </c:pt>
                <c:pt idx="64">
                  <c:v>99.541000000000011</c:v>
                </c:pt>
                <c:pt idx="65">
                  <c:v>99.906000000000006</c:v>
                </c:pt>
                <c:pt idx="66">
                  <c:v>99.928000000000011</c:v>
                </c:pt>
                <c:pt idx="67">
                  <c:v>99.963000000000008</c:v>
                </c:pt>
                <c:pt idx="68">
                  <c:v>99.974000000000004</c:v>
                </c:pt>
                <c:pt idx="69">
                  <c:v>99.981000000000009</c:v>
                </c:pt>
                <c:pt idx="70">
                  <c:v>99.957999999999998</c:v>
                </c:pt>
                <c:pt idx="71">
                  <c:v>99.961000000000013</c:v>
                </c:pt>
                <c:pt idx="72">
                  <c:v>99.967000000000013</c:v>
                </c:pt>
                <c:pt idx="73">
                  <c:v>99.997</c:v>
                </c:pt>
                <c:pt idx="74">
                  <c:v>99.948000000000008</c:v>
                </c:pt>
                <c:pt idx="75">
                  <c:v>99.996000000000009</c:v>
                </c:pt>
                <c:pt idx="76">
                  <c:v>100</c:v>
                </c:pt>
                <c:pt idx="77">
                  <c:v>99.995000000000005</c:v>
                </c:pt>
                <c:pt idx="78">
                  <c:v>99.998000000000005</c:v>
                </c:pt>
                <c:pt idx="79">
                  <c:v>99.993000000000009</c:v>
                </c:pt>
                <c:pt idx="80">
                  <c:v>99.988000000000014</c:v>
                </c:pt>
                <c:pt idx="81">
                  <c:v>99.995000000000005</c:v>
                </c:pt>
                <c:pt idx="82">
                  <c:v>99.981999999999999</c:v>
                </c:pt>
                <c:pt idx="83">
                  <c:v>99.972999999999999</c:v>
                </c:pt>
                <c:pt idx="84">
                  <c:v>99.991</c:v>
                </c:pt>
                <c:pt idx="85">
                  <c:v>99.984000000000009</c:v>
                </c:pt>
                <c:pt idx="86">
                  <c:v>99.904000000000011</c:v>
                </c:pt>
                <c:pt idx="87">
                  <c:v>99.941000000000003</c:v>
                </c:pt>
                <c:pt idx="88">
                  <c:v>99.968000000000004</c:v>
                </c:pt>
                <c:pt idx="89">
                  <c:v>99.945000000000007</c:v>
                </c:pt>
                <c:pt idx="90">
                  <c:v>99.933999999999997</c:v>
                </c:pt>
                <c:pt idx="91">
                  <c:v>99.971000000000004</c:v>
                </c:pt>
                <c:pt idx="92">
                  <c:v>99.881</c:v>
                </c:pt>
                <c:pt idx="93">
                  <c:v>99.727000000000004</c:v>
                </c:pt>
                <c:pt idx="94">
                  <c:v>99.814000000000007</c:v>
                </c:pt>
                <c:pt idx="95">
                  <c:v>99.885000000000005</c:v>
                </c:pt>
                <c:pt idx="96">
                  <c:v>99.575999999999993</c:v>
                </c:pt>
                <c:pt idx="97">
                  <c:v>99.855999999999995</c:v>
                </c:pt>
                <c:pt idx="98">
                  <c:v>99.668000000000006</c:v>
                </c:pt>
                <c:pt idx="99">
                  <c:v>99.828999999999994</c:v>
                </c:pt>
                <c:pt idx="100">
                  <c:v>99.844999999999999</c:v>
                </c:pt>
                <c:pt idx="101">
                  <c:v>99.67</c:v>
                </c:pt>
                <c:pt idx="102">
                  <c:v>98.878999999999991</c:v>
                </c:pt>
                <c:pt idx="103">
                  <c:v>97.491</c:v>
                </c:pt>
                <c:pt idx="104">
                  <c:v>97.740999999999985</c:v>
                </c:pt>
                <c:pt idx="105">
                  <c:v>93.921000000000006</c:v>
                </c:pt>
                <c:pt idx="106">
                  <c:v>86.439000000000007</c:v>
                </c:pt>
                <c:pt idx="107">
                  <c:v>85.076999999999998</c:v>
                </c:pt>
                <c:pt idx="108">
                  <c:v>75.277999999999992</c:v>
                </c:pt>
                <c:pt idx="109">
                  <c:v>69.147999999999996</c:v>
                </c:pt>
                <c:pt idx="110">
                  <c:v>64.742000000000004</c:v>
                </c:pt>
                <c:pt idx="111">
                  <c:v>59.444999999999993</c:v>
                </c:pt>
                <c:pt idx="112">
                  <c:v>54.677999999999997</c:v>
                </c:pt>
                <c:pt idx="113">
                  <c:v>51.363999999999997</c:v>
                </c:pt>
              </c:numCache>
            </c:numRef>
          </c:val>
          <c:smooth val="0"/>
        </c:ser>
        <c:dLbls>
          <c:showLegendKey val="0"/>
          <c:showVal val="0"/>
          <c:showCatName val="0"/>
          <c:showSerName val="0"/>
          <c:showPercent val="0"/>
          <c:showBubbleSize val="0"/>
        </c:dLbls>
        <c:smooth val="0"/>
        <c:axId val="1358371040"/>
        <c:axId val="1358369952"/>
      </c:lineChart>
      <c:catAx>
        <c:axId val="1358371040"/>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8369952"/>
        <c:crosses val="autoZero"/>
        <c:auto val="1"/>
        <c:lblAlgn val="ctr"/>
        <c:lblOffset val="100"/>
        <c:noMultiLvlLbl val="0"/>
      </c:catAx>
      <c:valAx>
        <c:axId val="1358369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8371040"/>
        <c:crosses val="autoZero"/>
        <c:crossBetween val="between"/>
      </c:valAx>
      <c:spPr>
        <a:noFill/>
        <a:ln>
          <a:noFill/>
        </a:ln>
        <a:effectLst/>
      </c:spPr>
    </c:plotArea>
    <c:legend>
      <c:legendPos val="b"/>
      <c:layout>
        <c:manualLayout>
          <c:xMode val="edge"/>
          <c:yMode val="edge"/>
          <c:x val="0"/>
          <c:y val="9.2619260203121389E-4"/>
          <c:w val="0.99949686969177343"/>
          <c:h val="0.112177613827683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User Pre-Added</c:v>
          </c:tx>
          <c:spPr>
            <a:ln w="76200" cap="rnd">
              <a:solidFill>
                <a:schemeClr val="accent1"/>
              </a:solidFill>
              <a:round/>
            </a:ln>
            <a:effectLst/>
          </c:spPr>
          <c:marker>
            <c:symbol val="none"/>
          </c:marker>
          <c:val>
            <c:numRef>
              <c:f>'Publishing Compare'!$I$2:$I$161</c:f>
              <c:numCache>
                <c:formatCode>0</c:formatCode>
                <c:ptCount val="160"/>
                <c:pt idx="0">
                  <c:v>31.600416239999998</c:v>
                </c:pt>
                <c:pt idx="1">
                  <c:v>31.258173799999998</c:v>
                </c:pt>
                <c:pt idx="2">
                  <c:v>31.147994860000001</c:v>
                </c:pt>
                <c:pt idx="3">
                  <c:v>31.129005116666665</c:v>
                </c:pt>
                <c:pt idx="4">
                  <c:v>31.065535533333335</c:v>
                </c:pt>
                <c:pt idx="5">
                  <c:v>31.356728077777777</c:v>
                </c:pt>
                <c:pt idx="6">
                  <c:v>31.33008916</c:v>
                </c:pt>
                <c:pt idx="7">
                  <c:v>31.240783159999996</c:v>
                </c:pt>
                <c:pt idx="8">
                  <c:v>32.320602739999991</c:v>
                </c:pt>
                <c:pt idx="9">
                  <c:v>33.570863980000006</c:v>
                </c:pt>
                <c:pt idx="10">
                  <c:v>34.771049389999995</c:v>
                </c:pt>
                <c:pt idx="11">
                  <c:v>33.469152059999999</c:v>
                </c:pt>
                <c:pt idx="12">
                  <c:v>33.066112140000001</c:v>
                </c:pt>
                <c:pt idx="13">
                  <c:v>33.122955619999999</c:v>
                </c:pt>
                <c:pt idx="14">
                  <c:v>33.903190259999995</c:v>
                </c:pt>
                <c:pt idx="15">
                  <c:v>35.007984710000002</c:v>
                </c:pt>
                <c:pt idx="16">
                  <c:v>36.994259409999998</c:v>
                </c:pt>
                <c:pt idx="17">
                  <c:v>36.453788710000005</c:v>
                </c:pt>
                <c:pt idx="18">
                  <c:v>36.686133239999997</c:v>
                </c:pt>
                <c:pt idx="19">
                  <c:v>36.027922540000006</c:v>
                </c:pt>
                <c:pt idx="20">
                  <c:v>35.518952589999998</c:v>
                </c:pt>
                <c:pt idx="21">
                  <c:v>34.919181480000006</c:v>
                </c:pt>
                <c:pt idx="22">
                  <c:v>34.47941454</c:v>
                </c:pt>
                <c:pt idx="23">
                  <c:v>33.286199510000003</c:v>
                </c:pt>
                <c:pt idx="24">
                  <c:v>34.08443656</c:v>
                </c:pt>
                <c:pt idx="25">
                  <c:v>34.489174030000001</c:v>
                </c:pt>
                <c:pt idx="26">
                  <c:v>34.503568469999998</c:v>
                </c:pt>
                <c:pt idx="27">
                  <c:v>34.573798410000002</c:v>
                </c:pt>
                <c:pt idx="28">
                  <c:v>33.940925350000001</c:v>
                </c:pt>
                <c:pt idx="29">
                  <c:v>35.025067630000009</c:v>
                </c:pt>
                <c:pt idx="30">
                  <c:v>34.611707729999992</c:v>
                </c:pt>
                <c:pt idx="31">
                  <c:v>35.581557529999998</c:v>
                </c:pt>
                <c:pt idx="32">
                  <c:v>35.165875009999993</c:v>
                </c:pt>
                <c:pt idx="33">
                  <c:v>35.817857969999991</c:v>
                </c:pt>
                <c:pt idx="34">
                  <c:v>35.772137890000003</c:v>
                </c:pt>
                <c:pt idx="35">
                  <c:v>35.033637060000004</c:v>
                </c:pt>
                <c:pt idx="36">
                  <c:v>35.429692000000003</c:v>
                </c:pt>
                <c:pt idx="37">
                  <c:v>36.511142100000001</c:v>
                </c:pt>
                <c:pt idx="38">
                  <c:v>35.923874099999999</c:v>
                </c:pt>
                <c:pt idx="39">
                  <c:v>36.557992130000009</c:v>
                </c:pt>
                <c:pt idx="40">
                  <c:v>37.607079140000003</c:v>
                </c:pt>
                <c:pt idx="41">
                  <c:v>37.637659419999999</c:v>
                </c:pt>
                <c:pt idx="42">
                  <c:v>37.299075330000008</c:v>
                </c:pt>
                <c:pt idx="43">
                  <c:v>37.514049319999998</c:v>
                </c:pt>
                <c:pt idx="44">
                  <c:v>37.772759270000002</c:v>
                </c:pt>
                <c:pt idx="45">
                  <c:v>39.038052210000004</c:v>
                </c:pt>
                <c:pt idx="46">
                  <c:v>38.443863320000006</c:v>
                </c:pt>
                <c:pt idx="47">
                  <c:v>38.320219179999995</c:v>
                </c:pt>
                <c:pt idx="48">
                  <c:v>39.546313279999993</c:v>
                </c:pt>
                <c:pt idx="49">
                  <c:v>38.907651940000008</c:v>
                </c:pt>
                <c:pt idx="50">
                  <c:v>39.450613899999993</c:v>
                </c:pt>
                <c:pt idx="51">
                  <c:v>38.713207769999997</c:v>
                </c:pt>
                <c:pt idx="52">
                  <c:v>39.120902280000003</c:v>
                </c:pt>
                <c:pt idx="53">
                  <c:v>39.36296102</c:v>
                </c:pt>
                <c:pt idx="54">
                  <c:v>39.562805389999994</c:v>
                </c:pt>
                <c:pt idx="55">
                  <c:v>40.649277239999996</c:v>
                </c:pt>
                <c:pt idx="56">
                  <c:v>38.981543330000001</c:v>
                </c:pt>
                <c:pt idx="57">
                  <c:v>39.703051849999994</c:v>
                </c:pt>
                <c:pt idx="58">
                  <c:v>41.380036610000005</c:v>
                </c:pt>
                <c:pt idx="59">
                  <c:v>39.478675349999996</c:v>
                </c:pt>
                <c:pt idx="60">
                  <c:v>41.28317534</c:v>
                </c:pt>
                <c:pt idx="61">
                  <c:v>41.50692592</c:v>
                </c:pt>
                <c:pt idx="62">
                  <c:v>41.026487019999998</c:v>
                </c:pt>
                <c:pt idx="63">
                  <c:v>41.725751979999998</c:v>
                </c:pt>
                <c:pt idx="64">
                  <c:v>41.668490800000001</c:v>
                </c:pt>
                <c:pt idx="65">
                  <c:v>42.995141180000005</c:v>
                </c:pt>
                <c:pt idx="66">
                  <c:v>42.619010080000002</c:v>
                </c:pt>
                <c:pt idx="67">
                  <c:v>41.705105240000009</c:v>
                </c:pt>
                <c:pt idx="68">
                  <c:v>43.041269539999995</c:v>
                </c:pt>
                <c:pt idx="69">
                  <c:v>42.025164060000002</c:v>
                </c:pt>
                <c:pt idx="70">
                  <c:v>44.678093169999997</c:v>
                </c:pt>
                <c:pt idx="71">
                  <c:v>44.459354349999998</c:v>
                </c:pt>
                <c:pt idx="72">
                  <c:v>44.214446639999991</c:v>
                </c:pt>
                <c:pt idx="73">
                  <c:v>45.5222701</c:v>
                </c:pt>
                <c:pt idx="74">
                  <c:v>43.623775479999999</c:v>
                </c:pt>
                <c:pt idx="75">
                  <c:v>45.4909344</c:v>
                </c:pt>
                <c:pt idx="76">
                  <c:v>45.676762609999997</c:v>
                </c:pt>
                <c:pt idx="77">
                  <c:v>46.15313355</c:v>
                </c:pt>
                <c:pt idx="78">
                  <c:v>45.887826060000002</c:v>
                </c:pt>
                <c:pt idx="79">
                  <c:v>46.73450965</c:v>
                </c:pt>
                <c:pt idx="80">
                  <c:v>46.825623159999999</c:v>
                </c:pt>
                <c:pt idx="81">
                  <c:v>51.512442999999998</c:v>
                </c:pt>
                <c:pt idx="82">
                  <c:v>49.744207599999996</c:v>
                </c:pt>
                <c:pt idx="83">
                  <c:v>48.910358300000006</c:v>
                </c:pt>
                <c:pt idx="84">
                  <c:v>52.676395110000001</c:v>
                </c:pt>
                <c:pt idx="85">
                  <c:v>48.757721100000005</c:v>
                </c:pt>
                <c:pt idx="86">
                  <c:v>49.20353175000001</c:v>
                </c:pt>
                <c:pt idx="87">
                  <c:v>52.623838249999991</c:v>
                </c:pt>
                <c:pt idx="88">
                  <c:v>55.170719910000003</c:v>
                </c:pt>
                <c:pt idx="89">
                  <c:v>54.745874479999998</c:v>
                </c:pt>
                <c:pt idx="90">
                  <c:v>53.281070810000003</c:v>
                </c:pt>
                <c:pt idx="91">
                  <c:v>55.344888709999999</c:v>
                </c:pt>
                <c:pt idx="92">
                  <c:v>53.930805769999992</c:v>
                </c:pt>
                <c:pt idx="93">
                  <c:v>59.60479878000001</c:v>
                </c:pt>
                <c:pt idx="94">
                  <c:v>59.946963230000009</c:v>
                </c:pt>
                <c:pt idx="95">
                  <c:v>60.293062429999999</c:v>
                </c:pt>
                <c:pt idx="96">
                  <c:v>60.491708879999997</c:v>
                </c:pt>
                <c:pt idx="97">
                  <c:v>64.341254570000018</c:v>
                </c:pt>
                <c:pt idx="98">
                  <c:v>64.939106939999988</c:v>
                </c:pt>
                <c:pt idx="99">
                  <c:v>62.755179260000013</c:v>
                </c:pt>
                <c:pt idx="100">
                  <c:v>63.827731280000002</c:v>
                </c:pt>
                <c:pt idx="101">
                  <c:v>66.453039399999994</c:v>
                </c:pt>
                <c:pt idx="102">
                  <c:v>66.001845239999994</c:v>
                </c:pt>
                <c:pt idx="103">
                  <c:v>67.330835449999995</c:v>
                </c:pt>
                <c:pt idx="104">
                  <c:v>70.252157939999989</c:v>
                </c:pt>
                <c:pt idx="105">
                  <c:v>70.286977470000011</c:v>
                </c:pt>
                <c:pt idx="106">
                  <c:v>70.222300820000001</c:v>
                </c:pt>
                <c:pt idx="107">
                  <c:v>73.865763729999998</c:v>
                </c:pt>
                <c:pt idx="108">
                  <c:v>77.868662150000006</c:v>
                </c:pt>
                <c:pt idx="109">
                  <c:v>79.373691230000006</c:v>
                </c:pt>
                <c:pt idx="110">
                  <c:v>81.992306139999997</c:v>
                </c:pt>
                <c:pt idx="111">
                  <c:v>80.964117720000004</c:v>
                </c:pt>
                <c:pt idx="112">
                  <c:v>83.099129089999991</c:v>
                </c:pt>
                <c:pt idx="113">
                  <c:v>84.352234719999998</c:v>
                </c:pt>
                <c:pt idx="114">
                  <c:v>85.150914700000001</c:v>
                </c:pt>
                <c:pt idx="115">
                  <c:v>86.696004150000007</c:v>
                </c:pt>
                <c:pt idx="116">
                  <c:v>89.485526910000004</c:v>
                </c:pt>
                <c:pt idx="117">
                  <c:v>89.652688349999991</c:v>
                </c:pt>
                <c:pt idx="118">
                  <c:v>89.74123538000002</c:v>
                </c:pt>
                <c:pt idx="119">
                  <c:v>91.006909259999986</c:v>
                </c:pt>
                <c:pt idx="120">
                  <c:v>93.188871479999989</c:v>
                </c:pt>
                <c:pt idx="121">
                  <c:v>97.842048610000006</c:v>
                </c:pt>
                <c:pt idx="122">
                  <c:v>95.809972140000013</c:v>
                </c:pt>
                <c:pt idx="123">
                  <c:v>98.555871819999993</c:v>
                </c:pt>
                <c:pt idx="124">
                  <c:v>102.30111437000001</c:v>
                </c:pt>
                <c:pt idx="125">
                  <c:v>104.05738426000001</c:v>
                </c:pt>
                <c:pt idx="126">
                  <c:v>113.78464136999999</c:v>
                </c:pt>
                <c:pt idx="127">
                  <c:v>118.9120195</c:v>
                </c:pt>
                <c:pt idx="128">
                  <c:v>120.62709376999999</c:v>
                </c:pt>
                <c:pt idx="129">
                  <c:v>122.80269513</c:v>
                </c:pt>
                <c:pt idx="130">
                  <c:v>128.31068546</c:v>
                </c:pt>
                <c:pt idx="131">
                  <c:v>126.35033849999999</c:v>
                </c:pt>
                <c:pt idx="132">
                  <c:v>135.44003782999999</c:v>
                </c:pt>
                <c:pt idx="133">
                  <c:v>127.87993601999999</c:v>
                </c:pt>
                <c:pt idx="134">
                  <c:v>130.74790965</c:v>
                </c:pt>
                <c:pt idx="135">
                  <c:v>130.77695542999999</c:v>
                </c:pt>
                <c:pt idx="136">
                  <c:v>128.63292294000001</c:v>
                </c:pt>
                <c:pt idx="137">
                  <c:v>145.07038183</c:v>
                </c:pt>
                <c:pt idx="138">
                  <c:v>140.50842700999999</c:v>
                </c:pt>
                <c:pt idx="139">
                  <c:v>144.64765375000002</c:v>
                </c:pt>
                <c:pt idx="140">
                  <c:v>140.35073287</c:v>
                </c:pt>
                <c:pt idx="141">
                  <c:v>138.27664912</c:v>
                </c:pt>
                <c:pt idx="142">
                  <c:v>151.02463859</c:v>
                </c:pt>
                <c:pt idx="143">
                  <c:v>154.22592686000002</c:v>
                </c:pt>
                <c:pt idx="144">
                  <c:v>147.94831930999999</c:v>
                </c:pt>
                <c:pt idx="145">
                  <c:v>146.48418488999999</c:v>
                </c:pt>
                <c:pt idx="146">
                  <c:v>154.62624176999998</c:v>
                </c:pt>
                <c:pt idx="147">
                  <c:v>148.69356059</c:v>
                </c:pt>
                <c:pt idx="148">
                  <c:v>150.47282249999998</c:v>
                </c:pt>
                <c:pt idx="149">
                  <c:v>154.44845272000001</c:v>
                </c:pt>
                <c:pt idx="150">
                  <c:v>151.83438505999999</c:v>
                </c:pt>
                <c:pt idx="151">
                  <c:v>149.25260433000003</c:v>
                </c:pt>
                <c:pt idx="152">
                  <c:v>149.22345458000001</c:v>
                </c:pt>
                <c:pt idx="153">
                  <c:v>139.66366433000002</c:v>
                </c:pt>
                <c:pt idx="154">
                  <c:v>140.99633874</c:v>
                </c:pt>
                <c:pt idx="155">
                  <c:v>145.16548349999999</c:v>
                </c:pt>
                <c:pt idx="156">
                  <c:v>144.79849236000001</c:v>
                </c:pt>
                <c:pt idx="157">
                  <c:v>133.05700760000002</c:v>
                </c:pt>
                <c:pt idx="158">
                  <c:v>133.76093416000001</c:v>
                </c:pt>
                <c:pt idx="159">
                  <c:v>128.69873924999999</c:v>
                </c:pt>
              </c:numCache>
            </c:numRef>
          </c:val>
          <c:smooth val="0"/>
        </c:ser>
        <c:ser>
          <c:idx val="1"/>
          <c:order val="1"/>
          <c:tx>
            <c:v>Global Pre-Added</c:v>
          </c:tx>
          <c:spPr>
            <a:ln w="76200" cap="rnd">
              <a:solidFill>
                <a:schemeClr val="accent2"/>
              </a:solidFill>
              <a:round/>
            </a:ln>
            <a:effectLst/>
          </c:spPr>
          <c:marker>
            <c:symbol val="none"/>
          </c:marker>
          <c:val>
            <c:numRef>
              <c:f>'Publishing Compare'!$J$2:$J$161</c:f>
              <c:numCache>
                <c:formatCode>0</c:formatCode>
                <c:ptCount val="160"/>
                <c:pt idx="0">
                  <c:v>37.463484511111112</c:v>
                </c:pt>
                <c:pt idx="1">
                  <c:v>37.385959600000007</c:v>
                </c:pt>
                <c:pt idx="2">
                  <c:v>37.36230783333334</c:v>
                </c:pt>
                <c:pt idx="3">
                  <c:v>37.193511044444449</c:v>
                </c:pt>
                <c:pt idx="4">
                  <c:v>37.230643633333337</c:v>
                </c:pt>
                <c:pt idx="5">
                  <c:v>38.526791966666671</c:v>
                </c:pt>
                <c:pt idx="6">
                  <c:v>38.168976200000003</c:v>
                </c:pt>
                <c:pt idx="7">
                  <c:v>38.49653591111111</c:v>
                </c:pt>
                <c:pt idx="8">
                  <c:v>39.683330366666659</c:v>
                </c:pt>
                <c:pt idx="9">
                  <c:v>39.658476288888885</c:v>
                </c:pt>
                <c:pt idx="10">
                  <c:v>39.969782744444437</c:v>
                </c:pt>
                <c:pt idx="11">
                  <c:v>41.220031577777782</c:v>
                </c:pt>
                <c:pt idx="12">
                  <c:v>41.449769155555558</c:v>
                </c:pt>
                <c:pt idx="13">
                  <c:v>43.034946511111116</c:v>
                </c:pt>
                <c:pt idx="14">
                  <c:v>42.394523055555553</c:v>
                </c:pt>
                <c:pt idx="15">
                  <c:v>43.74285635555556</c:v>
                </c:pt>
                <c:pt idx="16">
                  <c:v>42.701702955555554</c:v>
                </c:pt>
                <c:pt idx="17">
                  <c:v>42.335121833333332</c:v>
                </c:pt>
                <c:pt idx="18">
                  <c:v>41.069517111111118</c:v>
                </c:pt>
                <c:pt idx="19">
                  <c:v>40.297213755555553</c:v>
                </c:pt>
                <c:pt idx="20">
                  <c:v>40.376966311111111</c:v>
                </c:pt>
                <c:pt idx="21">
                  <c:v>40.692357377777782</c:v>
                </c:pt>
                <c:pt idx="22">
                  <c:v>40.297281044444439</c:v>
                </c:pt>
                <c:pt idx="23">
                  <c:v>40.460214366666669</c:v>
                </c:pt>
                <c:pt idx="24">
                  <c:v>40.885815888888892</c:v>
                </c:pt>
                <c:pt idx="25">
                  <c:v>40.570058966666664</c:v>
                </c:pt>
                <c:pt idx="26">
                  <c:v>41.373686055555559</c:v>
                </c:pt>
                <c:pt idx="27">
                  <c:v>40.633324877777774</c:v>
                </c:pt>
                <c:pt idx="28">
                  <c:v>41.937731722222225</c:v>
                </c:pt>
                <c:pt idx="29">
                  <c:v>42.663165488888893</c:v>
                </c:pt>
                <c:pt idx="30">
                  <c:v>41.976984155555563</c:v>
                </c:pt>
                <c:pt idx="31">
                  <c:v>41.970248077777775</c:v>
                </c:pt>
                <c:pt idx="32">
                  <c:v>41.786731466666673</c:v>
                </c:pt>
                <c:pt idx="33">
                  <c:v>42.32077574444444</c:v>
                </c:pt>
                <c:pt idx="34">
                  <c:v>41.333858033333328</c:v>
                </c:pt>
                <c:pt idx="35">
                  <c:v>43.081009511111105</c:v>
                </c:pt>
                <c:pt idx="36">
                  <c:v>43.436142400000001</c:v>
                </c:pt>
                <c:pt idx="37">
                  <c:v>43.846636133333341</c:v>
                </c:pt>
                <c:pt idx="38">
                  <c:v>43.229160422222222</c:v>
                </c:pt>
                <c:pt idx="39">
                  <c:v>43.289624811111111</c:v>
                </c:pt>
                <c:pt idx="40">
                  <c:v>46.159890666666662</c:v>
                </c:pt>
                <c:pt idx="41">
                  <c:v>44.692929277777779</c:v>
                </c:pt>
                <c:pt idx="42">
                  <c:v>45.296156422222225</c:v>
                </c:pt>
                <c:pt idx="43">
                  <c:v>45.258310322222222</c:v>
                </c:pt>
                <c:pt idx="44">
                  <c:v>45.552530777777775</c:v>
                </c:pt>
                <c:pt idx="45">
                  <c:v>46.412562433333335</c:v>
                </c:pt>
                <c:pt idx="46">
                  <c:v>45.607264788888898</c:v>
                </c:pt>
                <c:pt idx="47">
                  <c:v>44.594859966666661</c:v>
                </c:pt>
                <c:pt idx="48">
                  <c:v>47.128526522222216</c:v>
                </c:pt>
                <c:pt idx="49">
                  <c:v>46.880267966666665</c:v>
                </c:pt>
                <c:pt idx="50">
                  <c:v>46.272123133333338</c:v>
                </c:pt>
                <c:pt idx="51">
                  <c:v>46.093232011111112</c:v>
                </c:pt>
                <c:pt idx="52">
                  <c:v>47.249151588888886</c:v>
                </c:pt>
                <c:pt idx="53">
                  <c:v>47.578626500000006</c:v>
                </c:pt>
                <c:pt idx="54">
                  <c:v>47.639991266666669</c:v>
                </c:pt>
                <c:pt idx="55">
                  <c:v>47.794852422222228</c:v>
                </c:pt>
                <c:pt idx="56">
                  <c:v>47.721842755555549</c:v>
                </c:pt>
                <c:pt idx="57">
                  <c:v>48.321776233333331</c:v>
                </c:pt>
                <c:pt idx="58">
                  <c:v>49.299304633333335</c:v>
                </c:pt>
                <c:pt idx="59">
                  <c:v>48.462612455555551</c:v>
                </c:pt>
                <c:pt idx="60">
                  <c:v>50.265432266666664</c:v>
                </c:pt>
                <c:pt idx="61">
                  <c:v>50.744899155555558</c:v>
                </c:pt>
                <c:pt idx="62">
                  <c:v>51.175857966666655</c:v>
                </c:pt>
                <c:pt idx="63">
                  <c:v>50.796468566666661</c:v>
                </c:pt>
                <c:pt idx="64">
                  <c:v>50.927370111111109</c:v>
                </c:pt>
                <c:pt idx="65">
                  <c:v>51.818791722222223</c:v>
                </c:pt>
                <c:pt idx="66">
                  <c:v>50.951584044444445</c:v>
                </c:pt>
                <c:pt idx="67">
                  <c:v>51.639611466666665</c:v>
                </c:pt>
                <c:pt idx="68">
                  <c:v>51.934522122222219</c:v>
                </c:pt>
                <c:pt idx="69">
                  <c:v>52.844666922222224</c:v>
                </c:pt>
                <c:pt idx="70">
                  <c:v>53.03998245555556</c:v>
                </c:pt>
                <c:pt idx="71">
                  <c:v>54.89966018888888</c:v>
                </c:pt>
                <c:pt idx="72">
                  <c:v>55.75619773333333</c:v>
                </c:pt>
                <c:pt idx="73">
                  <c:v>55.245385677777776</c:v>
                </c:pt>
                <c:pt idx="74">
                  <c:v>55.687840388888894</c:v>
                </c:pt>
                <c:pt idx="75">
                  <c:v>56.427694255555565</c:v>
                </c:pt>
                <c:pt idx="76">
                  <c:v>56.467061155555555</c:v>
                </c:pt>
                <c:pt idx="77">
                  <c:v>57.904823211111108</c:v>
                </c:pt>
                <c:pt idx="78">
                  <c:v>57.362058288888889</c:v>
                </c:pt>
                <c:pt idx="79">
                  <c:v>60.7522856</c:v>
                </c:pt>
                <c:pt idx="80">
                  <c:v>61.576478044444428</c:v>
                </c:pt>
                <c:pt idx="81">
                  <c:v>61.639397377777769</c:v>
                </c:pt>
                <c:pt idx="82">
                  <c:v>61.048185888888888</c:v>
                </c:pt>
                <c:pt idx="83">
                  <c:v>61.535427922222226</c:v>
                </c:pt>
                <c:pt idx="84">
                  <c:v>66.608068311111111</c:v>
                </c:pt>
                <c:pt idx="85">
                  <c:v>62.28592782222222</c:v>
                </c:pt>
                <c:pt idx="86">
                  <c:v>64.366263133333348</c:v>
                </c:pt>
                <c:pt idx="87">
                  <c:v>69.169634355555559</c:v>
                </c:pt>
                <c:pt idx="88">
                  <c:v>69.106190966666674</c:v>
                </c:pt>
                <c:pt idx="89">
                  <c:v>71.396102044444433</c:v>
                </c:pt>
                <c:pt idx="90">
                  <c:v>69.620794277777776</c:v>
                </c:pt>
                <c:pt idx="91">
                  <c:v>71.946849322222221</c:v>
                </c:pt>
                <c:pt idx="92">
                  <c:v>72.3844335</c:v>
                </c:pt>
                <c:pt idx="93">
                  <c:v>75.699961055555548</c:v>
                </c:pt>
                <c:pt idx="94">
                  <c:v>76.227321333333336</c:v>
                </c:pt>
                <c:pt idx="95">
                  <c:v>76.011097366666661</c:v>
                </c:pt>
                <c:pt idx="96">
                  <c:v>73.208234366666659</c:v>
                </c:pt>
                <c:pt idx="97">
                  <c:v>82.310600077777778</c:v>
                </c:pt>
                <c:pt idx="98">
                  <c:v>80.14637803333332</c:v>
                </c:pt>
                <c:pt idx="99">
                  <c:v>81.076930555555535</c:v>
                </c:pt>
                <c:pt idx="100">
                  <c:v>80.247628566666663</c:v>
                </c:pt>
                <c:pt idx="101">
                  <c:v>81.596239555555556</c:v>
                </c:pt>
                <c:pt idx="102">
                  <c:v>85.112139488888886</c:v>
                </c:pt>
                <c:pt idx="103">
                  <c:v>89.574394244444463</c:v>
                </c:pt>
                <c:pt idx="104">
                  <c:v>85.518911033333325</c:v>
                </c:pt>
                <c:pt idx="105">
                  <c:v>91.278212177777789</c:v>
                </c:pt>
                <c:pt idx="106">
                  <c:v>92.516409855555537</c:v>
                </c:pt>
                <c:pt idx="107">
                  <c:v>98.989122533333344</c:v>
                </c:pt>
                <c:pt idx="108">
                  <c:v>101.94596583333333</c:v>
                </c:pt>
                <c:pt idx="109">
                  <c:v>103.82177689999999</c:v>
                </c:pt>
                <c:pt idx="110">
                  <c:v>104.66735849999999</c:v>
                </c:pt>
                <c:pt idx="111">
                  <c:v>109.80274447777779</c:v>
                </c:pt>
                <c:pt idx="112">
                  <c:v>107.04825595555555</c:v>
                </c:pt>
                <c:pt idx="113">
                  <c:v>115.65646629999999</c:v>
                </c:pt>
                <c:pt idx="114">
                  <c:v>112.1819552</c:v>
                </c:pt>
                <c:pt idx="115">
                  <c:v>125.33108117777778</c:v>
                </c:pt>
                <c:pt idx="116">
                  <c:v>127.51470114444444</c:v>
                </c:pt>
                <c:pt idx="117">
                  <c:v>127.84273303333333</c:v>
                </c:pt>
                <c:pt idx="118">
                  <c:v>126.89419166666666</c:v>
                </c:pt>
                <c:pt idx="119">
                  <c:v>135.07803162222223</c:v>
                </c:pt>
                <c:pt idx="120">
                  <c:v>166.95197882222223</c:v>
                </c:pt>
                <c:pt idx="121">
                  <c:v>159.86881661111113</c:v>
                </c:pt>
                <c:pt idx="122">
                  <c:v>173.69984462222223</c:v>
                </c:pt>
                <c:pt idx="123">
                  <c:v>179.15183299999998</c:v>
                </c:pt>
                <c:pt idx="124">
                  <c:v>173.93541784444446</c:v>
                </c:pt>
                <c:pt idx="125">
                  <c:v>177.6785634888889</c:v>
                </c:pt>
                <c:pt idx="126">
                  <c:v>182.87972463333335</c:v>
                </c:pt>
                <c:pt idx="127">
                  <c:v>184.67916685555554</c:v>
                </c:pt>
                <c:pt idx="128">
                  <c:v>194.16525746666667</c:v>
                </c:pt>
                <c:pt idx="129">
                  <c:v>185.74744748888889</c:v>
                </c:pt>
                <c:pt idx="130">
                  <c:v>177.22376728888889</c:v>
                </c:pt>
                <c:pt idx="131">
                  <c:v>181.23853778888886</c:v>
                </c:pt>
                <c:pt idx="132">
                  <c:v>165.51570791111109</c:v>
                </c:pt>
                <c:pt idx="133">
                  <c:v>182.02954337777777</c:v>
                </c:pt>
                <c:pt idx="134">
                  <c:v>182.23948846666667</c:v>
                </c:pt>
                <c:pt idx="135">
                  <c:v>171.91643925555553</c:v>
                </c:pt>
                <c:pt idx="136">
                  <c:v>163.1784489777778</c:v>
                </c:pt>
                <c:pt idx="137">
                  <c:v>177.0633679888889</c:v>
                </c:pt>
                <c:pt idx="138">
                  <c:v>163.6525795</c:v>
                </c:pt>
                <c:pt idx="139">
                  <c:v>180.01016987777774</c:v>
                </c:pt>
                <c:pt idx="140">
                  <c:v>163.47020402222222</c:v>
                </c:pt>
                <c:pt idx="141">
                  <c:v>158.0380345222222</c:v>
                </c:pt>
                <c:pt idx="142">
                  <c:v>157.93748296666666</c:v>
                </c:pt>
                <c:pt idx="143">
                  <c:v>178.58235351111111</c:v>
                </c:pt>
                <c:pt idx="144">
                  <c:v>166.51540125555556</c:v>
                </c:pt>
                <c:pt idx="145">
                  <c:v>168.11349970000003</c:v>
                </c:pt>
                <c:pt idx="146">
                  <c:v>161.30898450000001</c:v>
                </c:pt>
                <c:pt idx="147">
                  <c:v>166.58922314444445</c:v>
                </c:pt>
                <c:pt idx="148">
                  <c:v>161.49246086666665</c:v>
                </c:pt>
                <c:pt idx="149">
                  <c:v>170.21845255555553</c:v>
                </c:pt>
                <c:pt idx="150">
                  <c:v>157.45479617777778</c:v>
                </c:pt>
                <c:pt idx="151">
                  <c:v>166.35241231111112</c:v>
                </c:pt>
                <c:pt idx="152">
                  <c:v>161.52736304444446</c:v>
                </c:pt>
                <c:pt idx="153">
                  <c:v>154.80958812222221</c:v>
                </c:pt>
                <c:pt idx="154">
                  <c:v>165.60708229999997</c:v>
                </c:pt>
                <c:pt idx="155">
                  <c:v>159.66200140000001</c:v>
                </c:pt>
                <c:pt idx="156">
                  <c:v>162.17895444444446</c:v>
                </c:pt>
                <c:pt idx="157">
                  <c:v>156.95320625555556</c:v>
                </c:pt>
                <c:pt idx="158">
                  <c:v>163.14011552222223</c:v>
                </c:pt>
                <c:pt idx="159">
                  <c:v>154.49957180000001</c:v>
                </c:pt>
              </c:numCache>
            </c:numRef>
          </c:val>
          <c:smooth val="0"/>
        </c:ser>
        <c:ser>
          <c:idx val="2"/>
          <c:order val="2"/>
          <c:tx>
            <c:v>Global Pre-Added / Published</c:v>
          </c:tx>
          <c:spPr>
            <a:ln w="76200" cap="rnd">
              <a:solidFill>
                <a:schemeClr val="accent3"/>
              </a:solidFill>
              <a:round/>
            </a:ln>
            <a:effectLst/>
          </c:spPr>
          <c:marker>
            <c:symbol val="none"/>
          </c:marker>
          <c:val>
            <c:numRef>
              <c:f>'Publishing Compare'!$K$2:$K$161</c:f>
              <c:numCache>
                <c:formatCode>0</c:formatCode>
                <c:ptCount val="160"/>
                <c:pt idx="0">
                  <c:v>39.530641899999999</c:v>
                </c:pt>
                <c:pt idx="1">
                  <c:v>39.013710380000006</c:v>
                </c:pt>
                <c:pt idx="2">
                  <c:v>38.754662920000001</c:v>
                </c:pt>
                <c:pt idx="3">
                  <c:v>38.5816947</c:v>
                </c:pt>
                <c:pt idx="4">
                  <c:v>38.517457589999999</c:v>
                </c:pt>
                <c:pt idx="5">
                  <c:v>39.316049970000002</c:v>
                </c:pt>
                <c:pt idx="6">
                  <c:v>39.562071439999997</c:v>
                </c:pt>
                <c:pt idx="7">
                  <c:v>38.957960669999999</c:v>
                </c:pt>
                <c:pt idx="8">
                  <c:v>43.181805850000003</c:v>
                </c:pt>
                <c:pt idx="9">
                  <c:v>44.006827439999995</c:v>
                </c:pt>
                <c:pt idx="10">
                  <c:v>44.451911429999996</c:v>
                </c:pt>
                <c:pt idx="11">
                  <c:v>42.80562037</c:v>
                </c:pt>
                <c:pt idx="12">
                  <c:v>41.420058059999995</c:v>
                </c:pt>
                <c:pt idx="13">
                  <c:v>42.787890390000001</c:v>
                </c:pt>
                <c:pt idx="14">
                  <c:v>43.665412030000006</c:v>
                </c:pt>
                <c:pt idx="15">
                  <c:v>46.234308970000008</c:v>
                </c:pt>
                <c:pt idx="16">
                  <c:v>44.858206519999996</c:v>
                </c:pt>
                <c:pt idx="17">
                  <c:v>44.126540829999996</c:v>
                </c:pt>
                <c:pt idx="18">
                  <c:v>42.575154079999997</c:v>
                </c:pt>
                <c:pt idx="19">
                  <c:v>42.456339849999999</c:v>
                </c:pt>
                <c:pt idx="20">
                  <c:v>42.217329390000003</c:v>
                </c:pt>
                <c:pt idx="21">
                  <c:v>41.549137700000003</c:v>
                </c:pt>
                <c:pt idx="22">
                  <c:v>41.530600919999998</c:v>
                </c:pt>
                <c:pt idx="23">
                  <c:v>41.412418350000003</c:v>
                </c:pt>
                <c:pt idx="24">
                  <c:v>42.316102399999998</c:v>
                </c:pt>
                <c:pt idx="25">
                  <c:v>42.239769589999995</c:v>
                </c:pt>
                <c:pt idx="26">
                  <c:v>42.954050940000002</c:v>
                </c:pt>
                <c:pt idx="27">
                  <c:v>41.944356360000008</c:v>
                </c:pt>
                <c:pt idx="28">
                  <c:v>42.489675459999994</c:v>
                </c:pt>
                <c:pt idx="29">
                  <c:v>43.766697270000002</c:v>
                </c:pt>
                <c:pt idx="30">
                  <c:v>43.796872540000003</c:v>
                </c:pt>
                <c:pt idx="31">
                  <c:v>44.276267269999998</c:v>
                </c:pt>
                <c:pt idx="32">
                  <c:v>44.606543330000001</c:v>
                </c:pt>
                <c:pt idx="33">
                  <c:v>44.731958359999993</c:v>
                </c:pt>
                <c:pt idx="34">
                  <c:v>44.144935139999994</c:v>
                </c:pt>
                <c:pt idx="35">
                  <c:v>44.03227158</c:v>
                </c:pt>
                <c:pt idx="36">
                  <c:v>45.347087779999995</c:v>
                </c:pt>
                <c:pt idx="37">
                  <c:v>45.588038400000002</c:v>
                </c:pt>
                <c:pt idx="38">
                  <c:v>46.267904890000011</c:v>
                </c:pt>
                <c:pt idx="39">
                  <c:v>45.153390770000001</c:v>
                </c:pt>
                <c:pt idx="40">
                  <c:v>48.033887350000001</c:v>
                </c:pt>
                <c:pt idx="41">
                  <c:v>47.380335330000001</c:v>
                </c:pt>
                <c:pt idx="42">
                  <c:v>47.101099780000006</c:v>
                </c:pt>
                <c:pt idx="43">
                  <c:v>47.544926150000002</c:v>
                </c:pt>
                <c:pt idx="44">
                  <c:v>48.534600680000004</c:v>
                </c:pt>
                <c:pt idx="45">
                  <c:v>48.484238999999995</c:v>
                </c:pt>
                <c:pt idx="46">
                  <c:v>49.036376499999996</c:v>
                </c:pt>
                <c:pt idx="47">
                  <c:v>47.723197890000002</c:v>
                </c:pt>
                <c:pt idx="48">
                  <c:v>49.614262170000003</c:v>
                </c:pt>
                <c:pt idx="49">
                  <c:v>48.477984940000006</c:v>
                </c:pt>
                <c:pt idx="50">
                  <c:v>49.541229980000004</c:v>
                </c:pt>
                <c:pt idx="51">
                  <c:v>48.479384899999999</c:v>
                </c:pt>
                <c:pt idx="52">
                  <c:v>50.191364799999995</c:v>
                </c:pt>
                <c:pt idx="53">
                  <c:v>49.560362410000003</c:v>
                </c:pt>
                <c:pt idx="54">
                  <c:v>48.93650401</c:v>
                </c:pt>
                <c:pt idx="55">
                  <c:v>50.667752</c:v>
                </c:pt>
                <c:pt idx="56">
                  <c:v>50.519205030000002</c:v>
                </c:pt>
                <c:pt idx="57">
                  <c:v>50.408066210000001</c:v>
                </c:pt>
                <c:pt idx="58">
                  <c:v>51.017713419999993</c:v>
                </c:pt>
                <c:pt idx="59">
                  <c:v>49.987302509999992</c:v>
                </c:pt>
                <c:pt idx="60">
                  <c:v>50.949621039999997</c:v>
                </c:pt>
                <c:pt idx="61">
                  <c:v>52.192806129999994</c:v>
                </c:pt>
                <c:pt idx="62">
                  <c:v>53.57944942999999</c:v>
                </c:pt>
                <c:pt idx="63">
                  <c:v>52.301996499999994</c:v>
                </c:pt>
                <c:pt idx="64">
                  <c:v>53.798325039999995</c:v>
                </c:pt>
                <c:pt idx="65">
                  <c:v>54.533508679999997</c:v>
                </c:pt>
                <c:pt idx="66">
                  <c:v>53.758669320000003</c:v>
                </c:pt>
                <c:pt idx="67">
                  <c:v>54.817878190000009</c:v>
                </c:pt>
                <c:pt idx="68">
                  <c:v>53.973196499999993</c:v>
                </c:pt>
                <c:pt idx="69">
                  <c:v>55.255237450000003</c:v>
                </c:pt>
                <c:pt idx="70">
                  <c:v>55.186988969999994</c:v>
                </c:pt>
                <c:pt idx="71">
                  <c:v>57.398758899999997</c:v>
                </c:pt>
                <c:pt idx="72">
                  <c:v>56.76664542000001</c:v>
                </c:pt>
                <c:pt idx="73">
                  <c:v>57.823061719999998</c:v>
                </c:pt>
                <c:pt idx="74">
                  <c:v>58.375347449999992</c:v>
                </c:pt>
                <c:pt idx="75">
                  <c:v>59.104754509999999</c:v>
                </c:pt>
                <c:pt idx="76">
                  <c:v>58.646413879999997</c:v>
                </c:pt>
                <c:pt idx="77">
                  <c:v>60.176869750000002</c:v>
                </c:pt>
                <c:pt idx="78">
                  <c:v>59.62860044</c:v>
                </c:pt>
                <c:pt idx="79">
                  <c:v>60.854555789999992</c:v>
                </c:pt>
                <c:pt idx="80">
                  <c:v>61.541044450000001</c:v>
                </c:pt>
                <c:pt idx="81">
                  <c:v>63.833892790000007</c:v>
                </c:pt>
                <c:pt idx="82">
                  <c:v>62.70065645999999</c:v>
                </c:pt>
                <c:pt idx="83">
                  <c:v>62.576548749999994</c:v>
                </c:pt>
                <c:pt idx="84">
                  <c:v>66.834556639999988</c:v>
                </c:pt>
                <c:pt idx="85">
                  <c:v>65.956163239999995</c:v>
                </c:pt>
                <c:pt idx="86">
                  <c:v>75.578030269999999</c:v>
                </c:pt>
                <c:pt idx="87">
                  <c:v>68.773319450000002</c:v>
                </c:pt>
                <c:pt idx="88">
                  <c:v>69.938130589999986</c:v>
                </c:pt>
                <c:pt idx="89">
                  <c:v>72.777190710000013</c:v>
                </c:pt>
                <c:pt idx="90">
                  <c:v>71.380510700000002</c:v>
                </c:pt>
                <c:pt idx="91">
                  <c:v>73.864103419999992</c:v>
                </c:pt>
                <c:pt idx="92">
                  <c:v>76.297618089999986</c:v>
                </c:pt>
                <c:pt idx="93">
                  <c:v>82.505003250000001</c:v>
                </c:pt>
                <c:pt idx="94">
                  <c:v>83.268647249999987</c:v>
                </c:pt>
                <c:pt idx="95">
                  <c:v>81.369510179999992</c:v>
                </c:pt>
                <c:pt idx="96">
                  <c:v>82.16508623</c:v>
                </c:pt>
                <c:pt idx="97">
                  <c:v>84.953847489999987</c:v>
                </c:pt>
                <c:pt idx="98">
                  <c:v>84.947432399999997</c:v>
                </c:pt>
                <c:pt idx="99">
                  <c:v>86.641546250000005</c:v>
                </c:pt>
                <c:pt idx="100">
                  <c:v>85.122461180000002</c:v>
                </c:pt>
                <c:pt idx="101">
                  <c:v>85.229673329999997</c:v>
                </c:pt>
                <c:pt idx="102">
                  <c:v>93.067140069999994</c:v>
                </c:pt>
                <c:pt idx="103">
                  <c:v>96.749955869999994</c:v>
                </c:pt>
                <c:pt idx="104">
                  <c:v>93.118283900000009</c:v>
                </c:pt>
                <c:pt idx="105">
                  <c:v>98.22192437999999</c:v>
                </c:pt>
                <c:pt idx="106">
                  <c:v>97.838509909999999</c:v>
                </c:pt>
                <c:pt idx="107">
                  <c:v>96.899522709999999</c:v>
                </c:pt>
                <c:pt idx="108">
                  <c:v>104.05883921</c:v>
                </c:pt>
                <c:pt idx="109">
                  <c:v>107.92741526</c:v>
                </c:pt>
                <c:pt idx="110">
                  <c:v>115.24760533000001</c:v>
                </c:pt>
                <c:pt idx="111">
                  <c:v>123.90390381999998</c:v>
                </c:pt>
                <c:pt idx="112">
                  <c:v>128.20140799000001</c:v>
                </c:pt>
                <c:pt idx="113">
                  <c:v>133.94779186</c:v>
                </c:pt>
                <c:pt idx="114">
                  <c:v>127.59704425</c:v>
                </c:pt>
                <c:pt idx="115">
                  <c:v>135.38178015</c:v>
                </c:pt>
                <c:pt idx="116">
                  <c:v>146.53760028000002</c:v>
                </c:pt>
                <c:pt idx="117">
                  <c:v>137.56759273</c:v>
                </c:pt>
                <c:pt idx="118">
                  <c:v>141.04309257</c:v>
                </c:pt>
                <c:pt idx="119">
                  <c:v>144.07437544999999</c:v>
                </c:pt>
                <c:pt idx="120">
                  <c:v>149.27870034</c:v>
                </c:pt>
                <c:pt idx="121">
                  <c:v>159.41684416000001</c:v>
                </c:pt>
                <c:pt idx="122">
                  <c:v>153.71863285000001</c:v>
                </c:pt>
                <c:pt idx="123">
                  <c:v>148.51369389000001</c:v>
                </c:pt>
                <c:pt idx="124">
                  <c:v>146.25537838999998</c:v>
                </c:pt>
                <c:pt idx="125">
                  <c:v>153.94484904999999</c:v>
                </c:pt>
                <c:pt idx="126">
                  <c:v>157.83849458000003</c:v>
                </c:pt>
                <c:pt idx="127">
                  <c:v>156.38492391000003</c:v>
                </c:pt>
                <c:pt idx="128">
                  <c:v>154.70396826999999</c:v>
                </c:pt>
                <c:pt idx="129">
                  <c:v>149.87454487000002</c:v>
                </c:pt>
                <c:pt idx="130">
                  <c:v>148.48994367999995</c:v>
                </c:pt>
                <c:pt idx="131">
                  <c:v>153.41662521000001</c:v>
                </c:pt>
                <c:pt idx="132">
                  <c:v>152.68738901</c:v>
                </c:pt>
                <c:pt idx="133">
                  <c:v>148.53164206000002</c:v>
                </c:pt>
                <c:pt idx="134">
                  <c:v>151.71732172</c:v>
                </c:pt>
                <c:pt idx="135">
                  <c:v>148.56045666</c:v>
                </c:pt>
                <c:pt idx="136">
                  <c:v>146.75964847</c:v>
                </c:pt>
                <c:pt idx="137">
                  <c:v>155.11940162000002</c:v>
                </c:pt>
                <c:pt idx="138">
                  <c:v>152.64860133000002</c:v>
                </c:pt>
                <c:pt idx="139">
                  <c:v>139.29843218000002</c:v>
                </c:pt>
                <c:pt idx="140">
                  <c:v>145.88233365999997</c:v>
                </c:pt>
                <c:pt idx="141">
                  <c:v>139.79315799999998</c:v>
                </c:pt>
                <c:pt idx="142">
                  <c:v>144.22159010999999</c:v>
                </c:pt>
                <c:pt idx="143">
                  <c:v>149.13894020000001</c:v>
                </c:pt>
                <c:pt idx="144">
                  <c:v>142.88664702</c:v>
                </c:pt>
                <c:pt idx="145">
                  <c:v>145.33546558</c:v>
                </c:pt>
                <c:pt idx="146">
                  <c:v>147.60963684000001</c:v>
                </c:pt>
                <c:pt idx="147">
                  <c:v>142.15903101999999</c:v>
                </c:pt>
                <c:pt idx="148">
                  <c:v>139.11622127999999</c:v>
                </c:pt>
                <c:pt idx="149">
                  <c:v>148.50073410000002</c:v>
                </c:pt>
                <c:pt idx="150">
                  <c:v>149.90322079000003</c:v>
                </c:pt>
                <c:pt idx="151">
                  <c:v>143.30792765999999</c:v>
                </c:pt>
                <c:pt idx="152">
                  <c:v>144.38919387000001</c:v>
                </c:pt>
                <c:pt idx="153">
                  <c:v>140.92993238</c:v>
                </c:pt>
                <c:pt idx="154">
                  <c:v>139.51495054999998</c:v>
                </c:pt>
                <c:pt idx="155">
                  <c:v>138.04137804999999</c:v>
                </c:pt>
                <c:pt idx="156">
                  <c:v>142.1507178</c:v>
                </c:pt>
                <c:pt idx="157">
                  <c:v>125.99111673999998</c:v>
                </c:pt>
                <c:pt idx="158">
                  <c:v>125.50012175999998</c:v>
                </c:pt>
                <c:pt idx="159">
                  <c:v>142.40231473</c:v>
                </c:pt>
              </c:numCache>
            </c:numRef>
          </c:val>
          <c:smooth val="0"/>
        </c:ser>
        <c:dLbls>
          <c:showLegendKey val="0"/>
          <c:showVal val="0"/>
          <c:showCatName val="0"/>
          <c:showSerName val="0"/>
          <c:showPercent val="0"/>
          <c:showBubbleSize val="0"/>
        </c:dLbls>
        <c:smooth val="0"/>
        <c:axId val="1358375392"/>
        <c:axId val="1358373760"/>
      </c:lineChart>
      <c:catAx>
        <c:axId val="1358375392"/>
        <c:scaling>
          <c:orientation val="minMax"/>
        </c:scaling>
        <c:delete val="1"/>
        <c:axPos val="b"/>
        <c:numFmt formatCode="mm:ss" sourceLinked="1"/>
        <c:majorTickMark val="none"/>
        <c:minorTickMark val="none"/>
        <c:tickLblPos val="nextTo"/>
        <c:crossAx val="1358373760"/>
        <c:crosses val="autoZero"/>
        <c:auto val="1"/>
        <c:lblAlgn val="ctr"/>
        <c:lblOffset val="100"/>
        <c:noMultiLvlLbl val="0"/>
      </c:catAx>
      <c:valAx>
        <c:axId val="1358373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8375392"/>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User Pre-Added</c:v>
          </c:tx>
          <c:spPr>
            <a:ln w="76200" cap="rnd">
              <a:solidFill>
                <a:schemeClr val="accent1"/>
              </a:solidFill>
              <a:round/>
            </a:ln>
            <a:effectLst/>
          </c:spPr>
          <c:marker>
            <c:symbol val="none"/>
          </c:marker>
          <c:val>
            <c:numRef>
              <c:f>'Publishing Compare'!$I$2:$I$161</c:f>
              <c:numCache>
                <c:formatCode>0</c:formatCode>
                <c:ptCount val="160"/>
                <c:pt idx="0">
                  <c:v>31.600416239999998</c:v>
                </c:pt>
                <c:pt idx="1">
                  <c:v>31.258173799999998</c:v>
                </c:pt>
                <c:pt idx="2">
                  <c:v>31.147994860000001</c:v>
                </c:pt>
                <c:pt idx="3">
                  <c:v>31.129005116666665</c:v>
                </c:pt>
                <c:pt idx="4">
                  <c:v>31.065535533333335</c:v>
                </c:pt>
                <c:pt idx="5">
                  <c:v>31.356728077777777</c:v>
                </c:pt>
                <c:pt idx="6">
                  <c:v>31.33008916</c:v>
                </c:pt>
                <c:pt idx="7">
                  <c:v>31.240783159999996</c:v>
                </c:pt>
                <c:pt idx="8">
                  <c:v>32.320602739999991</c:v>
                </c:pt>
                <c:pt idx="9">
                  <c:v>33.570863980000006</c:v>
                </c:pt>
                <c:pt idx="10">
                  <c:v>34.771049389999995</c:v>
                </c:pt>
                <c:pt idx="11">
                  <c:v>33.469152059999999</c:v>
                </c:pt>
                <c:pt idx="12">
                  <c:v>33.066112140000001</c:v>
                </c:pt>
                <c:pt idx="13">
                  <c:v>33.122955619999999</c:v>
                </c:pt>
                <c:pt idx="14">
                  <c:v>33.903190259999995</c:v>
                </c:pt>
                <c:pt idx="15">
                  <c:v>35.007984710000002</c:v>
                </c:pt>
                <c:pt idx="16">
                  <c:v>36.994259409999998</c:v>
                </c:pt>
                <c:pt idx="17">
                  <c:v>36.453788710000005</c:v>
                </c:pt>
                <c:pt idx="18">
                  <c:v>36.686133239999997</c:v>
                </c:pt>
                <c:pt idx="19">
                  <c:v>36.027922540000006</c:v>
                </c:pt>
                <c:pt idx="20">
                  <c:v>35.518952589999998</c:v>
                </c:pt>
                <c:pt idx="21">
                  <c:v>34.919181480000006</c:v>
                </c:pt>
                <c:pt idx="22">
                  <c:v>34.47941454</c:v>
                </c:pt>
                <c:pt idx="23">
                  <c:v>33.286199510000003</c:v>
                </c:pt>
                <c:pt idx="24">
                  <c:v>34.08443656</c:v>
                </c:pt>
                <c:pt idx="25">
                  <c:v>34.489174030000001</c:v>
                </c:pt>
                <c:pt idx="26">
                  <c:v>34.503568469999998</c:v>
                </c:pt>
                <c:pt idx="27">
                  <c:v>34.573798410000002</c:v>
                </c:pt>
                <c:pt idx="28">
                  <c:v>33.940925350000001</c:v>
                </c:pt>
                <c:pt idx="29">
                  <c:v>35.025067630000009</c:v>
                </c:pt>
                <c:pt idx="30">
                  <c:v>34.611707729999992</c:v>
                </c:pt>
                <c:pt idx="31">
                  <c:v>35.581557529999998</c:v>
                </c:pt>
                <c:pt idx="32">
                  <c:v>35.165875009999993</c:v>
                </c:pt>
                <c:pt idx="33">
                  <c:v>35.817857969999991</c:v>
                </c:pt>
                <c:pt idx="34">
                  <c:v>35.772137890000003</c:v>
                </c:pt>
                <c:pt idx="35">
                  <c:v>35.033637060000004</c:v>
                </c:pt>
                <c:pt idx="36">
                  <c:v>35.429692000000003</c:v>
                </c:pt>
                <c:pt idx="37">
                  <c:v>36.511142100000001</c:v>
                </c:pt>
                <c:pt idx="38">
                  <c:v>35.923874099999999</c:v>
                </c:pt>
                <c:pt idx="39">
                  <c:v>36.557992130000009</c:v>
                </c:pt>
                <c:pt idx="40">
                  <c:v>37.607079140000003</c:v>
                </c:pt>
                <c:pt idx="41">
                  <c:v>37.637659419999999</c:v>
                </c:pt>
                <c:pt idx="42">
                  <c:v>37.299075330000008</c:v>
                </c:pt>
                <c:pt idx="43">
                  <c:v>37.514049319999998</c:v>
                </c:pt>
                <c:pt idx="44">
                  <c:v>37.772759270000002</c:v>
                </c:pt>
                <c:pt idx="45">
                  <c:v>39.038052210000004</c:v>
                </c:pt>
                <c:pt idx="46">
                  <c:v>38.443863320000006</c:v>
                </c:pt>
                <c:pt idx="47">
                  <c:v>38.320219179999995</c:v>
                </c:pt>
                <c:pt idx="48">
                  <c:v>39.546313279999993</c:v>
                </c:pt>
                <c:pt idx="49">
                  <c:v>38.907651940000008</c:v>
                </c:pt>
                <c:pt idx="50">
                  <c:v>39.450613899999993</c:v>
                </c:pt>
                <c:pt idx="51">
                  <c:v>38.713207769999997</c:v>
                </c:pt>
                <c:pt idx="52">
                  <c:v>39.120902280000003</c:v>
                </c:pt>
                <c:pt idx="53">
                  <c:v>39.36296102</c:v>
                </c:pt>
                <c:pt idx="54">
                  <c:v>39.562805389999994</c:v>
                </c:pt>
                <c:pt idx="55">
                  <c:v>40.649277239999996</c:v>
                </c:pt>
                <c:pt idx="56">
                  <c:v>38.981543330000001</c:v>
                </c:pt>
                <c:pt idx="57">
                  <c:v>39.703051849999994</c:v>
                </c:pt>
                <c:pt idx="58">
                  <c:v>41.380036610000005</c:v>
                </c:pt>
                <c:pt idx="59">
                  <c:v>39.478675349999996</c:v>
                </c:pt>
                <c:pt idx="60">
                  <c:v>41.28317534</c:v>
                </c:pt>
                <c:pt idx="61">
                  <c:v>41.50692592</c:v>
                </c:pt>
                <c:pt idx="62">
                  <c:v>41.026487019999998</c:v>
                </c:pt>
                <c:pt idx="63">
                  <c:v>41.725751979999998</c:v>
                </c:pt>
                <c:pt idx="64">
                  <c:v>41.668490800000001</c:v>
                </c:pt>
                <c:pt idx="65">
                  <c:v>42.995141180000005</c:v>
                </c:pt>
                <c:pt idx="66">
                  <c:v>42.619010080000002</c:v>
                </c:pt>
                <c:pt idx="67">
                  <c:v>41.705105240000009</c:v>
                </c:pt>
                <c:pt idx="68">
                  <c:v>43.041269539999995</c:v>
                </c:pt>
                <c:pt idx="69">
                  <c:v>42.025164060000002</c:v>
                </c:pt>
                <c:pt idx="70">
                  <c:v>44.678093169999997</c:v>
                </c:pt>
                <c:pt idx="71">
                  <c:v>44.459354349999998</c:v>
                </c:pt>
                <c:pt idx="72">
                  <c:v>44.214446639999991</c:v>
                </c:pt>
                <c:pt idx="73">
                  <c:v>45.5222701</c:v>
                </c:pt>
                <c:pt idx="74">
                  <c:v>43.623775479999999</c:v>
                </c:pt>
                <c:pt idx="75">
                  <c:v>45.4909344</c:v>
                </c:pt>
                <c:pt idx="76">
                  <c:v>45.676762609999997</c:v>
                </c:pt>
                <c:pt idx="77">
                  <c:v>46.15313355</c:v>
                </c:pt>
                <c:pt idx="78">
                  <c:v>45.887826060000002</c:v>
                </c:pt>
                <c:pt idx="79">
                  <c:v>46.73450965</c:v>
                </c:pt>
                <c:pt idx="80">
                  <c:v>46.825623159999999</c:v>
                </c:pt>
                <c:pt idx="81">
                  <c:v>51.512442999999998</c:v>
                </c:pt>
                <c:pt idx="82">
                  <c:v>49.744207599999996</c:v>
                </c:pt>
                <c:pt idx="83">
                  <c:v>48.910358300000006</c:v>
                </c:pt>
                <c:pt idx="84">
                  <c:v>52.676395110000001</c:v>
                </c:pt>
                <c:pt idx="85">
                  <c:v>48.757721100000005</c:v>
                </c:pt>
                <c:pt idx="86">
                  <c:v>49.20353175000001</c:v>
                </c:pt>
                <c:pt idx="87">
                  <c:v>52.623838249999991</c:v>
                </c:pt>
                <c:pt idx="88">
                  <c:v>55.170719910000003</c:v>
                </c:pt>
                <c:pt idx="89">
                  <c:v>54.745874479999998</c:v>
                </c:pt>
                <c:pt idx="90">
                  <c:v>53.281070810000003</c:v>
                </c:pt>
                <c:pt idx="91">
                  <c:v>55.344888709999999</c:v>
                </c:pt>
                <c:pt idx="92">
                  <c:v>53.930805769999992</c:v>
                </c:pt>
                <c:pt idx="93">
                  <c:v>59.60479878000001</c:v>
                </c:pt>
                <c:pt idx="94">
                  <c:v>59.946963230000009</c:v>
                </c:pt>
                <c:pt idx="95">
                  <c:v>60.293062429999999</c:v>
                </c:pt>
                <c:pt idx="96">
                  <c:v>60.491708879999997</c:v>
                </c:pt>
                <c:pt idx="97">
                  <c:v>64.341254570000018</c:v>
                </c:pt>
                <c:pt idx="98">
                  <c:v>64.939106939999988</c:v>
                </c:pt>
                <c:pt idx="99">
                  <c:v>62.755179260000013</c:v>
                </c:pt>
                <c:pt idx="100">
                  <c:v>63.827731280000002</c:v>
                </c:pt>
                <c:pt idx="101">
                  <c:v>66.453039399999994</c:v>
                </c:pt>
                <c:pt idx="102">
                  <c:v>66.001845239999994</c:v>
                </c:pt>
                <c:pt idx="103">
                  <c:v>67.330835449999995</c:v>
                </c:pt>
                <c:pt idx="104">
                  <c:v>70.252157939999989</c:v>
                </c:pt>
                <c:pt idx="105">
                  <c:v>70.286977470000011</c:v>
                </c:pt>
                <c:pt idx="106">
                  <c:v>70.222300820000001</c:v>
                </c:pt>
                <c:pt idx="107">
                  <c:v>73.865763729999998</c:v>
                </c:pt>
                <c:pt idx="108">
                  <c:v>77.868662150000006</c:v>
                </c:pt>
                <c:pt idx="109">
                  <c:v>79.373691230000006</c:v>
                </c:pt>
                <c:pt idx="110">
                  <c:v>81.992306139999997</c:v>
                </c:pt>
                <c:pt idx="111">
                  <c:v>80.964117720000004</c:v>
                </c:pt>
                <c:pt idx="112">
                  <c:v>83.099129089999991</c:v>
                </c:pt>
                <c:pt idx="113">
                  <c:v>84.352234719999998</c:v>
                </c:pt>
                <c:pt idx="114">
                  <c:v>85.150914700000001</c:v>
                </c:pt>
                <c:pt idx="115">
                  <c:v>86.696004150000007</c:v>
                </c:pt>
                <c:pt idx="116">
                  <c:v>89.485526910000004</c:v>
                </c:pt>
                <c:pt idx="117">
                  <c:v>89.652688349999991</c:v>
                </c:pt>
                <c:pt idx="118">
                  <c:v>89.74123538000002</c:v>
                </c:pt>
                <c:pt idx="119">
                  <c:v>91.006909259999986</c:v>
                </c:pt>
                <c:pt idx="120">
                  <c:v>93.188871479999989</c:v>
                </c:pt>
                <c:pt idx="121">
                  <c:v>97.842048610000006</c:v>
                </c:pt>
                <c:pt idx="122">
                  <c:v>95.809972140000013</c:v>
                </c:pt>
                <c:pt idx="123">
                  <c:v>98.555871819999993</c:v>
                </c:pt>
                <c:pt idx="124">
                  <c:v>102.30111437000001</c:v>
                </c:pt>
                <c:pt idx="125">
                  <c:v>104.05738426000001</c:v>
                </c:pt>
                <c:pt idx="126">
                  <c:v>113.78464136999999</c:v>
                </c:pt>
                <c:pt idx="127">
                  <c:v>118.9120195</c:v>
                </c:pt>
                <c:pt idx="128">
                  <c:v>120.62709376999999</c:v>
                </c:pt>
                <c:pt idx="129">
                  <c:v>122.80269513</c:v>
                </c:pt>
                <c:pt idx="130">
                  <c:v>128.31068546</c:v>
                </c:pt>
                <c:pt idx="131">
                  <c:v>126.35033849999999</c:v>
                </c:pt>
                <c:pt idx="132">
                  <c:v>135.44003782999999</c:v>
                </c:pt>
                <c:pt idx="133">
                  <c:v>127.87993601999999</c:v>
                </c:pt>
                <c:pt idx="134">
                  <c:v>130.74790965</c:v>
                </c:pt>
                <c:pt idx="135">
                  <c:v>130.77695542999999</c:v>
                </c:pt>
                <c:pt idx="136">
                  <c:v>128.63292294000001</c:v>
                </c:pt>
                <c:pt idx="137">
                  <c:v>145.07038183</c:v>
                </c:pt>
                <c:pt idx="138">
                  <c:v>140.50842700999999</c:v>
                </c:pt>
                <c:pt idx="139">
                  <c:v>144.64765375000002</c:v>
                </c:pt>
                <c:pt idx="140">
                  <c:v>140.35073287</c:v>
                </c:pt>
                <c:pt idx="141">
                  <c:v>138.27664912</c:v>
                </c:pt>
                <c:pt idx="142">
                  <c:v>151.02463859</c:v>
                </c:pt>
                <c:pt idx="143">
                  <c:v>154.22592686000002</c:v>
                </c:pt>
                <c:pt idx="144">
                  <c:v>147.94831930999999</c:v>
                </c:pt>
                <c:pt idx="145">
                  <c:v>146.48418488999999</c:v>
                </c:pt>
                <c:pt idx="146">
                  <c:v>154.62624176999998</c:v>
                </c:pt>
                <c:pt idx="147">
                  <c:v>148.69356059</c:v>
                </c:pt>
                <c:pt idx="148">
                  <c:v>150.47282249999998</c:v>
                </c:pt>
                <c:pt idx="149">
                  <c:v>154.44845272000001</c:v>
                </c:pt>
                <c:pt idx="150">
                  <c:v>151.83438505999999</c:v>
                </c:pt>
                <c:pt idx="151">
                  <c:v>149.25260433000003</c:v>
                </c:pt>
                <c:pt idx="152">
                  <c:v>149.22345458000001</c:v>
                </c:pt>
                <c:pt idx="153">
                  <c:v>139.66366433000002</c:v>
                </c:pt>
                <c:pt idx="154">
                  <c:v>140.99633874</c:v>
                </c:pt>
                <c:pt idx="155">
                  <c:v>145.16548349999999</c:v>
                </c:pt>
                <c:pt idx="156">
                  <c:v>144.79849236000001</c:v>
                </c:pt>
                <c:pt idx="157">
                  <c:v>133.05700760000002</c:v>
                </c:pt>
                <c:pt idx="158">
                  <c:v>133.76093416000001</c:v>
                </c:pt>
                <c:pt idx="159">
                  <c:v>128.69873924999999</c:v>
                </c:pt>
              </c:numCache>
            </c:numRef>
          </c:val>
          <c:smooth val="0"/>
        </c:ser>
        <c:ser>
          <c:idx val="1"/>
          <c:order val="1"/>
          <c:tx>
            <c:v>User Pre-Added Office Image</c:v>
          </c:tx>
          <c:spPr>
            <a:ln w="76200" cap="rnd">
              <a:solidFill>
                <a:schemeClr val="accent2"/>
              </a:solidFill>
              <a:round/>
            </a:ln>
            <a:effectLst/>
          </c:spPr>
          <c:marker>
            <c:symbol val="none"/>
          </c:marker>
          <c:val>
            <c:numRef>
              <c:f>'Publishing Compare'!$S$2:$S$161</c:f>
              <c:numCache>
                <c:formatCode>0</c:formatCode>
                <c:ptCount val="160"/>
                <c:pt idx="0">
                  <c:v>9.7453260666666655</c:v>
                </c:pt>
                <c:pt idx="1">
                  <c:v>9.0203154750000003</c:v>
                </c:pt>
                <c:pt idx="2">
                  <c:v>9.6019867249999997</c:v>
                </c:pt>
                <c:pt idx="3">
                  <c:v>9.3048675500000009</c:v>
                </c:pt>
                <c:pt idx="4">
                  <c:v>9.4503783200000004</c:v>
                </c:pt>
                <c:pt idx="5">
                  <c:v>9.2927151142857145</c:v>
                </c:pt>
                <c:pt idx="6">
                  <c:v>9.1995080374999993</c:v>
                </c:pt>
                <c:pt idx="7">
                  <c:v>9.0315239111111119</c:v>
                </c:pt>
                <c:pt idx="8">
                  <c:v>9.1461446000000013</c:v>
                </c:pt>
                <c:pt idx="9">
                  <c:v>9.6190025600000002</c:v>
                </c:pt>
                <c:pt idx="10">
                  <c:v>9.7205122999999993</c:v>
                </c:pt>
                <c:pt idx="11">
                  <c:v>9.6063152399999989</c:v>
                </c:pt>
                <c:pt idx="12">
                  <c:v>9.7034115199999995</c:v>
                </c:pt>
                <c:pt idx="13">
                  <c:v>9.4907788600000007</c:v>
                </c:pt>
                <c:pt idx="14">
                  <c:v>9.5548454100000004</c:v>
                </c:pt>
                <c:pt idx="15">
                  <c:v>9.7644031000000009</c:v>
                </c:pt>
                <c:pt idx="16">
                  <c:v>9.5253326200000021</c:v>
                </c:pt>
                <c:pt idx="17">
                  <c:v>9.6875997500000004</c:v>
                </c:pt>
                <c:pt idx="18">
                  <c:v>9.9203749600000002</c:v>
                </c:pt>
                <c:pt idx="19">
                  <c:v>9.8939349300000003</c:v>
                </c:pt>
                <c:pt idx="20">
                  <c:v>10.23298488</c:v>
                </c:pt>
                <c:pt idx="21">
                  <c:v>10.13605798</c:v>
                </c:pt>
                <c:pt idx="22">
                  <c:v>10.098550710000001</c:v>
                </c:pt>
                <c:pt idx="23">
                  <c:v>10.136083330000002</c:v>
                </c:pt>
                <c:pt idx="24">
                  <c:v>10.17041627</c:v>
                </c:pt>
                <c:pt idx="25">
                  <c:v>10.314186209999999</c:v>
                </c:pt>
                <c:pt idx="26">
                  <c:v>10.06733462</c:v>
                </c:pt>
                <c:pt idx="27">
                  <c:v>9.7532758899999994</c:v>
                </c:pt>
                <c:pt idx="28">
                  <c:v>10.00639542</c:v>
                </c:pt>
                <c:pt idx="29">
                  <c:v>9.8907303400000011</c:v>
                </c:pt>
                <c:pt idx="30">
                  <c:v>9.7486458299999992</c:v>
                </c:pt>
                <c:pt idx="31">
                  <c:v>9.6703615500000009</c:v>
                </c:pt>
                <c:pt idx="32">
                  <c:v>9.88441905</c:v>
                </c:pt>
                <c:pt idx="33">
                  <c:v>9.8843159900000011</c:v>
                </c:pt>
                <c:pt idx="34">
                  <c:v>9.6563345399999996</c:v>
                </c:pt>
                <c:pt idx="35">
                  <c:v>9.9909471700000001</c:v>
                </c:pt>
                <c:pt idx="36">
                  <c:v>9.8486503400000025</c:v>
                </c:pt>
                <c:pt idx="37">
                  <c:v>9.7564933599999968</c:v>
                </c:pt>
                <c:pt idx="38">
                  <c:v>10.187603299999999</c:v>
                </c:pt>
                <c:pt idx="39">
                  <c:v>9.6953320400000003</c:v>
                </c:pt>
                <c:pt idx="40">
                  <c:v>9.8689365699999989</c:v>
                </c:pt>
                <c:pt idx="41">
                  <c:v>10.222188859999999</c:v>
                </c:pt>
                <c:pt idx="42">
                  <c:v>10.040876279999999</c:v>
                </c:pt>
                <c:pt idx="43">
                  <c:v>10.095462100000001</c:v>
                </c:pt>
                <c:pt idx="44">
                  <c:v>9.8252869500000024</c:v>
                </c:pt>
                <c:pt idx="45">
                  <c:v>10.304980169999999</c:v>
                </c:pt>
                <c:pt idx="46">
                  <c:v>9.9815885499999997</c:v>
                </c:pt>
                <c:pt idx="47">
                  <c:v>9.5812271100000004</c:v>
                </c:pt>
                <c:pt idx="48">
                  <c:v>10.023681629999999</c:v>
                </c:pt>
                <c:pt idx="49">
                  <c:v>10.003390110000002</c:v>
                </c:pt>
                <c:pt idx="50">
                  <c:v>10.045493459999999</c:v>
                </c:pt>
                <c:pt idx="51">
                  <c:v>9.7408438600000018</c:v>
                </c:pt>
                <c:pt idx="52">
                  <c:v>9.9047574300000001</c:v>
                </c:pt>
                <c:pt idx="53">
                  <c:v>10.22032727</c:v>
                </c:pt>
                <c:pt idx="54">
                  <c:v>10.362618319999999</c:v>
                </c:pt>
                <c:pt idx="55">
                  <c:v>10.375166480000001</c:v>
                </c:pt>
                <c:pt idx="56">
                  <c:v>10.310956600000001</c:v>
                </c:pt>
                <c:pt idx="57">
                  <c:v>10.356455440000001</c:v>
                </c:pt>
                <c:pt idx="58">
                  <c:v>10.190766450000002</c:v>
                </c:pt>
                <c:pt idx="59">
                  <c:v>10.26875057</c:v>
                </c:pt>
                <c:pt idx="60">
                  <c:v>10.44706867</c:v>
                </c:pt>
                <c:pt idx="61">
                  <c:v>10.48455461</c:v>
                </c:pt>
                <c:pt idx="62">
                  <c:v>10.423579349999999</c:v>
                </c:pt>
                <c:pt idx="63">
                  <c:v>10.24391185</c:v>
                </c:pt>
                <c:pt idx="64">
                  <c:v>10.584442230000001</c:v>
                </c:pt>
                <c:pt idx="65">
                  <c:v>10.547031739999998</c:v>
                </c:pt>
                <c:pt idx="66">
                  <c:v>10.298572760000001</c:v>
                </c:pt>
                <c:pt idx="67">
                  <c:v>10.073484349999999</c:v>
                </c:pt>
                <c:pt idx="68">
                  <c:v>10.66104481</c:v>
                </c:pt>
                <c:pt idx="69">
                  <c:v>10.60320765</c:v>
                </c:pt>
                <c:pt idx="70">
                  <c:v>10.706296140000001</c:v>
                </c:pt>
                <c:pt idx="71">
                  <c:v>11.461062869999999</c:v>
                </c:pt>
                <c:pt idx="72">
                  <c:v>10.41254621</c:v>
                </c:pt>
                <c:pt idx="73">
                  <c:v>10.64852623</c:v>
                </c:pt>
                <c:pt idx="74">
                  <c:v>10.451603909999999</c:v>
                </c:pt>
                <c:pt idx="75">
                  <c:v>10.539129560000001</c:v>
                </c:pt>
                <c:pt idx="76">
                  <c:v>11.05467247</c:v>
                </c:pt>
                <c:pt idx="77">
                  <c:v>10.99541778</c:v>
                </c:pt>
                <c:pt idx="78">
                  <c:v>11.015687159999999</c:v>
                </c:pt>
                <c:pt idx="79">
                  <c:v>11.493824140000001</c:v>
                </c:pt>
                <c:pt idx="80">
                  <c:v>10.86881122</c:v>
                </c:pt>
                <c:pt idx="81">
                  <c:v>11.37822611</c:v>
                </c:pt>
                <c:pt idx="82">
                  <c:v>11.473575919999998</c:v>
                </c:pt>
                <c:pt idx="83">
                  <c:v>11.84218761</c:v>
                </c:pt>
                <c:pt idx="84">
                  <c:v>11.683013220000001</c:v>
                </c:pt>
                <c:pt idx="85">
                  <c:v>11.77061086</c:v>
                </c:pt>
                <c:pt idx="86">
                  <c:v>11.217255270000001</c:v>
                </c:pt>
                <c:pt idx="87">
                  <c:v>10.951587929999999</c:v>
                </c:pt>
                <c:pt idx="88">
                  <c:v>12.154932290000001</c:v>
                </c:pt>
                <c:pt idx="89">
                  <c:v>11.58302026</c:v>
                </c:pt>
                <c:pt idx="90">
                  <c:v>11.526923659999998</c:v>
                </c:pt>
                <c:pt idx="91">
                  <c:v>11.546749610000001</c:v>
                </c:pt>
                <c:pt idx="92">
                  <c:v>12.16745485</c:v>
                </c:pt>
                <c:pt idx="93">
                  <c:v>11.464315000000001</c:v>
                </c:pt>
                <c:pt idx="94">
                  <c:v>10.993988399999999</c:v>
                </c:pt>
                <c:pt idx="95">
                  <c:v>12.08166303</c:v>
                </c:pt>
                <c:pt idx="96">
                  <c:v>12.22873706</c:v>
                </c:pt>
                <c:pt idx="97">
                  <c:v>12.298756440000002</c:v>
                </c:pt>
                <c:pt idx="98">
                  <c:v>12.114244760000002</c:v>
                </c:pt>
                <c:pt idx="99">
                  <c:v>12.661328019999999</c:v>
                </c:pt>
                <c:pt idx="100">
                  <c:v>11.911295569999998</c:v>
                </c:pt>
                <c:pt idx="101">
                  <c:v>11.858239319999999</c:v>
                </c:pt>
                <c:pt idx="102">
                  <c:v>12.667533330000001</c:v>
                </c:pt>
                <c:pt idx="103">
                  <c:v>12.48908744</c:v>
                </c:pt>
                <c:pt idx="104">
                  <c:v>11.89881316</c:v>
                </c:pt>
                <c:pt idx="105">
                  <c:v>12.101800989999997</c:v>
                </c:pt>
                <c:pt idx="106">
                  <c:v>12.417733049999999</c:v>
                </c:pt>
                <c:pt idx="107">
                  <c:v>12.08951615</c:v>
                </c:pt>
                <c:pt idx="108">
                  <c:v>12.59376576</c:v>
                </c:pt>
                <c:pt idx="109">
                  <c:v>13.203428819999999</c:v>
                </c:pt>
                <c:pt idx="110">
                  <c:v>12.86275852</c:v>
                </c:pt>
                <c:pt idx="111">
                  <c:v>13.00493434</c:v>
                </c:pt>
                <c:pt idx="112">
                  <c:v>13.626684549999998</c:v>
                </c:pt>
                <c:pt idx="113">
                  <c:v>13.73928965</c:v>
                </c:pt>
                <c:pt idx="114">
                  <c:v>13.49696542</c:v>
                </c:pt>
                <c:pt idx="115">
                  <c:v>13.879931920000001</c:v>
                </c:pt>
                <c:pt idx="116">
                  <c:v>13.592323160000001</c:v>
                </c:pt>
                <c:pt idx="117">
                  <c:v>13.490737190000001</c:v>
                </c:pt>
                <c:pt idx="118">
                  <c:v>13.572119389999997</c:v>
                </c:pt>
                <c:pt idx="119">
                  <c:v>13.907932980000002</c:v>
                </c:pt>
                <c:pt idx="120">
                  <c:v>13.826703850000001</c:v>
                </c:pt>
                <c:pt idx="121">
                  <c:v>14.095564759999997</c:v>
                </c:pt>
                <c:pt idx="122">
                  <c:v>14.475131359999997</c:v>
                </c:pt>
                <c:pt idx="123">
                  <c:v>13.217379149999999</c:v>
                </c:pt>
                <c:pt idx="124">
                  <c:v>14.792310319999999</c:v>
                </c:pt>
                <c:pt idx="125">
                  <c:v>14.665823589999999</c:v>
                </c:pt>
                <c:pt idx="126">
                  <c:v>14.326699389999998</c:v>
                </c:pt>
                <c:pt idx="127">
                  <c:v>14.242365809999999</c:v>
                </c:pt>
                <c:pt idx="128">
                  <c:v>15.551674109999999</c:v>
                </c:pt>
                <c:pt idx="129">
                  <c:v>15.21113678</c:v>
                </c:pt>
                <c:pt idx="130">
                  <c:v>15.157938669999998</c:v>
                </c:pt>
                <c:pt idx="131">
                  <c:v>14.692282119999998</c:v>
                </c:pt>
                <c:pt idx="132">
                  <c:v>15.14713611</c:v>
                </c:pt>
                <c:pt idx="133">
                  <c:v>15.653249289999996</c:v>
                </c:pt>
                <c:pt idx="134">
                  <c:v>14.996989279999999</c:v>
                </c:pt>
                <c:pt idx="135">
                  <c:v>15.16105301</c:v>
                </c:pt>
                <c:pt idx="136">
                  <c:v>16.453285180000002</c:v>
                </c:pt>
                <c:pt idx="137">
                  <c:v>16.612709340000002</c:v>
                </c:pt>
                <c:pt idx="138">
                  <c:v>15.909679799999997</c:v>
                </c:pt>
                <c:pt idx="139">
                  <c:v>15.481298589999998</c:v>
                </c:pt>
                <c:pt idx="140">
                  <c:v>17.165658990000004</c:v>
                </c:pt>
                <c:pt idx="141">
                  <c:v>16.2235497</c:v>
                </c:pt>
                <c:pt idx="142">
                  <c:v>15.521943629999999</c:v>
                </c:pt>
                <c:pt idx="143">
                  <c:v>15.651642069999999</c:v>
                </c:pt>
                <c:pt idx="144">
                  <c:v>17.072819930000001</c:v>
                </c:pt>
                <c:pt idx="145">
                  <c:v>17.355395350000002</c:v>
                </c:pt>
                <c:pt idx="146">
                  <c:v>16.74564573</c:v>
                </c:pt>
                <c:pt idx="147">
                  <c:v>16.137769429999999</c:v>
                </c:pt>
                <c:pt idx="148">
                  <c:v>17.520987739999999</c:v>
                </c:pt>
                <c:pt idx="149">
                  <c:v>17.086635100000002</c:v>
                </c:pt>
                <c:pt idx="150">
                  <c:v>16.632081549999999</c:v>
                </c:pt>
                <c:pt idx="151">
                  <c:v>15.89908419</c:v>
                </c:pt>
                <c:pt idx="152">
                  <c:v>17.588076429999997</c:v>
                </c:pt>
                <c:pt idx="153">
                  <c:v>18.240217229999999</c:v>
                </c:pt>
                <c:pt idx="154">
                  <c:v>18.874252290000005</c:v>
                </c:pt>
                <c:pt idx="155">
                  <c:v>16.946167170000002</c:v>
                </c:pt>
                <c:pt idx="156">
                  <c:v>15.77852528</c:v>
                </c:pt>
                <c:pt idx="157">
                  <c:v>18.045919939999997</c:v>
                </c:pt>
                <c:pt idx="158">
                  <c:v>17.063216689999997</c:v>
                </c:pt>
                <c:pt idx="159">
                  <c:v>17.935251200000003</c:v>
                </c:pt>
              </c:numCache>
            </c:numRef>
          </c:val>
          <c:smooth val="0"/>
        </c:ser>
        <c:ser>
          <c:idx val="2"/>
          <c:order val="2"/>
          <c:tx>
            <c:v>User Pre-Added Office No COM</c:v>
          </c:tx>
          <c:spPr>
            <a:ln w="76200" cap="rnd">
              <a:solidFill>
                <a:schemeClr val="accent3"/>
              </a:solidFill>
              <a:round/>
            </a:ln>
            <a:effectLst/>
          </c:spPr>
          <c:marker>
            <c:symbol val="none"/>
          </c:marker>
          <c:val>
            <c:numRef>
              <c:f>'Publishing Compare'!$X$2:$X$161</c:f>
              <c:numCache>
                <c:formatCode>0</c:formatCode>
                <c:ptCount val="160"/>
                <c:pt idx="0">
                  <c:v>25.018917625</c:v>
                </c:pt>
                <c:pt idx="1">
                  <c:v>24.65747768333333</c:v>
                </c:pt>
                <c:pt idx="2">
                  <c:v>24.480046016666666</c:v>
                </c:pt>
                <c:pt idx="3">
                  <c:v>24.419506833333333</c:v>
                </c:pt>
                <c:pt idx="4">
                  <c:v>24.044779599999998</c:v>
                </c:pt>
                <c:pt idx="5">
                  <c:v>23.872519383333337</c:v>
                </c:pt>
                <c:pt idx="6">
                  <c:v>24.016224233333332</c:v>
                </c:pt>
                <c:pt idx="7">
                  <c:v>24.452005339999999</c:v>
                </c:pt>
                <c:pt idx="8">
                  <c:v>24.731504670000003</c:v>
                </c:pt>
                <c:pt idx="9">
                  <c:v>25.38497911</c:v>
                </c:pt>
                <c:pt idx="10">
                  <c:v>26.025091570000001</c:v>
                </c:pt>
                <c:pt idx="11">
                  <c:v>26.241458980000004</c:v>
                </c:pt>
                <c:pt idx="12">
                  <c:v>25.841034179999998</c:v>
                </c:pt>
                <c:pt idx="13">
                  <c:v>25.816578780000004</c:v>
                </c:pt>
                <c:pt idx="14">
                  <c:v>25.141617050000001</c:v>
                </c:pt>
                <c:pt idx="15">
                  <c:v>26.285127869999997</c:v>
                </c:pt>
                <c:pt idx="16">
                  <c:v>28.349235620000002</c:v>
                </c:pt>
                <c:pt idx="17">
                  <c:v>26.497277410000002</c:v>
                </c:pt>
                <c:pt idx="18">
                  <c:v>25.875808900000003</c:v>
                </c:pt>
                <c:pt idx="19">
                  <c:v>25.71450643</c:v>
                </c:pt>
                <c:pt idx="20">
                  <c:v>25.144324729999997</c:v>
                </c:pt>
                <c:pt idx="21">
                  <c:v>26.528357600000003</c:v>
                </c:pt>
                <c:pt idx="22">
                  <c:v>26.716127619999998</c:v>
                </c:pt>
                <c:pt idx="23">
                  <c:v>26.303360020000003</c:v>
                </c:pt>
                <c:pt idx="24">
                  <c:v>25.91931958</c:v>
                </c:pt>
                <c:pt idx="25">
                  <c:v>25.517390389999999</c:v>
                </c:pt>
                <c:pt idx="26">
                  <c:v>25.334921720000001</c:v>
                </c:pt>
                <c:pt idx="27">
                  <c:v>25.336229789999997</c:v>
                </c:pt>
                <c:pt idx="28">
                  <c:v>25.528204809999998</c:v>
                </c:pt>
                <c:pt idx="29">
                  <c:v>25.508132929999999</c:v>
                </c:pt>
                <c:pt idx="30">
                  <c:v>25.991343160000003</c:v>
                </c:pt>
                <c:pt idx="31">
                  <c:v>25.588457440000003</c:v>
                </c:pt>
                <c:pt idx="32">
                  <c:v>26.114537010000003</c:v>
                </c:pt>
                <c:pt idx="33">
                  <c:v>26.64418495</c:v>
                </c:pt>
                <c:pt idx="34">
                  <c:v>25.93028614</c:v>
                </c:pt>
                <c:pt idx="35">
                  <c:v>26.09435371</c:v>
                </c:pt>
                <c:pt idx="36">
                  <c:v>26.51152038</c:v>
                </c:pt>
                <c:pt idx="37">
                  <c:v>27.045627039999999</c:v>
                </c:pt>
                <c:pt idx="38">
                  <c:v>27.433656370000001</c:v>
                </c:pt>
                <c:pt idx="39">
                  <c:v>27.179955450000001</c:v>
                </c:pt>
                <c:pt idx="40">
                  <c:v>26.535014999999998</c:v>
                </c:pt>
                <c:pt idx="41">
                  <c:v>28.472967749999999</c:v>
                </c:pt>
                <c:pt idx="42">
                  <c:v>27.858810469999998</c:v>
                </c:pt>
                <c:pt idx="43">
                  <c:v>27.153939659999999</c:v>
                </c:pt>
                <c:pt idx="44">
                  <c:v>27.930272850000001</c:v>
                </c:pt>
                <c:pt idx="45">
                  <c:v>29.863723799999995</c:v>
                </c:pt>
                <c:pt idx="46">
                  <c:v>28.969812389999998</c:v>
                </c:pt>
                <c:pt idx="47">
                  <c:v>28.141224650000005</c:v>
                </c:pt>
                <c:pt idx="48">
                  <c:v>29.042889430000002</c:v>
                </c:pt>
                <c:pt idx="49">
                  <c:v>29.16799919</c:v>
                </c:pt>
                <c:pt idx="50">
                  <c:v>28.345799149999998</c:v>
                </c:pt>
                <c:pt idx="51">
                  <c:v>28.69939754</c:v>
                </c:pt>
                <c:pt idx="52">
                  <c:v>30.289510830000001</c:v>
                </c:pt>
                <c:pt idx="53">
                  <c:v>29.226972400000001</c:v>
                </c:pt>
                <c:pt idx="54">
                  <c:v>28.70211102</c:v>
                </c:pt>
                <c:pt idx="55">
                  <c:v>30.014440859999997</c:v>
                </c:pt>
                <c:pt idx="56">
                  <c:v>30.001888350000002</c:v>
                </c:pt>
                <c:pt idx="57">
                  <c:v>30.277084350000003</c:v>
                </c:pt>
                <c:pt idx="58">
                  <c:v>30.25789095</c:v>
                </c:pt>
                <c:pt idx="59">
                  <c:v>30.63481329</c:v>
                </c:pt>
                <c:pt idx="60">
                  <c:v>30.561325480000004</c:v>
                </c:pt>
                <c:pt idx="61">
                  <c:v>30.883269899999998</c:v>
                </c:pt>
                <c:pt idx="62">
                  <c:v>29.661224359999999</c:v>
                </c:pt>
                <c:pt idx="63">
                  <c:v>31.570721530000004</c:v>
                </c:pt>
                <c:pt idx="64">
                  <c:v>32.120697280000002</c:v>
                </c:pt>
                <c:pt idx="65">
                  <c:v>31.298853710000003</c:v>
                </c:pt>
                <c:pt idx="66">
                  <c:v>31.998768500000001</c:v>
                </c:pt>
                <c:pt idx="67">
                  <c:v>32.559679539999998</c:v>
                </c:pt>
                <c:pt idx="68">
                  <c:v>32.041178219999999</c:v>
                </c:pt>
                <c:pt idx="69">
                  <c:v>32.64424305</c:v>
                </c:pt>
                <c:pt idx="70">
                  <c:v>32.206649430000006</c:v>
                </c:pt>
                <c:pt idx="71">
                  <c:v>32.201912409999998</c:v>
                </c:pt>
                <c:pt idx="72">
                  <c:v>34.023904039999998</c:v>
                </c:pt>
                <c:pt idx="73">
                  <c:v>33.6929157</c:v>
                </c:pt>
                <c:pt idx="74">
                  <c:v>34.62062324</c:v>
                </c:pt>
                <c:pt idx="75">
                  <c:v>33.423813240000001</c:v>
                </c:pt>
                <c:pt idx="76">
                  <c:v>34.576931739999999</c:v>
                </c:pt>
                <c:pt idx="77">
                  <c:v>35.612832189999999</c:v>
                </c:pt>
                <c:pt idx="78">
                  <c:v>35.020464869999998</c:v>
                </c:pt>
                <c:pt idx="79">
                  <c:v>35.767302549999997</c:v>
                </c:pt>
                <c:pt idx="80">
                  <c:v>34.717925999999999</c:v>
                </c:pt>
                <c:pt idx="81">
                  <c:v>36.473736310000007</c:v>
                </c:pt>
                <c:pt idx="82">
                  <c:v>35.009290190000002</c:v>
                </c:pt>
                <c:pt idx="83">
                  <c:v>37.556080970000004</c:v>
                </c:pt>
                <c:pt idx="84">
                  <c:v>36.531798379999998</c:v>
                </c:pt>
                <c:pt idx="85">
                  <c:v>37.042566989999997</c:v>
                </c:pt>
                <c:pt idx="86">
                  <c:v>37.483381469999998</c:v>
                </c:pt>
                <c:pt idx="87">
                  <c:v>36.472377739999999</c:v>
                </c:pt>
                <c:pt idx="88">
                  <c:v>38.253351849999994</c:v>
                </c:pt>
                <c:pt idx="89">
                  <c:v>39.259871770000004</c:v>
                </c:pt>
                <c:pt idx="90">
                  <c:v>40.25256761</c:v>
                </c:pt>
                <c:pt idx="91">
                  <c:v>39.276307940000002</c:v>
                </c:pt>
                <c:pt idx="92">
                  <c:v>41.501012450000005</c:v>
                </c:pt>
                <c:pt idx="93">
                  <c:v>45.117130589999995</c:v>
                </c:pt>
                <c:pt idx="94">
                  <c:v>44.776925089999999</c:v>
                </c:pt>
                <c:pt idx="95">
                  <c:v>41.17668376000001</c:v>
                </c:pt>
                <c:pt idx="96">
                  <c:v>43.556506710000008</c:v>
                </c:pt>
                <c:pt idx="97">
                  <c:v>44.770230179999999</c:v>
                </c:pt>
                <c:pt idx="98">
                  <c:v>47.178096979999999</c:v>
                </c:pt>
                <c:pt idx="99">
                  <c:v>46.657506639999994</c:v>
                </c:pt>
                <c:pt idx="100">
                  <c:v>43.841743319999999</c:v>
                </c:pt>
                <c:pt idx="101">
                  <c:v>49.623521779999997</c:v>
                </c:pt>
                <c:pt idx="102">
                  <c:v>50.553870450000005</c:v>
                </c:pt>
                <c:pt idx="103">
                  <c:v>46.841198129999995</c:v>
                </c:pt>
                <c:pt idx="104">
                  <c:v>48.481073889999998</c:v>
                </c:pt>
                <c:pt idx="105">
                  <c:v>49.533852790000005</c:v>
                </c:pt>
                <c:pt idx="106">
                  <c:v>51.665453520000007</c:v>
                </c:pt>
                <c:pt idx="107">
                  <c:v>54.614966019999997</c:v>
                </c:pt>
                <c:pt idx="108">
                  <c:v>54.660198019999996</c:v>
                </c:pt>
                <c:pt idx="109">
                  <c:v>58.908306890000006</c:v>
                </c:pt>
                <c:pt idx="110">
                  <c:v>63.769564890000005</c:v>
                </c:pt>
                <c:pt idx="111">
                  <c:v>60.171157280000003</c:v>
                </c:pt>
                <c:pt idx="112">
                  <c:v>57.487536040000009</c:v>
                </c:pt>
                <c:pt idx="113">
                  <c:v>63.533697060000009</c:v>
                </c:pt>
                <c:pt idx="114">
                  <c:v>65.23245987</c:v>
                </c:pt>
                <c:pt idx="115">
                  <c:v>67.819821389999987</c:v>
                </c:pt>
                <c:pt idx="116">
                  <c:v>70.149713880000007</c:v>
                </c:pt>
                <c:pt idx="117">
                  <c:v>71.31338611999999</c:v>
                </c:pt>
                <c:pt idx="118">
                  <c:v>68.777116269999993</c:v>
                </c:pt>
                <c:pt idx="119">
                  <c:v>74.77908054000001</c:v>
                </c:pt>
                <c:pt idx="120">
                  <c:v>75.516414580000017</c:v>
                </c:pt>
                <c:pt idx="121">
                  <c:v>78.257147260000011</c:v>
                </c:pt>
                <c:pt idx="122">
                  <c:v>80.568464110000008</c:v>
                </c:pt>
                <c:pt idx="123">
                  <c:v>76.855603709999997</c:v>
                </c:pt>
                <c:pt idx="124">
                  <c:v>81.374508720000009</c:v>
                </c:pt>
                <c:pt idx="125">
                  <c:v>83.835158120000003</c:v>
                </c:pt>
                <c:pt idx="126">
                  <c:v>86.548168740000008</c:v>
                </c:pt>
                <c:pt idx="127">
                  <c:v>88.663005930000011</c:v>
                </c:pt>
                <c:pt idx="128">
                  <c:v>88.885104269999985</c:v>
                </c:pt>
                <c:pt idx="129">
                  <c:v>88.472606920000004</c:v>
                </c:pt>
                <c:pt idx="130">
                  <c:v>86.673990009999997</c:v>
                </c:pt>
                <c:pt idx="131">
                  <c:v>96.913289619999986</c:v>
                </c:pt>
                <c:pt idx="132">
                  <c:v>94.118290180000002</c:v>
                </c:pt>
                <c:pt idx="133">
                  <c:v>95.429976310000001</c:v>
                </c:pt>
                <c:pt idx="134">
                  <c:v>96.655067769999988</c:v>
                </c:pt>
                <c:pt idx="135">
                  <c:v>95.31239957999999</c:v>
                </c:pt>
                <c:pt idx="136">
                  <c:v>97.12497218</c:v>
                </c:pt>
                <c:pt idx="137">
                  <c:v>97.435195920000012</c:v>
                </c:pt>
                <c:pt idx="138">
                  <c:v>98.874814999999984</c:v>
                </c:pt>
                <c:pt idx="139">
                  <c:v>97.233742149999983</c:v>
                </c:pt>
                <c:pt idx="140">
                  <c:v>99.224498680000011</c:v>
                </c:pt>
                <c:pt idx="141">
                  <c:v>98.762628509999985</c:v>
                </c:pt>
                <c:pt idx="142">
                  <c:v>98.027755299999995</c:v>
                </c:pt>
                <c:pt idx="143">
                  <c:v>99.622479949999985</c:v>
                </c:pt>
                <c:pt idx="144">
                  <c:v>99.197139439999972</c:v>
                </c:pt>
                <c:pt idx="145">
                  <c:v>103.75453465000001</c:v>
                </c:pt>
                <c:pt idx="146">
                  <c:v>103.1649936</c:v>
                </c:pt>
                <c:pt idx="147">
                  <c:v>102.70160687999999</c:v>
                </c:pt>
                <c:pt idx="148">
                  <c:v>103.26796868000001</c:v>
                </c:pt>
                <c:pt idx="149">
                  <c:v>104.33854946</c:v>
                </c:pt>
                <c:pt idx="150">
                  <c:v>104.38230979999999</c:v>
                </c:pt>
                <c:pt idx="151">
                  <c:v>103.86576524000002</c:v>
                </c:pt>
                <c:pt idx="152">
                  <c:v>105.26542777</c:v>
                </c:pt>
                <c:pt idx="153">
                  <c:v>104.28381787999999</c:v>
                </c:pt>
                <c:pt idx="154">
                  <c:v>107.66926330999998</c:v>
                </c:pt>
                <c:pt idx="155">
                  <c:v>99.894297980000005</c:v>
                </c:pt>
                <c:pt idx="156">
                  <c:v>101.93347485</c:v>
                </c:pt>
                <c:pt idx="157">
                  <c:v>97.880903740000008</c:v>
                </c:pt>
                <c:pt idx="158">
                  <c:v>99.492028879999992</c:v>
                </c:pt>
                <c:pt idx="159">
                  <c:v>98.156839949999991</c:v>
                </c:pt>
              </c:numCache>
            </c:numRef>
          </c:val>
          <c:smooth val="0"/>
        </c:ser>
        <c:dLbls>
          <c:showLegendKey val="0"/>
          <c:showVal val="0"/>
          <c:showCatName val="0"/>
          <c:showSerName val="0"/>
          <c:showPercent val="0"/>
          <c:showBubbleSize val="0"/>
        </c:dLbls>
        <c:smooth val="0"/>
        <c:axId val="1358372672"/>
        <c:axId val="1358361792"/>
      </c:lineChart>
      <c:catAx>
        <c:axId val="1358372672"/>
        <c:scaling>
          <c:orientation val="minMax"/>
        </c:scaling>
        <c:delete val="1"/>
        <c:axPos val="b"/>
        <c:numFmt formatCode="mm:ss" sourceLinked="1"/>
        <c:majorTickMark val="none"/>
        <c:minorTickMark val="none"/>
        <c:tickLblPos val="nextTo"/>
        <c:crossAx val="1358361792"/>
        <c:crosses val="autoZero"/>
        <c:auto val="1"/>
        <c:lblAlgn val="ctr"/>
        <c:lblOffset val="100"/>
        <c:noMultiLvlLbl val="0"/>
      </c:catAx>
      <c:valAx>
        <c:axId val="1358361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8372672"/>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7FBA00"/>
            </a:solidFill>
            <a:ln>
              <a:noFill/>
            </a:ln>
            <a:effectLst/>
          </c:spPr>
          <c:invertIfNegative val="0"/>
          <c:dPt>
            <c:idx val="0"/>
            <c:invertIfNegative val="0"/>
            <c:bubble3D val="0"/>
            <c:spPr>
              <a:solidFill>
                <a:srgbClr val="DC3C00"/>
              </a:solidFill>
              <a:ln>
                <a:noFill/>
              </a:ln>
              <a:effectLst/>
            </c:spPr>
          </c:dPt>
          <c:dPt>
            <c:idx val="2"/>
            <c:invertIfNegative val="0"/>
            <c:bubble3D val="0"/>
            <c:spPr>
              <a:solidFill>
                <a:srgbClr val="0072C6"/>
              </a:solidFill>
              <a:ln>
                <a:no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VSImax!$L$7:$L$9</c:f>
              <c:strCache>
                <c:ptCount val="3"/>
                <c:pt idx="0">
                  <c:v>Streaming (SMB)</c:v>
                </c:pt>
                <c:pt idx="1">
                  <c:v>Streaming (HTTP)</c:v>
                </c:pt>
                <c:pt idx="2">
                  <c:v>No streaming (Cached)</c:v>
                </c:pt>
              </c:strCache>
            </c:strRef>
          </c:cat>
          <c:val>
            <c:numRef>
              <c:f>VSImax!$M$7:$M$9</c:f>
              <c:numCache>
                <c:formatCode>0%</c:formatCode>
                <c:ptCount val="3"/>
                <c:pt idx="0">
                  <c:v>0.93047210300429184</c:v>
                </c:pt>
                <c:pt idx="1">
                  <c:v>0.85236051502145915</c:v>
                </c:pt>
                <c:pt idx="2">
                  <c:v>1</c:v>
                </c:pt>
              </c:numCache>
            </c:numRef>
          </c:val>
        </c:ser>
        <c:ser>
          <c:idx val="1"/>
          <c:order val="1"/>
          <c:spPr>
            <a:solidFill>
              <a:srgbClr val="7FBA00"/>
            </a:solidFill>
            <a:ln>
              <a:solidFill>
                <a:srgbClr val="DC3C00"/>
              </a:solidFill>
            </a:ln>
            <a:effectLst/>
          </c:spPr>
          <c:invertIfNegative val="0"/>
          <c:dPt>
            <c:idx val="0"/>
            <c:invertIfNegative val="0"/>
            <c:bubble3D val="0"/>
            <c:spPr>
              <a:noFill/>
              <a:ln>
                <a:solidFill>
                  <a:srgbClr val="DC3C00"/>
                </a:solidFill>
                <a:prstDash val="dash"/>
              </a:ln>
              <a:effectLst/>
            </c:spPr>
          </c:dPt>
          <c:dPt>
            <c:idx val="1"/>
            <c:invertIfNegative val="0"/>
            <c:bubble3D val="0"/>
            <c:spPr>
              <a:noFill/>
              <a:ln>
                <a:solidFill>
                  <a:srgbClr val="7FBA00"/>
                </a:solidFill>
                <a:prstDash val="dash"/>
              </a:ln>
              <a:effectLst/>
            </c:spPr>
          </c:dPt>
          <c:dLbls>
            <c:dLbl>
              <c:idx val="2"/>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VSImax!$L$7:$L$9</c:f>
              <c:strCache>
                <c:ptCount val="3"/>
                <c:pt idx="0">
                  <c:v>Streaming (SMB)</c:v>
                </c:pt>
                <c:pt idx="1">
                  <c:v>Streaming (HTTP)</c:v>
                </c:pt>
                <c:pt idx="2">
                  <c:v>No streaming (Cached)</c:v>
                </c:pt>
              </c:strCache>
            </c:strRef>
          </c:cat>
          <c:val>
            <c:numRef>
              <c:f>VSImax!$N$7:$N$9</c:f>
              <c:numCache>
                <c:formatCode>0%</c:formatCode>
                <c:ptCount val="3"/>
                <c:pt idx="0">
                  <c:v>6.9527896995708147E-2</c:v>
                </c:pt>
                <c:pt idx="1">
                  <c:v>0.14763948497854087</c:v>
                </c:pt>
                <c:pt idx="2">
                  <c:v>0</c:v>
                </c:pt>
              </c:numCache>
            </c:numRef>
          </c:val>
        </c:ser>
        <c:dLbls>
          <c:showLegendKey val="0"/>
          <c:showVal val="0"/>
          <c:showCatName val="0"/>
          <c:showSerName val="0"/>
          <c:showPercent val="0"/>
          <c:showBubbleSize val="0"/>
        </c:dLbls>
        <c:gapWidth val="10"/>
        <c:overlap val="100"/>
        <c:axId val="1358364512"/>
        <c:axId val="1358365056"/>
      </c:barChart>
      <c:catAx>
        <c:axId val="1358364512"/>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58365056"/>
        <c:crosses val="autoZero"/>
        <c:auto val="1"/>
        <c:lblAlgn val="ctr"/>
        <c:lblOffset val="0"/>
        <c:tickLblSkip val="1"/>
        <c:noMultiLvlLbl val="0"/>
      </c:catAx>
      <c:valAx>
        <c:axId val="1358365056"/>
        <c:scaling>
          <c:orientation val="minMax"/>
          <c:min val="0"/>
        </c:scaling>
        <c:delete val="1"/>
        <c:axPos val="b"/>
        <c:numFmt formatCode="0%" sourceLinked="1"/>
        <c:majorTickMark val="out"/>
        <c:minorTickMark val="none"/>
        <c:tickLblPos val="nextTo"/>
        <c:crossAx val="1358364512"/>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No streaming (Cached)</c:v>
          </c:tx>
          <c:spPr>
            <a:ln w="76200" cap="rnd">
              <a:solidFill>
                <a:schemeClr val="accent1"/>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Compare'!$E$2:$E$115</c:f>
              <c:numCache>
                <c:formatCode>General</c:formatCode>
                <c:ptCount val="114"/>
                <c:pt idx="0">
                  <c:v>7.2570000000000006</c:v>
                </c:pt>
                <c:pt idx="1">
                  <c:v>8.2019999999999982</c:v>
                </c:pt>
                <c:pt idx="2">
                  <c:v>10.552</c:v>
                </c:pt>
                <c:pt idx="3">
                  <c:v>12.655999999999999</c:v>
                </c:pt>
                <c:pt idx="4">
                  <c:v>14.069999999999999</c:v>
                </c:pt>
                <c:pt idx="5">
                  <c:v>16.153000000000002</c:v>
                </c:pt>
                <c:pt idx="6">
                  <c:v>18.791999999999998</c:v>
                </c:pt>
                <c:pt idx="7">
                  <c:v>18.82</c:v>
                </c:pt>
                <c:pt idx="8">
                  <c:v>30.431999999999999</c:v>
                </c:pt>
                <c:pt idx="9">
                  <c:v>37.42199999999999</c:v>
                </c:pt>
                <c:pt idx="10">
                  <c:v>38.617000000000004</c:v>
                </c:pt>
                <c:pt idx="11">
                  <c:v>36.991</c:v>
                </c:pt>
                <c:pt idx="12">
                  <c:v>40.897000000000006</c:v>
                </c:pt>
                <c:pt idx="13">
                  <c:v>35.923000000000002</c:v>
                </c:pt>
                <c:pt idx="14">
                  <c:v>31.042999999999996</c:v>
                </c:pt>
                <c:pt idx="15">
                  <c:v>31.653999999999996</c:v>
                </c:pt>
                <c:pt idx="16">
                  <c:v>26.331</c:v>
                </c:pt>
                <c:pt idx="17">
                  <c:v>30.77</c:v>
                </c:pt>
                <c:pt idx="18">
                  <c:v>29.216999999999995</c:v>
                </c:pt>
                <c:pt idx="19">
                  <c:v>34.189</c:v>
                </c:pt>
                <c:pt idx="20">
                  <c:v>34.361000000000004</c:v>
                </c:pt>
                <c:pt idx="21">
                  <c:v>34.36</c:v>
                </c:pt>
                <c:pt idx="22">
                  <c:v>43.269999999999996</c:v>
                </c:pt>
                <c:pt idx="23">
                  <c:v>37.888000000000005</c:v>
                </c:pt>
                <c:pt idx="24">
                  <c:v>44.198999999999998</c:v>
                </c:pt>
                <c:pt idx="25">
                  <c:v>39.488000000000007</c:v>
                </c:pt>
                <c:pt idx="26">
                  <c:v>43.805</c:v>
                </c:pt>
                <c:pt idx="27">
                  <c:v>44.692999999999998</c:v>
                </c:pt>
                <c:pt idx="28">
                  <c:v>43.261999999999993</c:v>
                </c:pt>
                <c:pt idx="29">
                  <c:v>46.064999999999998</c:v>
                </c:pt>
                <c:pt idx="30">
                  <c:v>44.146999999999998</c:v>
                </c:pt>
                <c:pt idx="31">
                  <c:v>48.637999999999998</c:v>
                </c:pt>
                <c:pt idx="32">
                  <c:v>47.762999999999998</c:v>
                </c:pt>
                <c:pt idx="33">
                  <c:v>51.082999999999991</c:v>
                </c:pt>
                <c:pt idx="34">
                  <c:v>48.637999999999998</c:v>
                </c:pt>
                <c:pt idx="35">
                  <c:v>56.048000000000002</c:v>
                </c:pt>
                <c:pt idx="36">
                  <c:v>53.27</c:v>
                </c:pt>
                <c:pt idx="37">
                  <c:v>53.162999999999997</c:v>
                </c:pt>
                <c:pt idx="38">
                  <c:v>55.275999999999996</c:v>
                </c:pt>
                <c:pt idx="39">
                  <c:v>59.085999999999999</c:v>
                </c:pt>
                <c:pt idx="40">
                  <c:v>59.528999999999996</c:v>
                </c:pt>
                <c:pt idx="41">
                  <c:v>60.092000000000006</c:v>
                </c:pt>
                <c:pt idx="42">
                  <c:v>64.134</c:v>
                </c:pt>
                <c:pt idx="43">
                  <c:v>62.197000000000003</c:v>
                </c:pt>
                <c:pt idx="44">
                  <c:v>67.712999999999994</c:v>
                </c:pt>
                <c:pt idx="45">
                  <c:v>65.88600000000001</c:v>
                </c:pt>
                <c:pt idx="46">
                  <c:v>72.315000000000012</c:v>
                </c:pt>
                <c:pt idx="47">
                  <c:v>66.082999999999998</c:v>
                </c:pt>
                <c:pt idx="48">
                  <c:v>73.808000000000007</c:v>
                </c:pt>
                <c:pt idx="49">
                  <c:v>69.781000000000006</c:v>
                </c:pt>
                <c:pt idx="50">
                  <c:v>73.561000000000007</c:v>
                </c:pt>
                <c:pt idx="51">
                  <c:v>76.138999999999996</c:v>
                </c:pt>
                <c:pt idx="52">
                  <c:v>74.111999999999995</c:v>
                </c:pt>
                <c:pt idx="53">
                  <c:v>78.458000000000013</c:v>
                </c:pt>
                <c:pt idx="54">
                  <c:v>75.878999999999991</c:v>
                </c:pt>
                <c:pt idx="55">
                  <c:v>80.915000000000006</c:v>
                </c:pt>
                <c:pt idx="56">
                  <c:v>77.47</c:v>
                </c:pt>
                <c:pt idx="57">
                  <c:v>80.491</c:v>
                </c:pt>
                <c:pt idx="58">
                  <c:v>81.399000000000001</c:v>
                </c:pt>
                <c:pt idx="59">
                  <c:v>82.326999999999984</c:v>
                </c:pt>
                <c:pt idx="60">
                  <c:v>84.734000000000009</c:v>
                </c:pt>
                <c:pt idx="61">
                  <c:v>83.271000000000001</c:v>
                </c:pt>
                <c:pt idx="62">
                  <c:v>88.337000000000003</c:v>
                </c:pt>
                <c:pt idx="63">
                  <c:v>83.282999999999987</c:v>
                </c:pt>
                <c:pt idx="64">
                  <c:v>88.203999999999994</c:v>
                </c:pt>
                <c:pt idx="65">
                  <c:v>89.578999999999979</c:v>
                </c:pt>
                <c:pt idx="66">
                  <c:v>90.412000000000006</c:v>
                </c:pt>
                <c:pt idx="67">
                  <c:v>92.687000000000012</c:v>
                </c:pt>
                <c:pt idx="68">
                  <c:v>91.843999999999994</c:v>
                </c:pt>
                <c:pt idx="69">
                  <c:v>95.487999999999985</c:v>
                </c:pt>
                <c:pt idx="70">
                  <c:v>94.109000000000009</c:v>
                </c:pt>
                <c:pt idx="71">
                  <c:v>96.730999999999995</c:v>
                </c:pt>
                <c:pt idx="72">
                  <c:v>96.605999999999995</c:v>
                </c:pt>
                <c:pt idx="73">
                  <c:v>96.403999999999996</c:v>
                </c:pt>
                <c:pt idx="74">
                  <c:v>97.97999999999999</c:v>
                </c:pt>
                <c:pt idx="75">
                  <c:v>95.448999999999998</c:v>
                </c:pt>
                <c:pt idx="76">
                  <c:v>98.846000000000004</c:v>
                </c:pt>
                <c:pt idx="77">
                  <c:v>97.258999999999986</c:v>
                </c:pt>
                <c:pt idx="78">
                  <c:v>96.929000000000002</c:v>
                </c:pt>
                <c:pt idx="79">
                  <c:v>99.152999999999992</c:v>
                </c:pt>
                <c:pt idx="80">
                  <c:v>98.614000000000004</c:v>
                </c:pt>
                <c:pt idx="81">
                  <c:v>99.465000000000003</c:v>
                </c:pt>
                <c:pt idx="82">
                  <c:v>99.114000000000004</c:v>
                </c:pt>
                <c:pt idx="83">
                  <c:v>99.683000000000007</c:v>
                </c:pt>
                <c:pt idx="84">
                  <c:v>99.268000000000001</c:v>
                </c:pt>
                <c:pt idx="85">
                  <c:v>99.817000000000021</c:v>
                </c:pt>
                <c:pt idx="86">
                  <c:v>99.796000000000006</c:v>
                </c:pt>
                <c:pt idx="87">
                  <c:v>99.957999999999998</c:v>
                </c:pt>
                <c:pt idx="88">
                  <c:v>99.948999999999998</c:v>
                </c:pt>
                <c:pt idx="89">
                  <c:v>99.747</c:v>
                </c:pt>
                <c:pt idx="90">
                  <c:v>99.943000000000012</c:v>
                </c:pt>
                <c:pt idx="91">
                  <c:v>99.991000000000014</c:v>
                </c:pt>
                <c:pt idx="92">
                  <c:v>99.993000000000009</c:v>
                </c:pt>
                <c:pt idx="93">
                  <c:v>99.984999999999985</c:v>
                </c:pt>
                <c:pt idx="94">
                  <c:v>99.996000000000009</c:v>
                </c:pt>
                <c:pt idx="95">
                  <c:v>99.977999999999994</c:v>
                </c:pt>
                <c:pt idx="96">
                  <c:v>99.948000000000008</c:v>
                </c:pt>
                <c:pt idx="97">
                  <c:v>99.732000000000014</c:v>
                </c:pt>
                <c:pt idx="98">
                  <c:v>99.981999999999999</c:v>
                </c:pt>
                <c:pt idx="99">
                  <c:v>99.974000000000004</c:v>
                </c:pt>
                <c:pt idx="100">
                  <c:v>99.697999999999993</c:v>
                </c:pt>
                <c:pt idx="101">
                  <c:v>99.896000000000001</c:v>
                </c:pt>
                <c:pt idx="102">
                  <c:v>99.192999999999998</c:v>
                </c:pt>
                <c:pt idx="103">
                  <c:v>99.174999999999997</c:v>
                </c:pt>
                <c:pt idx="104">
                  <c:v>97.426000000000002</c:v>
                </c:pt>
                <c:pt idx="105">
                  <c:v>96.493000000000009</c:v>
                </c:pt>
                <c:pt idx="106">
                  <c:v>96.788000000000011</c:v>
                </c:pt>
                <c:pt idx="107">
                  <c:v>88.126999999999995</c:v>
                </c:pt>
                <c:pt idx="108">
                  <c:v>87.885999999999996</c:v>
                </c:pt>
                <c:pt idx="109">
                  <c:v>81.47</c:v>
                </c:pt>
                <c:pt idx="110">
                  <c:v>76.073000000000008</c:v>
                </c:pt>
                <c:pt idx="111">
                  <c:v>74.210999999999984</c:v>
                </c:pt>
                <c:pt idx="112">
                  <c:v>68</c:v>
                </c:pt>
                <c:pt idx="113">
                  <c:v>63.341000000000008</c:v>
                </c:pt>
              </c:numCache>
            </c:numRef>
          </c:val>
          <c:smooth val="0"/>
        </c:ser>
        <c:ser>
          <c:idx val="1"/>
          <c:order val="1"/>
          <c:tx>
            <c:v>Streaming (SMB)</c:v>
          </c:tx>
          <c:spPr>
            <a:ln w="76200" cap="rnd">
              <a:solidFill>
                <a:schemeClr val="accent2"/>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Compare'!$N$2:$N$115</c:f>
              <c:numCache>
                <c:formatCode>General</c:formatCode>
                <c:ptCount val="114"/>
                <c:pt idx="0">
                  <c:v>7.1439999999999984</c:v>
                </c:pt>
                <c:pt idx="1">
                  <c:v>8.1010000000000009</c:v>
                </c:pt>
                <c:pt idx="2">
                  <c:v>10.245000000000001</c:v>
                </c:pt>
                <c:pt idx="3">
                  <c:v>12.507</c:v>
                </c:pt>
                <c:pt idx="4">
                  <c:v>12.173</c:v>
                </c:pt>
                <c:pt idx="5">
                  <c:v>13.102</c:v>
                </c:pt>
                <c:pt idx="6">
                  <c:v>18.339000000000002</c:v>
                </c:pt>
                <c:pt idx="7">
                  <c:v>27.889000000000003</c:v>
                </c:pt>
                <c:pt idx="8">
                  <c:v>48.439999999999991</c:v>
                </c:pt>
                <c:pt idx="9">
                  <c:v>47.693999999999996</c:v>
                </c:pt>
                <c:pt idx="10">
                  <c:v>40.724999999999994</c:v>
                </c:pt>
                <c:pt idx="11">
                  <c:v>36.665999999999997</c:v>
                </c:pt>
                <c:pt idx="12">
                  <c:v>37.900999999999996</c:v>
                </c:pt>
                <c:pt idx="13">
                  <c:v>30.859000000000002</c:v>
                </c:pt>
                <c:pt idx="14">
                  <c:v>33.070000000000007</c:v>
                </c:pt>
                <c:pt idx="15">
                  <c:v>31.363000000000007</c:v>
                </c:pt>
                <c:pt idx="16">
                  <c:v>32.146000000000001</c:v>
                </c:pt>
                <c:pt idx="17">
                  <c:v>34.31</c:v>
                </c:pt>
                <c:pt idx="18">
                  <c:v>32.51700000000001</c:v>
                </c:pt>
                <c:pt idx="19">
                  <c:v>39.173999999999999</c:v>
                </c:pt>
                <c:pt idx="20">
                  <c:v>34.624000000000002</c:v>
                </c:pt>
                <c:pt idx="21">
                  <c:v>42.614999999999995</c:v>
                </c:pt>
                <c:pt idx="22">
                  <c:v>38.975000000000001</c:v>
                </c:pt>
                <c:pt idx="23">
                  <c:v>44.616999999999997</c:v>
                </c:pt>
                <c:pt idx="24">
                  <c:v>45.998999999999995</c:v>
                </c:pt>
                <c:pt idx="25">
                  <c:v>43.444000000000003</c:v>
                </c:pt>
                <c:pt idx="26">
                  <c:v>54.317000000000007</c:v>
                </c:pt>
                <c:pt idx="27">
                  <c:v>49.414999999999999</c:v>
                </c:pt>
                <c:pt idx="28">
                  <c:v>56.321000000000005</c:v>
                </c:pt>
                <c:pt idx="29">
                  <c:v>50.696000000000005</c:v>
                </c:pt>
                <c:pt idx="30">
                  <c:v>55.56</c:v>
                </c:pt>
                <c:pt idx="31">
                  <c:v>58.236999999999988</c:v>
                </c:pt>
                <c:pt idx="32">
                  <c:v>53.427999999999997</c:v>
                </c:pt>
                <c:pt idx="33">
                  <c:v>59.927999999999997</c:v>
                </c:pt>
                <c:pt idx="34">
                  <c:v>56.408000000000001</c:v>
                </c:pt>
                <c:pt idx="35">
                  <c:v>60.570000000000007</c:v>
                </c:pt>
                <c:pt idx="36">
                  <c:v>61.86099999999999</c:v>
                </c:pt>
                <c:pt idx="37">
                  <c:v>59.895999999999994</c:v>
                </c:pt>
                <c:pt idx="38">
                  <c:v>65.455000000000013</c:v>
                </c:pt>
                <c:pt idx="39">
                  <c:v>64.833999999999989</c:v>
                </c:pt>
                <c:pt idx="40">
                  <c:v>67.347000000000008</c:v>
                </c:pt>
                <c:pt idx="41">
                  <c:v>66.503</c:v>
                </c:pt>
                <c:pt idx="42">
                  <c:v>68.905000000000001</c:v>
                </c:pt>
                <c:pt idx="43">
                  <c:v>72.886999999999986</c:v>
                </c:pt>
                <c:pt idx="44">
                  <c:v>73.604000000000013</c:v>
                </c:pt>
                <c:pt idx="45">
                  <c:v>77.081999999999979</c:v>
                </c:pt>
                <c:pt idx="46">
                  <c:v>74.347999999999985</c:v>
                </c:pt>
                <c:pt idx="47">
                  <c:v>80.929000000000002</c:v>
                </c:pt>
                <c:pt idx="48">
                  <c:v>80.853999999999999</c:v>
                </c:pt>
                <c:pt idx="49">
                  <c:v>81.847999999999999</c:v>
                </c:pt>
                <c:pt idx="50">
                  <c:v>83.520999999999987</c:v>
                </c:pt>
                <c:pt idx="51">
                  <c:v>83.123999999999995</c:v>
                </c:pt>
                <c:pt idx="52">
                  <c:v>86.801000000000002</c:v>
                </c:pt>
                <c:pt idx="53">
                  <c:v>84.669999999999987</c:v>
                </c:pt>
                <c:pt idx="54">
                  <c:v>86.795000000000002</c:v>
                </c:pt>
                <c:pt idx="55">
                  <c:v>89.199999999999989</c:v>
                </c:pt>
                <c:pt idx="56">
                  <c:v>89.28400000000002</c:v>
                </c:pt>
                <c:pt idx="57">
                  <c:v>92.147000000000006</c:v>
                </c:pt>
                <c:pt idx="58">
                  <c:v>88.195000000000007</c:v>
                </c:pt>
                <c:pt idx="59">
                  <c:v>92.807999999999993</c:v>
                </c:pt>
                <c:pt idx="60">
                  <c:v>89.993000000000009</c:v>
                </c:pt>
                <c:pt idx="61">
                  <c:v>94.12299999999999</c:v>
                </c:pt>
                <c:pt idx="62">
                  <c:v>93.833000000000013</c:v>
                </c:pt>
                <c:pt idx="63">
                  <c:v>92.85199999999999</c:v>
                </c:pt>
                <c:pt idx="64">
                  <c:v>96.296999999999997</c:v>
                </c:pt>
                <c:pt idx="65">
                  <c:v>96.488</c:v>
                </c:pt>
                <c:pt idx="66">
                  <c:v>98.724999999999994</c:v>
                </c:pt>
                <c:pt idx="67">
                  <c:v>96.521999999999991</c:v>
                </c:pt>
                <c:pt idx="68">
                  <c:v>98.698999999999984</c:v>
                </c:pt>
                <c:pt idx="69">
                  <c:v>99.294000000000011</c:v>
                </c:pt>
                <c:pt idx="70">
                  <c:v>99.073000000000008</c:v>
                </c:pt>
                <c:pt idx="71">
                  <c:v>99.516000000000005</c:v>
                </c:pt>
                <c:pt idx="72">
                  <c:v>99.087000000000003</c:v>
                </c:pt>
                <c:pt idx="73">
                  <c:v>99.905000000000001</c:v>
                </c:pt>
                <c:pt idx="74">
                  <c:v>99.891000000000005</c:v>
                </c:pt>
                <c:pt idx="75">
                  <c:v>99.9</c:v>
                </c:pt>
                <c:pt idx="76">
                  <c:v>99.960000000000008</c:v>
                </c:pt>
                <c:pt idx="77">
                  <c:v>99.971000000000004</c:v>
                </c:pt>
                <c:pt idx="78">
                  <c:v>99.905000000000001</c:v>
                </c:pt>
                <c:pt idx="79">
                  <c:v>99.977999999999994</c:v>
                </c:pt>
                <c:pt idx="80">
                  <c:v>99.978999999999999</c:v>
                </c:pt>
                <c:pt idx="81">
                  <c:v>99.996000000000009</c:v>
                </c:pt>
                <c:pt idx="82">
                  <c:v>99.998999999999995</c:v>
                </c:pt>
                <c:pt idx="83">
                  <c:v>99.984999999999985</c:v>
                </c:pt>
                <c:pt idx="84">
                  <c:v>100</c:v>
                </c:pt>
                <c:pt idx="85">
                  <c:v>99.981999999999999</c:v>
                </c:pt>
                <c:pt idx="86">
                  <c:v>99.981999999999999</c:v>
                </c:pt>
                <c:pt idx="87">
                  <c:v>99.997</c:v>
                </c:pt>
                <c:pt idx="88">
                  <c:v>99.985000000000014</c:v>
                </c:pt>
                <c:pt idx="89">
                  <c:v>99.99</c:v>
                </c:pt>
                <c:pt idx="90">
                  <c:v>99.986999999999995</c:v>
                </c:pt>
                <c:pt idx="91">
                  <c:v>99.984999999999999</c:v>
                </c:pt>
                <c:pt idx="92">
                  <c:v>99.977000000000004</c:v>
                </c:pt>
                <c:pt idx="93">
                  <c:v>99.981999999999999</c:v>
                </c:pt>
                <c:pt idx="94">
                  <c:v>99.991000000000014</c:v>
                </c:pt>
                <c:pt idx="95">
                  <c:v>99.978999999999999</c:v>
                </c:pt>
                <c:pt idx="96">
                  <c:v>99.984000000000009</c:v>
                </c:pt>
                <c:pt idx="97">
                  <c:v>99.987999999999985</c:v>
                </c:pt>
                <c:pt idx="98">
                  <c:v>99.977000000000004</c:v>
                </c:pt>
                <c:pt idx="99">
                  <c:v>99.986999999999995</c:v>
                </c:pt>
                <c:pt idx="100">
                  <c:v>99.971000000000004</c:v>
                </c:pt>
                <c:pt idx="101">
                  <c:v>99.984999999999999</c:v>
                </c:pt>
                <c:pt idx="102">
                  <c:v>99.844000000000008</c:v>
                </c:pt>
                <c:pt idx="103">
                  <c:v>99.777999999999992</c:v>
                </c:pt>
                <c:pt idx="104">
                  <c:v>99.061999999999998</c:v>
                </c:pt>
                <c:pt idx="105">
                  <c:v>98.586999999999989</c:v>
                </c:pt>
                <c:pt idx="106">
                  <c:v>98.180999999999997</c:v>
                </c:pt>
                <c:pt idx="107">
                  <c:v>95.058000000000007</c:v>
                </c:pt>
                <c:pt idx="108">
                  <c:v>86.456999999999994</c:v>
                </c:pt>
                <c:pt idx="109">
                  <c:v>80.81</c:v>
                </c:pt>
                <c:pt idx="110">
                  <c:v>78.195999999999998</c:v>
                </c:pt>
                <c:pt idx="111">
                  <c:v>72.951999999999998</c:v>
                </c:pt>
                <c:pt idx="112">
                  <c:v>70.674999999999997</c:v>
                </c:pt>
                <c:pt idx="113">
                  <c:v>65.180000000000007</c:v>
                </c:pt>
              </c:numCache>
            </c:numRef>
          </c:val>
          <c:smooth val="0"/>
        </c:ser>
        <c:ser>
          <c:idx val="2"/>
          <c:order val="2"/>
          <c:tx>
            <c:v>Streaming (HTTP)</c:v>
          </c:tx>
          <c:spPr>
            <a:ln w="76200" cap="rnd">
              <a:solidFill>
                <a:schemeClr val="accent3"/>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Compare'!$P$2:$P$115</c:f>
              <c:numCache>
                <c:formatCode>General</c:formatCode>
                <c:ptCount val="114"/>
                <c:pt idx="0">
                  <c:v>7.1019999999999994</c:v>
                </c:pt>
                <c:pt idx="1">
                  <c:v>8.1170000000000009</c:v>
                </c:pt>
                <c:pt idx="2">
                  <c:v>10.011000000000001</c:v>
                </c:pt>
                <c:pt idx="3">
                  <c:v>13.080000000000002</c:v>
                </c:pt>
                <c:pt idx="4">
                  <c:v>12.960000000000003</c:v>
                </c:pt>
                <c:pt idx="5">
                  <c:v>13.102999999999998</c:v>
                </c:pt>
                <c:pt idx="6">
                  <c:v>18.565000000000001</c:v>
                </c:pt>
                <c:pt idx="7">
                  <c:v>25.934999999999995</c:v>
                </c:pt>
                <c:pt idx="8">
                  <c:v>37.081000000000003</c:v>
                </c:pt>
                <c:pt idx="9">
                  <c:v>35.428000000000004</c:v>
                </c:pt>
                <c:pt idx="10">
                  <c:v>37.088000000000008</c:v>
                </c:pt>
                <c:pt idx="11">
                  <c:v>39.125</c:v>
                </c:pt>
                <c:pt idx="12">
                  <c:v>44.355999999999995</c:v>
                </c:pt>
                <c:pt idx="13">
                  <c:v>40.977999999999994</c:v>
                </c:pt>
                <c:pt idx="14">
                  <c:v>36.769000000000005</c:v>
                </c:pt>
                <c:pt idx="15">
                  <c:v>36.725000000000001</c:v>
                </c:pt>
                <c:pt idx="16">
                  <c:v>33.946999999999996</c:v>
                </c:pt>
                <c:pt idx="17">
                  <c:v>40.810999999999993</c:v>
                </c:pt>
                <c:pt idx="18">
                  <c:v>36.576999999999998</c:v>
                </c:pt>
                <c:pt idx="19">
                  <c:v>42.261000000000003</c:v>
                </c:pt>
                <c:pt idx="20">
                  <c:v>41.412000000000006</c:v>
                </c:pt>
                <c:pt idx="21">
                  <c:v>44.412999999999997</c:v>
                </c:pt>
                <c:pt idx="22">
                  <c:v>46.701000000000008</c:v>
                </c:pt>
                <c:pt idx="23">
                  <c:v>45.664999999999999</c:v>
                </c:pt>
                <c:pt idx="24">
                  <c:v>52.494000000000007</c:v>
                </c:pt>
                <c:pt idx="25">
                  <c:v>48.213999999999992</c:v>
                </c:pt>
                <c:pt idx="26">
                  <c:v>58.951999999999998</c:v>
                </c:pt>
                <c:pt idx="27">
                  <c:v>54.260000000000005</c:v>
                </c:pt>
                <c:pt idx="28">
                  <c:v>61.176000000000002</c:v>
                </c:pt>
                <c:pt idx="29">
                  <c:v>61.317999999999998</c:v>
                </c:pt>
                <c:pt idx="30">
                  <c:v>57.027000000000001</c:v>
                </c:pt>
                <c:pt idx="31">
                  <c:v>65.11699999999999</c:v>
                </c:pt>
                <c:pt idx="32">
                  <c:v>60.236000000000004</c:v>
                </c:pt>
                <c:pt idx="33">
                  <c:v>65.317000000000007</c:v>
                </c:pt>
                <c:pt idx="34">
                  <c:v>64.513999999999996</c:v>
                </c:pt>
                <c:pt idx="35">
                  <c:v>67.967999999999989</c:v>
                </c:pt>
                <c:pt idx="36">
                  <c:v>67.438000000000002</c:v>
                </c:pt>
                <c:pt idx="37">
                  <c:v>68.128</c:v>
                </c:pt>
                <c:pt idx="38">
                  <c:v>74.001999999999995</c:v>
                </c:pt>
                <c:pt idx="39">
                  <c:v>72.28</c:v>
                </c:pt>
                <c:pt idx="40">
                  <c:v>73.515999999999991</c:v>
                </c:pt>
                <c:pt idx="41">
                  <c:v>76.227000000000004</c:v>
                </c:pt>
                <c:pt idx="42">
                  <c:v>74.770999999999987</c:v>
                </c:pt>
                <c:pt idx="43">
                  <c:v>80.453000000000003</c:v>
                </c:pt>
                <c:pt idx="44">
                  <c:v>79.794999999999987</c:v>
                </c:pt>
                <c:pt idx="45">
                  <c:v>85.012999999999991</c:v>
                </c:pt>
                <c:pt idx="46">
                  <c:v>82.301999999999992</c:v>
                </c:pt>
                <c:pt idx="47">
                  <c:v>86.194999999999993</c:v>
                </c:pt>
                <c:pt idx="48">
                  <c:v>87.637999999999991</c:v>
                </c:pt>
                <c:pt idx="49">
                  <c:v>88.36</c:v>
                </c:pt>
                <c:pt idx="50">
                  <c:v>89.967000000000013</c:v>
                </c:pt>
                <c:pt idx="51">
                  <c:v>88.247</c:v>
                </c:pt>
                <c:pt idx="52">
                  <c:v>94.146000000000015</c:v>
                </c:pt>
                <c:pt idx="53">
                  <c:v>92.163999999999973</c:v>
                </c:pt>
                <c:pt idx="54">
                  <c:v>93.323999999999998</c:v>
                </c:pt>
                <c:pt idx="55">
                  <c:v>95.748000000000005</c:v>
                </c:pt>
                <c:pt idx="56">
                  <c:v>93.769999999999982</c:v>
                </c:pt>
                <c:pt idx="57">
                  <c:v>98.330000000000013</c:v>
                </c:pt>
                <c:pt idx="58">
                  <c:v>96.051000000000002</c:v>
                </c:pt>
                <c:pt idx="59">
                  <c:v>97.902000000000001</c:v>
                </c:pt>
                <c:pt idx="60">
                  <c:v>97.911000000000016</c:v>
                </c:pt>
                <c:pt idx="61">
                  <c:v>96.018000000000001</c:v>
                </c:pt>
                <c:pt idx="62">
                  <c:v>99.1</c:v>
                </c:pt>
                <c:pt idx="63">
                  <c:v>99.174000000000007</c:v>
                </c:pt>
                <c:pt idx="64">
                  <c:v>99.155000000000001</c:v>
                </c:pt>
                <c:pt idx="65">
                  <c:v>99.57</c:v>
                </c:pt>
                <c:pt idx="66">
                  <c:v>99.655000000000001</c:v>
                </c:pt>
                <c:pt idx="67">
                  <c:v>99.911000000000001</c:v>
                </c:pt>
                <c:pt idx="68">
                  <c:v>99.869</c:v>
                </c:pt>
                <c:pt idx="69">
                  <c:v>99.85</c:v>
                </c:pt>
                <c:pt idx="70">
                  <c:v>99.927999999999997</c:v>
                </c:pt>
                <c:pt idx="71">
                  <c:v>99.975999999999999</c:v>
                </c:pt>
                <c:pt idx="72">
                  <c:v>99.929000000000002</c:v>
                </c:pt>
                <c:pt idx="73">
                  <c:v>99.969000000000008</c:v>
                </c:pt>
                <c:pt idx="74">
                  <c:v>99.995000000000005</c:v>
                </c:pt>
                <c:pt idx="75">
                  <c:v>99.986000000000018</c:v>
                </c:pt>
                <c:pt idx="76">
                  <c:v>99.99</c:v>
                </c:pt>
                <c:pt idx="77">
                  <c:v>99.988</c:v>
                </c:pt>
                <c:pt idx="78">
                  <c:v>99.990000000000009</c:v>
                </c:pt>
                <c:pt idx="79">
                  <c:v>99.985000000000014</c:v>
                </c:pt>
                <c:pt idx="80">
                  <c:v>99.983000000000004</c:v>
                </c:pt>
                <c:pt idx="81">
                  <c:v>99.991000000000014</c:v>
                </c:pt>
                <c:pt idx="82">
                  <c:v>99.984999999999999</c:v>
                </c:pt>
                <c:pt idx="83">
                  <c:v>99.986999999999995</c:v>
                </c:pt>
                <c:pt idx="84">
                  <c:v>99.97999999999999</c:v>
                </c:pt>
                <c:pt idx="85">
                  <c:v>99.975999999999999</c:v>
                </c:pt>
                <c:pt idx="86">
                  <c:v>99.978999999999999</c:v>
                </c:pt>
                <c:pt idx="87">
                  <c:v>99.960999999999999</c:v>
                </c:pt>
                <c:pt idx="88">
                  <c:v>99.97</c:v>
                </c:pt>
                <c:pt idx="89">
                  <c:v>99.972999999999999</c:v>
                </c:pt>
                <c:pt idx="90">
                  <c:v>99.967999999999989</c:v>
                </c:pt>
                <c:pt idx="91">
                  <c:v>99.952000000000012</c:v>
                </c:pt>
                <c:pt idx="92">
                  <c:v>99.960000000000008</c:v>
                </c:pt>
                <c:pt idx="93">
                  <c:v>99.944000000000003</c:v>
                </c:pt>
                <c:pt idx="94">
                  <c:v>99.967999999999989</c:v>
                </c:pt>
                <c:pt idx="95">
                  <c:v>99.954999999999998</c:v>
                </c:pt>
                <c:pt idx="96">
                  <c:v>99.966000000000008</c:v>
                </c:pt>
                <c:pt idx="97">
                  <c:v>99.964000000000013</c:v>
                </c:pt>
                <c:pt idx="98">
                  <c:v>99.966000000000008</c:v>
                </c:pt>
                <c:pt idx="99">
                  <c:v>99.964000000000013</c:v>
                </c:pt>
                <c:pt idx="100">
                  <c:v>99.971000000000004</c:v>
                </c:pt>
                <c:pt idx="101">
                  <c:v>99.949000000000012</c:v>
                </c:pt>
                <c:pt idx="102">
                  <c:v>99.81</c:v>
                </c:pt>
                <c:pt idx="103">
                  <c:v>99.902000000000015</c:v>
                </c:pt>
                <c:pt idx="104">
                  <c:v>99.337999999999994</c:v>
                </c:pt>
                <c:pt idx="105">
                  <c:v>98.935000000000002</c:v>
                </c:pt>
                <c:pt idx="106">
                  <c:v>97.585999999999984</c:v>
                </c:pt>
                <c:pt idx="107">
                  <c:v>92.564999999999998</c:v>
                </c:pt>
                <c:pt idx="108">
                  <c:v>90.522999999999996</c:v>
                </c:pt>
                <c:pt idx="109">
                  <c:v>83.234000000000009</c:v>
                </c:pt>
                <c:pt idx="110">
                  <c:v>79.155999999999992</c:v>
                </c:pt>
                <c:pt idx="111">
                  <c:v>78.06</c:v>
                </c:pt>
                <c:pt idx="112">
                  <c:v>68.533000000000001</c:v>
                </c:pt>
                <c:pt idx="113">
                  <c:v>66.236999999999995</c:v>
                </c:pt>
              </c:numCache>
            </c:numRef>
          </c:val>
          <c:smooth val="0"/>
        </c:ser>
        <c:dLbls>
          <c:showLegendKey val="0"/>
          <c:showVal val="0"/>
          <c:showCatName val="0"/>
          <c:showSerName val="0"/>
          <c:showPercent val="0"/>
          <c:showBubbleSize val="0"/>
        </c:dLbls>
        <c:smooth val="0"/>
        <c:axId val="1358367776"/>
        <c:axId val="1360649504"/>
      </c:lineChart>
      <c:catAx>
        <c:axId val="1358367776"/>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49504"/>
        <c:crosses val="autoZero"/>
        <c:auto val="1"/>
        <c:lblAlgn val="ctr"/>
        <c:lblOffset val="100"/>
        <c:noMultiLvlLbl val="0"/>
      </c:catAx>
      <c:valAx>
        <c:axId val="136064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8367776"/>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No streaming (Cached)</c:v>
          </c:tx>
          <c:spPr>
            <a:ln w="76200" cap="rnd">
              <a:solidFill>
                <a:schemeClr val="accent1"/>
              </a:solidFill>
              <a:round/>
            </a:ln>
            <a:effectLst/>
          </c:spPr>
          <c:marker>
            <c:symbol val="none"/>
          </c:marker>
          <c:cat>
            <c:numRef>
              <c:f>'Commands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'Commands Compare'!$E$2:$E$115</c:f>
              <c:numCache>
                <c:formatCode>General</c:formatCode>
                <c:ptCount val="114"/>
                <c:pt idx="0">
                  <c:v>374.31200000000001</c:v>
                </c:pt>
                <c:pt idx="1">
                  <c:v>562.16800000000012</c:v>
                </c:pt>
                <c:pt idx="2">
                  <c:v>805.31999999999994</c:v>
                </c:pt>
                <c:pt idx="3">
                  <c:v>1080.3119999999997</c:v>
                </c:pt>
                <c:pt idx="4">
                  <c:v>1323.9280000000001</c:v>
                </c:pt>
                <c:pt idx="5">
                  <c:v>1340.1640000000002</c:v>
                </c:pt>
                <c:pt idx="6">
                  <c:v>1571.386</c:v>
                </c:pt>
                <c:pt idx="7">
                  <c:v>1554.5679999999998</c:v>
                </c:pt>
                <c:pt idx="8">
                  <c:v>3784.8879999999999</c:v>
                </c:pt>
                <c:pt idx="9">
                  <c:v>5533.8979999999992</c:v>
                </c:pt>
                <c:pt idx="10">
                  <c:v>4304.51</c:v>
                </c:pt>
                <c:pt idx="11">
                  <c:v>4806.4840000000004</c:v>
                </c:pt>
                <c:pt idx="12">
                  <c:v>4948.5640000000003</c:v>
                </c:pt>
                <c:pt idx="13">
                  <c:v>3788.5260000000003</c:v>
                </c:pt>
                <c:pt idx="14">
                  <c:v>2469.3000000000002</c:v>
                </c:pt>
                <c:pt idx="15">
                  <c:v>2223.9720000000002</c:v>
                </c:pt>
                <c:pt idx="16">
                  <c:v>1701.5900000000001</c:v>
                </c:pt>
                <c:pt idx="17">
                  <c:v>1817.7860000000001</c:v>
                </c:pt>
                <c:pt idx="18">
                  <c:v>1682.7580000000003</c:v>
                </c:pt>
                <c:pt idx="19">
                  <c:v>1886.2</c:v>
                </c:pt>
                <c:pt idx="20">
                  <c:v>1985.1059999999998</c:v>
                </c:pt>
                <c:pt idx="21">
                  <c:v>1732.4739999999997</c:v>
                </c:pt>
                <c:pt idx="22">
                  <c:v>2091.576</c:v>
                </c:pt>
                <c:pt idx="23">
                  <c:v>1878.6020000000001</c:v>
                </c:pt>
                <c:pt idx="24">
                  <c:v>2072.8599999999997</c:v>
                </c:pt>
                <c:pt idx="25">
                  <c:v>1805.2080000000001</c:v>
                </c:pt>
                <c:pt idx="26">
                  <c:v>1970.5340000000001</c:v>
                </c:pt>
                <c:pt idx="27">
                  <c:v>2055.4320000000002</c:v>
                </c:pt>
                <c:pt idx="28">
                  <c:v>1857.2339999999999</c:v>
                </c:pt>
                <c:pt idx="29">
                  <c:v>2057.6019999999999</c:v>
                </c:pt>
                <c:pt idx="30">
                  <c:v>1814.3379999999997</c:v>
                </c:pt>
                <c:pt idx="31">
                  <c:v>2116.9540000000006</c:v>
                </c:pt>
                <c:pt idx="32">
                  <c:v>1909.4839999999999</c:v>
                </c:pt>
                <c:pt idx="33">
                  <c:v>1900.1579999999999</c:v>
                </c:pt>
                <c:pt idx="34">
                  <c:v>2154.768</c:v>
                </c:pt>
                <c:pt idx="35">
                  <c:v>2013.116</c:v>
                </c:pt>
                <c:pt idx="36">
                  <c:v>2105.0119999999997</c:v>
                </c:pt>
                <c:pt idx="37">
                  <c:v>1850.6380000000001</c:v>
                </c:pt>
                <c:pt idx="38">
                  <c:v>2224.83</c:v>
                </c:pt>
                <c:pt idx="39">
                  <c:v>1981.3659999999995</c:v>
                </c:pt>
                <c:pt idx="40">
                  <c:v>2122.3139999999999</c:v>
                </c:pt>
                <c:pt idx="41">
                  <c:v>2130.942</c:v>
                </c:pt>
                <c:pt idx="42">
                  <c:v>2141.3760000000002</c:v>
                </c:pt>
                <c:pt idx="43">
                  <c:v>2251.0080000000003</c:v>
                </c:pt>
                <c:pt idx="44">
                  <c:v>2059.38</c:v>
                </c:pt>
                <c:pt idx="45">
                  <c:v>2251.2019999999998</c:v>
                </c:pt>
                <c:pt idx="46">
                  <c:v>2080.9839999999995</c:v>
                </c:pt>
                <c:pt idx="47">
                  <c:v>2277.8199999999997</c:v>
                </c:pt>
                <c:pt idx="48">
                  <c:v>2202.346</c:v>
                </c:pt>
                <c:pt idx="49">
                  <c:v>2163.136</c:v>
                </c:pt>
                <c:pt idx="50">
                  <c:v>2357.154</c:v>
                </c:pt>
                <c:pt idx="51">
                  <c:v>2124.4700000000003</c:v>
                </c:pt>
                <c:pt idx="52">
                  <c:v>2390.4480000000003</c:v>
                </c:pt>
                <c:pt idx="53">
                  <c:v>2234.694</c:v>
                </c:pt>
                <c:pt idx="54">
                  <c:v>2320.6800000000003</c:v>
                </c:pt>
                <c:pt idx="55">
                  <c:v>2320.3879999999999</c:v>
                </c:pt>
                <c:pt idx="56">
                  <c:v>2222.96</c:v>
                </c:pt>
                <c:pt idx="57">
                  <c:v>2356.038</c:v>
                </c:pt>
                <c:pt idx="58">
                  <c:v>2192.4880000000003</c:v>
                </c:pt>
                <c:pt idx="59">
                  <c:v>2422.5240000000003</c:v>
                </c:pt>
                <c:pt idx="60">
                  <c:v>2229.694</c:v>
                </c:pt>
                <c:pt idx="61">
                  <c:v>2499.7020000000002</c:v>
                </c:pt>
                <c:pt idx="62">
                  <c:v>2356.7759999999998</c:v>
                </c:pt>
                <c:pt idx="63">
                  <c:v>2429.7420000000002</c:v>
                </c:pt>
                <c:pt idx="64">
                  <c:v>2363.3580000000002</c:v>
                </c:pt>
                <c:pt idx="65">
                  <c:v>2419.174</c:v>
                </c:pt>
                <c:pt idx="66">
                  <c:v>2496.0639999999999</c:v>
                </c:pt>
                <c:pt idx="67">
                  <c:v>2552.9059999999999</c:v>
                </c:pt>
                <c:pt idx="68">
                  <c:v>2445.2820000000002</c:v>
                </c:pt>
                <c:pt idx="69">
                  <c:v>2466.5879999999997</c:v>
                </c:pt>
                <c:pt idx="70">
                  <c:v>2596.1320000000001</c:v>
                </c:pt>
                <c:pt idx="71">
                  <c:v>2485.424</c:v>
                </c:pt>
                <c:pt idx="72">
                  <c:v>2629.8280000000004</c:v>
                </c:pt>
                <c:pt idx="73">
                  <c:v>2343.6959999999999</c:v>
                </c:pt>
                <c:pt idx="74">
                  <c:v>2616.0780000000004</c:v>
                </c:pt>
                <c:pt idx="75">
                  <c:v>2379.7819999999997</c:v>
                </c:pt>
                <c:pt idx="76">
                  <c:v>2314.9360000000001</c:v>
                </c:pt>
                <c:pt idx="77">
                  <c:v>2607.2339999999999</c:v>
                </c:pt>
                <c:pt idx="78">
                  <c:v>2324.6080000000002</c:v>
                </c:pt>
                <c:pt idx="79">
                  <c:v>2635.9560000000001</c:v>
                </c:pt>
                <c:pt idx="80">
                  <c:v>2549.2799999999997</c:v>
                </c:pt>
                <c:pt idx="81">
                  <c:v>2405.5939999999996</c:v>
                </c:pt>
                <c:pt idx="82">
                  <c:v>2656.9259999999999</c:v>
                </c:pt>
                <c:pt idx="83">
                  <c:v>2451.9259999999999</c:v>
                </c:pt>
                <c:pt idx="84">
                  <c:v>2614.3380000000002</c:v>
                </c:pt>
                <c:pt idx="85">
                  <c:v>2556.6259999999997</c:v>
                </c:pt>
                <c:pt idx="86">
                  <c:v>2570.116</c:v>
                </c:pt>
                <c:pt idx="87">
                  <c:v>2749.2979999999998</c:v>
                </c:pt>
                <c:pt idx="88">
                  <c:v>2585.3680000000004</c:v>
                </c:pt>
                <c:pt idx="89">
                  <c:v>2679.6459999999997</c:v>
                </c:pt>
                <c:pt idx="90">
                  <c:v>2550.3980000000001</c:v>
                </c:pt>
                <c:pt idx="91">
                  <c:v>2547.2839999999997</c:v>
                </c:pt>
                <c:pt idx="92">
                  <c:v>2556.7239999999993</c:v>
                </c:pt>
                <c:pt idx="93">
                  <c:v>2195.2220000000002</c:v>
                </c:pt>
                <c:pt idx="94">
                  <c:v>2090.2959999999998</c:v>
                </c:pt>
                <c:pt idx="95">
                  <c:v>2055.92</c:v>
                </c:pt>
                <c:pt idx="96">
                  <c:v>1873.7540000000001</c:v>
                </c:pt>
                <c:pt idx="97">
                  <c:v>1837.4159999999999</c:v>
                </c:pt>
                <c:pt idx="98">
                  <c:v>1699.2639999999999</c:v>
                </c:pt>
                <c:pt idx="99">
                  <c:v>1601.846</c:v>
                </c:pt>
                <c:pt idx="100">
                  <c:v>1535.3299999999997</c:v>
                </c:pt>
                <c:pt idx="101">
                  <c:v>1554.5760000000002</c:v>
                </c:pt>
                <c:pt idx="102">
                  <c:v>1582.5639999999999</c:v>
                </c:pt>
                <c:pt idx="103">
                  <c:v>1413.7339999999999</c:v>
                </c:pt>
                <c:pt idx="104">
                  <c:v>1451.886</c:v>
                </c:pt>
                <c:pt idx="105">
                  <c:v>1371.9540000000002</c:v>
                </c:pt>
                <c:pt idx="106">
                  <c:v>1427.6079999999997</c:v>
                </c:pt>
                <c:pt idx="107">
                  <c:v>1237.816</c:v>
                </c:pt>
                <c:pt idx="108">
                  <c:v>1356.9540000000002</c:v>
                </c:pt>
                <c:pt idx="109">
                  <c:v>1018.7719999999999</c:v>
                </c:pt>
                <c:pt idx="110">
                  <c:v>1116.7760000000001</c:v>
                </c:pt>
                <c:pt idx="111">
                  <c:v>1084.3520000000001</c:v>
                </c:pt>
                <c:pt idx="112">
                  <c:v>990.42399999999998</c:v>
                </c:pt>
                <c:pt idx="113">
                  <c:v>950.18799999999976</c:v>
                </c:pt>
              </c:numCache>
            </c:numRef>
          </c:val>
          <c:smooth val="0"/>
        </c:ser>
        <c:ser>
          <c:idx val="1"/>
          <c:order val="1"/>
          <c:tx>
            <c:v>Streaming (SMB)</c:v>
          </c:tx>
          <c:spPr>
            <a:ln w="76200" cap="rnd">
              <a:solidFill>
                <a:schemeClr val="accent2"/>
              </a:solidFill>
              <a:round/>
            </a:ln>
            <a:effectLst/>
          </c:spPr>
          <c:marker>
            <c:symbol val="none"/>
          </c:marker>
          <c:cat>
            <c:numRef>
              <c:f>'Commands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'Commands Compare'!$N$2:$N$115</c:f>
              <c:numCache>
                <c:formatCode>General</c:formatCode>
                <c:ptCount val="114"/>
                <c:pt idx="0">
                  <c:v>222.47799999999998</c:v>
                </c:pt>
                <c:pt idx="1">
                  <c:v>467.49000000000007</c:v>
                </c:pt>
                <c:pt idx="2">
                  <c:v>928.68000000000006</c:v>
                </c:pt>
                <c:pt idx="3">
                  <c:v>1173.9059999999999</c:v>
                </c:pt>
                <c:pt idx="4">
                  <c:v>1169.3580000000002</c:v>
                </c:pt>
                <c:pt idx="5">
                  <c:v>1313.374</c:v>
                </c:pt>
                <c:pt idx="6">
                  <c:v>1885.7360000000001</c:v>
                </c:pt>
                <c:pt idx="7">
                  <c:v>3571.364</c:v>
                </c:pt>
                <c:pt idx="8">
                  <c:v>7216.0460000000003</c:v>
                </c:pt>
                <c:pt idx="9">
                  <c:v>6662.3220000000001</c:v>
                </c:pt>
                <c:pt idx="10">
                  <c:v>4210.366</c:v>
                </c:pt>
                <c:pt idx="11">
                  <c:v>4315.0480000000007</c:v>
                </c:pt>
                <c:pt idx="12">
                  <c:v>3436.5279999999998</c:v>
                </c:pt>
                <c:pt idx="13">
                  <c:v>2690.7359999999999</c:v>
                </c:pt>
                <c:pt idx="14">
                  <c:v>2020.152</c:v>
                </c:pt>
                <c:pt idx="15">
                  <c:v>2344.328</c:v>
                </c:pt>
                <c:pt idx="16">
                  <c:v>1995.8579999999997</c:v>
                </c:pt>
                <c:pt idx="17">
                  <c:v>2338.5800000000004</c:v>
                </c:pt>
                <c:pt idx="18">
                  <c:v>2216.116</c:v>
                </c:pt>
                <c:pt idx="19">
                  <c:v>2254.6279999999997</c:v>
                </c:pt>
                <c:pt idx="20">
                  <c:v>2327.386</c:v>
                </c:pt>
                <c:pt idx="21">
                  <c:v>2163.172</c:v>
                </c:pt>
                <c:pt idx="22">
                  <c:v>2251.058</c:v>
                </c:pt>
                <c:pt idx="23">
                  <c:v>2251.1320000000001</c:v>
                </c:pt>
                <c:pt idx="24">
                  <c:v>2204.56</c:v>
                </c:pt>
                <c:pt idx="25">
                  <c:v>2119.2979999999998</c:v>
                </c:pt>
                <c:pt idx="26">
                  <c:v>2382.7879999999996</c:v>
                </c:pt>
                <c:pt idx="27">
                  <c:v>2494.7420000000002</c:v>
                </c:pt>
                <c:pt idx="28">
                  <c:v>2184.788</c:v>
                </c:pt>
                <c:pt idx="29">
                  <c:v>2310.3920000000003</c:v>
                </c:pt>
                <c:pt idx="30">
                  <c:v>2226.3139999999999</c:v>
                </c:pt>
                <c:pt idx="31">
                  <c:v>2418.558</c:v>
                </c:pt>
                <c:pt idx="32">
                  <c:v>2208.21</c:v>
                </c:pt>
                <c:pt idx="33">
                  <c:v>2455.5080000000003</c:v>
                </c:pt>
                <c:pt idx="34">
                  <c:v>2487.6799999999998</c:v>
                </c:pt>
                <c:pt idx="35">
                  <c:v>2339.5119999999997</c:v>
                </c:pt>
                <c:pt idx="36">
                  <c:v>2293.61</c:v>
                </c:pt>
                <c:pt idx="37">
                  <c:v>2353.1120000000001</c:v>
                </c:pt>
                <c:pt idx="38">
                  <c:v>2541.9979999999996</c:v>
                </c:pt>
                <c:pt idx="39">
                  <c:v>2376.328</c:v>
                </c:pt>
                <c:pt idx="40">
                  <c:v>2502.7800000000002</c:v>
                </c:pt>
                <c:pt idx="41">
                  <c:v>2414.1860000000001</c:v>
                </c:pt>
                <c:pt idx="42">
                  <c:v>2327.5080000000003</c:v>
                </c:pt>
                <c:pt idx="43">
                  <c:v>2473.1240000000003</c:v>
                </c:pt>
                <c:pt idx="44">
                  <c:v>2388.4139999999998</c:v>
                </c:pt>
                <c:pt idx="45">
                  <c:v>2585.154</c:v>
                </c:pt>
                <c:pt idx="46">
                  <c:v>2508.0119999999997</c:v>
                </c:pt>
                <c:pt idx="47">
                  <c:v>2510.2499999999995</c:v>
                </c:pt>
                <c:pt idx="48">
                  <c:v>2535.0160000000005</c:v>
                </c:pt>
                <c:pt idx="49">
                  <c:v>2532.3620000000001</c:v>
                </c:pt>
                <c:pt idx="50">
                  <c:v>2656.5359999999996</c:v>
                </c:pt>
                <c:pt idx="51">
                  <c:v>2445.3240000000001</c:v>
                </c:pt>
                <c:pt idx="52">
                  <c:v>2659.6760000000004</c:v>
                </c:pt>
                <c:pt idx="53">
                  <c:v>2621.3760000000002</c:v>
                </c:pt>
                <c:pt idx="54">
                  <c:v>2506.6099999999997</c:v>
                </c:pt>
                <c:pt idx="55">
                  <c:v>2663.83</c:v>
                </c:pt>
                <c:pt idx="56">
                  <c:v>2424.4859999999999</c:v>
                </c:pt>
                <c:pt idx="57">
                  <c:v>2706.21</c:v>
                </c:pt>
                <c:pt idx="58">
                  <c:v>2545.8800000000006</c:v>
                </c:pt>
                <c:pt idx="59">
                  <c:v>2674.2660000000001</c:v>
                </c:pt>
                <c:pt idx="60">
                  <c:v>2550.1559999999999</c:v>
                </c:pt>
                <c:pt idx="61">
                  <c:v>2596.0899999999992</c:v>
                </c:pt>
                <c:pt idx="62">
                  <c:v>2833.9340000000002</c:v>
                </c:pt>
                <c:pt idx="63">
                  <c:v>2504.6080000000002</c:v>
                </c:pt>
                <c:pt idx="64">
                  <c:v>2649.3879999999999</c:v>
                </c:pt>
                <c:pt idx="65">
                  <c:v>2722.3820000000001</c:v>
                </c:pt>
                <c:pt idx="66">
                  <c:v>2618.3020000000001</c:v>
                </c:pt>
                <c:pt idx="67">
                  <c:v>2788.7039999999997</c:v>
                </c:pt>
                <c:pt idx="68">
                  <c:v>2553.5279999999998</c:v>
                </c:pt>
                <c:pt idx="69">
                  <c:v>2721.4180000000001</c:v>
                </c:pt>
                <c:pt idx="70">
                  <c:v>2671.3739999999998</c:v>
                </c:pt>
                <c:pt idx="71">
                  <c:v>2667.4199999999996</c:v>
                </c:pt>
                <c:pt idx="72">
                  <c:v>2681.3559999999998</c:v>
                </c:pt>
                <c:pt idx="73">
                  <c:v>2528.8019999999997</c:v>
                </c:pt>
                <c:pt idx="74">
                  <c:v>2606.134</c:v>
                </c:pt>
                <c:pt idx="75">
                  <c:v>2696.4780000000001</c:v>
                </c:pt>
                <c:pt idx="76">
                  <c:v>2698.3700000000003</c:v>
                </c:pt>
                <c:pt idx="77">
                  <c:v>2617.2779999999998</c:v>
                </c:pt>
                <c:pt idx="78">
                  <c:v>2803.1080000000002</c:v>
                </c:pt>
                <c:pt idx="79">
                  <c:v>2955.424</c:v>
                </c:pt>
                <c:pt idx="80">
                  <c:v>2818.6860000000001</c:v>
                </c:pt>
                <c:pt idx="81">
                  <c:v>2840.9059999999999</c:v>
                </c:pt>
                <c:pt idx="82">
                  <c:v>2930.2040000000002</c:v>
                </c:pt>
                <c:pt idx="83">
                  <c:v>2881.8159999999998</c:v>
                </c:pt>
                <c:pt idx="84">
                  <c:v>2959.4679999999998</c:v>
                </c:pt>
                <c:pt idx="85">
                  <c:v>2728.116</c:v>
                </c:pt>
                <c:pt idx="86">
                  <c:v>2759.8040000000001</c:v>
                </c:pt>
                <c:pt idx="87">
                  <c:v>2777.6579999999999</c:v>
                </c:pt>
                <c:pt idx="88">
                  <c:v>2673.8299999999995</c:v>
                </c:pt>
                <c:pt idx="89">
                  <c:v>2709.5479999999998</c:v>
                </c:pt>
                <c:pt idx="90">
                  <c:v>2779.5219999999999</c:v>
                </c:pt>
                <c:pt idx="91">
                  <c:v>2724.5120000000002</c:v>
                </c:pt>
                <c:pt idx="92">
                  <c:v>2730.71</c:v>
                </c:pt>
                <c:pt idx="93">
                  <c:v>2310.5160000000005</c:v>
                </c:pt>
                <c:pt idx="94">
                  <c:v>2053.27</c:v>
                </c:pt>
                <c:pt idx="95">
                  <c:v>2086.3160000000003</c:v>
                </c:pt>
                <c:pt idx="96">
                  <c:v>1824.4599999999998</c:v>
                </c:pt>
                <c:pt idx="97">
                  <c:v>1814.4459999999999</c:v>
                </c:pt>
                <c:pt idx="98">
                  <c:v>1797.846</c:v>
                </c:pt>
                <c:pt idx="99">
                  <c:v>1667.7759999999998</c:v>
                </c:pt>
                <c:pt idx="100">
                  <c:v>1628.45</c:v>
                </c:pt>
                <c:pt idx="101">
                  <c:v>1611.682</c:v>
                </c:pt>
                <c:pt idx="102">
                  <c:v>1585.8120000000004</c:v>
                </c:pt>
                <c:pt idx="103">
                  <c:v>1557.336</c:v>
                </c:pt>
                <c:pt idx="104">
                  <c:v>1415.23</c:v>
                </c:pt>
                <c:pt idx="105">
                  <c:v>1394.0219999999997</c:v>
                </c:pt>
                <c:pt idx="106">
                  <c:v>1339.8600000000001</c:v>
                </c:pt>
                <c:pt idx="107">
                  <c:v>1219.5819999999999</c:v>
                </c:pt>
                <c:pt idx="108">
                  <c:v>1159.0980000000002</c:v>
                </c:pt>
                <c:pt idx="109">
                  <c:v>999.13600000000019</c:v>
                </c:pt>
                <c:pt idx="110">
                  <c:v>1059.9900000000002</c:v>
                </c:pt>
                <c:pt idx="111">
                  <c:v>939.06600000000003</c:v>
                </c:pt>
                <c:pt idx="112">
                  <c:v>987.51800000000003</c:v>
                </c:pt>
                <c:pt idx="113">
                  <c:v>894.50800000000015</c:v>
                </c:pt>
              </c:numCache>
            </c:numRef>
          </c:val>
          <c:smooth val="0"/>
        </c:ser>
        <c:ser>
          <c:idx val="2"/>
          <c:order val="2"/>
          <c:tx>
            <c:v>Streaming (HTTP)</c:v>
          </c:tx>
          <c:spPr>
            <a:ln w="76200" cap="rnd">
              <a:solidFill>
                <a:schemeClr val="accent3"/>
              </a:solidFill>
              <a:round/>
            </a:ln>
            <a:effectLst/>
          </c:spPr>
          <c:marker>
            <c:symbol val="none"/>
          </c:marker>
          <c:cat>
            <c:numRef>
              <c:f>'Commands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'Commands Compare'!$P$2:$P$115</c:f>
              <c:numCache>
                <c:formatCode>General</c:formatCode>
                <c:ptCount val="114"/>
                <c:pt idx="0">
                  <c:v>229.83</c:v>
                </c:pt>
                <c:pt idx="1">
                  <c:v>543.85400000000004</c:v>
                </c:pt>
                <c:pt idx="2">
                  <c:v>828.63799999999992</c:v>
                </c:pt>
                <c:pt idx="3">
                  <c:v>1305.444</c:v>
                </c:pt>
                <c:pt idx="4">
                  <c:v>1332.5039999999999</c:v>
                </c:pt>
                <c:pt idx="5">
                  <c:v>1358.2580000000003</c:v>
                </c:pt>
                <c:pt idx="6">
                  <c:v>1739.3739999999998</c:v>
                </c:pt>
                <c:pt idx="7">
                  <c:v>2966.922</c:v>
                </c:pt>
                <c:pt idx="8">
                  <c:v>4797.2260000000006</c:v>
                </c:pt>
                <c:pt idx="9">
                  <c:v>4350.098</c:v>
                </c:pt>
                <c:pt idx="10">
                  <c:v>3417.7419999999997</c:v>
                </c:pt>
                <c:pt idx="11">
                  <c:v>4327.8919999999998</c:v>
                </c:pt>
                <c:pt idx="12">
                  <c:v>4421.1979999999994</c:v>
                </c:pt>
                <c:pt idx="13">
                  <c:v>3634.5700000000006</c:v>
                </c:pt>
                <c:pt idx="14">
                  <c:v>2759.9159999999997</c:v>
                </c:pt>
                <c:pt idx="15">
                  <c:v>2597.94</c:v>
                </c:pt>
                <c:pt idx="16">
                  <c:v>2126.0079999999998</c:v>
                </c:pt>
                <c:pt idx="17">
                  <c:v>2460.2460000000001</c:v>
                </c:pt>
                <c:pt idx="18">
                  <c:v>2242.0940000000001</c:v>
                </c:pt>
                <c:pt idx="19">
                  <c:v>2228.8620000000001</c:v>
                </c:pt>
                <c:pt idx="20">
                  <c:v>2385.5120000000002</c:v>
                </c:pt>
                <c:pt idx="21">
                  <c:v>2288.71</c:v>
                </c:pt>
                <c:pt idx="22">
                  <c:v>2399.9299999999998</c:v>
                </c:pt>
                <c:pt idx="23">
                  <c:v>2341.326</c:v>
                </c:pt>
                <c:pt idx="24">
                  <c:v>2297.3500000000004</c:v>
                </c:pt>
                <c:pt idx="25">
                  <c:v>2346.5360000000001</c:v>
                </c:pt>
                <c:pt idx="26">
                  <c:v>2437.1580000000004</c:v>
                </c:pt>
                <c:pt idx="27">
                  <c:v>2470.9780000000001</c:v>
                </c:pt>
                <c:pt idx="28">
                  <c:v>2258.6760000000004</c:v>
                </c:pt>
                <c:pt idx="29">
                  <c:v>2508.5119999999997</c:v>
                </c:pt>
                <c:pt idx="30">
                  <c:v>2362.902</c:v>
                </c:pt>
                <c:pt idx="31">
                  <c:v>2478.4719999999998</c:v>
                </c:pt>
                <c:pt idx="32">
                  <c:v>2486.4660000000003</c:v>
                </c:pt>
                <c:pt idx="33">
                  <c:v>2374.982</c:v>
                </c:pt>
                <c:pt idx="34">
                  <c:v>2616.788</c:v>
                </c:pt>
                <c:pt idx="35">
                  <c:v>2413.15</c:v>
                </c:pt>
                <c:pt idx="36">
                  <c:v>2492.1040000000003</c:v>
                </c:pt>
                <c:pt idx="37">
                  <c:v>2566.2460000000001</c:v>
                </c:pt>
                <c:pt idx="38">
                  <c:v>2639.2499999999995</c:v>
                </c:pt>
                <c:pt idx="39">
                  <c:v>2558.8900000000003</c:v>
                </c:pt>
                <c:pt idx="40">
                  <c:v>2358.9319999999998</c:v>
                </c:pt>
                <c:pt idx="41">
                  <c:v>2683.2580000000003</c:v>
                </c:pt>
                <c:pt idx="42">
                  <c:v>2538.9879999999998</c:v>
                </c:pt>
                <c:pt idx="43">
                  <c:v>2495.4180000000001</c:v>
                </c:pt>
                <c:pt idx="44">
                  <c:v>2615.154</c:v>
                </c:pt>
                <c:pt idx="45">
                  <c:v>2602.7339999999995</c:v>
                </c:pt>
                <c:pt idx="46">
                  <c:v>2577.8039999999996</c:v>
                </c:pt>
                <c:pt idx="47">
                  <c:v>2579.8879999999999</c:v>
                </c:pt>
                <c:pt idx="48">
                  <c:v>2626.7760000000003</c:v>
                </c:pt>
                <c:pt idx="49">
                  <c:v>2652.6020000000003</c:v>
                </c:pt>
                <c:pt idx="50">
                  <c:v>2539.6360000000004</c:v>
                </c:pt>
                <c:pt idx="51">
                  <c:v>2689.4079999999999</c:v>
                </c:pt>
                <c:pt idx="52">
                  <c:v>2622.6959999999999</c:v>
                </c:pt>
                <c:pt idx="53">
                  <c:v>2631.3940000000002</c:v>
                </c:pt>
                <c:pt idx="54">
                  <c:v>2688.9059999999999</c:v>
                </c:pt>
                <c:pt idx="55">
                  <c:v>2575.0060000000003</c:v>
                </c:pt>
                <c:pt idx="56">
                  <c:v>2740.5240000000003</c:v>
                </c:pt>
                <c:pt idx="57">
                  <c:v>2519.0279999999998</c:v>
                </c:pt>
                <c:pt idx="58">
                  <c:v>2675.6040000000003</c:v>
                </c:pt>
                <c:pt idx="59">
                  <c:v>2658.4619999999995</c:v>
                </c:pt>
                <c:pt idx="60">
                  <c:v>2649.8559999999998</c:v>
                </c:pt>
                <c:pt idx="61">
                  <c:v>2868.37</c:v>
                </c:pt>
                <c:pt idx="62">
                  <c:v>2565.3159999999998</c:v>
                </c:pt>
                <c:pt idx="63">
                  <c:v>2662.5619999999999</c:v>
                </c:pt>
                <c:pt idx="64">
                  <c:v>2862.05</c:v>
                </c:pt>
                <c:pt idx="65">
                  <c:v>2753.4160000000002</c:v>
                </c:pt>
                <c:pt idx="66">
                  <c:v>2630.6559999999999</c:v>
                </c:pt>
                <c:pt idx="67">
                  <c:v>2844.5199999999995</c:v>
                </c:pt>
                <c:pt idx="68">
                  <c:v>2732.6640000000002</c:v>
                </c:pt>
                <c:pt idx="69">
                  <c:v>2790.2739999999994</c:v>
                </c:pt>
                <c:pt idx="70">
                  <c:v>2682.8200000000006</c:v>
                </c:pt>
                <c:pt idx="71">
                  <c:v>2732.99</c:v>
                </c:pt>
                <c:pt idx="72">
                  <c:v>2812.9879999999998</c:v>
                </c:pt>
                <c:pt idx="73">
                  <c:v>2626.2400000000002</c:v>
                </c:pt>
                <c:pt idx="74">
                  <c:v>2673.7779999999998</c:v>
                </c:pt>
                <c:pt idx="75">
                  <c:v>2669.2640000000001</c:v>
                </c:pt>
                <c:pt idx="76">
                  <c:v>2669.2259999999997</c:v>
                </c:pt>
                <c:pt idx="77">
                  <c:v>2832.8399999999997</c:v>
                </c:pt>
                <c:pt idx="78">
                  <c:v>2807.9659999999994</c:v>
                </c:pt>
                <c:pt idx="79">
                  <c:v>2710.2139999999995</c:v>
                </c:pt>
                <c:pt idx="80">
                  <c:v>2902.3980000000001</c:v>
                </c:pt>
                <c:pt idx="81">
                  <c:v>2891.4199999999996</c:v>
                </c:pt>
                <c:pt idx="82">
                  <c:v>3003.7660000000001</c:v>
                </c:pt>
                <c:pt idx="83">
                  <c:v>3001.7</c:v>
                </c:pt>
                <c:pt idx="84">
                  <c:v>2767.4000000000005</c:v>
                </c:pt>
                <c:pt idx="85">
                  <c:v>2729.4940000000001</c:v>
                </c:pt>
                <c:pt idx="86">
                  <c:v>2776.768</c:v>
                </c:pt>
                <c:pt idx="87">
                  <c:v>2725.6779999999999</c:v>
                </c:pt>
                <c:pt idx="88">
                  <c:v>2827.7980000000002</c:v>
                </c:pt>
                <c:pt idx="89">
                  <c:v>2856.7719999999999</c:v>
                </c:pt>
                <c:pt idx="90">
                  <c:v>2861.96</c:v>
                </c:pt>
                <c:pt idx="91">
                  <c:v>2779.8319999999999</c:v>
                </c:pt>
                <c:pt idx="92">
                  <c:v>2649.3819999999996</c:v>
                </c:pt>
                <c:pt idx="93">
                  <c:v>2318.9540000000006</c:v>
                </c:pt>
                <c:pt idx="94">
                  <c:v>2218.2979999999998</c:v>
                </c:pt>
                <c:pt idx="95">
                  <c:v>2052.154</c:v>
                </c:pt>
                <c:pt idx="96">
                  <c:v>1989.2360000000001</c:v>
                </c:pt>
                <c:pt idx="97">
                  <c:v>1915.9659999999999</c:v>
                </c:pt>
                <c:pt idx="98">
                  <c:v>1681.934</c:v>
                </c:pt>
                <c:pt idx="99">
                  <c:v>1684.2660000000001</c:v>
                </c:pt>
                <c:pt idx="100">
                  <c:v>1539.6919999999998</c:v>
                </c:pt>
                <c:pt idx="101">
                  <c:v>1533.462</c:v>
                </c:pt>
                <c:pt idx="102">
                  <c:v>1428.212</c:v>
                </c:pt>
                <c:pt idx="103">
                  <c:v>1397.6479999999999</c:v>
                </c:pt>
                <c:pt idx="104">
                  <c:v>1461.2080000000001</c:v>
                </c:pt>
                <c:pt idx="105">
                  <c:v>1281.8020000000001</c:v>
                </c:pt>
                <c:pt idx="106">
                  <c:v>1278.7459999999996</c:v>
                </c:pt>
                <c:pt idx="107">
                  <c:v>1145.7859999999998</c:v>
                </c:pt>
                <c:pt idx="108">
                  <c:v>1107.606</c:v>
                </c:pt>
                <c:pt idx="109">
                  <c:v>1055.9860000000001</c:v>
                </c:pt>
                <c:pt idx="110">
                  <c:v>984.75999999999988</c:v>
                </c:pt>
                <c:pt idx="111">
                  <c:v>988.28399999999999</c:v>
                </c:pt>
                <c:pt idx="112">
                  <c:v>912.4820000000002</c:v>
                </c:pt>
                <c:pt idx="113">
                  <c:v>870.64200000000005</c:v>
                </c:pt>
              </c:numCache>
            </c:numRef>
          </c:val>
          <c:smooth val="0"/>
        </c:ser>
        <c:dLbls>
          <c:showLegendKey val="0"/>
          <c:showVal val="0"/>
          <c:showCatName val="0"/>
          <c:showSerName val="0"/>
          <c:showPercent val="0"/>
          <c:showBubbleSize val="0"/>
        </c:dLbls>
        <c:smooth val="0"/>
        <c:axId val="1360641888"/>
        <c:axId val="1360647328"/>
      </c:lineChart>
      <c:catAx>
        <c:axId val="1360641888"/>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47328"/>
        <c:crosses val="autoZero"/>
        <c:auto val="1"/>
        <c:lblAlgn val="ctr"/>
        <c:lblOffset val="100"/>
        <c:noMultiLvlLbl val="0"/>
      </c:catAx>
      <c:valAx>
        <c:axId val="1360647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41888"/>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Streaming (SMB)</c:v>
          </c:tx>
          <c:spPr>
            <a:ln w="76200" cap="rnd">
              <a:solidFill>
                <a:srgbClr val="7FBA00"/>
              </a:solidFill>
              <a:round/>
            </a:ln>
            <a:effectLst/>
          </c:spPr>
          <c:marker>
            <c:symbol val="none"/>
          </c:marker>
          <c:val>
            <c:numRef>
              <c:f>'Publishing Compare'!$G$2:$G$161</c:f>
              <c:numCache>
                <c:formatCode>0</c:formatCode>
                <c:ptCount val="160"/>
                <c:pt idx="0">
                  <c:v>25.606835159999996</c:v>
                </c:pt>
                <c:pt idx="1">
                  <c:v>25.388517228571427</c:v>
                </c:pt>
                <c:pt idx="2">
                  <c:v>25.275227950000001</c:v>
                </c:pt>
                <c:pt idx="3">
                  <c:v>25.489815409999999</c:v>
                </c:pt>
                <c:pt idx="4">
                  <c:v>25.464535660000003</c:v>
                </c:pt>
                <c:pt idx="5">
                  <c:v>25.543408329999998</c:v>
                </c:pt>
                <c:pt idx="6">
                  <c:v>25.447218159999998</c:v>
                </c:pt>
                <c:pt idx="7">
                  <c:v>25.758051969999997</c:v>
                </c:pt>
                <c:pt idx="8">
                  <c:v>25.985231650000003</c:v>
                </c:pt>
                <c:pt idx="9">
                  <c:v>26.912510730000001</c:v>
                </c:pt>
                <c:pt idx="10">
                  <c:v>28.62949931</c:v>
                </c:pt>
                <c:pt idx="11">
                  <c:v>29.8691435</c:v>
                </c:pt>
                <c:pt idx="12">
                  <c:v>29.474910829999999</c:v>
                </c:pt>
                <c:pt idx="13">
                  <c:v>29.376800969999998</c:v>
                </c:pt>
                <c:pt idx="14">
                  <c:v>28.761111069999998</c:v>
                </c:pt>
                <c:pt idx="15">
                  <c:v>28.356726439999999</c:v>
                </c:pt>
                <c:pt idx="16">
                  <c:v>27.62669416</c:v>
                </c:pt>
                <c:pt idx="17">
                  <c:v>27.730502039999998</c:v>
                </c:pt>
                <c:pt idx="18">
                  <c:v>28.195973279999997</c:v>
                </c:pt>
                <c:pt idx="19">
                  <c:v>27.933840310000001</c:v>
                </c:pt>
                <c:pt idx="20">
                  <c:v>27.517577549999999</c:v>
                </c:pt>
                <c:pt idx="21">
                  <c:v>27.130004159999999</c:v>
                </c:pt>
                <c:pt idx="22">
                  <c:v>27.49229772</c:v>
                </c:pt>
                <c:pt idx="23">
                  <c:v>26.944953079999998</c:v>
                </c:pt>
                <c:pt idx="24">
                  <c:v>27.474951150000003</c:v>
                </c:pt>
                <c:pt idx="25">
                  <c:v>27.429594139999999</c:v>
                </c:pt>
                <c:pt idx="26">
                  <c:v>27.587641059999999</c:v>
                </c:pt>
                <c:pt idx="27">
                  <c:v>27.131309299999998</c:v>
                </c:pt>
                <c:pt idx="28">
                  <c:v>27.641951819999996</c:v>
                </c:pt>
                <c:pt idx="29">
                  <c:v>28.12201022</c:v>
                </c:pt>
                <c:pt idx="30">
                  <c:v>28.227266320000002</c:v>
                </c:pt>
                <c:pt idx="31">
                  <c:v>28.439329859999997</c:v>
                </c:pt>
                <c:pt idx="32">
                  <c:v>28.733193939999996</c:v>
                </c:pt>
                <c:pt idx="33">
                  <c:v>28.553976030000001</c:v>
                </c:pt>
                <c:pt idx="34">
                  <c:v>28.481045160000001</c:v>
                </c:pt>
                <c:pt idx="35">
                  <c:v>28.100134730000001</c:v>
                </c:pt>
                <c:pt idx="36">
                  <c:v>28.682809180000003</c:v>
                </c:pt>
                <c:pt idx="37">
                  <c:v>29.176997910000001</c:v>
                </c:pt>
                <c:pt idx="38">
                  <c:v>28.745580999999998</c:v>
                </c:pt>
                <c:pt idx="39">
                  <c:v>28.813229160000002</c:v>
                </c:pt>
                <c:pt idx="40">
                  <c:v>30.105267880000003</c:v>
                </c:pt>
                <c:pt idx="41">
                  <c:v>29.637654810000004</c:v>
                </c:pt>
                <c:pt idx="42">
                  <c:v>30.120962650000003</c:v>
                </c:pt>
                <c:pt idx="43">
                  <c:v>29.826958739999998</c:v>
                </c:pt>
                <c:pt idx="44">
                  <c:v>29.815453139999999</c:v>
                </c:pt>
                <c:pt idx="45">
                  <c:v>29.957940539999999</c:v>
                </c:pt>
                <c:pt idx="46">
                  <c:v>30.521906510000001</c:v>
                </c:pt>
                <c:pt idx="47">
                  <c:v>29.390817809999998</c:v>
                </c:pt>
                <c:pt idx="48">
                  <c:v>30.256672840000004</c:v>
                </c:pt>
                <c:pt idx="49">
                  <c:v>31.105149559999994</c:v>
                </c:pt>
                <c:pt idx="50">
                  <c:v>31.337124870000004</c:v>
                </c:pt>
                <c:pt idx="51">
                  <c:v>30.373533609999999</c:v>
                </c:pt>
                <c:pt idx="52">
                  <c:v>30.628734210000005</c:v>
                </c:pt>
                <c:pt idx="53">
                  <c:v>30.905229550000001</c:v>
                </c:pt>
                <c:pt idx="54">
                  <c:v>31.088931559999999</c:v>
                </c:pt>
                <c:pt idx="55">
                  <c:v>30.787874209999995</c:v>
                </c:pt>
                <c:pt idx="56">
                  <c:v>30.628412849999997</c:v>
                </c:pt>
                <c:pt idx="57">
                  <c:v>30.625171849999997</c:v>
                </c:pt>
                <c:pt idx="58">
                  <c:v>32.146222210000005</c:v>
                </c:pt>
                <c:pt idx="59">
                  <c:v>31.642057829999999</c:v>
                </c:pt>
                <c:pt idx="60">
                  <c:v>31.900093010000006</c:v>
                </c:pt>
                <c:pt idx="61">
                  <c:v>31.66691058</c:v>
                </c:pt>
                <c:pt idx="62">
                  <c:v>32.772168790000002</c:v>
                </c:pt>
                <c:pt idx="63">
                  <c:v>33.223717479999998</c:v>
                </c:pt>
                <c:pt idx="64">
                  <c:v>33.196835890000003</c:v>
                </c:pt>
                <c:pt idx="65">
                  <c:v>33.303203379999999</c:v>
                </c:pt>
                <c:pt idx="66">
                  <c:v>32.594322349999992</c:v>
                </c:pt>
                <c:pt idx="67">
                  <c:v>33.353258249999996</c:v>
                </c:pt>
                <c:pt idx="68">
                  <c:v>33.354618340000002</c:v>
                </c:pt>
                <c:pt idx="69">
                  <c:v>33.884266960000005</c:v>
                </c:pt>
                <c:pt idx="70">
                  <c:v>34.273514989999995</c:v>
                </c:pt>
                <c:pt idx="71">
                  <c:v>34.443868200000004</c:v>
                </c:pt>
                <c:pt idx="72">
                  <c:v>34.295546740000006</c:v>
                </c:pt>
                <c:pt idx="73">
                  <c:v>35.392714870000006</c:v>
                </c:pt>
                <c:pt idx="74">
                  <c:v>35.378183160000006</c:v>
                </c:pt>
                <c:pt idx="75">
                  <c:v>35.724946930000002</c:v>
                </c:pt>
                <c:pt idx="76">
                  <c:v>35.620516789999996</c:v>
                </c:pt>
                <c:pt idx="77">
                  <c:v>36.395224870000007</c:v>
                </c:pt>
                <c:pt idx="78">
                  <c:v>37.615824860000004</c:v>
                </c:pt>
                <c:pt idx="79">
                  <c:v>37.772231559999994</c:v>
                </c:pt>
                <c:pt idx="80">
                  <c:v>35.857815189999997</c:v>
                </c:pt>
                <c:pt idx="81">
                  <c:v>37.298432640000001</c:v>
                </c:pt>
                <c:pt idx="82">
                  <c:v>36.483249079999993</c:v>
                </c:pt>
                <c:pt idx="83">
                  <c:v>37.101513379999993</c:v>
                </c:pt>
                <c:pt idx="84">
                  <c:v>37.183619710000002</c:v>
                </c:pt>
                <c:pt idx="85">
                  <c:v>37.482912819999996</c:v>
                </c:pt>
                <c:pt idx="86">
                  <c:v>38.909838990000004</c:v>
                </c:pt>
                <c:pt idx="87">
                  <c:v>39.212937179999997</c:v>
                </c:pt>
                <c:pt idx="88">
                  <c:v>37.942121800000002</c:v>
                </c:pt>
                <c:pt idx="89">
                  <c:v>36.714137180000002</c:v>
                </c:pt>
                <c:pt idx="90">
                  <c:v>39.282420560000006</c:v>
                </c:pt>
                <c:pt idx="91">
                  <c:v>40.265977210000003</c:v>
                </c:pt>
                <c:pt idx="92">
                  <c:v>41.350620290000002</c:v>
                </c:pt>
                <c:pt idx="93">
                  <c:v>40.256213330000001</c:v>
                </c:pt>
                <c:pt idx="94">
                  <c:v>40.792478250000002</c:v>
                </c:pt>
                <c:pt idx="95">
                  <c:v>42.43595183</c:v>
                </c:pt>
                <c:pt idx="96">
                  <c:v>41.230269469999996</c:v>
                </c:pt>
                <c:pt idx="97">
                  <c:v>41.648464279999999</c:v>
                </c:pt>
                <c:pt idx="98">
                  <c:v>42.140122640000001</c:v>
                </c:pt>
                <c:pt idx="99">
                  <c:v>43.074275139999997</c:v>
                </c:pt>
                <c:pt idx="100">
                  <c:v>43.162401729999999</c:v>
                </c:pt>
                <c:pt idx="101">
                  <c:v>45.109926260000002</c:v>
                </c:pt>
                <c:pt idx="102">
                  <c:v>45.123297670000007</c:v>
                </c:pt>
                <c:pt idx="103">
                  <c:v>46.30637342</c:v>
                </c:pt>
                <c:pt idx="104">
                  <c:v>49.678783250000002</c:v>
                </c:pt>
                <c:pt idx="105">
                  <c:v>47.6330551</c:v>
                </c:pt>
                <c:pt idx="106">
                  <c:v>47.400274020000005</c:v>
                </c:pt>
                <c:pt idx="107">
                  <c:v>47.057938319999998</c:v>
                </c:pt>
                <c:pt idx="108">
                  <c:v>48.964402209999996</c:v>
                </c:pt>
                <c:pt idx="109">
                  <c:v>51.467960100000006</c:v>
                </c:pt>
                <c:pt idx="110">
                  <c:v>52.923029720000009</c:v>
                </c:pt>
                <c:pt idx="111">
                  <c:v>53.235362239999994</c:v>
                </c:pt>
                <c:pt idx="112">
                  <c:v>52.293931269999995</c:v>
                </c:pt>
                <c:pt idx="113">
                  <c:v>59.391878480000003</c:v>
                </c:pt>
                <c:pt idx="114">
                  <c:v>57.5111949</c:v>
                </c:pt>
                <c:pt idx="115">
                  <c:v>57.779009300000006</c:v>
                </c:pt>
                <c:pt idx="116">
                  <c:v>59.141176770000001</c:v>
                </c:pt>
                <c:pt idx="117">
                  <c:v>63.380601669999997</c:v>
                </c:pt>
                <c:pt idx="118">
                  <c:v>60.737706430000003</c:v>
                </c:pt>
                <c:pt idx="119">
                  <c:v>60.78437378000001</c:v>
                </c:pt>
                <c:pt idx="120">
                  <c:v>62.307183340000009</c:v>
                </c:pt>
                <c:pt idx="121">
                  <c:v>68.432374640000006</c:v>
                </c:pt>
                <c:pt idx="122">
                  <c:v>69.529284209999986</c:v>
                </c:pt>
                <c:pt idx="123">
                  <c:v>74.591676540000009</c:v>
                </c:pt>
                <c:pt idx="124">
                  <c:v>74.110610939999987</c:v>
                </c:pt>
                <c:pt idx="125">
                  <c:v>69.783293990000004</c:v>
                </c:pt>
                <c:pt idx="126">
                  <c:v>75.517798209999995</c:v>
                </c:pt>
                <c:pt idx="127">
                  <c:v>77.32781104</c:v>
                </c:pt>
                <c:pt idx="128">
                  <c:v>76.639860679999998</c:v>
                </c:pt>
                <c:pt idx="129">
                  <c:v>81.627777980000005</c:v>
                </c:pt>
                <c:pt idx="130">
                  <c:v>81.516436009999993</c:v>
                </c:pt>
                <c:pt idx="131">
                  <c:v>84.904329259999997</c:v>
                </c:pt>
                <c:pt idx="132">
                  <c:v>82.246215700000008</c:v>
                </c:pt>
                <c:pt idx="133">
                  <c:v>86.011185869999991</c:v>
                </c:pt>
                <c:pt idx="134">
                  <c:v>84.669406689999988</c:v>
                </c:pt>
                <c:pt idx="135">
                  <c:v>86.377213650000002</c:v>
                </c:pt>
                <c:pt idx="136">
                  <c:v>86.561919739999993</c:v>
                </c:pt>
                <c:pt idx="137">
                  <c:v>95.247025799999989</c:v>
                </c:pt>
                <c:pt idx="138">
                  <c:v>90.010155749999996</c:v>
                </c:pt>
                <c:pt idx="139">
                  <c:v>96.683454019999999</c:v>
                </c:pt>
                <c:pt idx="140">
                  <c:v>94.83580053</c:v>
                </c:pt>
                <c:pt idx="141">
                  <c:v>96.232044390000013</c:v>
                </c:pt>
                <c:pt idx="142">
                  <c:v>92.504507349999997</c:v>
                </c:pt>
                <c:pt idx="143">
                  <c:v>96.297414990000007</c:v>
                </c:pt>
                <c:pt idx="144">
                  <c:v>102.34193174000001</c:v>
                </c:pt>
                <c:pt idx="145">
                  <c:v>99.451869940000023</c:v>
                </c:pt>
                <c:pt idx="146">
                  <c:v>103.67022628000002</c:v>
                </c:pt>
                <c:pt idx="147">
                  <c:v>99.070425900000004</c:v>
                </c:pt>
                <c:pt idx="148">
                  <c:v>98.043229990000015</c:v>
                </c:pt>
                <c:pt idx="149">
                  <c:v>98.977198490000006</c:v>
                </c:pt>
                <c:pt idx="150">
                  <c:v>101.76764111999999</c:v>
                </c:pt>
                <c:pt idx="151">
                  <c:v>105.40748622000001</c:v>
                </c:pt>
                <c:pt idx="152">
                  <c:v>104.48846122</c:v>
                </c:pt>
                <c:pt idx="153">
                  <c:v>100.40754019000001</c:v>
                </c:pt>
                <c:pt idx="154">
                  <c:v>106.61875892</c:v>
                </c:pt>
                <c:pt idx="155">
                  <c:v>102.30459950000001</c:v>
                </c:pt>
                <c:pt idx="156">
                  <c:v>105.83760548999999</c:v>
                </c:pt>
                <c:pt idx="157">
                  <c:v>98.513422219999995</c:v>
                </c:pt>
                <c:pt idx="158">
                  <c:v>101.36906719999999</c:v>
                </c:pt>
                <c:pt idx="159">
                  <c:v>99.657105079999994</c:v>
                </c:pt>
              </c:numCache>
            </c:numRef>
          </c:val>
          <c:smooth val="0"/>
        </c:ser>
        <c:ser>
          <c:idx val="1"/>
          <c:order val="1"/>
          <c:tx>
            <c:v>Streaming (HTTP)</c:v>
          </c:tx>
          <c:spPr>
            <a:ln w="76200" cap="rnd">
              <a:solidFill>
                <a:srgbClr val="DC3C00"/>
              </a:solidFill>
              <a:round/>
            </a:ln>
            <a:effectLst/>
          </c:spPr>
          <c:marker>
            <c:symbol val="none"/>
          </c:marker>
          <c:val>
            <c:numRef>
              <c:f>'Publishing Compare'!$I$2:$I$161</c:f>
              <c:numCache>
                <c:formatCode>0</c:formatCode>
                <c:ptCount val="160"/>
                <c:pt idx="0">
                  <c:v>31.600416239999998</c:v>
                </c:pt>
                <c:pt idx="1">
                  <c:v>31.258173799999998</c:v>
                </c:pt>
                <c:pt idx="2">
                  <c:v>31.147994860000001</c:v>
                </c:pt>
                <c:pt idx="3">
                  <c:v>31.129005116666665</c:v>
                </c:pt>
                <c:pt idx="4">
                  <c:v>31.065535533333335</c:v>
                </c:pt>
                <c:pt idx="5">
                  <c:v>31.356728077777777</c:v>
                </c:pt>
                <c:pt idx="6">
                  <c:v>31.33008916</c:v>
                </c:pt>
                <c:pt idx="7">
                  <c:v>31.240783159999996</c:v>
                </c:pt>
                <c:pt idx="8">
                  <c:v>32.320602739999991</c:v>
                </c:pt>
                <c:pt idx="9">
                  <c:v>33.570863980000006</c:v>
                </c:pt>
                <c:pt idx="10">
                  <c:v>34.771049389999995</c:v>
                </c:pt>
                <c:pt idx="11">
                  <c:v>33.469152059999999</c:v>
                </c:pt>
                <c:pt idx="12">
                  <c:v>33.066112140000001</c:v>
                </c:pt>
                <c:pt idx="13">
                  <c:v>33.122955619999999</c:v>
                </c:pt>
                <c:pt idx="14">
                  <c:v>33.903190259999995</c:v>
                </c:pt>
                <c:pt idx="15">
                  <c:v>35.007984710000002</c:v>
                </c:pt>
                <c:pt idx="16">
                  <c:v>36.994259409999998</c:v>
                </c:pt>
                <c:pt idx="17">
                  <c:v>36.453788710000005</c:v>
                </c:pt>
                <c:pt idx="18">
                  <c:v>36.686133239999997</c:v>
                </c:pt>
                <c:pt idx="19">
                  <c:v>36.027922540000006</c:v>
                </c:pt>
                <c:pt idx="20">
                  <c:v>35.518952589999998</c:v>
                </c:pt>
                <c:pt idx="21">
                  <c:v>34.919181480000006</c:v>
                </c:pt>
                <c:pt idx="22">
                  <c:v>34.47941454</c:v>
                </c:pt>
                <c:pt idx="23">
                  <c:v>33.286199510000003</c:v>
                </c:pt>
                <c:pt idx="24">
                  <c:v>34.08443656</c:v>
                </c:pt>
                <c:pt idx="25">
                  <c:v>34.489174030000001</c:v>
                </c:pt>
                <c:pt idx="26">
                  <c:v>34.503568469999998</c:v>
                </c:pt>
                <c:pt idx="27">
                  <c:v>34.573798410000002</c:v>
                </c:pt>
                <c:pt idx="28">
                  <c:v>33.940925350000001</c:v>
                </c:pt>
                <c:pt idx="29">
                  <c:v>35.025067630000009</c:v>
                </c:pt>
                <c:pt idx="30">
                  <c:v>34.611707729999992</c:v>
                </c:pt>
                <c:pt idx="31">
                  <c:v>35.581557529999998</c:v>
                </c:pt>
                <c:pt idx="32">
                  <c:v>35.165875009999993</c:v>
                </c:pt>
                <c:pt idx="33">
                  <c:v>35.817857969999991</c:v>
                </c:pt>
                <c:pt idx="34">
                  <c:v>35.772137890000003</c:v>
                </c:pt>
                <c:pt idx="35">
                  <c:v>35.033637060000004</c:v>
                </c:pt>
                <c:pt idx="36">
                  <c:v>35.429692000000003</c:v>
                </c:pt>
                <c:pt idx="37">
                  <c:v>36.511142100000001</c:v>
                </c:pt>
                <c:pt idx="38">
                  <c:v>35.923874099999999</c:v>
                </c:pt>
                <c:pt idx="39">
                  <c:v>36.557992130000009</c:v>
                </c:pt>
                <c:pt idx="40">
                  <c:v>37.607079140000003</c:v>
                </c:pt>
                <c:pt idx="41">
                  <c:v>37.637659419999999</c:v>
                </c:pt>
                <c:pt idx="42">
                  <c:v>37.299075330000008</c:v>
                </c:pt>
                <c:pt idx="43">
                  <c:v>37.514049319999998</c:v>
                </c:pt>
                <c:pt idx="44">
                  <c:v>37.772759270000002</c:v>
                </c:pt>
                <c:pt idx="45">
                  <c:v>39.038052210000004</c:v>
                </c:pt>
                <c:pt idx="46">
                  <c:v>38.443863320000006</c:v>
                </c:pt>
                <c:pt idx="47">
                  <c:v>38.320219179999995</c:v>
                </c:pt>
                <c:pt idx="48">
                  <c:v>39.546313279999993</c:v>
                </c:pt>
                <c:pt idx="49">
                  <c:v>38.907651940000008</c:v>
                </c:pt>
                <c:pt idx="50">
                  <c:v>39.450613899999993</c:v>
                </c:pt>
                <c:pt idx="51">
                  <c:v>38.713207769999997</c:v>
                </c:pt>
                <c:pt idx="52">
                  <c:v>39.120902280000003</c:v>
                </c:pt>
                <c:pt idx="53">
                  <c:v>39.36296102</c:v>
                </c:pt>
                <c:pt idx="54">
                  <c:v>39.562805389999994</c:v>
                </c:pt>
                <c:pt idx="55">
                  <c:v>40.649277239999996</c:v>
                </c:pt>
                <c:pt idx="56">
                  <c:v>38.981543330000001</c:v>
                </c:pt>
                <c:pt idx="57">
                  <c:v>39.703051849999994</c:v>
                </c:pt>
                <c:pt idx="58">
                  <c:v>41.380036610000005</c:v>
                </c:pt>
                <c:pt idx="59">
                  <c:v>39.478675349999996</c:v>
                </c:pt>
                <c:pt idx="60">
                  <c:v>41.28317534</c:v>
                </c:pt>
                <c:pt idx="61">
                  <c:v>41.50692592</c:v>
                </c:pt>
                <c:pt idx="62">
                  <c:v>41.026487019999998</c:v>
                </c:pt>
                <c:pt idx="63">
                  <c:v>41.725751979999998</c:v>
                </c:pt>
                <c:pt idx="64">
                  <c:v>41.668490800000001</c:v>
                </c:pt>
                <c:pt idx="65">
                  <c:v>42.995141180000005</c:v>
                </c:pt>
                <c:pt idx="66">
                  <c:v>42.619010080000002</c:v>
                </c:pt>
                <c:pt idx="67">
                  <c:v>41.705105240000009</c:v>
                </c:pt>
                <c:pt idx="68">
                  <c:v>43.041269539999995</c:v>
                </c:pt>
                <c:pt idx="69">
                  <c:v>42.025164060000002</c:v>
                </c:pt>
                <c:pt idx="70">
                  <c:v>44.678093169999997</c:v>
                </c:pt>
                <c:pt idx="71">
                  <c:v>44.459354349999998</c:v>
                </c:pt>
                <c:pt idx="72">
                  <c:v>44.214446639999991</c:v>
                </c:pt>
                <c:pt idx="73">
                  <c:v>45.5222701</c:v>
                </c:pt>
                <c:pt idx="74">
                  <c:v>43.623775479999999</c:v>
                </c:pt>
                <c:pt idx="75">
                  <c:v>45.4909344</c:v>
                </c:pt>
                <c:pt idx="76">
                  <c:v>45.676762609999997</c:v>
                </c:pt>
                <c:pt idx="77">
                  <c:v>46.15313355</c:v>
                </c:pt>
                <c:pt idx="78">
                  <c:v>45.887826060000002</c:v>
                </c:pt>
                <c:pt idx="79">
                  <c:v>46.73450965</c:v>
                </c:pt>
                <c:pt idx="80">
                  <c:v>46.825623159999999</c:v>
                </c:pt>
                <c:pt idx="81">
                  <c:v>51.512442999999998</c:v>
                </c:pt>
                <c:pt idx="82">
                  <c:v>49.744207599999996</c:v>
                </c:pt>
                <c:pt idx="83">
                  <c:v>48.910358300000006</c:v>
                </c:pt>
                <c:pt idx="84">
                  <c:v>52.676395110000001</c:v>
                </c:pt>
                <c:pt idx="85">
                  <c:v>48.757721100000005</c:v>
                </c:pt>
                <c:pt idx="86">
                  <c:v>49.20353175000001</c:v>
                </c:pt>
                <c:pt idx="87">
                  <c:v>52.623838249999991</c:v>
                </c:pt>
                <c:pt idx="88">
                  <c:v>55.170719910000003</c:v>
                </c:pt>
                <c:pt idx="89">
                  <c:v>54.745874479999998</c:v>
                </c:pt>
                <c:pt idx="90">
                  <c:v>53.281070810000003</c:v>
                </c:pt>
                <c:pt idx="91">
                  <c:v>55.344888709999999</c:v>
                </c:pt>
                <c:pt idx="92">
                  <c:v>53.930805769999992</c:v>
                </c:pt>
                <c:pt idx="93">
                  <c:v>59.60479878000001</c:v>
                </c:pt>
                <c:pt idx="94">
                  <c:v>59.946963230000009</c:v>
                </c:pt>
                <c:pt idx="95">
                  <c:v>60.293062429999999</c:v>
                </c:pt>
                <c:pt idx="96">
                  <c:v>60.491708879999997</c:v>
                </c:pt>
                <c:pt idx="97">
                  <c:v>64.341254570000018</c:v>
                </c:pt>
                <c:pt idx="98">
                  <c:v>64.939106939999988</c:v>
                </c:pt>
                <c:pt idx="99">
                  <c:v>62.755179260000013</c:v>
                </c:pt>
                <c:pt idx="100">
                  <c:v>63.827731280000002</c:v>
                </c:pt>
                <c:pt idx="101">
                  <c:v>66.453039399999994</c:v>
                </c:pt>
                <c:pt idx="102">
                  <c:v>66.001845239999994</c:v>
                </c:pt>
                <c:pt idx="103">
                  <c:v>67.330835449999995</c:v>
                </c:pt>
                <c:pt idx="104">
                  <c:v>70.252157939999989</c:v>
                </c:pt>
                <c:pt idx="105">
                  <c:v>70.286977470000011</c:v>
                </c:pt>
                <c:pt idx="106">
                  <c:v>70.222300820000001</c:v>
                </c:pt>
                <c:pt idx="107">
                  <c:v>73.865763729999998</c:v>
                </c:pt>
                <c:pt idx="108">
                  <c:v>77.868662150000006</c:v>
                </c:pt>
                <c:pt idx="109">
                  <c:v>79.373691230000006</c:v>
                </c:pt>
                <c:pt idx="110">
                  <c:v>81.992306139999997</c:v>
                </c:pt>
                <c:pt idx="111">
                  <c:v>80.964117720000004</c:v>
                </c:pt>
                <c:pt idx="112">
                  <c:v>83.099129089999991</c:v>
                </c:pt>
                <c:pt idx="113">
                  <c:v>84.352234719999998</c:v>
                </c:pt>
                <c:pt idx="114">
                  <c:v>85.150914700000001</c:v>
                </c:pt>
                <c:pt idx="115">
                  <c:v>86.696004150000007</c:v>
                </c:pt>
                <c:pt idx="116">
                  <c:v>89.485526910000004</c:v>
                </c:pt>
                <c:pt idx="117">
                  <c:v>89.652688349999991</c:v>
                </c:pt>
                <c:pt idx="118">
                  <c:v>89.74123538000002</c:v>
                </c:pt>
                <c:pt idx="119">
                  <c:v>91.006909259999986</c:v>
                </c:pt>
                <c:pt idx="120">
                  <c:v>93.188871479999989</c:v>
                </c:pt>
                <c:pt idx="121">
                  <c:v>97.842048610000006</c:v>
                </c:pt>
                <c:pt idx="122">
                  <c:v>95.809972140000013</c:v>
                </c:pt>
                <c:pt idx="123">
                  <c:v>98.555871819999993</c:v>
                </c:pt>
                <c:pt idx="124">
                  <c:v>102.30111437000001</c:v>
                </c:pt>
                <c:pt idx="125">
                  <c:v>104.05738426000001</c:v>
                </c:pt>
                <c:pt idx="126">
                  <c:v>113.78464136999999</c:v>
                </c:pt>
                <c:pt idx="127">
                  <c:v>118.9120195</c:v>
                </c:pt>
                <c:pt idx="128">
                  <c:v>120.62709376999999</c:v>
                </c:pt>
                <c:pt idx="129">
                  <c:v>122.80269513</c:v>
                </c:pt>
                <c:pt idx="130">
                  <c:v>128.31068546</c:v>
                </c:pt>
                <c:pt idx="131">
                  <c:v>126.35033849999999</c:v>
                </c:pt>
                <c:pt idx="132">
                  <c:v>135.44003782999999</c:v>
                </c:pt>
                <c:pt idx="133">
                  <c:v>127.87993601999999</c:v>
                </c:pt>
                <c:pt idx="134">
                  <c:v>130.74790965</c:v>
                </c:pt>
                <c:pt idx="135">
                  <c:v>130.77695542999999</c:v>
                </c:pt>
                <c:pt idx="136">
                  <c:v>128.63292294000001</c:v>
                </c:pt>
                <c:pt idx="137">
                  <c:v>145.07038183</c:v>
                </c:pt>
                <c:pt idx="138">
                  <c:v>140.50842700999999</c:v>
                </c:pt>
                <c:pt idx="139">
                  <c:v>144.64765375000002</c:v>
                </c:pt>
                <c:pt idx="140">
                  <c:v>140.35073287</c:v>
                </c:pt>
                <c:pt idx="141">
                  <c:v>138.27664912</c:v>
                </c:pt>
                <c:pt idx="142">
                  <c:v>151.02463859</c:v>
                </c:pt>
                <c:pt idx="143">
                  <c:v>154.22592686000002</c:v>
                </c:pt>
                <c:pt idx="144">
                  <c:v>147.94831930999999</c:v>
                </c:pt>
                <c:pt idx="145">
                  <c:v>146.48418488999999</c:v>
                </c:pt>
                <c:pt idx="146">
                  <c:v>154.62624176999998</c:v>
                </c:pt>
                <c:pt idx="147">
                  <c:v>148.69356059</c:v>
                </c:pt>
                <c:pt idx="148">
                  <c:v>150.47282249999998</c:v>
                </c:pt>
                <c:pt idx="149">
                  <c:v>154.44845272000001</c:v>
                </c:pt>
                <c:pt idx="150">
                  <c:v>151.83438505999999</c:v>
                </c:pt>
                <c:pt idx="151">
                  <c:v>149.25260433000003</c:v>
                </c:pt>
                <c:pt idx="152">
                  <c:v>149.22345458000001</c:v>
                </c:pt>
                <c:pt idx="153">
                  <c:v>139.66366433000002</c:v>
                </c:pt>
                <c:pt idx="154">
                  <c:v>140.99633874</c:v>
                </c:pt>
                <c:pt idx="155">
                  <c:v>145.16548349999999</c:v>
                </c:pt>
                <c:pt idx="156">
                  <c:v>144.79849236000001</c:v>
                </c:pt>
                <c:pt idx="157">
                  <c:v>133.05700760000002</c:v>
                </c:pt>
                <c:pt idx="158">
                  <c:v>133.76093416000001</c:v>
                </c:pt>
                <c:pt idx="159">
                  <c:v>128.69873924999999</c:v>
                </c:pt>
              </c:numCache>
            </c:numRef>
          </c:val>
          <c:smooth val="0"/>
        </c:ser>
        <c:dLbls>
          <c:showLegendKey val="0"/>
          <c:showVal val="0"/>
          <c:showCatName val="0"/>
          <c:showSerName val="0"/>
          <c:showPercent val="0"/>
          <c:showBubbleSize val="0"/>
        </c:dLbls>
        <c:smooth val="0"/>
        <c:axId val="1360642976"/>
        <c:axId val="1360646784"/>
      </c:lineChart>
      <c:catAx>
        <c:axId val="1360642976"/>
        <c:scaling>
          <c:orientation val="minMax"/>
        </c:scaling>
        <c:delete val="1"/>
        <c:axPos val="b"/>
        <c:numFmt formatCode="mm:ss" sourceLinked="1"/>
        <c:majorTickMark val="none"/>
        <c:minorTickMark val="none"/>
        <c:tickLblPos val="nextTo"/>
        <c:crossAx val="1360646784"/>
        <c:crosses val="autoZero"/>
        <c:auto val="1"/>
        <c:lblAlgn val="ctr"/>
        <c:lblOffset val="100"/>
        <c:noMultiLvlLbl val="0"/>
      </c:catAx>
      <c:valAx>
        <c:axId val="1360646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42976"/>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0072C6"/>
            </a:solidFill>
            <a:ln>
              <a:noFill/>
            </a:ln>
            <a:effectLst/>
          </c:spPr>
          <c:invertIfNegative val="0"/>
          <c:dPt>
            <c:idx val="0"/>
            <c:invertIfNegative val="0"/>
            <c:bubble3D val="0"/>
            <c:spPr>
              <a:solidFill>
                <a:srgbClr val="009E49"/>
              </a:solidFill>
              <a:ln>
                <a:solidFill>
                  <a:srgbClr val="009E49"/>
                </a:solidFill>
              </a:ln>
              <a:effectLst/>
            </c:spPr>
          </c:dPt>
          <c:dPt>
            <c:idx val="1"/>
            <c:invertIfNegative val="0"/>
            <c:bubble3D val="0"/>
            <c:spPr>
              <a:solidFill>
                <a:srgbClr val="68217A"/>
              </a:solidFill>
              <a:ln>
                <a:solidFill>
                  <a:srgbClr val="68217A"/>
                </a:solidFill>
              </a:ln>
              <a:effectLst/>
            </c:spPr>
          </c:dPt>
          <c:dPt>
            <c:idx val="2"/>
            <c:invertIfNegative val="0"/>
            <c:bubble3D val="0"/>
            <c:spPr>
              <a:solidFill>
                <a:srgbClr val="DC3C00"/>
              </a:solidFill>
              <a:ln>
                <a:solidFill>
                  <a:srgbClr val="DC3C00"/>
                </a:solidFill>
              </a:ln>
              <a:effectLst/>
            </c:spPr>
          </c:dPt>
          <c:dPt>
            <c:idx val="3"/>
            <c:invertIfNegative val="0"/>
            <c:bubble3D val="0"/>
            <c:spPr>
              <a:solidFill>
                <a:srgbClr val="7FBA00"/>
              </a:solidFill>
              <a:ln>
                <a:noFill/>
              </a:ln>
              <a:effectLst/>
            </c:spPr>
          </c:dPt>
          <c:dLbls>
            <c:dLbl>
              <c:idx val="4"/>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VSImax!$L$15:$L$19</c:f>
              <c:strCache>
                <c:ptCount val="5"/>
                <c:pt idx="0">
                  <c:v>Fault</c:v>
                </c:pt>
                <c:pt idx="1">
                  <c:v>FB1</c:v>
                </c:pt>
                <c:pt idx="2">
                  <c:v>Migrated</c:v>
                </c:pt>
                <c:pt idx="3">
                  <c:v>VFS</c:v>
                </c:pt>
                <c:pt idx="4">
                  <c:v>Non-VFS</c:v>
                </c:pt>
              </c:strCache>
            </c:strRef>
          </c:cat>
          <c:val>
            <c:numRef>
              <c:f>VSImax!$M$15:$M$19</c:f>
              <c:numCache>
                <c:formatCode>0%</c:formatCode>
                <c:ptCount val="5"/>
                <c:pt idx="0">
                  <c:v>1</c:v>
                </c:pt>
                <c:pt idx="1">
                  <c:v>1</c:v>
                </c:pt>
                <c:pt idx="2">
                  <c:v>1</c:v>
                </c:pt>
                <c:pt idx="3">
                  <c:v>1</c:v>
                </c:pt>
                <c:pt idx="4">
                  <c:v>1</c:v>
                </c:pt>
              </c:numCache>
            </c:numRef>
          </c:val>
        </c:ser>
        <c:ser>
          <c:idx val="1"/>
          <c:order val="1"/>
          <c:spPr>
            <a:noFill/>
            <a:ln>
              <a:solidFill>
                <a:srgbClr val="7FBA00"/>
              </a:solidFill>
              <a:prstDash val="dash"/>
            </a:ln>
            <a:effectLst/>
          </c:spPr>
          <c:invertIfNegative val="0"/>
          <c:dPt>
            <c:idx val="0"/>
            <c:invertIfNegative val="0"/>
            <c:bubble3D val="0"/>
          </c:dPt>
          <c:dPt>
            <c:idx val="1"/>
            <c:invertIfNegative val="0"/>
            <c:bubble3D val="0"/>
            <c:spPr>
              <a:noFill/>
              <a:ln>
                <a:solidFill>
                  <a:srgbClr val="68217A"/>
                </a:solidFill>
                <a:prstDash val="dash"/>
              </a:ln>
              <a:effectLst/>
            </c:spPr>
          </c:dPt>
          <c:dPt>
            <c:idx val="2"/>
            <c:invertIfNegative val="0"/>
            <c:bubble3D val="0"/>
            <c:spPr>
              <a:noFill/>
              <a:ln>
                <a:solidFill>
                  <a:srgbClr val="DC3C00"/>
                </a:solidFill>
                <a:prstDash val="dash"/>
              </a:ln>
              <a:effectLst/>
            </c:spPr>
          </c:dPt>
          <c:dLbls>
            <c:dLbl>
              <c:idx val="4"/>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VSImax!$L$15:$L$19</c:f>
              <c:strCache>
                <c:ptCount val="5"/>
                <c:pt idx="0">
                  <c:v>Fault</c:v>
                </c:pt>
                <c:pt idx="1">
                  <c:v>FB1</c:v>
                </c:pt>
                <c:pt idx="2">
                  <c:v>Migrated</c:v>
                </c:pt>
                <c:pt idx="3">
                  <c:v>VFS</c:v>
                </c:pt>
                <c:pt idx="4">
                  <c:v>Non-VFS</c:v>
                </c:pt>
              </c:strCache>
            </c:strRef>
          </c:cat>
          <c:val>
            <c:numRef>
              <c:f>VSImax!$N$15:$N$19</c:f>
              <c:numCache>
                <c:formatCode>0%</c:formatCode>
                <c:ptCount val="5"/>
                <c:pt idx="0">
                  <c:v>0</c:v>
                </c:pt>
                <c:pt idx="1">
                  <c:v>0.02</c:v>
                </c:pt>
                <c:pt idx="2">
                  <c:v>0.08</c:v>
                </c:pt>
                <c:pt idx="3">
                  <c:v>0.01</c:v>
                </c:pt>
                <c:pt idx="4">
                  <c:v>0</c:v>
                </c:pt>
              </c:numCache>
            </c:numRef>
          </c:val>
        </c:ser>
        <c:dLbls>
          <c:showLegendKey val="0"/>
          <c:showVal val="0"/>
          <c:showCatName val="0"/>
          <c:showSerName val="0"/>
          <c:showPercent val="0"/>
          <c:showBubbleSize val="0"/>
        </c:dLbls>
        <c:gapWidth val="10"/>
        <c:overlap val="100"/>
        <c:axId val="1360652224"/>
        <c:axId val="1360643520"/>
      </c:barChart>
      <c:catAx>
        <c:axId val="1360652224"/>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60643520"/>
        <c:crosses val="autoZero"/>
        <c:auto val="1"/>
        <c:lblAlgn val="ctr"/>
        <c:lblOffset val="0"/>
        <c:tickLblSkip val="1"/>
        <c:noMultiLvlLbl val="0"/>
      </c:catAx>
      <c:valAx>
        <c:axId val="1360643520"/>
        <c:scaling>
          <c:orientation val="minMax"/>
          <c:min val="0"/>
        </c:scaling>
        <c:delete val="1"/>
        <c:axPos val="b"/>
        <c:numFmt formatCode="0%" sourceLinked="1"/>
        <c:majorTickMark val="out"/>
        <c:minorTickMark val="none"/>
        <c:tickLblPos val="nextTo"/>
        <c:crossAx val="1360652224"/>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Non-VFS</c:v>
          </c:tx>
          <c:spPr>
            <a:ln w="76200" cap="rnd">
              <a:solidFill>
                <a:schemeClr val="accent2"/>
              </a:solidFill>
              <a:round/>
            </a:ln>
            <a:effectLst/>
          </c:spPr>
          <c:marker>
            <c:symbol val="none"/>
          </c:marker>
          <c:cat>
            <c:numRef>
              <c:f>'[Overview-ESX-Pub-Compare (9).xlsx]Util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'[Overview-ESX-Pub-Compare (9).xlsx]Util Compare'!$O$2:$O$115</c:f>
              <c:numCache>
                <c:formatCode>General</c:formatCode>
                <c:ptCount val="114"/>
                <c:pt idx="0">
                  <c:v>7.2099999999999991</c:v>
                </c:pt>
                <c:pt idx="1">
                  <c:v>8.0540000000000003</c:v>
                </c:pt>
                <c:pt idx="2">
                  <c:v>10.119000000000002</c:v>
                </c:pt>
                <c:pt idx="3">
                  <c:v>13.047999999999998</c:v>
                </c:pt>
                <c:pt idx="4">
                  <c:v>12.773</c:v>
                </c:pt>
                <c:pt idx="5">
                  <c:v>13.386999999999997</c:v>
                </c:pt>
                <c:pt idx="6">
                  <c:v>17.861000000000001</c:v>
                </c:pt>
                <c:pt idx="7">
                  <c:v>24.628999999999998</c:v>
                </c:pt>
                <c:pt idx="8">
                  <c:v>38.113999999999997</c:v>
                </c:pt>
                <c:pt idx="9">
                  <c:v>40.967000000000006</c:v>
                </c:pt>
                <c:pt idx="10">
                  <c:v>40.406999999999996</c:v>
                </c:pt>
                <c:pt idx="11">
                  <c:v>37.308000000000007</c:v>
                </c:pt>
                <c:pt idx="12">
                  <c:v>40.195999999999991</c:v>
                </c:pt>
                <c:pt idx="13">
                  <c:v>37.257000000000005</c:v>
                </c:pt>
                <c:pt idx="14">
                  <c:v>34.599000000000004</c:v>
                </c:pt>
                <c:pt idx="15">
                  <c:v>35.957999999999998</c:v>
                </c:pt>
                <c:pt idx="16">
                  <c:v>33.436</c:v>
                </c:pt>
                <c:pt idx="17">
                  <c:v>38.887999999999998</c:v>
                </c:pt>
                <c:pt idx="18">
                  <c:v>36.958999999999996</c:v>
                </c:pt>
                <c:pt idx="19">
                  <c:v>41.43</c:v>
                </c:pt>
                <c:pt idx="20">
                  <c:v>40.883999999999993</c:v>
                </c:pt>
                <c:pt idx="21">
                  <c:v>43.865000000000002</c:v>
                </c:pt>
                <c:pt idx="22">
                  <c:v>46.04099999999999</c:v>
                </c:pt>
                <c:pt idx="23">
                  <c:v>45.42</c:v>
                </c:pt>
                <c:pt idx="24">
                  <c:v>51.915999999999997</c:v>
                </c:pt>
                <c:pt idx="25">
                  <c:v>48.819000000000003</c:v>
                </c:pt>
                <c:pt idx="26">
                  <c:v>57.518999999999991</c:v>
                </c:pt>
                <c:pt idx="27">
                  <c:v>54.644999999999996</c:v>
                </c:pt>
                <c:pt idx="28">
                  <c:v>63.180000000000007</c:v>
                </c:pt>
                <c:pt idx="29">
                  <c:v>58.903999999999996</c:v>
                </c:pt>
                <c:pt idx="30">
                  <c:v>56.539000000000001</c:v>
                </c:pt>
                <c:pt idx="31">
                  <c:v>63.445000000000007</c:v>
                </c:pt>
                <c:pt idx="32">
                  <c:v>60.440999999999988</c:v>
                </c:pt>
                <c:pt idx="33">
                  <c:v>65.926000000000002</c:v>
                </c:pt>
                <c:pt idx="34">
                  <c:v>63.838000000000001</c:v>
                </c:pt>
                <c:pt idx="35">
                  <c:v>67.041999999999987</c:v>
                </c:pt>
                <c:pt idx="36">
                  <c:v>68.646000000000015</c:v>
                </c:pt>
                <c:pt idx="37">
                  <c:v>65.999000000000009</c:v>
                </c:pt>
                <c:pt idx="38">
                  <c:v>70.481000000000009</c:v>
                </c:pt>
                <c:pt idx="39">
                  <c:v>72.691000000000003</c:v>
                </c:pt>
                <c:pt idx="40">
                  <c:v>73.814999999999998</c:v>
                </c:pt>
                <c:pt idx="41">
                  <c:v>75.459000000000003</c:v>
                </c:pt>
                <c:pt idx="42">
                  <c:v>76.369</c:v>
                </c:pt>
                <c:pt idx="43">
                  <c:v>78.847000000000008</c:v>
                </c:pt>
                <c:pt idx="44">
                  <c:v>79.11</c:v>
                </c:pt>
                <c:pt idx="45">
                  <c:v>83.896999999999991</c:v>
                </c:pt>
                <c:pt idx="46">
                  <c:v>83.741000000000014</c:v>
                </c:pt>
                <c:pt idx="47">
                  <c:v>85.751000000000005</c:v>
                </c:pt>
                <c:pt idx="48">
                  <c:v>87.637</c:v>
                </c:pt>
                <c:pt idx="49">
                  <c:v>88.514999999999986</c:v>
                </c:pt>
                <c:pt idx="50">
                  <c:v>91.447000000000003</c:v>
                </c:pt>
                <c:pt idx="51">
                  <c:v>88.41</c:v>
                </c:pt>
                <c:pt idx="52">
                  <c:v>93.217000000000013</c:v>
                </c:pt>
                <c:pt idx="53">
                  <c:v>92.90100000000001</c:v>
                </c:pt>
                <c:pt idx="54">
                  <c:v>92.243000000000009</c:v>
                </c:pt>
                <c:pt idx="55">
                  <c:v>94.782999999999987</c:v>
                </c:pt>
                <c:pt idx="56">
                  <c:v>93.936000000000007</c:v>
                </c:pt>
                <c:pt idx="57">
                  <c:v>97.581999999999994</c:v>
                </c:pt>
                <c:pt idx="58">
                  <c:v>95.911000000000016</c:v>
                </c:pt>
                <c:pt idx="59">
                  <c:v>97.727999999999994</c:v>
                </c:pt>
                <c:pt idx="60">
                  <c:v>97.501999999999995</c:v>
                </c:pt>
                <c:pt idx="61">
                  <c:v>95.144000000000005</c:v>
                </c:pt>
                <c:pt idx="62">
                  <c:v>99.150999999999982</c:v>
                </c:pt>
                <c:pt idx="63">
                  <c:v>98.345999999999989</c:v>
                </c:pt>
                <c:pt idx="64">
                  <c:v>99.225000000000009</c:v>
                </c:pt>
                <c:pt idx="65">
                  <c:v>99.703000000000003</c:v>
                </c:pt>
                <c:pt idx="66">
                  <c:v>99.126999999999995</c:v>
                </c:pt>
                <c:pt idx="67">
                  <c:v>99.694999999999993</c:v>
                </c:pt>
                <c:pt idx="68">
                  <c:v>99.871999999999986</c:v>
                </c:pt>
                <c:pt idx="69">
                  <c:v>99.965999999999994</c:v>
                </c:pt>
                <c:pt idx="70">
                  <c:v>99.919000000000011</c:v>
                </c:pt>
                <c:pt idx="71">
                  <c:v>99.981000000000009</c:v>
                </c:pt>
                <c:pt idx="72">
                  <c:v>99.881</c:v>
                </c:pt>
                <c:pt idx="73">
                  <c:v>99.981999999999999</c:v>
                </c:pt>
                <c:pt idx="74">
                  <c:v>99.993000000000009</c:v>
                </c:pt>
                <c:pt idx="75">
                  <c:v>99.998000000000005</c:v>
                </c:pt>
                <c:pt idx="76">
                  <c:v>99.998999999999995</c:v>
                </c:pt>
                <c:pt idx="77">
                  <c:v>100</c:v>
                </c:pt>
                <c:pt idx="78">
                  <c:v>100</c:v>
                </c:pt>
                <c:pt idx="79">
                  <c:v>100</c:v>
                </c:pt>
                <c:pt idx="80">
                  <c:v>99.992000000000004</c:v>
                </c:pt>
                <c:pt idx="81">
                  <c:v>99.983999999999995</c:v>
                </c:pt>
                <c:pt idx="82">
                  <c:v>99.977000000000004</c:v>
                </c:pt>
                <c:pt idx="83">
                  <c:v>99.984000000000009</c:v>
                </c:pt>
                <c:pt idx="84">
                  <c:v>99.968999999999994</c:v>
                </c:pt>
                <c:pt idx="85">
                  <c:v>99.984999999999985</c:v>
                </c:pt>
                <c:pt idx="86">
                  <c:v>99.986999999999995</c:v>
                </c:pt>
                <c:pt idx="87">
                  <c:v>99.974000000000004</c:v>
                </c:pt>
                <c:pt idx="88">
                  <c:v>99.968000000000004</c:v>
                </c:pt>
                <c:pt idx="89">
                  <c:v>99.985000000000014</c:v>
                </c:pt>
                <c:pt idx="90">
                  <c:v>99.953999999999994</c:v>
                </c:pt>
                <c:pt idx="91">
                  <c:v>99.956000000000003</c:v>
                </c:pt>
                <c:pt idx="92">
                  <c:v>99.969000000000008</c:v>
                </c:pt>
                <c:pt idx="93">
                  <c:v>99.965000000000003</c:v>
                </c:pt>
                <c:pt idx="94">
                  <c:v>99.960999999999999</c:v>
                </c:pt>
                <c:pt idx="95">
                  <c:v>99.969000000000008</c:v>
                </c:pt>
                <c:pt idx="96">
                  <c:v>99.962000000000003</c:v>
                </c:pt>
                <c:pt idx="97">
                  <c:v>99.957999999999998</c:v>
                </c:pt>
                <c:pt idx="98">
                  <c:v>99.965000000000003</c:v>
                </c:pt>
                <c:pt idx="99">
                  <c:v>99.950999999999993</c:v>
                </c:pt>
                <c:pt idx="100">
                  <c:v>99.977999999999994</c:v>
                </c:pt>
                <c:pt idx="101">
                  <c:v>99.945999999999998</c:v>
                </c:pt>
                <c:pt idx="102">
                  <c:v>99.913000000000011</c:v>
                </c:pt>
                <c:pt idx="103">
                  <c:v>99.790999999999997</c:v>
                </c:pt>
                <c:pt idx="104">
                  <c:v>99.677999999999997</c:v>
                </c:pt>
                <c:pt idx="105">
                  <c:v>99.031000000000006</c:v>
                </c:pt>
                <c:pt idx="106">
                  <c:v>98.350000000000009</c:v>
                </c:pt>
                <c:pt idx="107">
                  <c:v>93.640999999999991</c:v>
                </c:pt>
                <c:pt idx="108">
                  <c:v>89.817000000000007</c:v>
                </c:pt>
                <c:pt idx="109">
                  <c:v>85.16</c:v>
                </c:pt>
                <c:pt idx="110">
                  <c:v>79.248999999999995</c:v>
                </c:pt>
                <c:pt idx="111">
                  <c:v>77.350999999999999</c:v>
                </c:pt>
                <c:pt idx="112">
                  <c:v>67.641999999999996</c:v>
                </c:pt>
                <c:pt idx="113">
                  <c:v>66.144000000000005</c:v>
                </c:pt>
              </c:numCache>
            </c:numRef>
          </c:val>
          <c:smooth val="0"/>
        </c:ser>
        <c:ser>
          <c:idx val="4"/>
          <c:order val="1"/>
          <c:tx>
            <c:v>VFS</c:v>
          </c:tx>
          <c:spPr>
            <a:ln w="76200" cap="rnd">
              <a:solidFill>
                <a:schemeClr val="accent5"/>
              </a:solidFill>
              <a:round/>
            </a:ln>
            <a:effectLst/>
          </c:spPr>
          <c:marker>
            <c:symbol val="none"/>
          </c:marker>
          <c:cat>
            <c:numRef>
              <c:f>'[Overview-ESX-Pub-Compare (9).xlsx]Util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'[Overview-ESX-Pub-Compare (9).xlsx]Util Compare'!$AA$2:$AA$115</c:f>
              <c:numCache>
                <c:formatCode>General</c:formatCode>
                <c:ptCount val="114"/>
                <c:pt idx="0">
                  <c:v>7.7539999999999996</c:v>
                </c:pt>
                <c:pt idx="1">
                  <c:v>9.1509999999999998</c:v>
                </c:pt>
                <c:pt idx="2">
                  <c:v>11.309999999999999</c:v>
                </c:pt>
                <c:pt idx="3">
                  <c:v>15.363999999999999</c:v>
                </c:pt>
                <c:pt idx="4">
                  <c:v>14.791</c:v>
                </c:pt>
                <c:pt idx="5">
                  <c:v>13.172000000000001</c:v>
                </c:pt>
                <c:pt idx="6">
                  <c:v>17.018000000000001</c:v>
                </c:pt>
                <c:pt idx="7">
                  <c:v>26.660000000000004</c:v>
                </c:pt>
                <c:pt idx="8">
                  <c:v>50.245000000000005</c:v>
                </c:pt>
                <c:pt idx="9">
                  <c:v>48.010999999999996</c:v>
                </c:pt>
                <c:pt idx="10">
                  <c:v>43.238000000000007</c:v>
                </c:pt>
                <c:pt idx="11">
                  <c:v>44.031999999999996</c:v>
                </c:pt>
                <c:pt idx="12">
                  <c:v>47.96</c:v>
                </c:pt>
                <c:pt idx="13">
                  <c:v>46.735999999999997</c:v>
                </c:pt>
                <c:pt idx="14">
                  <c:v>37.614999999999995</c:v>
                </c:pt>
                <c:pt idx="15">
                  <c:v>39.196999999999989</c:v>
                </c:pt>
                <c:pt idx="16">
                  <c:v>34.328000000000003</c:v>
                </c:pt>
                <c:pt idx="17">
                  <c:v>39.364999999999995</c:v>
                </c:pt>
                <c:pt idx="18">
                  <c:v>37.019000000000005</c:v>
                </c:pt>
                <c:pt idx="19">
                  <c:v>39.404000000000003</c:v>
                </c:pt>
                <c:pt idx="20">
                  <c:v>44.412999999999997</c:v>
                </c:pt>
                <c:pt idx="21">
                  <c:v>42.112000000000002</c:v>
                </c:pt>
                <c:pt idx="22">
                  <c:v>47.236000000000004</c:v>
                </c:pt>
                <c:pt idx="23">
                  <c:v>43.435999999999993</c:v>
                </c:pt>
                <c:pt idx="24">
                  <c:v>53.524000000000001</c:v>
                </c:pt>
                <c:pt idx="25">
                  <c:v>51.045000000000002</c:v>
                </c:pt>
                <c:pt idx="26">
                  <c:v>54.416999999999994</c:v>
                </c:pt>
                <c:pt idx="27">
                  <c:v>57.369000000000007</c:v>
                </c:pt>
                <c:pt idx="28">
                  <c:v>57.676000000000002</c:v>
                </c:pt>
                <c:pt idx="29">
                  <c:v>61.629999999999995</c:v>
                </c:pt>
                <c:pt idx="30">
                  <c:v>57.387999999999998</c:v>
                </c:pt>
                <c:pt idx="31">
                  <c:v>65.067000000000007</c:v>
                </c:pt>
                <c:pt idx="32">
                  <c:v>59.087000000000003</c:v>
                </c:pt>
                <c:pt idx="33">
                  <c:v>68.768999999999991</c:v>
                </c:pt>
                <c:pt idx="34">
                  <c:v>63.795999999999992</c:v>
                </c:pt>
                <c:pt idx="35">
                  <c:v>65.796999999999997</c:v>
                </c:pt>
                <c:pt idx="36">
                  <c:v>72.528000000000006</c:v>
                </c:pt>
                <c:pt idx="37">
                  <c:v>68.129000000000005</c:v>
                </c:pt>
                <c:pt idx="38">
                  <c:v>73.052999999999997</c:v>
                </c:pt>
                <c:pt idx="39">
                  <c:v>70.068000000000012</c:v>
                </c:pt>
                <c:pt idx="40">
                  <c:v>74.8</c:v>
                </c:pt>
                <c:pt idx="41">
                  <c:v>76.389999999999986</c:v>
                </c:pt>
                <c:pt idx="42">
                  <c:v>74.311999999999998</c:v>
                </c:pt>
                <c:pt idx="43">
                  <c:v>80.051999999999992</c:v>
                </c:pt>
                <c:pt idx="44">
                  <c:v>76.318000000000012</c:v>
                </c:pt>
                <c:pt idx="45">
                  <c:v>85.26400000000001</c:v>
                </c:pt>
                <c:pt idx="46">
                  <c:v>81.708999999999989</c:v>
                </c:pt>
                <c:pt idx="47">
                  <c:v>85.296999999999997</c:v>
                </c:pt>
                <c:pt idx="48">
                  <c:v>88.224999999999994</c:v>
                </c:pt>
                <c:pt idx="49">
                  <c:v>86.116000000000014</c:v>
                </c:pt>
                <c:pt idx="50">
                  <c:v>92.298000000000016</c:v>
                </c:pt>
                <c:pt idx="51">
                  <c:v>85.725999999999999</c:v>
                </c:pt>
                <c:pt idx="52">
                  <c:v>94.717000000000013</c:v>
                </c:pt>
                <c:pt idx="53">
                  <c:v>91.344999999999999</c:v>
                </c:pt>
                <c:pt idx="54">
                  <c:v>93.664000000000016</c:v>
                </c:pt>
                <c:pt idx="55">
                  <c:v>95.759</c:v>
                </c:pt>
                <c:pt idx="56">
                  <c:v>92.98299999999999</c:v>
                </c:pt>
                <c:pt idx="57">
                  <c:v>97.067999999999998</c:v>
                </c:pt>
                <c:pt idx="58">
                  <c:v>94.361999999999995</c:v>
                </c:pt>
                <c:pt idx="59">
                  <c:v>97.438999999999993</c:v>
                </c:pt>
                <c:pt idx="60">
                  <c:v>98.688999999999993</c:v>
                </c:pt>
                <c:pt idx="61">
                  <c:v>96.132000000000019</c:v>
                </c:pt>
                <c:pt idx="62">
                  <c:v>98.810999999999993</c:v>
                </c:pt>
                <c:pt idx="63">
                  <c:v>97.838000000000008</c:v>
                </c:pt>
                <c:pt idx="64">
                  <c:v>98.481000000000009</c:v>
                </c:pt>
                <c:pt idx="65">
                  <c:v>98.77300000000001</c:v>
                </c:pt>
                <c:pt idx="66">
                  <c:v>99.688000000000002</c:v>
                </c:pt>
                <c:pt idx="67">
                  <c:v>99.782999999999987</c:v>
                </c:pt>
                <c:pt idx="68">
                  <c:v>99.738</c:v>
                </c:pt>
                <c:pt idx="69">
                  <c:v>99.836000000000013</c:v>
                </c:pt>
                <c:pt idx="70">
                  <c:v>99.896000000000015</c:v>
                </c:pt>
                <c:pt idx="71">
                  <c:v>99.944000000000003</c:v>
                </c:pt>
                <c:pt idx="72">
                  <c:v>99.974999999999994</c:v>
                </c:pt>
                <c:pt idx="73">
                  <c:v>99.956999999999994</c:v>
                </c:pt>
                <c:pt idx="74">
                  <c:v>99.95</c:v>
                </c:pt>
                <c:pt idx="75">
                  <c:v>99.971000000000004</c:v>
                </c:pt>
                <c:pt idx="76">
                  <c:v>100</c:v>
                </c:pt>
                <c:pt idx="77">
                  <c:v>99.977000000000004</c:v>
                </c:pt>
                <c:pt idx="78">
                  <c:v>99.986000000000004</c:v>
                </c:pt>
                <c:pt idx="79">
                  <c:v>99.991</c:v>
                </c:pt>
                <c:pt idx="80">
                  <c:v>99.990000000000009</c:v>
                </c:pt>
                <c:pt idx="81">
                  <c:v>99.990000000000009</c:v>
                </c:pt>
                <c:pt idx="82">
                  <c:v>100</c:v>
                </c:pt>
                <c:pt idx="83">
                  <c:v>99.981999999999999</c:v>
                </c:pt>
                <c:pt idx="84">
                  <c:v>99.989000000000004</c:v>
                </c:pt>
                <c:pt idx="85">
                  <c:v>99.986000000000004</c:v>
                </c:pt>
                <c:pt idx="86">
                  <c:v>99.978999999999999</c:v>
                </c:pt>
                <c:pt idx="87">
                  <c:v>99.989000000000004</c:v>
                </c:pt>
                <c:pt idx="88">
                  <c:v>99.972999999999999</c:v>
                </c:pt>
                <c:pt idx="89">
                  <c:v>99.972999999999999</c:v>
                </c:pt>
                <c:pt idx="90">
                  <c:v>99.986000000000004</c:v>
                </c:pt>
                <c:pt idx="91">
                  <c:v>99.974000000000004</c:v>
                </c:pt>
                <c:pt idx="92">
                  <c:v>99.984999999999999</c:v>
                </c:pt>
                <c:pt idx="93">
                  <c:v>99.974000000000004</c:v>
                </c:pt>
                <c:pt idx="94">
                  <c:v>99.98599999999999</c:v>
                </c:pt>
                <c:pt idx="95">
                  <c:v>99.944000000000003</c:v>
                </c:pt>
                <c:pt idx="96">
                  <c:v>99.972000000000008</c:v>
                </c:pt>
                <c:pt idx="97">
                  <c:v>99.955999999999989</c:v>
                </c:pt>
                <c:pt idx="98">
                  <c:v>99.959000000000017</c:v>
                </c:pt>
                <c:pt idx="99">
                  <c:v>99.971000000000004</c:v>
                </c:pt>
                <c:pt idx="100">
                  <c:v>99.957000000000022</c:v>
                </c:pt>
                <c:pt idx="101">
                  <c:v>99.948000000000008</c:v>
                </c:pt>
                <c:pt idx="102">
                  <c:v>99.88300000000001</c:v>
                </c:pt>
                <c:pt idx="103">
                  <c:v>99.943000000000012</c:v>
                </c:pt>
                <c:pt idx="104">
                  <c:v>99.88300000000001</c:v>
                </c:pt>
                <c:pt idx="105">
                  <c:v>99.346000000000004</c:v>
                </c:pt>
                <c:pt idx="106">
                  <c:v>98.450999999999993</c:v>
                </c:pt>
                <c:pt idx="107">
                  <c:v>97.01700000000001</c:v>
                </c:pt>
                <c:pt idx="108">
                  <c:v>94.592000000000013</c:v>
                </c:pt>
                <c:pt idx="109">
                  <c:v>88.167000000000002</c:v>
                </c:pt>
                <c:pt idx="110">
                  <c:v>81.106000000000023</c:v>
                </c:pt>
                <c:pt idx="111">
                  <c:v>80.355000000000004</c:v>
                </c:pt>
                <c:pt idx="112">
                  <c:v>75.72999999999999</c:v>
                </c:pt>
                <c:pt idx="113">
                  <c:v>67.993000000000009</c:v>
                </c:pt>
              </c:numCache>
            </c:numRef>
          </c:val>
          <c:smooth val="0"/>
        </c:ser>
        <c:ser>
          <c:idx val="3"/>
          <c:order val="2"/>
          <c:tx>
            <c:v>Migrated</c:v>
          </c:tx>
          <c:spPr>
            <a:ln w="76200" cap="rnd">
              <a:solidFill>
                <a:schemeClr val="accent4"/>
              </a:solidFill>
              <a:round/>
            </a:ln>
            <a:effectLst/>
          </c:spPr>
          <c:marker>
            <c:symbol val="none"/>
          </c:marker>
          <c:cat>
            <c:numRef>
              <c:f>'[Overview-ESX-Pub-Compare (9).xlsx]Util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'[Overview-ESX-Pub-Compare (9).xlsx]Util Compare'!$X$2:$X$115</c:f>
              <c:numCache>
                <c:formatCode>General</c:formatCode>
                <c:ptCount val="114"/>
                <c:pt idx="0">
                  <c:v>7.5129999999999999</c:v>
                </c:pt>
                <c:pt idx="1">
                  <c:v>8.9450000000000003</c:v>
                </c:pt>
                <c:pt idx="2">
                  <c:v>12.020999999999999</c:v>
                </c:pt>
                <c:pt idx="3">
                  <c:v>12.103</c:v>
                </c:pt>
                <c:pt idx="4">
                  <c:v>11.526</c:v>
                </c:pt>
                <c:pt idx="5">
                  <c:v>11.705000000000002</c:v>
                </c:pt>
                <c:pt idx="6">
                  <c:v>15.632000000000005</c:v>
                </c:pt>
                <c:pt idx="7">
                  <c:v>27.725999999999999</c:v>
                </c:pt>
                <c:pt idx="8">
                  <c:v>41.902000000000001</c:v>
                </c:pt>
                <c:pt idx="9">
                  <c:v>42.316999999999993</c:v>
                </c:pt>
                <c:pt idx="10">
                  <c:v>49.140999999999998</c:v>
                </c:pt>
                <c:pt idx="11">
                  <c:v>43.503</c:v>
                </c:pt>
                <c:pt idx="12">
                  <c:v>43.217999999999996</c:v>
                </c:pt>
                <c:pt idx="13">
                  <c:v>39.277000000000001</c:v>
                </c:pt>
                <c:pt idx="14">
                  <c:v>36.906999999999996</c:v>
                </c:pt>
                <c:pt idx="15">
                  <c:v>35.273999999999994</c:v>
                </c:pt>
                <c:pt idx="16">
                  <c:v>31.272000000000002</c:v>
                </c:pt>
                <c:pt idx="17">
                  <c:v>36.1</c:v>
                </c:pt>
                <c:pt idx="18">
                  <c:v>34.179000000000002</c:v>
                </c:pt>
                <c:pt idx="19">
                  <c:v>38.455999999999996</c:v>
                </c:pt>
                <c:pt idx="20">
                  <c:v>38.473999999999997</c:v>
                </c:pt>
                <c:pt idx="21">
                  <c:v>40.917000000000002</c:v>
                </c:pt>
                <c:pt idx="22">
                  <c:v>42.146000000000001</c:v>
                </c:pt>
                <c:pt idx="23">
                  <c:v>40.906999999999996</c:v>
                </c:pt>
                <c:pt idx="24">
                  <c:v>50.864999999999995</c:v>
                </c:pt>
                <c:pt idx="25">
                  <c:v>43.965999999999994</c:v>
                </c:pt>
                <c:pt idx="26">
                  <c:v>53.242000000000004</c:v>
                </c:pt>
                <c:pt idx="27">
                  <c:v>51.205000000000005</c:v>
                </c:pt>
                <c:pt idx="28">
                  <c:v>55.760000000000005</c:v>
                </c:pt>
                <c:pt idx="29">
                  <c:v>54.785000000000004</c:v>
                </c:pt>
                <c:pt idx="30">
                  <c:v>54.304999999999993</c:v>
                </c:pt>
                <c:pt idx="31">
                  <c:v>60.335000000000001</c:v>
                </c:pt>
                <c:pt idx="32">
                  <c:v>55.415999999999997</c:v>
                </c:pt>
                <c:pt idx="33">
                  <c:v>63.64</c:v>
                </c:pt>
                <c:pt idx="34">
                  <c:v>58.806000000000004</c:v>
                </c:pt>
                <c:pt idx="35">
                  <c:v>62.012999999999998</c:v>
                </c:pt>
                <c:pt idx="36">
                  <c:v>63.245000000000005</c:v>
                </c:pt>
                <c:pt idx="37">
                  <c:v>64.373999999999995</c:v>
                </c:pt>
                <c:pt idx="38">
                  <c:v>63.186</c:v>
                </c:pt>
                <c:pt idx="39">
                  <c:v>67.113</c:v>
                </c:pt>
                <c:pt idx="40">
                  <c:v>67.443999999999988</c:v>
                </c:pt>
                <c:pt idx="41">
                  <c:v>69.888000000000005</c:v>
                </c:pt>
                <c:pt idx="42">
                  <c:v>67.525000000000006</c:v>
                </c:pt>
                <c:pt idx="43">
                  <c:v>72.147000000000006</c:v>
                </c:pt>
                <c:pt idx="44">
                  <c:v>73.877000000000024</c:v>
                </c:pt>
                <c:pt idx="45">
                  <c:v>79.924000000000007</c:v>
                </c:pt>
                <c:pt idx="46">
                  <c:v>78.248999999999995</c:v>
                </c:pt>
                <c:pt idx="47">
                  <c:v>81.191000000000003</c:v>
                </c:pt>
                <c:pt idx="48">
                  <c:v>82.85799999999999</c:v>
                </c:pt>
                <c:pt idx="49">
                  <c:v>83.45</c:v>
                </c:pt>
                <c:pt idx="50">
                  <c:v>85.615000000000009</c:v>
                </c:pt>
                <c:pt idx="51">
                  <c:v>81.426000000000016</c:v>
                </c:pt>
                <c:pt idx="52">
                  <c:v>88.138000000000005</c:v>
                </c:pt>
                <c:pt idx="53">
                  <c:v>88.559999999999988</c:v>
                </c:pt>
                <c:pt idx="54">
                  <c:v>89.289000000000016</c:v>
                </c:pt>
                <c:pt idx="55">
                  <c:v>88.405999999999992</c:v>
                </c:pt>
                <c:pt idx="56">
                  <c:v>91.451000000000008</c:v>
                </c:pt>
                <c:pt idx="57">
                  <c:v>94.222000000000008</c:v>
                </c:pt>
                <c:pt idx="58">
                  <c:v>89.9</c:v>
                </c:pt>
                <c:pt idx="59">
                  <c:v>94.344000000000008</c:v>
                </c:pt>
                <c:pt idx="60">
                  <c:v>90.851000000000013</c:v>
                </c:pt>
                <c:pt idx="61">
                  <c:v>91.652000000000015</c:v>
                </c:pt>
                <c:pt idx="62">
                  <c:v>95.820999999999998</c:v>
                </c:pt>
                <c:pt idx="63">
                  <c:v>94.838999999999999</c:v>
                </c:pt>
                <c:pt idx="64">
                  <c:v>95.402000000000001</c:v>
                </c:pt>
                <c:pt idx="65">
                  <c:v>95.448999999999998</c:v>
                </c:pt>
                <c:pt idx="66">
                  <c:v>97.724999999999994</c:v>
                </c:pt>
                <c:pt idx="67">
                  <c:v>99.070999999999998</c:v>
                </c:pt>
                <c:pt idx="68">
                  <c:v>98.820999999999998</c:v>
                </c:pt>
                <c:pt idx="69">
                  <c:v>99.639999999999986</c:v>
                </c:pt>
                <c:pt idx="70">
                  <c:v>99.157000000000011</c:v>
                </c:pt>
                <c:pt idx="71">
                  <c:v>99.427000000000007</c:v>
                </c:pt>
                <c:pt idx="72">
                  <c:v>99.171000000000006</c:v>
                </c:pt>
                <c:pt idx="73">
                  <c:v>99.875000000000014</c:v>
                </c:pt>
                <c:pt idx="74">
                  <c:v>99.819000000000003</c:v>
                </c:pt>
                <c:pt idx="75">
                  <c:v>99.907999999999987</c:v>
                </c:pt>
                <c:pt idx="76">
                  <c:v>99.984000000000009</c:v>
                </c:pt>
                <c:pt idx="77">
                  <c:v>99.982000000000014</c:v>
                </c:pt>
                <c:pt idx="78">
                  <c:v>99.953000000000003</c:v>
                </c:pt>
                <c:pt idx="79">
                  <c:v>99.971000000000004</c:v>
                </c:pt>
                <c:pt idx="80">
                  <c:v>99.944000000000003</c:v>
                </c:pt>
                <c:pt idx="81">
                  <c:v>99.972000000000008</c:v>
                </c:pt>
                <c:pt idx="82">
                  <c:v>99.988000000000014</c:v>
                </c:pt>
                <c:pt idx="83">
                  <c:v>99.995000000000005</c:v>
                </c:pt>
                <c:pt idx="84">
                  <c:v>99.988000000000014</c:v>
                </c:pt>
                <c:pt idx="85">
                  <c:v>99.933999999999997</c:v>
                </c:pt>
                <c:pt idx="86">
                  <c:v>99.366000000000014</c:v>
                </c:pt>
                <c:pt idx="87">
                  <c:v>99.917000000000002</c:v>
                </c:pt>
                <c:pt idx="88">
                  <c:v>99.991000000000014</c:v>
                </c:pt>
                <c:pt idx="89">
                  <c:v>99.960000000000008</c:v>
                </c:pt>
                <c:pt idx="90">
                  <c:v>99.95</c:v>
                </c:pt>
                <c:pt idx="91">
                  <c:v>99.948999999999998</c:v>
                </c:pt>
                <c:pt idx="92">
                  <c:v>99.953000000000003</c:v>
                </c:pt>
                <c:pt idx="93">
                  <c:v>99.978000000000009</c:v>
                </c:pt>
                <c:pt idx="94">
                  <c:v>99.97399999999999</c:v>
                </c:pt>
                <c:pt idx="95">
                  <c:v>99.954000000000022</c:v>
                </c:pt>
                <c:pt idx="96">
                  <c:v>99.966999999999999</c:v>
                </c:pt>
                <c:pt idx="97">
                  <c:v>99.948000000000008</c:v>
                </c:pt>
                <c:pt idx="98">
                  <c:v>99.968000000000004</c:v>
                </c:pt>
                <c:pt idx="99">
                  <c:v>99.955000000000013</c:v>
                </c:pt>
                <c:pt idx="100">
                  <c:v>99.974000000000004</c:v>
                </c:pt>
                <c:pt idx="101">
                  <c:v>99.951999999999998</c:v>
                </c:pt>
                <c:pt idx="102">
                  <c:v>99.915999999999997</c:v>
                </c:pt>
                <c:pt idx="103">
                  <c:v>99.698999999999998</c:v>
                </c:pt>
                <c:pt idx="104">
                  <c:v>99.688999999999993</c:v>
                </c:pt>
                <c:pt idx="105">
                  <c:v>99.111000000000004</c:v>
                </c:pt>
                <c:pt idx="106">
                  <c:v>98.614999999999995</c:v>
                </c:pt>
                <c:pt idx="107">
                  <c:v>96.35499999999999</c:v>
                </c:pt>
                <c:pt idx="108">
                  <c:v>92.007999999999996</c:v>
                </c:pt>
                <c:pt idx="109">
                  <c:v>87.850000000000009</c:v>
                </c:pt>
                <c:pt idx="110">
                  <c:v>79.481000000000009</c:v>
                </c:pt>
                <c:pt idx="111">
                  <c:v>73.165999999999997</c:v>
                </c:pt>
                <c:pt idx="112">
                  <c:v>74.992000000000004</c:v>
                </c:pt>
                <c:pt idx="113">
                  <c:v>67.132000000000005</c:v>
                </c:pt>
              </c:numCache>
            </c:numRef>
          </c:val>
          <c:smooth val="0"/>
        </c:ser>
        <c:ser>
          <c:idx val="2"/>
          <c:order val="3"/>
          <c:tx>
            <c:v>FB1</c:v>
          </c:tx>
          <c:spPr>
            <a:ln w="76200" cap="rnd">
              <a:solidFill>
                <a:schemeClr val="accent3"/>
              </a:solidFill>
              <a:round/>
            </a:ln>
            <a:effectLst/>
          </c:spPr>
          <c:marker>
            <c:symbol val="none"/>
          </c:marker>
          <c:cat>
            <c:numRef>
              <c:f>'[Overview-ESX-Pub-Compare (9).xlsx]Util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'[Overview-ESX-Pub-Compare (9).xlsx]Util Compare'!$S$2:$S$115</c:f>
              <c:numCache>
                <c:formatCode>General</c:formatCode>
                <c:ptCount val="114"/>
                <c:pt idx="0">
                  <c:v>7.5949999999999989</c:v>
                </c:pt>
                <c:pt idx="1">
                  <c:v>14.505999999999997</c:v>
                </c:pt>
                <c:pt idx="2">
                  <c:v>17.968</c:v>
                </c:pt>
                <c:pt idx="3">
                  <c:v>17.526000000000003</c:v>
                </c:pt>
                <c:pt idx="4">
                  <c:v>14.016</c:v>
                </c:pt>
                <c:pt idx="5">
                  <c:v>16.968</c:v>
                </c:pt>
                <c:pt idx="6">
                  <c:v>25.792000000000002</c:v>
                </c:pt>
                <c:pt idx="7">
                  <c:v>33.436999999999998</c:v>
                </c:pt>
                <c:pt idx="8">
                  <c:v>39.349000000000004</c:v>
                </c:pt>
                <c:pt idx="9">
                  <c:v>36.557000000000002</c:v>
                </c:pt>
                <c:pt idx="10">
                  <c:v>37.769000000000005</c:v>
                </c:pt>
                <c:pt idx="11">
                  <c:v>36.702000000000005</c:v>
                </c:pt>
                <c:pt idx="12">
                  <c:v>35.638999999999996</c:v>
                </c:pt>
                <c:pt idx="13">
                  <c:v>33.589999999999996</c:v>
                </c:pt>
                <c:pt idx="14">
                  <c:v>33.966999999999999</c:v>
                </c:pt>
                <c:pt idx="15">
                  <c:v>35.394000000000005</c:v>
                </c:pt>
                <c:pt idx="16">
                  <c:v>33.981000000000009</c:v>
                </c:pt>
                <c:pt idx="17">
                  <c:v>40.184000000000005</c:v>
                </c:pt>
                <c:pt idx="18">
                  <c:v>36.152000000000001</c:v>
                </c:pt>
                <c:pt idx="19">
                  <c:v>41.456999999999994</c:v>
                </c:pt>
                <c:pt idx="20">
                  <c:v>41.791999999999994</c:v>
                </c:pt>
                <c:pt idx="21">
                  <c:v>45.951000000000001</c:v>
                </c:pt>
                <c:pt idx="22">
                  <c:v>44.257999999999996</c:v>
                </c:pt>
                <c:pt idx="23">
                  <c:v>45.556999999999995</c:v>
                </c:pt>
                <c:pt idx="24">
                  <c:v>54.301000000000002</c:v>
                </c:pt>
                <c:pt idx="25">
                  <c:v>47.997</c:v>
                </c:pt>
                <c:pt idx="26">
                  <c:v>57.099000000000004</c:v>
                </c:pt>
                <c:pt idx="27">
                  <c:v>54.969000000000008</c:v>
                </c:pt>
                <c:pt idx="28">
                  <c:v>62.924999999999997</c:v>
                </c:pt>
                <c:pt idx="29">
                  <c:v>58.922000000000004</c:v>
                </c:pt>
                <c:pt idx="30">
                  <c:v>59.861000000000004</c:v>
                </c:pt>
                <c:pt idx="31">
                  <c:v>62.050999999999988</c:v>
                </c:pt>
                <c:pt idx="32">
                  <c:v>58.641999999999996</c:v>
                </c:pt>
                <c:pt idx="33">
                  <c:v>65.096000000000004</c:v>
                </c:pt>
                <c:pt idx="34">
                  <c:v>66.013000000000005</c:v>
                </c:pt>
                <c:pt idx="35">
                  <c:v>66.734999999999999</c:v>
                </c:pt>
                <c:pt idx="36">
                  <c:v>66.654000000000011</c:v>
                </c:pt>
                <c:pt idx="37">
                  <c:v>68.713999999999999</c:v>
                </c:pt>
                <c:pt idx="38">
                  <c:v>72.141999999999996</c:v>
                </c:pt>
                <c:pt idx="39">
                  <c:v>72.144000000000005</c:v>
                </c:pt>
                <c:pt idx="40">
                  <c:v>73.62700000000001</c:v>
                </c:pt>
                <c:pt idx="41">
                  <c:v>75.16</c:v>
                </c:pt>
                <c:pt idx="42">
                  <c:v>76.794000000000011</c:v>
                </c:pt>
                <c:pt idx="43">
                  <c:v>78.183999999999997</c:v>
                </c:pt>
                <c:pt idx="44">
                  <c:v>78.179000000000002</c:v>
                </c:pt>
                <c:pt idx="45">
                  <c:v>85.763999999999996</c:v>
                </c:pt>
                <c:pt idx="46">
                  <c:v>83.167000000000016</c:v>
                </c:pt>
                <c:pt idx="47">
                  <c:v>85.793999999999983</c:v>
                </c:pt>
                <c:pt idx="48">
                  <c:v>87.463999999999984</c:v>
                </c:pt>
                <c:pt idx="49">
                  <c:v>90.203999999999994</c:v>
                </c:pt>
                <c:pt idx="50">
                  <c:v>88.724000000000018</c:v>
                </c:pt>
                <c:pt idx="51">
                  <c:v>86.550000000000026</c:v>
                </c:pt>
                <c:pt idx="52">
                  <c:v>94.429000000000002</c:v>
                </c:pt>
                <c:pt idx="53">
                  <c:v>92.17</c:v>
                </c:pt>
                <c:pt idx="54">
                  <c:v>94.354000000000013</c:v>
                </c:pt>
                <c:pt idx="55">
                  <c:v>94.074000000000012</c:v>
                </c:pt>
                <c:pt idx="56">
                  <c:v>93.784000000000006</c:v>
                </c:pt>
                <c:pt idx="57">
                  <c:v>97.504000000000005</c:v>
                </c:pt>
                <c:pt idx="58">
                  <c:v>94.10499999999999</c:v>
                </c:pt>
                <c:pt idx="59">
                  <c:v>97.795000000000002</c:v>
                </c:pt>
                <c:pt idx="60">
                  <c:v>97.815999999999988</c:v>
                </c:pt>
                <c:pt idx="61">
                  <c:v>96.379000000000005</c:v>
                </c:pt>
                <c:pt idx="62">
                  <c:v>99.123999999999995</c:v>
                </c:pt>
                <c:pt idx="63">
                  <c:v>98.410000000000011</c:v>
                </c:pt>
                <c:pt idx="64">
                  <c:v>99.296999999999997</c:v>
                </c:pt>
                <c:pt idx="65">
                  <c:v>99.752000000000024</c:v>
                </c:pt>
                <c:pt idx="66">
                  <c:v>99.667000000000002</c:v>
                </c:pt>
                <c:pt idx="67">
                  <c:v>99.911000000000016</c:v>
                </c:pt>
                <c:pt idx="68">
                  <c:v>99.807000000000002</c:v>
                </c:pt>
                <c:pt idx="69">
                  <c:v>99.90900000000002</c:v>
                </c:pt>
                <c:pt idx="70">
                  <c:v>99.989000000000004</c:v>
                </c:pt>
                <c:pt idx="71">
                  <c:v>99.989000000000004</c:v>
                </c:pt>
                <c:pt idx="72">
                  <c:v>99.947000000000003</c:v>
                </c:pt>
                <c:pt idx="73">
                  <c:v>99.987000000000009</c:v>
                </c:pt>
                <c:pt idx="74">
                  <c:v>99.984000000000009</c:v>
                </c:pt>
                <c:pt idx="75">
                  <c:v>99.995000000000005</c:v>
                </c:pt>
                <c:pt idx="76">
                  <c:v>99.998000000000005</c:v>
                </c:pt>
                <c:pt idx="77">
                  <c:v>99.995000000000005</c:v>
                </c:pt>
                <c:pt idx="78">
                  <c:v>99.995000000000005</c:v>
                </c:pt>
                <c:pt idx="79">
                  <c:v>99.981000000000009</c:v>
                </c:pt>
                <c:pt idx="80">
                  <c:v>99.988000000000014</c:v>
                </c:pt>
                <c:pt idx="81">
                  <c:v>99.993000000000009</c:v>
                </c:pt>
                <c:pt idx="82">
                  <c:v>99.986000000000004</c:v>
                </c:pt>
                <c:pt idx="83">
                  <c:v>99.981999999999999</c:v>
                </c:pt>
                <c:pt idx="84">
                  <c:v>99.994</c:v>
                </c:pt>
                <c:pt idx="85">
                  <c:v>99.977000000000004</c:v>
                </c:pt>
                <c:pt idx="86">
                  <c:v>99.975000000000009</c:v>
                </c:pt>
                <c:pt idx="87">
                  <c:v>99.972000000000008</c:v>
                </c:pt>
                <c:pt idx="88">
                  <c:v>99.979000000000013</c:v>
                </c:pt>
                <c:pt idx="89">
                  <c:v>99.968000000000004</c:v>
                </c:pt>
                <c:pt idx="90">
                  <c:v>99.963999999999999</c:v>
                </c:pt>
                <c:pt idx="91">
                  <c:v>99.966999999999999</c:v>
                </c:pt>
                <c:pt idx="92">
                  <c:v>99.957999999999998</c:v>
                </c:pt>
                <c:pt idx="93">
                  <c:v>99.943000000000012</c:v>
                </c:pt>
                <c:pt idx="94">
                  <c:v>99.927999999999997</c:v>
                </c:pt>
                <c:pt idx="95">
                  <c:v>99.977000000000004</c:v>
                </c:pt>
                <c:pt idx="96">
                  <c:v>99.783000000000001</c:v>
                </c:pt>
                <c:pt idx="97">
                  <c:v>99.917000000000002</c:v>
                </c:pt>
                <c:pt idx="98">
                  <c:v>99.871000000000009</c:v>
                </c:pt>
                <c:pt idx="99">
                  <c:v>99.693999999999988</c:v>
                </c:pt>
                <c:pt idx="100">
                  <c:v>99.941999999999993</c:v>
                </c:pt>
                <c:pt idx="101">
                  <c:v>99.798000000000016</c:v>
                </c:pt>
                <c:pt idx="102">
                  <c:v>99.453000000000003</c:v>
                </c:pt>
                <c:pt idx="103">
                  <c:v>99.227000000000004</c:v>
                </c:pt>
                <c:pt idx="104">
                  <c:v>98.867000000000004</c:v>
                </c:pt>
                <c:pt idx="105">
                  <c:v>98.188999999999993</c:v>
                </c:pt>
                <c:pt idx="106">
                  <c:v>95.522000000000006</c:v>
                </c:pt>
                <c:pt idx="107">
                  <c:v>92.044999999999987</c:v>
                </c:pt>
                <c:pt idx="108">
                  <c:v>82.73299999999999</c:v>
                </c:pt>
                <c:pt idx="109">
                  <c:v>78.552999999999983</c:v>
                </c:pt>
                <c:pt idx="110">
                  <c:v>75.990000000000009</c:v>
                </c:pt>
                <c:pt idx="111">
                  <c:v>70.152000000000001</c:v>
                </c:pt>
                <c:pt idx="112">
                  <c:v>62.813000000000009</c:v>
                </c:pt>
                <c:pt idx="113">
                  <c:v>59.871999999999993</c:v>
                </c:pt>
              </c:numCache>
            </c:numRef>
          </c:val>
          <c:smooth val="0"/>
        </c:ser>
        <c:ser>
          <c:idx val="0"/>
          <c:order val="4"/>
          <c:tx>
            <c:v>Fault</c:v>
          </c:tx>
          <c:spPr>
            <a:ln w="76200" cap="rnd">
              <a:solidFill>
                <a:schemeClr val="accent1"/>
              </a:solidFill>
              <a:round/>
            </a:ln>
            <a:effectLst/>
          </c:spPr>
          <c:marker>
            <c:symbol val="none"/>
          </c:marker>
          <c:cat>
            <c:numRef>
              <c:f>'[Overview-ESX-Pub-Compare (9).xlsx]Util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'[Overview-ESX-Pub-Compare (9).xlsx]Util Compare'!$O$2:$O$115</c:f>
              <c:numCache>
                <c:formatCode>General</c:formatCode>
                <c:ptCount val="114"/>
                <c:pt idx="0">
                  <c:v>7.2099999999999991</c:v>
                </c:pt>
                <c:pt idx="1">
                  <c:v>8.0540000000000003</c:v>
                </c:pt>
                <c:pt idx="2">
                  <c:v>10.119000000000002</c:v>
                </c:pt>
                <c:pt idx="3">
                  <c:v>13.047999999999998</c:v>
                </c:pt>
                <c:pt idx="4">
                  <c:v>12.773</c:v>
                </c:pt>
                <c:pt idx="5">
                  <c:v>13.386999999999997</c:v>
                </c:pt>
                <c:pt idx="6">
                  <c:v>17.861000000000001</c:v>
                </c:pt>
                <c:pt idx="7">
                  <c:v>24.628999999999998</c:v>
                </c:pt>
                <c:pt idx="8">
                  <c:v>38.113999999999997</c:v>
                </c:pt>
                <c:pt idx="9">
                  <c:v>40.967000000000006</c:v>
                </c:pt>
                <c:pt idx="10">
                  <c:v>40.406999999999996</c:v>
                </c:pt>
                <c:pt idx="11">
                  <c:v>37.308000000000007</c:v>
                </c:pt>
                <c:pt idx="12">
                  <c:v>40.195999999999991</c:v>
                </c:pt>
                <c:pt idx="13">
                  <c:v>37.257000000000005</c:v>
                </c:pt>
                <c:pt idx="14">
                  <c:v>34.599000000000004</c:v>
                </c:pt>
                <c:pt idx="15">
                  <c:v>35.957999999999998</c:v>
                </c:pt>
                <c:pt idx="16">
                  <c:v>33.436</c:v>
                </c:pt>
                <c:pt idx="17">
                  <c:v>38.887999999999998</c:v>
                </c:pt>
                <c:pt idx="18">
                  <c:v>36.958999999999996</c:v>
                </c:pt>
                <c:pt idx="19">
                  <c:v>41.43</c:v>
                </c:pt>
                <c:pt idx="20">
                  <c:v>40.883999999999993</c:v>
                </c:pt>
                <c:pt idx="21">
                  <c:v>43.865000000000002</c:v>
                </c:pt>
                <c:pt idx="22">
                  <c:v>46.04099999999999</c:v>
                </c:pt>
                <c:pt idx="23">
                  <c:v>45.42</c:v>
                </c:pt>
                <c:pt idx="24">
                  <c:v>51.915999999999997</c:v>
                </c:pt>
                <c:pt idx="25">
                  <c:v>48.819000000000003</c:v>
                </c:pt>
                <c:pt idx="26">
                  <c:v>57.518999999999991</c:v>
                </c:pt>
                <c:pt idx="27">
                  <c:v>54.644999999999996</c:v>
                </c:pt>
                <c:pt idx="28">
                  <c:v>63.180000000000007</c:v>
                </c:pt>
                <c:pt idx="29">
                  <c:v>58.903999999999996</c:v>
                </c:pt>
                <c:pt idx="30">
                  <c:v>56.539000000000001</c:v>
                </c:pt>
                <c:pt idx="31">
                  <c:v>63.445000000000007</c:v>
                </c:pt>
                <c:pt idx="32">
                  <c:v>60.440999999999988</c:v>
                </c:pt>
                <c:pt idx="33">
                  <c:v>65.926000000000002</c:v>
                </c:pt>
                <c:pt idx="34">
                  <c:v>63.838000000000001</c:v>
                </c:pt>
                <c:pt idx="35">
                  <c:v>67.041999999999987</c:v>
                </c:pt>
                <c:pt idx="36">
                  <c:v>68.646000000000015</c:v>
                </c:pt>
                <c:pt idx="37">
                  <c:v>65.999000000000009</c:v>
                </c:pt>
                <c:pt idx="38">
                  <c:v>70.481000000000009</c:v>
                </c:pt>
                <c:pt idx="39">
                  <c:v>72.691000000000003</c:v>
                </c:pt>
                <c:pt idx="40">
                  <c:v>73.814999999999998</c:v>
                </c:pt>
                <c:pt idx="41">
                  <c:v>75.459000000000003</c:v>
                </c:pt>
                <c:pt idx="42">
                  <c:v>76.369</c:v>
                </c:pt>
                <c:pt idx="43">
                  <c:v>78.847000000000008</c:v>
                </c:pt>
                <c:pt idx="44">
                  <c:v>79.11</c:v>
                </c:pt>
                <c:pt idx="45">
                  <c:v>83.896999999999991</c:v>
                </c:pt>
                <c:pt idx="46">
                  <c:v>83.741000000000014</c:v>
                </c:pt>
                <c:pt idx="47">
                  <c:v>85.751000000000005</c:v>
                </c:pt>
                <c:pt idx="48">
                  <c:v>87.637</c:v>
                </c:pt>
                <c:pt idx="49">
                  <c:v>88.514999999999986</c:v>
                </c:pt>
                <c:pt idx="50">
                  <c:v>91.447000000000003</c:v>
                </c:pt>
                <c:pt idx="51">
                  <c:v>88.41</c:v>
                </c:pt>
                <c:pt idx="52">
                  <c:v>93.217000000000013</c:v>
                </c:pt>
                <c:pt idx="53">
                  <c:v>92.90100000000001</c:v>
                </c:pt>
                <c:pt idx="54">
                  <c:v>92.243000000000009</c:v>
                </c:pt>
                <c:pt idx="55">
                  <c:v>94.782999999999987</c:v>
                </c:pt>
                <c:pt idx="56">
                  <c:v>93.936000000000007</c:v>
                </c:pt>
                <c:pt idx="57">
                  <c:v>97.581999999999994</c:v>
                </c:pt>
                <c:pt idx="58">
                  <c:v>95.911000000000016</c:v>
                </c:pt>
                <c:pt idx="59">
                  <c:v>97.727999999999994</c:v>
                </c:pt>
                <c:pt idx="60">
                  <c:v>97.501999999999995</c:v>
                </c:pt>
                <c:pt idx="61">
                  <c:v>95.144000000000005</c:v>
                </c:pt>
                <c:pt idx="62">
                  <c:v>99.150999999999982</c:v>
                </c:pt>
                <c:pt idx="63">
                  <c:v>98.345999999999989</c:v>
                </c:pt>
                <c:pt idx="64">
                  <c:v>99.225000000000009</c:v>
                </c:pt>
                <c:pt idx="65">
                  <c:v>99.703000000000003</c:v>
                </c:pt>
                <c:pt idx="66">
                  <c:v>99.126999999999995</c:v>
                </c:pt>
                <c:pt idx="67">
                  <c:v>99.694999999999993</c:v>
                </c:pt>
                <c:pt idx="68">
                  <c:v>99.871999999999986</c:v>
                </c:pt>
                <c:pt idx="69">
                  <c:v>99.965999999999994</c:v>
                </c:pt>
                <c:pt idx="70">
                  <c:v>99.919000000000011</c:v>
                </c:pt>
                <c:pt idx="71">
                  <c:v>99.981000000000009</c:v>
                </c:pt>
                <c:pt idx="72">
                  <c:v>99.881</c:v>
                </c:pt>
                <c:pt idx="73">
                  <c:v>99.981999999999999</c:v>
                </c:pt>
                <c:pt idx="74">
                  <c:v>99.993000000000009</c:v>
                </c:pt>
                <c:pt idx="75">
                  <c:v>99.998000000000005</c:v>
                </c:pt>
                <c:pt idx="76">
                  <c:v>99.998999999999995</c:v>
                </c:pt>
                <c:pt idx="77">
                  <c:v>100</c:v>
                </c:pt>
                <c:pt idx="78">
                  <c:v>100</c:v>
                </c:pt>
                <c:pt idx="79">
                  <c:v>100</c:v>
                </c:pt>
                <c:pt idx="80">
                  <c:v>99.992000000000004</c:v>
                </c:pt>
                <c:pt idx="81">
                  <c:v>99.983999999999995</c:v>
                </c:pt>
                <c:pt idx="82">
                  <c:v>99.977000000000004</c:v>
                </c:pt>
                <c:pt idx="83">
                  <c:v>99.984000000000009</c:v>
                </c:pt>
                <c:pt idx="84">
                  <c:v>99.968999999999994</c:v>
                </c:pt>
                <c:pt idx="85">
                  <c:v>99.984999999999985</c:v>
                </c:pt>
                <c:pt idx="86">
                  <c:v>99.986999999999995</c:v>
                </c:pt>
                <c:pt idx="87">
                  <c:v>99.974000000000004</c:v>
                </c:pt>
                <c:pt idx="88">
                  <c:v>99.968000000000004</c:v>
                </c:pt>
                <c:pt idx="89">
                  <c:v>99.985000000000014</c:v>
                </c:pt>
                <c:pt idx="90">
                  <c:v>99.953999999999994</c:v>
                </c:pt>
                <c:pt idx="91">
                  <c:v>99.956000000000003</c:v>
                </c:pt>
                <c:pt idx="92">
                  <c:v>99.969000000000008</c:v>
                </c:pt>
                <c:pt idx="93">
                  <c:v>99.965000000000003</c:v>
                </c:pt>
                <c:pt idx="94">
                  <c:v>99.960999999999999</c:v>
                </c:pt>
                <c:pt idx="95">
                  <c:v>99.969000000000008</c:v>
                </c:pt>
                <c:pt idx="96">
                  <c:v>99.962000000000003</c:v>
                </c:pt>
                <c:pt idx="97">
                  <c:v>99.957999999999998</c:v>
                </c:pt>
                <c:pt idx="98">
                  <c:v>99.965000000000003</c:v>
                </c:pt>
                <c:pt idx="99">
                  <c:v>99.950999999999993</c:v>
                </c:pt>
                <c:pt idx="100">
                  <c:v>99.977999999999994</c:v>
                </c:pt>
                <c:pt idx="101">
                  <c:v>99.945999999999998</c:v>
                </c:pt>
                <c:pt idx="102">
                  <c:v>99.913000000000011</c:v>
                </c:pt>
                <c:pt idx="103">
                  <c:v>99.790999999999997</c:v>
                </c:pt>
                <c:pt idx="104">
                  <c:v>99.677999999999997</c:v>
                </c:pt>
                <c:pt idx="105">
                  <c:v>99.031000000000006</c:v>
                </c:pt>
                <c:pt idx="106">
                  <c:v>98.350000000000009</c:v>
                </c:pt>
                <c:pt idx="107">
                  <c:v>93.640999999999991</c:v>
                </c:pt>
                <c:pt idx="108">
                  <c:v>89.817000000000007</c:v>
                </c:pt>
                <c:pt idx="109">
                  <c:v>85.16</c:v>
                </c:pt>
                <c:pt idx="110">
                  <c:v>79.248999999999995</c:v>
                </c:pt>
                <c:pt idx="111">
                  <c:v>77.350999999999999</c:v>
                </c:pt>
                <c:pt idx="112">
                  <c:v>67.641999999999996</c:v>
                </c:pt>
                <c:pt idx="113">
                  <c:v>66.144000000000005</c:v>
                </c:pt>
              </c:numCache>
            </c:numRef>
          </c:val>
          <c:smooth val="0"/>
        </c:ser>
        <c:dLbls>
          <c:showLegendKey val="0"/>
          <c:showVal val="0"/>
          <c:showCatName val="0"/>
          <c:showSerName val="0"/>
          <c:showPercent val="0"/>
          <c:showBubbleSize val="0"/>
        </c:dLbls>
        <c:smooth val="0"/>
        <c:axId val="1360644608"/>
        <c:axId val="1360648960"/>
      </c:lineChart>
      <c:catAx>
        <c:axId val="1360644608"/>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60648960"/>
        <c:crosses val="autoZero"/>
        <c:auto val="1"/>
        <c:lblAlgn val="ctr"/>
        <c:lblOffset val="100"/>
        <c:noMultiLvlLbl val="0"/>
      </c:catAx>
      <c:valAx>
        <c:axId val="136064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360644608"/>
        <c:crosses val="autoZero"/>
        <c:crossBetween val="between"/>
      </c:valAx>
      <c:spPr>
        <a:noFill/>
        <a:ln>
          <a:noFill/>
        </a:ln>
        <a:effectLst/>
      </c:spPr>
    </c:plotArea>
    <c:legend>
      <c:legendPos val="t"/>
      <c:layout/>
      <c:overlay val="0"/>
      <c:spPr>
        <a:noFill/>
        <a:ln>
          <a:noFill/>
        </a:ln>
        <a:effectLst/>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Non-VFS</c:v>
          </c:tx>
          <c:spPr>
            <a:ln w="76200" cap="rnd">
              <a:solidFill>
                <a:schemeClr val="accent1"/>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Compare'!$O$2:$O$115</c:f>
              <c:numCache>
                <c:formatCode>General</c:formatCode>
                <c:ptCount val="114"/>
                <c:pt idx="0">
                  <c:v>281.59399999999999</c:v>
                </c:pt>
                <c:pt idx="1">
                  <c:v>318.34199999999998</c:v>
                </c:pt>
                <c:pt idx="2">
                  <c:v>462.74800000000005</c:v>
                </c:pt>
                <c:pt idx="3">
                  <c:v>728.27600000000007</c:v>
                </c:pt>
                <c:pt idx="4">
                  <c:v>815.49399999999991</c:v>
                </c:pt>
                <c:pt idx="5">
                  <c:v>799.79200000000014</c:v>
                </c:pt>
                <c:pt idx="6">
                  <c:v>1042.242</c:v>
                </c:pt>
                <c:pt idx="7">
                  <c:v>1232.5520000000001</c:v>
                </c:pt>
                <c:pt idx="8">
                  <c:v>1593.6020000000001</c:v>
                </c:pt>
                <c:pt idx="9">
                  <c:v>1665.8760000000002</c:v>
                </c:pt>
                <c:pt idx="10">
                  <c:v>1784.5139999999999</c:v>
                </c:pt>
                <c:pt idx="11">
                  <c:v>1600.8820000000003</c:v>
                </c:pt>
                <c:pt idx="12">
                  <c:v>1568.566</c:v>
                </c:pt>
                <c:pt idx="13">
                  <c:v>1617.242</c:v>
                </c:pt>
                <c:pt idx="14">
                  <c:v>1444.3339999999998</c:v>
                </c:pt>
                <c:pt idx="15">
                  <c:v>1547.81</c:v>
                </c:pt>
                <c:pt idx="16">
                  <c:v>1411.9839999999999</c:v>
                </c:pt>
                <c:pt idx="17">
                  <c:v>1483.7500000000002</c:v>
                </c:pt>
                <c:pt idx="18">
                  <c:v>1504.672</c:v>
                </c:pt>
                <c:pt idx="19">
                  <c:v>1503.7840000000001</c:v>
                </c:pt>
                <c:pt idx="20">
                  <c:v>1575.7599999999998</c:v>
                </c:pt>
                <c:pt idx="21">
                  <c:v>1430.4359999999999</c:v>
                </c:pt>
                <c:pt idx="22">
                  <c:v>1574.6679999999999</c:v>
                </c:pt>
                <c:pt idx="23">
                  <c:v>1496.9299999999998</c:v>
                </c:pt>
                <c:pt idx="24">
                  <c:v>1564.2719999999997</c:v>
                </c:pt>
                <c:pt idx="25">
                  <c:v>1418.6840000000002</c:v>
                </c:pt>
                <c:pt idx="26">
                  <c:v>1441.0339999999999</c:v>
                </c:pt>
                <c:pt idx="27">
                  <c:v>1627.7960000000003</c:v>
                </c:pt>
                <c:pt idx="28">
                  <c:v>1550.39</c:v>
                </c:pt>
                <c:pt idx="29">
                  <c:v>1572.1260000000002</c:v>
                </c:pt>
                <c:pt idx="30">
                  <c:v>1546.2020000000002</c:v>
                </c:pt>
                <c:pt idx="31">
                  <c:v>1582.7779999999998</c:v>
                </c:pt>
                <c:pt idx="32">
                  <c:v>1522.9340000000002</c:v>
                </c:pt>
                <c:pt idx="33">
                  <c:v>1572.6380000000001</c:v>
                </c:pt>
                <c:pt idx="34">
                  <c:v>1651.2740000000001</c:v>
                </c:pt>
                <c:pt idx="35">
                  <c:v>1577.3419999999999</c:v>
                </c:pt>
                <c:pt idx="36">
                  <c:v>1617.5800000000002</c:v>
                </c:pt>
                <c:pt idx="37">
                  <c:v>1536.1320000000001</c:v>
                </c:pt>
                <c:pt idx="38">
                  <c:v>1701.03</c:v>
                </c:pt>
                <c:pt idx="39">
                  <c:v>1608.0000000000002</c:v>
                </c:pt>
                <c:pt idx="40">
                  <c:v>1732.78</c:v>
                </c:pt>
                <c:pt idx="41">
                  <c:v>1571.442</c:v>
                </c:pt>
                <c:pt idx="42">
                  <c:v>1632.5220000000002</c:v>
                </c:pt>
                <c:pt idx="43">
                  <c:v>1732.6440000000002</c:v>
                </c:pt>
                <c:pt idx="44">
                  <c:v>1657.8800000000003</c:v>
                </c:pt>
                <c:pt idx="45">
                  <c:v>1666.288</c:v>
                </c:pt>
                <c:pt idx="46">
                  <c:v>1707.8140000000003</c:v>
                </c:pt>
                <c:pt idx="47">
                  <c:v>1742.8240000000001</c:v>
                </c:pt>
                <c:pt idx="48">
                  <c:v>1746.8560000000002</c:v>
                </c:pt>
                <c:pt idx="49">
                  <c:v>1679.7939999999999</c:v>
                </c:pt>
                <c:pt idx="50">
                  <c:v>1715.0340000000001</c:v>
                </c:pt>
                <c:pt idx="51">
                  <c:v>1703.1560000000002</c:v>
                </c:pt>
                <c:pt idx="52">
                  <c:v>1720.7</c:v>
                </c:pt>
                <c:pt idx="53">
                  <c:v>1799.0719999999997</c:v>
                </c:pt>
                <c:pt idx="54">
                  <c:v>1683.4639999999999</c:v>
                </c:pt>
                <c:pt idx="55">
                  <c:v>1709.2919999999999</c:v>
                </c:pt>
                <c:pt idx="56">
                  <c:v>1765.884</c:v>
                </c:pt>
                <c:pt idx="57">
                  <c:v>1716.73</c:v>
                </c:pt>
                <c:pt idx="58">
                  <c:v>1744.896</c:v>
                </c:pt>
                <c:pt idx="59">
                  <c:v>1696.1620000000003</c:v>
                </c:pt>
                <c:pt idx="60">
                  <c:v>1744.7740000000001</c:v>
                </c:pt>
                <c:pt idx="61">
                  <c:v>1759.5739999999998</c:v>
                </c:pt>
                <c:pt idx="62">
                  <c:v>1762.8880000000001</c:v>
                </c:pt>
                <c:pt idx="63">
                  <c:v>1711.9019999999996</c:v>
                </c:pt>
                <c:pt idx="64">
                  <c:v>1778.7360000000001</c:v>
                </c:pt>
                <c:pt idx="65">
                  <c:v>1756.2720000000002</c:v>
                </c:pt>
                <c:pt idx="66">
                  <c:v>1766.2339999999999</c:v>
                </c:pt>
                <c:pt idx="67">
                  <c:v>1698.0580000000002</c:v>
                </c:pt>
                <c:pt idx="68">
                  <c:v>1872.6</c:v>
                </c:pt>
                <c:pt idx="69">
                  <c:v>1745.3440000000003</c:v>
                </c:pt>
                <c:pt idx="70">
                  <c:v>1822.9840000000004</c:v>
                </c:pt>
                <c:pt idx="71">
                  <c:v>1685.0339999999997</c:v>
                </c:pt>
                <c:pt idx="72">
                  <c:v>1801.712</c:v>
                </c:pt>
                <c:pt idx="73">
                  <c:v>1808.828</c:v>
                </c:pt>
                <c:pt idx="74">
                  <c:v>1725.2379999999998</c:v>
                </c:pt>
                <c:pt idx="75">
                  <c:v>1750.0340000000001</c:v>
                </c:pt>
                <c:pt idx="76">
                  <c:v>1789.53</c:v>
                </c:pt>
                <c:pt idx="77">
                  <c:v>1794.3580000000002</c:v>
                </c:pt>
                <c:pt idx="78">
                  <c:v>1755.5980000000004</c:v>
                </c:pt>
                <c:pt idx="79">
                  <c:v>1751.4599999999998</c:v>
                </c:pt>
                <c:pt idx="80">
                  <c:v>1795.8759999999997</c:v>
                </c:pt>
                <c:pt idx="81">
                  <c:v>1829.0899999999997</c:v>
                </c:pt>
                <c:pt idx="82">
                  <c:v>1853.35</c:v>
                </c:pt>
                <c:pt idx="83">
                  <c:v>1868.7720000000002</c:v>
                </c:pt>
                <c:pt idx="84">
                  <c:v>1835.4639999999999</c:v>
                </c:pt>
                <c:pt idx="85">
                  <c:v>1808.6940000000002</c:v>
                </c:pt>
                <c:pt idx="86">
                  <c:v>1826.0960000000002</c:v>
                </c:pt>
                <c:pt idx="87">
                  <c:v>1848.3240000000001</c:v>
                </c:pt>
                <c:pt idx="88">
                  <c:v>1862.5880000000002</c:v>
                </c:pt>
                <c:pt idx="89">
                  <c:v>1951.1779999999994</c:v>
                </c:pt>
                <c:pt idx="90">
                  <c:v>1852.3240000000001</c:v>
                </c:pt>
                <c:pt idx="91">
                  <c:v>1869.6899999999998</c:v>
                </c:pt>
                <c:pt idx="92">
                  <c:v>1729.9060000000002</c:v>
                </c:pt>
                <c:pt idx="93">
                  <c:v>1685.0419999999999</c:v>
                </c:pt>
                <c:pt idx="94">
                  <c:v>1553.5859999999998</c:v>
                </c:pt>
                <c:pt idx="95">
                  <c:v>1559.8240000000001</c:v>
                </c:pt>
                <c:pt idx="96">
                  <c:v>1421.63</c:v>
                </c:pt>
                <c:pt idx="97">
                  <c:v>1349.8979999999999</c:v>
                </c:pt>
                <c:pt idx="98">
                  <c:v>1172.6479999999999</c:v>
                </c:pt>
                <c:pt idx="99">
                  <c:v>1128.7819999999999</c:v>
                </c:pt>
                <c:pt idx="100">
                  <c:v>1041.1579999999999</c:v>
                </c:pt>
                <c:pt idx="101">
                  <c:v>969.36</c:v>
                </c:pt>
                <c:pt idx="102">
                  <c:v>860.47399999999993</c:v>
                </c:pt>
                <c:pt idx="103">
                  <c:v>854.42399999999998</c:v>
                </c:pt>
                <c:pt idx="104">
                  <c:v>853.16999999999985</c:v>
                </c:pt>
                <c:pt idx="105">
                  <c:v>775.7639999999999</c:v>
                </c:pt>
                <c:pt idx="106">
                  <c:v>737.10799999999995</c:v>
                </c:pt>
                <c:pt idx="107">
                  <c:v>706.12599999999998</c:v>
                </c:pt>
                <c:pt idx="108">
                  <c:v>702.00199999999995</c:v>
                </c:pt>
                <c:pt idx="109">
                  <c:v>680.40800000000002</c:v>
                </c:pt>
                <c:pt idx="110">
                  <c:v>618.41600000000005</c:v>
                </c:pt>
                <c:pt idx="111">
                  <c:v>589.46600000000001</c:v>
                </c:pt>
                <c:pt idx="112">
                  <c:v>549.63199999999995</c:v>
                </c:pt>
                <c:pt idx="113">
                  <c:v>496.30600000000004</c:v>
                </c:pt>
              </c:numCache>
            </c:numRef>
          </c:val>
          <c:smooth val="0"/>
        </c:ser>
        <c:ser>
          <c:idx val="1"/>
          <c:order val="1"/>
          <c:tx>
            <c:v>VFS</c:v>
          </c:tx>
          <c:spPr>
            <a:ln w="76200" cap="rnd">
              <a:solidFill>
                <a:schemeClr val="accent2"/>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Compare'!$AA$2:$AA$115</c:f>
              <c:numCache>
                <c:formatCode>General</c:formatCode>
                <c:ptCount val="114"/>
                <c:pt idx="0">
                  <c:v>374.08600000000001</c:v>
                </c:pt>
                <c:pt idx="1">
                  <c:v>405.97800000000001</c:v>
                </c:pt>
                <c:pt idx="2">
                  <c:v>544.27400000000011</c:v>
                </c:pt>
                <c:pt idx="3">
                  <c:v>847.05199999999991</c:v>
                </c:pt>
                <c:pt idx="4">
                  <c:v>854.77799999999991</c:v>
                </c:pt>
                <c:pt idx="5">
                  <c:v>697.92000000000007</c:v>
                </c:pt>
                <c:pt idx="6">
                  <c:v>655.10200000000009</c:v>
                </c:pt>
                <c:pt idx="7">
                  <c:v>1085.4540000000002</c:v>
                </c:pt>
                <c:pt idx="8">
                  <c:v>1415.3919999999998</c:v>
                </c:pt>
                <c:pt idx="9">
                  <c:v>1690.836</c:v>
                </c:pt>
                <c:pt idx="10">
                  <c:v>1749.2379999999998</c:v>
                </c:pt>
                <c:pt idx="11">
                  <c:v>1525.1539999999998</c:v>
                </c:pt>
                <c:pt idx="12">
                  <c:v>1513.498</c:v>
                </c:pt>
                <c:pt idx="13">
                  <c:v>1622.646</c:v>
                </c:pt>
                <c:pt idx="14">
                  <c:v>1358.8899999999999</c:v>
                </c:pt>
                <c:pt idx="15">
                  <c:v>1441.0120000000002</c:v>
                </c:pt>
                <c:pt idx="16">
                  <c:v>1263.8359999999998</c:v>
                </c:pt>
                <c:pt idx="17">
                  <c:v>1427.558</c:v>
                </c:pt>
                <c:pt idx="18">
                  <c:v>1317.3720000000001</c:v>
                </c:pt>
                <c:pt idx="19">
                  <c:v>1324.6220000000001</c:v>
                </c:pt>
                <c:pt idx="20">
                  <c:v>1449.7159999999999</c:v>
                </c:pt>
                <c:pt idx="21">
                  <c:v>1399.682</c:v>
                </c:pt>
                <c:pt idx="22">
                  <c:v>1414.8919999999998</c:v>
                </c:pt>
                <c:pt idx="23">
                  <c:v>1376.2359999999999</c:v>
                </c:pt>
                <c:pt idx="24">
                  <c:v>1379.8340000000001</c:v>
                </c:pt>
                <c:pt idx="25">
                  <c:v>1379.6200000000001</c:v>
                </c:pt>
                <c:pt idx="26">
                  <c:v>1305.7739999999999</c:v>
                </c:pt>
                <c:pt idx="27">
                  <c:v>1367.17</c:v>
                </c:pt>
                <c:pt idx="28">
                  <c:v>1301.8819999999998</c:v>
                </c:pt>
                <c:pt idx="29">
                  <c:v>1377.346</c:v>
                </c:pt>
                <c:pt idx="30">
                  <c:v>1267.5740000000001</c:v>
                </c:pt>
                <c:pt idx="31">
                  <c:v>1402.3460000000002</c:v>
                </c:pt>
                <c:pt idx="32">
                  <c:v>1355.0919999999999</c:v>
                </c:pt>
                <c:pt idx="33">
                  <c:v>1402.51</c:v>
                </c:pt>
                <c:pt idx="34">
                  <c:v>1409.9060000000002</c:v>
                </c:pt>
                <c:pt idx="35">
                  <c:v>1389.6339999999998</c:v>
                </c:pt>
                <c:pt idx="36">
                  <c:v>1382.59</c:v>
                </c:pt>
                <c:pt idx="37">
                  <c:v>1372.3019999999999</c:v>
                </c:pt>
                <c:pt idx="38">
                  <c:v>1393.0499999999997</c:v>
                </c:pt>
                <c:pt idx="39">
                  <c:v>1415.27</c:v>
                </c:pt>
                <c:pt idx="40">
                  <c:v>1417.39</c:v>
                </c:pt>
                <c:pt idx="41">
                  <c:v>1486.5160000000001</c:v>
                </c:pt>
                <c:pt idx="42">
                  <c:v>1418.6959999999999</c:v>
                </c:pt>
                <c:pt idx="43">
                  <c:v>1518.684</c:v>
                </c:pt>
                <c:pt idx="44">
                  <c:v>1393.5519999999999</c:v>
                </c:pt>
                <c:pt idx="45">
                  <c:v>1411.9</c:v>
                </c:pt>
                <c:pt idx="46">
                  <c:v>1422.616</c:v>
                </c:pt>
                <c:pt idx="47">
                  <c:v>1481.7860000000001</c:v>
                </c:pt>
                <c:pt idx="48">
                  <c:v>1483.6139999999998</c:v>
                </c:pt>
                <c:pt idx="49">
                  <c:v>1534.2660000000001</c:v>
                </c:pt>
                <c:pt idx="50">
                  <c:v>1424.3679999999999</c:v>
                </c:pt>
                <c:pt idx="51">
                  <c:v>1586.846</c:v>
                </c:pt>
                <c:pt idx="52">
                  <c:v>1510.078</c:v>
                </c:pt>
                <c:pt idx="53">
                  <c:v>1413.8620000000001</c:v>
                </c:pt>
                <c:pt idx="54">
                  <c:v>1551.9380000000001</c:v>
                </c:pt>
                <c:pt idx="55">
                  <c:v>1513.84</c:v>
                </c:pt>
                <c:pt idx="56">
                  <c:v>1629.182</c:v>
                </c:pt>
                <c:pt idx="57">
                  <c:v>1369.0119999999999</c:v>
                </c:pt>
                <c:pt idx="58">
                  <c:v>1535.8779999999997</c:v>
                </c:pt>
                <c:pt idx="59">
                  <c:v>1505.306</c:v>
                </c:pt>
                <c:pt idx="60">
                  <c:v>1534.6299999999999</c:v>
                </c:pt>
                <c:pt idx="61">
                  <c:v>1567.146</c:v>
                </c:pt>
                <c:pt idx="62">
                  <c:v>1496.7800000000002</c:v>
                </c:pt>
                <c:pt idx="63">
                  <c:v>1540.712</c:v>
                </c:pt>
                <c:pt idx="64">
                  <c:v>1533.4060000000002</c:v>
                </c:pt>
                <c:pt idx="65">
                  <c:v>1531.6020000000001</c:v>
                </c:pt>
                <c:pt idx="66">
                  <c:v>1586.5320000000002</c:v>
                </c:pt>
                <c:pt idx="67">
                  <c:v>1510.3319999999999</c:v>
                </c:pt>
                <c:pt idx="68">
                  <c:v>1580.0480000000002</c:v>
                </c:pt>
                <c:pt idx="69">
                  <c:v>1557.96</c:v>
                </c:pt>
                <c:pt idx="70">
                  <c:v>1657.4360000000001</c:v>
                </c:pt>
                <c:pt idx="71">
                  <c:v>1595.08</c:v>
                </c:pt>
                <c:pt idx="72">
                  <c:v>1581.8020000000001</c:v>
                </c:pt>
                <c:pt idx="73">
                  <c:v>1550.1320000000001</c:v>
                </c:pt>
                <c:pt idx="74">
                  <c:v>1500.1680000000001</c:v>
                </c:pt>
                <c:pt idx="75">
                  <c:v>1547.1379999999999</c:v>
                </c:pt>
                <c:pt idx="76">
                  <c:v>1535.8879999999999</c:v>
                </c:pt>
                <c:pt idx="77">
                  <c:v>1592.394</c:v>
                </c:pt>
                <c:pt idx="78">
                  <c:v>1552.096</c:v>
                </c:pt>
                <c:pt idx="79">
                  <c:v>1637.7359999999996</c:v>
                </c:pt>
                <c:pt idx="80">
                  <c:v>1615.9259999999997</c:v>
                </c:pt>
                <c:pt idx="81">
                  <c:v>1563.0719999999997</c:v>
                </c:pt>
                <c:pt idx="82">
                  <c:v>1610.2979999999998</c:v>
                </c:pt>
                <c:pt idx="83">
                  <c:v>1651.598</c:v>
                </c:pt>
                <c:pt idx="84">
                  <c:v>1587.1760000000002</c:v>
                </c:pt>
                <c:pt idx="85">
                  <c:v>1630.5939999999998</c:v>
                </c:pt>
                <c:pt idx="86">
                  <c:v>1615.93</c:v>
                </c:pt>
                <c:pt idx="87">
                  <c:v>1654.3020000000001</c:v>
                </c:pt>
                <c:pt idx="88">
                  <c:v>1650.4479999999999</c:v>
                </c:pt>
                <c:pt idx="89">
                  <c:v>1677.0160000000003</c:v>
                </c:pt>
                <c:pt idx="90">
                  <c:v>1602.36</c:v>
                </c:pt>
                <c:pt idx="91">
                  <c:v>1663.7259999999999</c:v>
                </c:pt>
                <c:pt idx="92">
                  <c:v>1531.6080000000002</c:v>
                </c:pt>
                <c:pt idx="93">
                  <c:v>1364.6220000000001</c:v>
                </c:pt>
                <c:pt idx="94">
                  <c:v>1337.9160000000002</c:v>
                </c:pt>
                <c:pt idx="95">
                  <c:v>1279.8159999999998</c:v>
                </c:pt>
                <c:pt idx="96">
                  <c:v>1274.502</c:v>
                </c:pt>
                <c:pt idx="97">
                  <c:v>1229.4879999999998</c:v>
                </c:pt>
                <c:pt idx="98">
                  <c:v>1166.0059999999999</c:v>
                </c:pt>
                <c:pt idx="99">
                  <c:v>1108.0859999999998</c:v>
                </c:pt>
                <c:pt idx="100">
                  <c:v>1083.45</c:v>
                </c:pt>
                <c:pt idx="101">
                  <c:v>979.7700000000001</c:v>
                </c:pt>
                <c:pt idx="102">
                  <c:v>938.08400000000006</c:v>
                </c:pt>
                <c:pt idx="103">
                  <c:v>868.33799999999997</c:v>
                </c:pt>
                <c:pt idx="104">
                  <c:v>850.51199999999994</c:v>
                </c:pt>
                <c:pt idx="105">
                  <c:v>819.83600000000001</c:v>
                </c:pt>
                <c:pt idx="106">
                  <c:v>760.65200000000004</c:v>
                </c:pt>
                <c:pt idx="107">
                  <c:v>760.7</c:v>
                </c:pt>
                <c:pt idx="108">
                  <c:v>694.7700000000001</c:v>
                </c:pt>
                <c:pt idx="109">
                  <c:v>685.91800000000001</c:v>
                </c:pt>
                <c:pt idx="110">
                  <c:v>640.38800000000003</c:v>
                </c:pt>
                <c:pt idx="111">
                  <c:v>605.86800000000005</c:v>
                </c:pt>
                <c:pt idx="112">
                  <c:v>584.04200000000003</c:v>
                </c:pt>
                <c:pt idx="113">
                  <c:v>526.50599999999997</c:v>
                </c:pt>
              </c:numCache>
            </c:numRef>
          </c:val>
          <c:smooth val="0"/>
        </c:ser>
        <c:ser>
          <c:idx val="2"/>
          <c:order val="2"/>
          <c:tx>
            <c:v>Migrated</c:v>
          </c:tx>
          <c:spPr>
            <a:ln w="76200" cap="rnd">
              <a:solidFill>
                <a:schemeClr val="accent3"/>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Compare'!$X$2:$X$115</c:f>
              <c:numCache>
                <c:formatCode>General</c:formatCode>
                <c:ptCount val="114"/>
                <c:pt idx="0">
                  <c:v>295.81999999999994</c:v>
                </c:pt>
                <c:pt idx="1">
                  <c:v>448.988</c:v>
                </c:pt>
                <c:pt idx="2">
                  <c:v>614.7700000000001</c:v>
                </c:pt>
                <c:pt idx="3">
                  <c:v>722.11199999999997</c:v>
                </c:pt>
                <c:pt idx="4">
                  <c:v>718.31200000000001</c:v>
                </c:pt>
                <c:pt idx="5">
                  <c:v>671.71399999999994</c:v>
                </c:pt>
                <c:pt idx="6">
                  <c:v>721.27600000000007</c:v>
                </c:pt>
                <c:pt idx="7">
                  <c:v>1077.8119999999999</c:v>
                </c:pt>
                <c:pt idx="8">
                  <c:v>1425.8519999999996</c:v>
                </c:pt>
                <c:pt idx="9">
                  <c:v>1518.31</c:v>
                </c:pt>
                <c:pt idx="10">
                  <c:v>1747.7900000000002</c:v>
                </c:pt>
                <c:pt idx="11">
                  <c:v>1581.848</c:v>
                </c:pt>
                <c:pt idx="12">
                  <c:v>1516.78</c:v>
                </c:pt>
                <c:pt idx="13">
                  <c:v>1499.0219999999999</c:v>
                </c:pt>
                <c:pt idx="14">
                  <c:v>1258.2559999999999</c:v>
                </c:pt>
                <c:pt idx="15">
                  <c:v>1382.7360000000001</c:v>
                </c:pt>
                <c:pt idx="16">
                  <c:v>1277.066</c:v>
                </c:pt>
                <c:pt idx="17">
                  <c:v>1310.876</c:v>
                </c:pt>
                <c:pt idx="18">
                  <c:v>1229.4940000000001</c:v>
                </c:pt>
                <c:pt idx="19">
                  <c:v>1474.5419999999999</c:v>
                </c:pt>
                <c:pt idx="20">
                  <c:v>1360.3579999999999</c:v>
                </c:pt>
                <c:pt idx="21">
                  <c:v>1343.0459999999998</c:v>
                </c:pt>
                <c:pt idx="22">
                  <c:v>1351.1019999999999</c:v>
                </c:pt>
                <c:pt idx="23">
                  <c:v>1370.7379999999998</c:v>
                </c:pt>
                <c:pt idx="24">
                  <c:v>1350.3360000000002</c:v>
                </c:pt>
                <c:pt idx="25">
                  <c:v>1216.5919999999999</c:v>
                </c:pt>
                <c:pt idx="26">
                  <c:v>1323.67</c:v>
                </c:pt>
                <c:pt idx="27">
                  <c:v>1420.904</c:v>
                </c:pt>
                <c:pt idx="28">
                  <c:v>1241.9240000000002</c:v>
                </c:pt>
                <c:pt idx="29">
                  <c:v>1350.8139999999999</c:v>
                </c:pt>
                <c:pt idx="30">
                  <c:v>1241.066</c:v>
                </c:pt>
                <c:pt idx="31">
                  <c:v>1428.7860000000001</c:v>
                </c:pt>
                <c:pt idx="32">
                  <c:v>1257.4839999999999</c:v>
                </c:pt>
                <c:pt idx="33">
                  <c:v>1461.1219999999998</c:v>
                </c:pt>
                <c:pt idx="34">
                  <c:v>1260.1820000000002</c:v>
                </c:pt>
                <c:pt idx="35">
                  <c:v>1378.44</c:v>
                </c:pt>
                <c:pt idx="36">
                  <c:v>1352.9580000000001</c:v>
                </c:pt>
                <c:pt idx="37">
                  <c:v>1347.2239999999997</c:v>
                </c:pt>
                <c:pt idx="38">
                  <c:v>1385.126</c:v>
                </c:pt>
                <c:pt idx="39">
                  <c:v>1400.0440000000001</c:v>
                </c:pt>
                <c:pt idx="40">
                  <c:v>1413.1200000000001</c:v>
                </c:pt>
                <c:pt idx="41">
                  <c:v>1407.6979999999999</c:v>
                </c:pt>
                <c:pt idx="42">
                  <c:v>1409.4740000000002</c:v>
                </c:pt>
                <c:pt idx="43">
                  <c:v>1406.6200000000003</c:v>
                </c:pt>
                <c:pt idx="44">
                  <c:v>1329.5839999999998</c:v>
                </c:pt>
                <c:pt idx="45">
                  <c:v>1438.8160000000003</c:v>
                </c:pt>
                <c:pt idx="46">
                  <c:v>1385.556</c:v>
                </c:pt>
                <c:pt idx="47">
                  <c:v>1506.8700000000001</c:v>
                </c:pt>
                <c:pt idx="48">
                  <c:v>1414.7639999999999</c:v>
                </c:pt>
                <c:pt idx="49">
                  <c:v>1378.894</c:v>
                </c:pt>
                <c:pt idx="50">
                  <c:v>1478.9860000000001</c:v>
                </c:pt>
                <c:pt idx="51">
                  <c:v>1519.8720000000001</c:v>
                </c:pt>
                <c:pt idx="52">
                  <c:v>1539.6579999999999</c:v>
                </c:pt>
                <c:pt idx="53">
                  <c:v>1380.23</c:v>
                </c:pt>
                <c:pt idx="54">
                  <c:v>1454.5520000000001</c:v>
                </c:pt>
                <c:pt idx="55">
                  <c:v>1480.9839999999999</c:v>
                </c:pt>
                <c:pt idx="56">
                  <c:v>1448.6120000000001</c:v>
                </c:pt>
                <c:pt idx="57">
                  <c:v>1466.0139999999999</c:v>
                </c:pt>
                <c:pt idx="58">
                  <c:v>1411.7080000000001</c:v>
                </c:pt>
                <c:pt idx="59">
                  <c:v>1490.2679999999998</c:v>
                </c:pt>
                <c:pt idx="60">
                  <c:v>1520.0080000000003</c:v>
                </c:pt>
                <c:pt idx="61">
                  <c:v>1388.056</c:v>
                </c:pt>
                <c:pt idx="62">
                  <c:v>1538.1820000000002</c:v>
                </c:pt>
                <c:pt idx="63">
                  <c:v>1511.7639999999997</c:v>
                </c:pt>
                <c:pt idx="64">
                  <c:v>1562.2040000000002</c:v>
                </c:pt>
                <c:pt idx="65">
                  <c:v>1457.058</c:v>
                </c:pt>
                <c:pt idx="66">
                  <c:v>1538.3679999999999</c:v>
                </c:pt>
                <c:pt idx="67">
                  <c:v>1525.8420000000001</c:v>
                </c:pt>
                <c:pt idx="68">
                  <c:v>1676.6439999999998</c:v>
                </c:pt>
                <c:pt idx="69">
                  <c:v>1492.2900000000002</c:v>
                </c:pt>
                <c:pt idx="70">
                  <c:v>1449.806</c:v>
                </c:pt>
                <c:pt idx="71">
                  <c:v>1568.5360000000001</c:v>
                </c:pt>
                <c:pt idx="72">
                  <c:v>1542.152</c:v>
                </c:pt>
                <c:pt idx="73">
                  <c:v>1543.212</c:v>
                </c:pt>
                <c:pt idx="74">
                  <c:v>1487.43</c:v>
                </c:pt>
                <c:pt idx="75">
                  <c:v>1455.7840000000001</c:v>
                </c:pt>
                <c:pt idx="76">
                  <c:v>1549.008</c:v>
                </c:pt>
                <c:pt idx="77">
                  <c:v>1548.0119999999999</c:v>
                </c:pt>
                <c:pt idx="78">
                  <c:v>1515.8340000000001</c:v>
                </c:pt>
                <c:pt idx="79">
                  <c:v>1581.1439999999998</c:v>
                </c:pt>
                <c:pt idx="80">
                  <c:v>1540.3899999999999</c:v>
                </c:pt>
                <c:pt idx="81">
                  <c:v>1583.4259999999999</c:v>
                </c:pt>
                <c:pt idx="82">
                  <c:v>1597.0980000000002</c:v>
                </c:pt>
                <c:pt idx="83">
                  <c:v>1510.74</c:v>
                </c:pt>
                <c:pt idx="84">
                  <c:v>1586.9019999999998</c:v>
                </c:pt>
                <c:pt idx="85">
                  <c:v>1631.5740000000001</c:v>
                </c:pt>
                <c:pt idx="86">
                  <c:v>1590.7060000000001</c:v>
                </c:pt>
                <c:pt idx="87">
                  <c:v>1581.5939999999998</c:v>
                </c:pt>
                <c:pt idx="88">
                  <c:v>1524.3579999999999</c:v>
                </c:pt>
                <c:pt idx="89">
                  <c:v>1664.6020000000001</c:v>
                </c:pt>
                <c:pt idx="90">
                  <c:v>1629.1080000000002</c:v>
                </c:pt>
                <c:pt idx="91">
                  <c:v>1602.4280000000001</c:v>
                </c:pt>
                <c:pt idx="92">
                  <c:v>1513.6659999999999</c:v>
                </c:pt>
                <c:pt idx="93">
                  <c:v>1376.76</c:v>
                </c:pt>
                <c:pt idx="94">
                  <c:v>1264.7959999999998</c:v>
                </c:pt>
                <c:pt idx="95">
                  <c:v>1246.3</c:v>
                </c:pt>
                <c:pt idx="96">
                  <c:v>1200.8200000000002</c:v>
                </c:pt>
                <c:pt idx="97">
                  <c:v>1212.3</c:v>
                </c:pt>
                <c:pt idx="98">
                  <c:v>1155.4680000000001</c:v>
                </c:pt>
                <c:pt idx="99">
                  <c:v>1057.4000000000001</c:v>
                </c:pt>
                <c:pt idx="100">
                  <c:v>1028.2940000000001</c:v>
                </c:pt>
                <c:pt idx="101">
                  <c:v>956.46</c:v>
                </c:pt>
                <c:pt idx="102">
                  <c:v>885.51800000000003</c:v>
                </c:pt>
                <c:pt idx="103">
                  <c:v>863.83799999999997</c:v>
                </c:pt>
                <c:pt idx="104">
                  <c:v>832.42399999999998</c:v>
                </c:pt>
                <c:pt idx="105">
                  <c:v>776.77600000000007</c:v>
                </c:pt>
                <c:pt idx="106">
                  <c:v>759.17399999999998</c:v>
                </c:pt>
                <c:pt idx="107">
                  <c:v>728.05</c:v>
                </c:pt>
                <c:pt idx="108">
                  <c:v>669.64400000000001</c:v>
                </c:pt>
                <c:pt idx="109">
                  <c:v>641.10200000000009</c:v>
                </c:pt>
                <c:pt idx="110">
                  <c:v>580.68999999999994</c:v>
                </c:pt>
                <c:pt idx="111">
                  <c:v>551.66599999999994</c:v>
                </c:pt>
                <c:pt idx="112">
                  <c:v>562.44800000000009</c:v>
                </c:pt>
                <c:pt idx="113">
                  <c:v>519.37399999999991</c:v>
                </c:pt>
              </c:numCache>
            </c:numRef>
          </c:val>
          <c:smooth val="0"/>
        </c:ser>
        <c:dLbls>
          <c:showLegendKey val="0"/>
          <c:showVal val="0"/>
          <c:showCatName val="0"/>
          <c:showSerName val="0"/>
          <c:showPercent val="0"/>
          <c:showBubbleSize val="0"/>
        </c:dLbls>
        <c:smooth val="0"/>
        <c:axId val="1360648416"/>
        <c:axId val="1360653312"/>
        <c:extLst>
          <c:ext xmlns:c15="http://schemas.microsoft.com/office/drawing/2012/chart" uri="{02D57815-91ED-43cb-92C2-25804820EDAC}">
            <c15:filteredLineSeries>
              <c15:ser>
                <c:idx val="3"/>
                <c:order val="3"/>
                <c:tx>
                  <c:v>FB1</c:v>
                </c:tx>
                <c:spPr>
                  <a:ln w="76200" cap="rnd">
                    <a:solidFill>
                      <a:schemeClr val="accent4"/>
                    </a:solidFill>
                    <a:round/>
                  </a:ln>
                  <a:effectLst/>
                </c:spPr>
                <c:marker>
                  <c:symbol val="none"/>
                </c:marker>
                <c:cat>
                  <c:numRef>
                    <c:extLst>
                      <c:ext uri="{02D57815-91ED-43cb-92C2-25804820EDAC}">
                        <c15:formulaRef>
                          <c15:sqref>'Writes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c:ext uri="{02D57815-91ED-43cb-92C2-25804820EDAC}">
                        <c15:formulaRef>
                          <c15:sqref>'Writes Compare'!$S$2:$S$115</c15:sqref>
                        </c15:formulaRef>
                      </c:ext>
                    </c:extLst>
                    <c:numCache>
                      <c:formatCode>General</c:formatCode>
                      <c:ptCount val="114"/>
                      <c:pt idx="0">
                        <c:v>59.688000000000009</c:v>
                      </c:pt>
                      <c:pt idx="1">
                        <c:v>357.738</c:v>
                      </c:pt>
                      <c:pt idx="2">
                        <c:v>584.49</c:v>
                      </c:pt>
                      <c:pt idx="3">
                        <c:v>674.80199999999991</c:v>
                      </c:pt>
                      <c:pt idx="4">
                        <c:v>633.12399999999991</c:v>
                      </c:pt>
                      <c:pt idx="5">
                        <c:v>674.17</c:v>
                      </c:pt>
                      <c:pt idx="6">
                        <c:v>876.1400000000001</c:v>
                      </c:pt>
                      <c:pt idx="7">
                        <c:v>1161.972</c:v>
                      </c:pt>
                      <c:pt idx="8">
                        <c:v>1442.722</c:v>
                      </c:pt>
                      <c:pt idx="9">
                        <c:v>1513.8820000000001</c:v>
                      </c:pt>
                      <c:pt idx="10">
                        <c:v>1414.2159999999999</c:v>
                      </c:pt>
                      <c:pt idx="11">
                        <c:v>1354.7439999999999</c:v>
                      </c:pt>
                      <c:pt idx="12">
                        <c:v>1280.3719999999998</c:v>
                      </c:pt>
                      <c:pt idx="13">
                        <c:v>1245.9060000000002</c:v>
                      </c:pt>
                      <c:pt idx="14">
                        <c:v>1209.172</c:v>
                      </c:pt>
                      <c:pt idx="15">
                        <c:v>1324.0220000000002</c:v>
                      </c:pt>
                      <c:pt idx="16">
                        <c:v>1213.2440000000001</c:v>
                      </c:pt>
                      <c:pt idx="17">
                        <c:v>1373.1060000000002</c:v>
                      </c:pt>
                      <c:pt idx="18">
                        <c:v>1263.0400000000002</c:v>
                      </c:pt>
                      <c:pt idx="19">
                        <c:v>1252.5399999999997</c:v>
                      </c:pt>
                      <c:pt idx="20">
                        <c:v>1321.1100000000001</c:v>
                      </c:pt>
                      <c:pt idx="21">
                        <c:v>1264.4260000000002</c:v>
                      </c:pt>
                      <c:pt idx="22">
                        <c:v>1322.9140000000002</c:v>
                      </c:pt>
                      <c:pt idx="23">
                        <c:v>1204.5260000000003</c:v>
                      </c:pt>
                      <c:pt idx="24">
                        <c:v>1322.4940000000001</c:v>
                      </c:pt>
                      <c:pt idx="25">
                        <c:v>1240.3139999999999</c:v>
                      </c:pt>
                      <c:pt idx="26">
                        <c:v>1342.0400000000002</c:v>
                      </c:pt>
                      <c:pt idx="27">
                        <c:v>1334.1860000000001</c:v>
                      </c:pt>
                      <c:pt idx="28">
                        <c:v>1355.8020000000001</c:v>
                      </c:pt>
                      <c:pt idx="29">
                        <c:v>1267.5479999999998</c:v>
                      </c:pt>
                      <c:pt idx="30">
                        <c:v>1301.114</c:v>
                      </c:pt>
                      <c:pt idx="31">
                        <c:v>1384.7180000000001</c:v>
                      </c:pt>
                      <c:pt idx="32">
                        <c:v>1383.1880000000001</c:v>
                      </c:pt>
                      <c:pt idx="33">
                        <c:v>1383.7139999999999</c:v>
                      </c:pt>
                      <c:pt idx="34">
                        <c:v>1364.6179999999999</c:v>
                      </c:pt>
                      <c:pt idx="35">
                        <c:v>1318.41</c:v>
                      </c:pt>
                      <c:pt idx="36">
                        <c:v>1489.5239999999999</c:v>
                      </c:pt>
                      <c:pt idx="37">
                        <c:v>1352.56</c:v>
                      </c:pt>
                      <c:pt idx="38">
                        <c:v>1466.8080000000002</c:v>
                      </c:pt>
                      <c:pt idx="39">
                        <c:v>1380.1200000000001</c:v>
                      </c:pt>
                      <c:pt idx="40">
                        <c:v>1447.49</c:v>
                      </c:pt>
                      <c:pt idx="41">
                        <c:v>1477.4260000000002</c:v>
                      </c:pt>
                      <c:pt idx="42">
                        <c:v>1417.3420000000001</c:v>
                      </c:pt>
                      <c:pt idx="43">
                        <c:v>1464.328</c:v>
                      </c:pt>
                      <c:pt idx="44">
                        <c:v>1421.1180000000002</c:v>
                      </c:pt>
                      <c:pt idx="45">
                        <c:v>1459.2439999999999</c:v>
                      </c:pt>
                      <c:pt idx="46">
                        <c:v>1351.296</c:v>
                      </c:pt>
                      <c:pt idx="47">
                        <c:v>1545.038</c:v>
                      </c:pt>
                      <c:pt idx="48">
                        <c:v>1484.7280000000001</c:v>
                      </c:pt>
                      <c:pt idx="49">
                        <c:v>1499.4879999999998</c:v>
                      </c:pt>
                      <c:pt idx="50">
                        <c:v>1487.3459999999998</c:v>
                      </c:pt>
                      <c:pt idx="51">
                        <c:v>1489.066</c:v>
                      </c:pt>
                      <c:pt idx="52">
                        <c:v>1506.7380000000001</c:v>
                      </c:pt>
                      <c:pt idx="53">
                        <c:v>1522.402</c:v>
                      </c:pt>
                      <c:pt idx="54">
                        <c:v>1459.7440000000001</c:v>
                      </c:pt>
                      <c:pt idx="55">
                        <c:v>1502.7840000000001</c:v>
                      </c:pt>
                      <c:pt idx="56">
                        <c:v>1543.0579999999998</c:v>
                      </c:pt>
                      <c:pt idx="57">
                        <c:v>1479.5640000000001</c:v>
                      </c:pt>
                      <c:pt idx="58">
                        <c:v>1480.6579999999999</c:v>
                      </c:pt>
                      <c:pt idx="59">
                        <c:v>1615.1479999999997</c:v>
                      </c:pt>
                      <c:pt idx="60">
                        <c:v>1518.5039999999999</c:v>
                      </c:pt>
                      <c:pt idx="61">
                        <c:v>1544.192</c:v>
                      </c:pt>
                      <c:pt idx="62">
                        <c:v>1495.088</c:v>
                      </c:pt>
                      <c:pt idx="63">
                        <c:v>1660.2459999999999</c:v>
                      </c:pt>
                      <c:pt idx="64">
                        <c:v>1618.2500000000002</c:v>
                      </c:pt>
                      <c:pt idx="65">
                        <c:v>1531.9299999999998</c:v>
                      </c:pt>
                      <c:pt idx="66">
                        <c:v>1519.6220000000001</c:v>
                      </c:pt>
                      <c:pt idx="67">
                        <c:v>1502.8800000000003</c:v>
                      </c:pt>
                      <c:pt idx="68">
                        <c:v>1594.9159999999999</c:v>
                      </c:pt>
                      <c:pt idx="69">
                        <c:v>1514.4860000000001</c:v>
                      </c:pt>
                      <c:pt idx="70">
                        <c:v>1515.67</c:v>
                      </c:pt>
                      <c:pt idx="71">
                        <c:v>1580.7179999999996</c:v>
                      </c:pt>
                      <c:pt idx="72">
                        <c:v>1524.5319999999999</c:v>
                      </c:pt>
                      <c:pt idx="73">
                        <c:v>1520.1780000000001</c:v>
                      </c:pt>
                      <c:pt idx="74">
                        <c:v>1586.808</c:v>
                      </c:pt>
                      <c:pt idx="75">
                        <c:v>1537.3020000000001</c:v>
                      </c:pt>
                      <c:pt idx="76">
                        <c:v>1568.4779999999998</c:v>
                      </c:pt>
                      <c:pt idx="77">
                        <c:v>1536.4860000000001</c:v>
                      </c:pt>
                      <c:pt idx="78">
                        <c:v>1459.742</c:v>
                      </c:pt>
                      <c:pt idx="79">
                        <c:v>1433.356</c:v>
                      </c:pt>
                      <c:pt idx="80">
                        <c:v>1528.1739999999998</c:v>
                      </c:pt>
                      <c:pt idx="81">
                        <c:v>1461.2739999999999</c:v>
                      </c:pt>
                      <c:pt idx="82">
                        <c:v>1460.672</c:v>
                      </c:pt>
                      <c:pt idx="83">
                        <c:v>1442.24</c:v>
                      </c:pt>
                      <c:pt idx="84">
                        <c:v>1443.3199999999997</c:v>
                      </c:pt>
                      <c:pt idx="85">
                        <c:v>1465.654</c:v>
                      </c:pt>
                      <c:pt idx="86">
                        <c:v>1439.0420000000001</c:v>
                      </c:pt>
                      <c:pt idx="87">
                        <c:v>1402.192</c:v>
                      </c:pt>
                      <c:pt idx="88">
                        <c:v>1400.9059999999999</c:v>
                      </c:pt>
                      <c:pt idx="89">
                        <c:v>1437.318</c:v>
                      </c:pt>
                      <c:pt idx="90">
                        <c:v>1445.268</c:v>
                      </c:pt>
                      <c:pt idx="91">
                        <c:v>1407.6679999999999</c:v>
                      </c:pt>
                      <c:pt idx="92">
                        <c:v>1289.634</c:v>
                      </c:pt>
                      <c:pt idx="93">
                        <c:v>1123.4160000000002</c:v>
                      </c:pt>
                      <c:pt idx="94">
                        <c:v>1012.1780000000001</c:v>
                      </c:pt>
                      <c:pt idx="95">
                        <c:v>941.07800000000009</c:v>
                      </c:pt>
                      <c:pt idx="96">
                        <c:v>1017.874</c:v>
                      </c:pt>
                      <c:pt idx="97">
                        <c:v>1017.122</c:v>
                      </c:pt>
                      <c:pt idx="98">
                        <c:v>1021.4799999999999</c:v>
                      </c:pt>
                      <c:pt idx="99">
                        <c:v>968.84399999999982</c:v>
                      </c:pt>
                      <c:pt idx="100">
                        <c:v>871.20799999999997</c:v>
                      </c:pt>
                      <c:pt idx="101">
                        <c:v>821.0440000000001</c:v>
                      </c:pt>
                      <c:pt idx="102">
                        <c:v>794.53800000000012</c:v>
                      </c:pt>
                      <c:pt idx="103">
                        <c:v>812.6880000000001</c:v>
                      </c:pt>
                      <c:pt idx="104">
                        <c:v>743.596</c:v>
                      </c:pt>
                      <c:pt idx="105">
                        <c:v>723.0780000000002</c:v>
                      </c:pt>
                      <c:pt idx="106">
                        <c:v>689.79200000000003</c:v>
                      </c:pt>
                      <c:pt idx="107">
                        <c:v>659.702</c:v>
                      </c:pt>
                      <c:pt idx="108">
                        <c:v>609.52200000000005</c:v>
                      </c:pt>
                      <c:pt idx="109">
                        <c:v>576.74599999999998</c:v>
                      </c:pt>
                      <c:pt idx="110">
                        <c:v>553.16999999999996</c:v>
                      </c:pt>
                      <c:pt idx="111">
                        <c:v>577.33399999999995</c:v>
                      </c:pt>
                      <c:pt idx="112">
                        <c:v>507.108</c:v>
                      </c:pt>
                      <c:pt idx="113">
                        <c:v>465.94000000000005</c:v>
                      </c:pt>
                    </c:numCache>
                  </c:numRef>
                </c:val>
                <c:smooth val="0"/>
              </c15:ser>
            </c15:filteredLineSeries>
            <c15:filteredLineSeries>
              <c15:ser>
                <c:idx val="4"/>
                <c:order val="4"/>
                <c:tx>
                  <c:v>Fault</c:v>
                </c:tx>
                <c:spPr>
                  <a:ln w="76200"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'Writes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xmlns:c15="http://schemas.microsoft.com/office/drawing/2012/chart">
                      <c:ext xmlns:c15="http://schemas.microsoft.com/office/drawing/2012/chart" uri="{02D57815-91ED-43cb-92C2-25804820EDAC}">
                        <c15:formulaRef>
                          <c15:sqref>'Writes Compare'!$O$2:$O$115</c15:sqref>
                        </c15:formulaRef>
                      </c:ext>
                    </c:extLst>
                    <c:numCache>
                      <c:formatCode>General</c:formatCode>
                      <c:ptCount val="114"/>
                      <c:pt idx="0">
                        <c:v>281.59399999999999</c:v>
                      </c:pt>
                      <c:pt idx="1">
                        <c:v>318.34199999999998</c:v>
                      </c:pt>
                      <c:pt idx="2">
                        <c:v>462.74800000000005</c:v>
                      </c:pt>
                      <c:pt idx="3">
                        <c:v>728.27600000000007</c:v>
                      </c:pt>
                      <c:pt idx="4">
                        <c:v>815.49399999999991</c:v>
                      </c:pt>
                      <c:pt idx="5">
                        <c:v>799.79200000000014</c:v>
                      </c:pt>
                      <c:pt idx="6">
                        <c:v>1042.242</c:v>
                      </c:pt>
                      <c:pt idx="7">
                        <c:v>1232.5520000000001</c:v>
                      </c:pt>
                      <c:pt idx="8">
                        <c:v>1593.6020000000001</c:v>
                      </c:pt>
                      <c:pt idx="9">
                        <c:v>1665.8760000000002</c:v>
                      </c:pt>
                      <c:pt idx="10">
                        <c:v>1784.5139999999999</c:v>
                      </c:pt>
                      <c:pt idx="11">
                        <c:v>1600.8820000000003</c:v>
                      </c:pt>
                      <c:pt idx="12">
                        <c:v>1568.566</c:v>
                      </c:pt>
                      <c:pt idx="13">
                        <c:v>1617.242</c:v>
                      </c:pt>
                      <c:pt idx="14">
                        <c:v>1444.3339999999998</c:v>
                      </c:pt>
                      <c:pt idx="15">
                        <c:v>1547.81</c:v>
                      </c:pt>
                      <c:pt idx="16">
                        <c:v>1411.9839999999999</c:v>
                      </c:pt>
                      <c:pt idx="17">
                        <c:v>1483.7500000000002</c:v>
                      </c:pt>
                      <c:pt idx="18">
                        <c:v>1504.672</c:v>
                      </c:pt>
                      <c:pt idx="19">
                        <c:v>1503.7840000000001</c:v>
                      </c:pt>
                      <c:pt idx="20">
                        <c:v>1575.7599999999998</c:v>
                      </c:pt>
                      <c:pt idx="21">
                        <c:v>1430.4359999999999</c:v>
                      </c:pt>
                      <c:pt idx="22">
                        <c:v>1574.6679999999999</c:v>
                      </c:pt>
                      <c:pt idx="23">
                        <c:v>1496.9299999999998</c:v>
                      </c:pt>
                      <c:pt idx="24">
                        <c:v>1564.2719999999997</c:v>
                      </c:pt>
                      <c:pt idx="25">
                        <c:v>1418.6840000000002</c:v>
                      </c:pt>
                      <c:pt idx="26">
                        <c:v>1441.0339999999999</c:v>
                      </c:pt>
                      <c:pt idx="27">
                        <c:v>1627.7960000000003</c:v>
                      </c:pt>
                      <c:pt idx="28">
                        <c:v>1550.39</c:v>
                      </c:pt>
                      <c:pt idx="29">
                        <c:v>1572.1260000000002</c:v>
                      </c:pt>
                      <c:pt idx="30">
                        <c:v>1546.2020000000002</c:v>
                      </c:pt>
                      <c:pt idx="31">
                        <c:v>1582.7779999999998</c:v>
                      </c:pt>
                      <c:pt idx="32">
                        <c:v>1522.9340000000002</c:v>
                      </c:pt>
                      <c:pt idx="33">
                        <c:v>1572.6380000000001</c:v>
                      </c:pt>
                      <c:pt idx="34">
                        <c:v>1651.2740000000001</c:v>
                      </c:pt>
                      <c:pt idx="35">
                        <c:v>1577.3419999999999</c:v>
                      </c:pt>
                      <c:pt idx="36">
                        <c:v>1617.5800000000002</c:v>
                      </c:pt>
                      <c:pt idx="37">
                        <c:v>1536.1320000000001</c:v>
                      </c:pt>
                      <c:pt idx="38">
                        <c:v>1701.03</c:v>
                      </c:pt>
                      <c:pt idx="39">
                        <c:v>1608.0000000000002</c:v>
                      </c:pt>
                      <c:pt idx="40">
                        <c:v>1732.78</c:v>
                      </c:pt>
                      <c:pt idx="41">
                        <c:v>1571.442</c:v>
                      </c:pt>
                      <c:pt idx="42">
                        <c:v>1632.5220000000002</c:v>
                      </c:pt>
                      <c:pt idx="43">
                        <c:v>1732.6440000000002</c:v>
                      </c:pt>
                      <c:pt idx="44">
                        <c:v>1657.8800000000003</c:v>
                      </c:pt>
                      <c:pt idx="45">
                        <c:v>1666.288</c:v>
                      </c:pt>
                      <c:pt idx="46">
                        <c:v>1707.8140000000003</c:v>
                      </c:pt>
                      <c:pt idx="47">
                        <c:v>1742.8240000000001</c:v>
                      </c:pt>
                      <c:pt idx="48">
                        <c:v>1746.8560000000002</c:v>
                      </c:pt>
                      <c:pt idx="49">
                        <c:v>1679.7939999999999</c:v>
                      </c:pt>
                      <c:pt idx="50">
                        <c:v>1715.0340000000001</c:v>
                      </c:pt>
                      <c:pt idx="51">
                        <c:v>1703.1560000000002</c:v>
                      </c:pt>
                      <c:pt idx="52">
                        <c:v>1720.7</c:v>
                      </c:pt>
                      <c:pt idx="53">
                        <c:v>1799.0719999999997</c:v>
                      </c:pt>
                      <c:pt idx="54">
                        <c:v>1683.4639999999999</c:v>
                      </c:pt>
                      <c:pt idx="55">
                        <c:v>1709.2919999999999</c:v>
                      </c:pt>
                      <c:pt idx="56">
                        <c:v>1765.884</c:v>
                      </c:pt>
                      <c:pt idx="57">
                        <c:v>1716.73</c:v>
                      </c:pt>
                      <c:pt idx="58">
                        <c:v>1744.896</c:v>
                      </c:pt>
                      <c:pt idx="59">
                        <c:v>1696.1620000000003</c:v>
                      </c:pt>
                      <c:pt idx="60">
                        <c:v>1744.7740000000001</c:v>
                      </c:pt>
                      <c:pt idx="61">
                        <c:v>1759.5739999999998</c:v>
                      </c:pt>
                      <c:pt idx="62">
                        <c:v>1762.8880000000001</c:v>
                      </c:pt>
                      <c:pt idx="63">
                        <c:v>1711.9019999999996</c:v>
                      </c:pt>
                      <c:pt idx="64">
                        <c:v>1778.7360000000001</c:v>
                      </c:pt>
                      <c:pt idx="65">
                        <c:v>1756.2720000000002</c:v>
                      </c:pt>
                      <c:pt idx="66">
                        <c:v>1766.2339999999999</c:v>
                      </c:pt>
                      <c:pt idx="67">
                        <c:v>1698.0580000000002</c:v>
                      </c:pt>
                      <c:pt idx="68">
                        <c:v>1872.6</c:v>
                      </c:pt>
                      <c:pt idx="69">
                        <c:v>1745.3440000000003</c:v>
                      </c:pt>
                      <c:pt idx="70">
                        <c:v>1822.9840000000004</c:v>
                      </c:pt>
                      <c:pt idx="71">
                        <c:v>1685.0339999999997</c:v>
                      </c:pt>
                      <c:pt idx="72">
                        <c:v>1801.712</c:v>
                      </c:pt>
                      <c:pt idx="73">
                        <c:v>1808.828</c:v>
                      </c:pt>
                      <c:pt idx="74">
                        <c:v>1725.2379999999998</c:v>
                      </c:pt>
                      <c:pt idx="75">
                        <c:v>1750.0340000000001</c:v>
                      </c:pt>
                      <c:pt idx="76">
                        <c:v>1789.53</c:v>
                      </c:pt>
                      <c:pt idx="77">
                        <c:v>1794.3580000000002</c:v>
                      </c:pt>
                      <c:pt idx="78">
                        <c:v>1755.5980000000004</c:v>
                      </c:pt>
                      <c:pt idx="79">
                        <c:v>1751.4599999999998</c:v>
                      </c:pt>
                      <c:pt idx="80">
                        <c:v>1795.8759999999997</c:v>
                      </c:pt>
                      <c:pt idx="81">
                        <c:v>1829.0899999999997</c:v>
                      </c:pt>
                      <c:pt idx="82">
                        <c:v>1853.35</c:v>
                      </c:pt>
                      <c:pt idx="83">
                        <c:v>1868.7720000000002</c:v>
                      </c:pt>
                      <c:pt idx="84">
                        <c:v>1835.4639999999999</c:v>
                      </c:pt>
                      <c:pt idx="85">
                        <c:v>1808.6940000000002</c:v>
                      </c:pt>
                      <c:pt idx="86">
                        <c:v>1826.0960000000002</c:v>
                      </c:pt>
                      <c:pt idx="87">
                        <c:v>1848.3240000000001</c:v>
                      </c:pt>
                      <c:pt idx="88">
                        <c:v>1862.5880000000002</c:v>
                      </c:pt>
                      <c:pt idx="89">
                        <c:v>1951.1779999999994</c:v>
                      </c:pt>
                      <c:pt idx="90">
                        <c:v>1852.3240000000001</c:v>
                      </c:pt>
                      <c:pt idx="91">
                        <c:v>1869.6899999999998</c:v>
                      </c:pt>
                      <c:pt idx="92">
                        <c:v>1729.9060000000002</c:v>
                      </c:pt>
                      <c:pt idx="93">
                        <c:v>1685.0419999999999</c:v>
                      </c:pt>
                      <c:pt idx="94">
                        <c:v>1553.5859999999998</c:v>
                      </c:pt>
                      <c:pt idx="95">
                        <c:v>1559.8240000000001</c:v>
                      </c:pt>
                      <c:pt idx="96">
                        <c:v>1421.63</c:v>
                      </c:pt>
                      <c:pt idx="97">
                        <c:v>1349.8979999999999</c:v>
                      </c:pt>
                      <c:pt idx="98">
                        <c:v>1172.6479999999999</c:v>
                      </c:pt>
                      <c:pt idx="99">
                        <c:v>1128.7819999999999</c:v>
                      </c:pt>
                      <c:pt idx="100">
                        <c:v>1041.1579999999999</c:v>
                      </c:pt>
                      <c:pt idx="101">
                        <c:v>969.36</c:v>
                      </c:pt>
                      <c:pt idx="102">
                        <c:v>860.47399999999993</c:v>
                      </c:pt>
                      <c:pt idx="103">
                        <c:v>854.42399999999998</c:v>
                      </c:pt>
                      <c:pt idx="104">
                        <c:v>853.16999999999985</c:v>
                      </c:pt>
                      <c:pt idx="105">
                        <c:v>775.7639999999999</c:v>
                      </c:pt>
                      <c:pt idx="106">
                        <c:v>737.10799999999995</c:v>
                      </c:pt>
                      <c:pt idx="107">
                        <c:v>706.12599999999998</c:v>
                      </c:pt>
                      <c:pt idx="108">
                        <c:v>702.00199999999995</c:v>
                      </c:pt>
                      <c:pt idx="109">
                        <c:v>680.40800000000002</c:v>
                      </c:pt>
                      <c:pt idx="110">
                        <c:v>618.41600000000005</c:v>
                      </c:pt>
                      <c:pt idx="111">
                        <c:v>589.46600000000001</c:v>
                      </c:pt>
                      <c:pt idx="112">
                        <c:v>549.63199999999995</c:v>
                      </c:pt>
                      <c:pt idx="113">
                        <c:v>496.30600000000004</c:v>
                      </c:pt>
                    </c:numCache>
                  </c:numRef>
                </c:val>
                <c:smooth val="0"/>
              </c15:ser>
            </c15:filteredLineSeries>
            <c15:filteredLineSeries>
              <c15:ser>
                <c:idx val="5"/>
                <c:order val="5"/>
                <c:tx>
                  <c:v>No Com</c:v>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'Writes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xmlns:c15="http://schemas.microsoft.com/office/drawing/2012/chart">
                      <c:ext xmlns:c15="http://schemas.microsoft.com/office/drawing/2012/chart" uri="{02D57815-91ED-43cb-92C2-25804820EDAC}">
                        <c15:formulaRef>
                          <c15:sqref>'Writes Compare'!$AD$2:$AD$115</c15:sqref>
                        </c15:formulaRef>
                      </c:ext>
                    </c:extLst>
                    <c:numCache>
                      <c:formatCode>General</c:formatCode>
                      <c:ptCount val="114"/>
                      <c:pt idx="0">
                        <c:v>148.38399999999999</c:v>
                      </c:pt>
                      <c:pt idx="1">
                        <c:v>401.75799999999998</c:v>
                      </c:pt>
                      <c:pt idx="2">
                        <c:v>622.60199999999998</c:v>
                      </c:pt>
                      <c:pt idx="3">
                        <c:v>854.952</c:v>
                      </c:pt>
                      <c:pt idx="4">
                        <c:v>988.61</c:v>
                      </c:pt>
                      <c:pt idx="5">
                        <c:v>658.86</c:v>
                      </c:pt>
                      <c:pt idx="6">
                        <c:v>768.096</c:v>
                      </c:pt>
                      <c:pt idx="7">
                        <c:v>1127.7240000000002</c:v>
                      </c:pt>
                      <c:pt idx="8">
                        <c:v>1494.174</c:v>
                      </c:pt>
                      <c:pt idx="9">
                        <c:v>1645.5540000000001</c:v>
                      </c:pt>
                      <c:pt idx="10">
                        <c:v>1704.8520000000001</c:v>
                      </c:pt>
                      <c:pt idx="11">
                        <c:v>1356.3119999999999</c:v>
                      </c:pt>
                      <c:pt idx="12">
                        <c:v>1588.4879999999998</c:v>
                      </c:pt>
                      <c:pt idx="13">
                        <c:v>1459.31</c:v>
                      </c:pt>
                      <c:pt idx="14">
                        <c:v>1088.6380000000001</c:v>
                      </c:pt>
                      <c:pt idx="15">
                        <c:v>1313.3520000000003</c:v>
                      </c:pt>
                      <c:pt idx="16">
                        <c:v>1107.51</c:v>
                      </c:pt>
                      <c:pt idx="17">
                        <c:v>1427.9880000000001</c:v>
                      </c:pt>
                      <c:pt idx="18">
                        <c:v>1214.442</c:v>
                      </c:pt>
                      <c:pt idx="19">
                        <c:v>1254.8539999999998</c:v>
                      </c:pt>
                      <c:pt idx="20">
                        <c:v>1373.7820000000002</c:v>
                      </c:pt>
                      <c:pt idx="21">
                        <c:v>1310.5639999999999</c:v>
                      </c:pt>
                      <c:pt idx="22">
                        <c:v>1401.9060000000002</c:v>
                      </c:pt>
                      <c:pt idx="23">
                        <c:v>1210.422</c:v>
                      </c:pt>
                      <c:pt idx="24">
                        <c:v>1337.1880000000001</c:v>
                      </c:pt>
                      <c:pt idx="25">
                        <c:v>1187.2080000000001</c:v>
                      </c:pt>
                      <c:pt idx="26">
                        <c:v>1288.19</c:v>
                      </c:pt>
                      <c:pt idx="27">
                        <c:v>1418.1200000000001</c:v>
                      </c:pt>
                      <c:pt idx="28">
                        <c:v>1264.71</c:v>
                      </c:pt>
                      <c:pt idx="29">
                        <c:v>1303.338</c:v>
                      </c:pt>
                      <c:pt idx="30">
                        <c:v>1195.6200000000001</c:v>
                      </c:pt>
                      <c:pt idx="31">
                        <c:v>1382.19</c:v>
                      </c:pt>
                      <c:pt idx="32">
                        <c:v>1265.98</c:v>
                      </c:pt>
                      <c:pt idx="33">
                        <c:v>1319.098</c:v>
                      </c:pt>
                      <c:pt idx="34">
                        <c:v>1356.16</c:v>
                      </c:pt>
                      <c:pt idx="35">
                        <c:v>1314.9179999999999</c:v>
                      </c:pt>
                      <c:pt idx="36">
                        <c:v>1435.6680000000001</c:v>
                      </c:pt>
                      <c:pt idx="37">
                        <c:v>1286.3019999999999</c:v>
                      </c:pt>
                      <c:pt idx="38">
                        <c:v>1422.9919999999997</c:v>
                      </c:pt>
                      <c:pt idx="39">
                        <c:v>1402.67</c:v>
                      </c:pt>
                      <c:pt idx="40">
                        <c:v>1380.5319999999999</c:v>
                      </c:pt>
                      <c:pt idx="41">
                        <c:v>1421.02</c:v>
                      </c:pt>
                      <c:pt idx="42">
                        <c:v>1383.8860000000004</c:v>
                      </c:pt>
                      <c:pt idx="43">
                        <c:v>1389.1780000000003</c:v>
                      </c:pt>
                      <c:pt idx="44">
                        <c:v>1362.8879999999999</c:v>
                      </c:pt>
                      <c:pt idx="45">
                        <c:v>1458.806</c:v>
                      </c:pt>
                      <c:pt idx="46">
                        <c:v>1375.568</c:v>
                      </c:pt>
                      <c:pt idx="47">
                        <c:v>1518.2639999999997</c:v>
                      </c:pt>
                      <c:pt idx="48">
                        <c:v>1504.154</c:v>
                      </c:pt>
                      <c:pt idx="49">
                        <c:v>1408.2339999999999</c:v>
                      </c:pt>
                      <c:pt idx="50">
                        <c:v>1464.1020000000001</c:v>
                      </c:pt>
                      <c:pt idx="51">
                        <c:v>1476.556</c:v>
                      </c:pt>
                      <c:pt idx="52">
                        <c:v>1582.2720000000002</c:v>
                      </c:pt>
                      <c:pt idx="53">
                        <c:v>1355.8940000000002</c:v>
                      </c:pt>
                      <c:pt idx="54">
                        <c:v>1534.432</c:v>
                      </c:pt>
                      <c:pt idx="55">
                        <c:v>1479.1120000000001</c:v>
                      </c:pt>
                      <c:pt idx="56">
                        <c:v>1492.3660000000002</c:v>
                      </c:pt>
                      <c:pt idx="57">
                        <c:v>1518.6600000000003</c:v>
                      </c:pt>
                      <c:pt idx="58">
                        <c:v>1466.7619999999999</c:v>
                      </c:pt>
                      <c:pt idx="59">
                        <c:v>1459.828</c:v>
                      </c:pt>
                      <c:pt idx="60">
                        <c:v>1558.702</c:v>
                      </c:pt>
                      <c:pt idx="61">
                        <c:v>1445.1399999999999</c:v>
                      </c:pt>
                      <c:pt idx="62">
                        <c:v>1524.1959999999999</c:v>
                      </c:pt>
                      <c:pt idx="63">
                        <c:v>1514.9939999999999</c:v>
                      </c:pt>
                      <c:pt idx="64">
                        <c:v>1594.4560000000001</c:v>
                      </c:pt>
                      <c:pt idx="65">
                        <c:v>1601.2719999999997</c:v>
                      </c:pt>
                      <c:pt idx="66">
                        <c:v>1512.01</c:v>
                      </c:pt>
                      <c:pt idx="67">
                        <c:v>1546.5620000000004</c:v>
                      </c:pt>
                      <c:pt idx="68">
                        <c:v>1631.9479999999999</c:v>
                      </c:pt>
                      <c:pt idx="69">
                        <c:v>1590.3799999999999</c:v>
                      </c:pt>
                      <c:pt idx="70">
                        <c:v>1561.5719999999999</c:v>
                      </c:pt>
                      <c:pt idx="71">
                        <c:v>1546.6560000000002</c:v>
                      </c:pt>
                      <c:pt idx="72">
                        <c:v>1587.306</c:v>
                      </c:pt>
                      <c:pt idx="73">
                        <c:v>1528.25</c:v>
                      </c:pt>
                      <c:pt idx="74">
                        <c:v>1505.7740000000001</c:v>
                      </c:pt>
                      <c:pt idx="75">
                        <c:v>1554.8139999999999</c:v>
                      </c:pt>
                      <c:pt idx="76">
                        <c:v>1576.7719999999999</c:v>
                      </c:pt>
                      <c:pt idx="77">
                        <c:v>1577.4339999999997</c:v>
                      </c:pt>
                      <c:pt idx="78">
                        <c:v>1571.6520000000003</c:v>
                      </c:pt>
                      <c:pt idx="79">
                        <c:v>1598.3699999999997</c:v>
                      </c:pt>
                      <c:pt idx="80">
                        <c:v>1568.6020000000001</c:v>
                      </c:pt>
                      <c:pt idx="81">
                        <c:v>1629.6080000000002</c:v>
                      </c:pt>
                      <c:pt idx="82">
                        <c:v>1631.92</c:v>
                      </c:pt>
                      <c:pt idx="83">
                        <c:v>1616.0720000000001</c:v>
                      </c:pt>
                      <c:pt idx="84">
                        <c:v>1589.9680000000003</c:v>
                      </c:pt>
                      <c:pt idx="85">
                        <c:v>1681.1220000000001</c:v>
                      </c:pt>
                      <c:pt idx="86">
                        <c:v>1612.1079999999997</c:v>
                      </c:pt>
                      <c:pt idx="87">
                        <c:v>1626.212</c:v>
                      </c:pt>
                      <c:pt idx="88">
                        <c:v>1676.0059999999999</c:v>
                      </c:pt>
                      <c:pt idx="89">
                        <c:v>1656.5780000000002</c:v>
                      </c:pt>
                      <c:pt idx="90">
                        <c:v>1713.9740000000006</c:v>
                      </c:pt>
                      <c:pt idx="91">
                        <c:v>1689.7820000000004</c:v>
                      </c:pt>
                      <c:pt idx="92">
                        <c:v>1567.7360000000001</c:v>
                      </c:pt>
                      <c:pt idx="93">
                        <c:v>1426.7540000000001</c:v>
                      </c:pt>
                      <c:pt idx="94">
                        <c:v>1324.97</c:v>
                      </c:pt>
                      <c:pt idx="95">
                        <c:v>1297.3119999999999</c:v>
                      </c:pt>
                      <c:pt idx="96">
                        <c:v>1388.5579999999998</c:v>
                      </c:pt>
                      <c:pt idx="97">
                        <c:v>1294.182</c:v>
                      </c:pt>
                      <c:pt idx="98">
                        <c:v>1209.1659999999997</c:v>
                      </c:pt>
                      <c:pt idx="99">
                        <c:v>1157.3480000000004</c:v>
                      </c:pt>
                      <c:pt idx="100">
                        <c:v>1050.6300000000001</c:v>
                      </c:pt>
                      <c:pt idx="101">
                        <c:v>1000.5020000000001</c:v>
                      </c:pt>
                      <c:pt idx="102">
                        <c:v>955.94599999999991</c:v>
                      </c:pt>
                      <c:pt idx="103">
                        <c:v>928.55399999999986</c:v>
                      </c:pt>
                      <c:pt idx="104">
                        <c:v>841.42199999999991</c:v>
                      </c:pt>
                      <c:pt idx="105">
                        <c:v>802.16</c:v>
                      </c:pt>
                      <c:pt idx="106">
                        <c:v>731.03200000000004</c:v>
                      </c:pt>
                      <c:pt idx="107">
                        <c:v>769.49400000000003</c:v>
                      </c:pt>
                      <c:pt idx="108">
                        <c:v>704.71799999999985</c:v>
                      </c:pt>
                      <c:pt idx="109">
                        <c:v>656.88399999999979</c:v>
                      </c:pt>
                      <c:pt idx="110">
                        <c:v>628.90599999999995</c:v>
                      </c:pt>
                      <c:pt idx="111">
                        <c:v>597.35200000000009</c:v>
                      </c:pt>
                      <c:pt idx="112">
                        <c:v>564.82400000000007</c:v>
                      </c:pt>
                      <c:pt idx="113">
                        <c:v>538.63600000000008</c:v>
                      </c:pt>
                    </c:numCache>
                  </c:numRef>
                </c:val>
                <c:smooth val="0"/>
              </c15:ser>
            </c15:filteredLineSeries>
          </c:ext>
        </c:extLst>
      </c:lineChart>
      <c:catAx>
        <c:axId val="1360648416"/>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53312"/>
        <c:crosses val="autoZero"/>
        <c:auto val="1"/>
        <c:lblAlgn val="ctr"/>
        <c:lblOffset val="100"/>
        <c:noMultiLvlLbl val="0"/>
      </c:catAx>
      <c:valAx>
        <c:axId val="1360653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48416"/>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7FBA00"/>
            </a:solidFill>
            <a:ln>
              <a:noFill/>
            </a:ln>
            <a:effectLst/>
          </c:spPr>
          <c:invertIfNegative val="0"/>
          <c:dPt>
            <c:idx val="0"/>
            <c:invertIfNegative val="0"/>
            <c:bubble3D val="0"/>
            <c:spPr>
              <a:solidFill>
                <a:srgbClr val="DC3C00"/>
              </a:solidFill>
              <a:ln>
                <a:noFill/>
              </a:ln>
              <a:effectLst/>
            </c:spPr>
          </c:dPt>
          <c:dPt>
            <c:idx val="2"/>
            <c:invertIfNegative val="0"/>
            <c:bubble3D val="0"/>
            <c:spPr>
              <a:solidFill>
                <a:srgbClr val="0072C6"/>
              </a:solidFill>
              <a:ln>
                <a:no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VSImax!$E$2:$E$4</c:f>
              <c:strCache>
                <c:ptCount val="3"/>
                <c:pt idx="0">
                  <c:v>App-V 5.0</c:v>
                </c:pt>
                <c:pt idx="1">
                  <c:v>App-V 4.6</c:v>
                </c:pt>
                <c:pt idx="2">
                  <c:v>Installed apps</c:v>
                </c:pt>
              </c:strCache>
            </c:strRef>
          </c:cat>
          <c:val>
            <c:numRef>
              <c:f>VSImax!$F$2:$F$4</c:f>
              <c:numCache>
                <c:formatCode>0%</c:formatCode>
                <c:ptCount val="3"/>
                <c:pt idx="0">
                  <c:v>0.16</c:v>
                </c:pt>
                <c:pt idx="1">
                  <c:v>0.92</c:v>
                </c:pt>
                <c:pt idx="2">
                  <c:v>1</c:v>
                </c:pt>
              </c:numCache>
            </c:numRef>
          </c:val>
        </c:ser>
        <c:ser>
          <c:idx val="1"/>
          <c:order val="1"/>
          <c:spPr>
            <a:solidFill>
              <a:srgbClr val="7FBA00"/>
            </a:solidFill>
            <a:ln>
              <a:solidFill>
                <a:srgbClr val="DC3C00"/>
              </a:solidFill>
            </a:ln>
            <a:effectLst/>
          </c:spPr>
          <c:invertIfNegative val="0"/>
          <c:dPt>
            <c:idx val="0"/>
            <c:invertIfNegative val="0"/>
            <c:bubble3D val="0"/>
            <c:spPr>
              <a:noFill/>
              <a:ln>
                <a:solidFill>
                  <a:srgbClr val="DC3C00"/>
                </a:solidFill>
                <a:prstDash val="dash"/>
              </a:ln>
              <a:effectLst/>
            </c:spPr>
          </c:dPt>
          <c:dPt>
            <c:idx val="1"/>
            <c:invertIfNegative val="0"/>
            <c:bubble3D val="0"/>
            <c:spPr>
              <a:noFill/>
              <a:ln>
                <a:solidFill>
                  <a:srgbClr val="7FBA00"/>
                </a:solidFill>
                <a:prstDash val="dash"/>
              </a:ln>
              <a:effectLst/>
            </c:spPr>
          </c:dPt>
          <c:dLbls>
            <c:dLbl>
              <c:idx val="2"/>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VSImax!$E$2:$E$4</c:f>
              <c:strCache>
                <c:ptCount val="3"/>
                <c:pt idx="0">
                  <c:v>App-V 5.0</c:v>
                </c:pt>
                <c:pt idx="1">
                  <c:v>App-V 4.6</c:v>
                </c:pt>
                <c:pt idx="2">
                  <c:v>Installed apps</c:v>
                </c:pt>
              </c:strCache>
            </c:strRef>
          </c:cat>
          <c:val>
            <c:numRef>
              <c:f>VSImax!$G$2:$G$4</c:f>
              <c:numCache>
                <c:formatCode>0%</c:formatCode>
                <c:ptCount val="3"/>
                <c:pt idx="0">
                  <c:v>0.84</c:v>
                </c:pt>
                <c:pt idx="1">
                  <c:v>0.08</c:v>
                </c:pt>
                <c:pt idx="2">
                  <c:v>0</c:v>
                </c:pt>
              </c:numCache>
            </c:numRef>
          </c:val>
        </c:ser>
        <c:dLbls>
          <c:showLegendKey val="0"/>
          <c:showVal val="0"/>
          <c:showCatName val="0"/>
          <c:showSerName val="0"/>
          <c:showPercent val="0"/>
          <c:showBubbleSize val="0"/>
        </c:dLbls>
        <c:gapWidth val="10"/>
        <c:overlap val="100"/>
        <c:axId val="1339324336"/>
        <c:axId val="1339320528"/>
      </c:barChart>
      <c:catAx>
        <c:axId val="1339324336"/>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39320528"/>
        <c:crosses val="autoZero"/>
        <c:auto val="1"/>
        <c:lblAlgn val="ctr"/>
        <c:lblOffset val="0"/>
        <c:tickLblSkip val="1"/>
        <c:noMultiLvlLbl val="0"/>
      </c:catAx>
      <c:valAx>
        <c:axId val="1339320528"/>
        <c:scaling>
          <c:orientation val="minMax"/>
          <c:min val="0"/>
        </c:scaling>
        <c:delete val="1"/>
        <c:axPos val="b"/>
        <c:numFmt formatCode="0%" sourceLinked="1"/>
        <c:majorTickMark val="out"/>
        <c:minorTickMark val="none"/>
        <c:tickLblPos val="nextTo"/>
        <c:crossAx val="1339324336"/>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3"/>
          <c:order val="3"/>
          <c:tx>
            <c:v>FB1</c:v>
          </c:tx>
          <c:spPr>
            <a:ln w="76200" cap="rnd">
              <a:solidFill>
                <a:schemeClr val="accent4"/>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Compare'!$S$2:$S$115</c:f>
              <c:numCache>
                <c:formatCode>General</c:formatCode>
                <c:ptCount val="114"/>
                <c:pt idx="0">
                  <c:v>59.688000000000009</c:v>
                </c:pt>
                <c:pt idx="1">
                  <c:v>357.738</c:v>
                </c:pt>
                <c:pt idx="2">
                  <c:v>584.49</c:v>
                </c:pt>
                <c:pt idx="3">
                  <c:v>674.80199999999991</c:v>
                </c:pt>
                <c:pt idx="4">
                  <c:v>633.12399999999991</c:v>
                </c:pt>
                <c:pt idx="5">
                  <c:v>674.17</c:v>
                </c:pt>
                <c:pt idx="6">
                  <c:v>876.1400000000001</c:v>
                </c:pt>
                <c:pt idx="7">
                  <c:v>1161.972</c:v>
                </c:pt>
                <c:pt idx="8">
                  <c:v>1442.722</c:v>
                </c:pt>
                <c:pt idx="9">
                  <c:v>1513.8820000000001</c:v>
                </c:pt>
                <c:pt idx="10">
                  <c:v>1414.2159999999999</c:v>
                </c:pt>
                <c:pt idx="11">
                  <c:v>1354.7439999999999</c:v>
                </c:pt>
                <c:pt idx="12">
                  <c:v>1280.3719999999998</c:v>
                </c:pt>
                <c:pt idx="13">
                  <c:v>1245.9060000000002</c:v>
                </c:pt>
                <c:pt idx="14">
                  <c:v>1209.172</c:v>
                </c:pt>
                <c:pt idx="15">
                  <c:v>1324.0220000000002</c:v>
                </c:pt>
                <c:pt idx="16">
                  <c:v>1213.2440000000001</c:v>
                </c:pt>
                <c:pt idx="17">
                  <c:v>1373.1060000000002</c:v>
                </c:pt>
                <c:pt idx="18">
                  <c:v>1263.0400000000002</c:v>
                </c:pt>
                <c:pt idx="19">
                  <c:v>1252.5399999999997</c:v>
                </c:pt>
                <c:pt idx="20">
                  <c:v>1321.1100000000001</c:v>
                </c:pt>
                <c:pt idx="21">
                  <c:v>1264.4260000000002</c:v>
                </c:pt>
                <c:pt idx="22">
                  <c:v>1322.9140000000002</c:v>
                </c:pt>
                <c:pt idx="23">
                  <c:v>1204.5260000000003</c:v>
                </c:pt>
                <c:pt idx="24">
                  <c:v>1322.4940000000001</c:v>
                </c:pt>
                <c:pt idx="25">
                  <c:v>1240.3139999999999</c:v>
                </c:pt>
                <c:pt idx="26">
                  <c:v>1342.0400000000002</c:v>
                </c:pt>
                <c:pt idx="27">
                  <c:v>1334.1860000000001</c:v>
                </c:pt>
                <c:pt idx="28">
                  <c:v>1355.8020000000001</c:v>
                </c:pt>
                <c:pt idx="29">
                  <c:v>1267.5479999999998</c:v>
                </c:pt>
                <c:pt idx="30">
                  <c:v>1301.114</c:v>
                </c:pt>
                <c:pt idx="31">
                  <c:v>1384.7180000000001</c:v>
                </c:pt>
                <c:pt idx="32">
                  <c:v>1383.1880000000001</c:v>
                </c:pt>
                <c:pt idx="33">
                  <c:v>1383.7139999999999</c:v>
                </c:pt>
                <c:pt idx="34">
                  <c:v>1364.6179999999999</c:v>
                </c:pt>
                <c:pt idx="35">
                  <c:v>1318.41</c:v>
                </c:pt>
                <c:pt idx="36">
                  <c:v>1489.5239999999999</c:v>
                </c:pt>
                <c:pt idx="37">
                  <c:v>1352.56</c:v>
                </c:pt>
                <c:pt idx="38">
                  <c:v>1466.8080000000002</c:v>
                </c:pt>
                <c:pt idx="39">
                  <c:v>1380.1200000000001</c:v>
                </c:pt>
                <c:pt idx="40">
                  <c:v>1447.49</c:v>
                </c:pt>
                <c:pt idx="41">
                  <c:v>1477.4260000000002</c:v>
                </c:pt>
                <c:pt idx="42">
                  <c:v>1417.3420000000001</c:v>
                </c:pt>
                <c:pt idx="43">
                  <c:v>1464.328</c:v>
                </c:pt>
                <c:pt idx="44">
                  <c:v>1421.1180000000002</c:v>
                </c:pt>
                <c:pt idx="45">
                  <c:v>1459.2439999999999</c:v>
                </c:pt>
                <c:pt idx="46">
                  <c:v>1351.296</c:v>
                </c:pt>
                <c:pt idx="47">
                  <c:v>1545.038</c:v>
                </c:pt>
                <c:pt idx="48">
                  <c:v>1484.7280000000001</c:v>
                </c:pt>
                <c:pt idx="49">
                  <c:v>1499.4879999999998</c:v>
                </c:pt>
                <c:pt idx="50">
                  <c:v>1487.3459999999998</c:v>
                </c:pt>
                <c:pt idx="51">
                  <c:v>1489.066</c:v>
                </c:pt>
                <c:pt idx="52">
                  <c:v>1506.7380000000001</c:v>
                </c:pt>
                <c:pt idx="53">
                  <c:v>1522.402</c:v>
                </c:pt>
                <c:pt idx="54">
                  <c:v>1459.7440000000001</c:v>
                </c:pt>
                <c:pt idx="55">
                  <c:v>1502.7840000000001</c:v>
                </c:pt>
                <c:pt idx="56">
                  <c:v>1543.0579999999998</c:v>
                </c:pt>
                <c:pt idx="57">
                  <c:v>1479.5640000000001</c:v>
                </c:pt>
                <c:pt idx="58">
                  <c:v>1480.6579999999999</c:v>
                </c:pt>
                <c:pt idx="59">
                  <c:v>1615.1479999999997</c:v>
                </c:pt>
                <c:pt idx="60">
                  <c:v>1518.5039999999999</c:v>
                </c:pt>
                <c:pt idx="61">
                  <c:v>1544.192</c:v>
                </c:pt>
                <c:pt idx="62">
                  <c:v>1495.088</c:v>
                </c:pt>
                <c:pt idx="63">
                  <c:v>1660.2459999999999</c:v>
                </c:pt>
                <c:pt idx="64">
                  <c:v>1618.2500000000002</c:v>
                </c:pt>
                <c:pt idx="65">
                  <c:v>1531.9299999999998</c:v>
                </c:pt>
                <c:pt idx="66">
                  <c:v>1519.6220000000001</c:v>
                </c:pt>
                <c:pt idx="67">
                  <c:v>1502.8800000000003</c:v>
                </c:pt>
                <c:pt idx="68">
                  <c:v>1594.9159999999999</c:v>
                </c:pt>
                <c:pt idx="69">
                  <c:v>1514.4860000000001</c:v>
                </c:pt>
                <c:pt idx="70">
                  <c:v>1515.67</c:v>
                </c:pt>
                <c:pt idx="71">
                  <c:v>1580.7179999999996</c:v>
                </c:pt>
                <c:pt idx="72">
                  <c:v>1524.5319999999999</c:v>
                </c:pt>
                <c:pt idx="73">
                  <c:v>1520.1780000000001</c:v>
                </c:pt>
                <c:pt idx="74">
                  <c:v>1586.808</c:v>
                </c:pt>
                <c:pt idx="75">
                  <c:v>1537.3020000000001</c:v>
                </c:pt>
                <c:pt idx="76">
                  <c:v>1568.4779999999998</c:v>
                </c:pt>
                <c:pt idx="77">
                  <c:v>1536.4860000000001</c:v>
                </c:pt>
                <c:pt idx="78">
                  <c:v>1459.742</c:v>
                </c:pt>
                <c:pt idx="79">
                  <c:v>1433.356</c:v>
                </c:pt>
                <c:pt idx="80">
                  <c:v>1528.1739999999998</c:v>
                </c:pt>
                <c:pt idx="81">
                  <c:v>1461.2739999999999</c:v>
                </c:pt>
                <c:pt idx="82">
                  <c:v>1460.672</c:v>
                </c:pt>
                <c:pt idx="83">
                  <c:v>1442.24</c:v>
                </c:pt>
                <c:pt idx="84">
                  <c:v>1443.3199999999997</c:v>
                </c:pt>
                <c:pt idx="85">
                  <c:v>1465.654</c:v>
                </c:pt>
                <c:pt idx="86">
                  <c:v>1439.0420000000001</c:v>
                </c:pt>
                <c:pt idx="87">
                  <c:v>1402.192</c:v>
                </c:pt>
                <c:pt idx="88">
                  <c:v>1400.9059999999999</c:v>
                </c:pt>
                <c:pt idx="89">
                  <c:v>1437.318</c:v>
                </c:pt>
                <c:pt idx="90">
                  <c:v>1445.268</c:v>
                </c:pt>
                <c:pt idx="91">
                  <c:v>1407.6679999999999</c:v>
                </c:pt>
                <c:pt idx="92">
                  <c:v>1289.634</c:v>
                </c:pt>
                <c:pt idx="93">
                  <c:v>1123.4160000000002</c:v>
                </c:pt>
                <c:pt idx="94">
                  <c:v>1012.1780000000001</c:v>
                </c:pt>
                <c:pt idx="95">
                  <c:v>941.07800000000009</c:v>
                </c:pt>
                <c:pt idx="96">
                  <c:v>1017.874</c:v>
                </c:pt>
                <c:pt idx="97">
                  <c:v>1017.122</c:v>
                </c:pt>
                <c:pt idx="98">
                  <c:v>1021.4799999999999</c:v>
                </c:pt>
                <c:pt idx="99">
                  <c:v>968.84399999999982</c:v>
                </c:pt>
                <c:pt idx="100">
                  <c:v>871.20799999999997</c:v>
                </c:pt>
                <c:pt idx="101">
                  <c:v>821.0440000000001</c:v>
                </c:pt>
                <c:pt idx="102">
                  <c:v>794.53800000000012</c:v>
                </c:pt>
                <c:pt idx="103">
                  <c:v>812.6880000000001</c:v>
                </c:pt>
                <c:pt idx="104">
                  <c:v>743.596</c:v>
                </c:pt>
                <c:pt idx="105">
                  <c:v>723.0780000000002</c:v>
                </c:pt>
                <c:pt idx="106">
                  <c:v>689.79200000000003</c:v>
                </c:pt>
                <c:pt idx="107">
                  <c:v>659.702</c:v>
                </c:pt>
                <c:pt idx="108">
                  <c:v>609.52200000000005</c:v>
                </c:pt>
                <c:pt idx="109">
                  <c:v>576.74599999999998</c:v>
                </c:pt>
                <c:pt idx="110">
                  <c:v>553.16999999999996</c:v>
                </c:pt>
                <c:pt idx="111">
                  <c:v>577.33399999999995</c:v>
                </c:pt>
                <c:pt idx="112">
                  <c:v>507.108</c:v>
                </c:pt>
                <c:pt idx="113">
                  <c:v>465.94000000000005</c:v>
                </c:pt>
              </c:numCache>
            </c:numRef>
          </c:val>
          <c:smooth val="0"/>
        </c:ser>
        <c:ser>
          <c:idx val="4"/>
          <c:order val="4"/>
          <c:tx>
            <c:v>Fault</c:v>
          </c:tx>
          <c:spPr>
            <a:ln w="76200" cap="rnd">
              <a:solidFill>
                <a:schemeClr val="accent5"/>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Compare'!$O$2:$O$115</c:f>
              <c:numCache>
                <c:formatCode>General</c:formatCode>
                <c:ptCount val="114"/>
                <c:pt idx="0">
                  <c:v>281.59399999999999</c:v>
                </c:pt>
                <c:pt idx="1">
                  <c:v>318.34199999999998</c:v>
                </c:pt>
                <c:pt idx="2">
                  <c:v>462.74800000000005</c:v>
                </c:pt>
                <c:pt idx="3">
                  <c:v>728.27600000000007</c:v>
                </c:pt>
                <c:pt idx="4">
                  <c:v>815.49399999999991</c:v>
                </c:pt>
                <c:pt idx="5">
                  <c:v>799.79200000000014</c:v>
                </c:pt>
                <c:pt idx="6">
                  <c:v>1042.242</c:v>
                </c:pt>
                <c:pt idx="7">
                  <c:v>1232.5520000000001</c:v>
                </c:pt>
                <c:pt idx="8">
                  <c:v>1593.6020000000001</c:v>
                </c:pt>
                <c:pt idx="9">
                  <c:v>1665.8760000000002</c:v>
                </c:pt>
                <c:pt idx="10">
                  <c:v>1784.5139999999999</c:v>
                </c:pt>
                <c:pt idx="11">
                  <c:v>1600.8820000000003</c:v>
                </c:pt>
                <c:pt idx="12">
                  <c:v>1568.566</c:v>
                </c:pt>
                <c:pt idx="13">
                  <c:v>1617.242</c:v>
                </c:pt>
                <c:pt idx="14">
                  <c:v>1444.3339999999998</c:v>
                </c:pt>
                <c:pt idx="15">
                  <c:v>1547.81</c:v>
                </c:pt>
                <c:pt idx="16">
                  <c:v>1411.9839999999999</c:v>
                </c:pt>
                <c:pt idx="17">
                  <c:v>1483.7500000000002</c:v>
                </c:pt>
                <c:pt idx="18">
                  <c:v>1504.672</c:v>
                </c:pt>
                <c:pt idx="19">
                  <c:v>1503.7840000000001</c:v>
                </c:pt>
                <c:pt idx="20">
                  <c:v>1575.7599999999998</c:v>
                </c:pt>
                <c:pt idx="21">
                  <c:v>1430.4359999999999</c:v>
                </c:pt>
                <c:pt idx="22">
                  <c:v>1574.6679999999999</c:v>
                </c:pt>
                <c:pt idx="23">
                  <c:v>1496.9299999999998</c:v>
                </c:pt>
                <c:pt idx="24">
                  <c:v>1564.2719999999997</c:v>
                </c:pt>
                <c:pt idx="25">
                  <c:v>1418.6840000000002</c:v>
                </c:pt>
                <c:pt idx="26">
                  <c:v>1441.0339999999999</c:v>
                </c:pt>
                <c:pt idx="27">
                  <c:v>1627.7960000000003</c:v>
                </c:pt>
                <c:pt idx="28">
                  <c:v>1550.39</c:v>
                </c:pt>
                <c:pt idx="29">
                  <c:v>1572.1260000000002</c:v>
                </c:pt>
                <c:pt idx="30">
                  <c:v>1546.2020000000002</c:v>
                </c:pt>
                <c:pt idx="31">
                  <c:v>1582.7779999999998</c:v>
                </c:pt>
                <c:pt idx="32">
                  <c:v>1522.9340000000002</c:v>
                </c:pt>
                <c:pt idx="33">
                  <c:v>1572.6380000000001</c:v>
                </c:pt>
                <c:pt idx="34">
                  <c:v>1651.2740000000001</c:v>
                </c:pt>
                <c:pt idx="35">
                  <c:v>1577.3419999999999</c:v>
                </c:pt>
                <c:pt idx="36">
                  <c:v>1617.5800000000002</c:v>
                </c:pt>
                <c:pt idx="37">
                  <c:v>1536.1320000000001</c:v>
                </c:pt>
                <c:pt idx="38">
                  <c:v>1701.03</c:v>
                </c:pt>
                <c:pt idx="39">
                  <c:v>1608.0000000000002</c:v>
                </c:pt>
                <c:pt idx="40">
                  <c:v>1732.78</c:v>
                </c:pt>
                <c:pt idx="41">
                  <c:v>1571.442</c:v>
                </c:pt>
                <c:pt idx="42">
                  <c:v>1632.5220000000002</c:v>
                </c:pt>
                <c:pt idx="43">
                  <c:v>1732.6440000000002</c:v>
                </c:pt>
                <c:pt idx="44">
                  <c:v>1657.8800000000003</c:v>
                </c:pt>
                <c:pt idx="45">
                  <c:v>1666.288</c:v>
                </c:pt>
                <c:pt idx="46">
                  <c:v>1707.8140000000003</c:v>
                </c:pt>
                <c:pt idx="47">
                  <c:v>1742.8240000000001</c:v>
                </c:pt>
                <c:pt idx="48">
                  <c:v>1746.8560000000002</c:v>
                </c:pt>
                <c:pt idx="49">
                  <c:v>1679.7939999999999</c:v>
                </c:pt>
                <c:pt idx="50">
                  <c:v>1715.0340000000001</c:v>
                </c:pt>
                <c:pt idx="51">
                  <c:v>1703.1560000000002</c:v>
                </c:pt>
                <c:pt idx="52">
                  <c:v>1720.7</c:v>
                </c:pt>
                <c:pt idx="53">
                  <c:v>1799.0719999999997</c:v>
                </c:pt>
                <c:pt idx="54">
                  <c:v>1683.4639999999999</c:v>
                </c:pt>
                <c:pt idx="55">
                  <c:v>1709.2919999999999</c:v>
                </c:pt>
                <c:pt idx="56">
                  <c:v>1765.884</c:v>
                </c:pt>
                <c:pt idx="57">
                  <c:v>1716.73</c:v>
                </c:pt>
                <c:pt idx="58">
                  <c:v>1744.896</c:v>
                </c:pt>
                <c:pt idx="59">
                  <c:v>1696.1620000000003</c:v>
                </c:pt>
                <c:pt idx="60">
                  <c:v>1744.7740000000001</c:v>
                </c:pt>
                <c:pt idx="61">
                  <c:v>1759.5739999999998</c:v>
                </c:pt>
                <c:pt idx="62">
                  <c:v>1762.8880000000001</c:v>
                </c:pt>
                <c:pt idx="63">
                  <c:v>1711.9019999999996</c:v>
                </c:pt>
                <c:pt idx="64">
                  <c:v>1778.7360000000001</c:v>
                </c:pt>
                <c:pt idx="65">
                  <c:v>1756.2720000000002</c:v>
                </c:pt>
                <c:pt idx="66">
                  <c:v>1766.2339999999999</c:v>
                </c:pt>
                <c:pt idx="67">
                  <c:v>1698.0580000000002</c:v>
                </c:pt>
                <c:pt idx="68">
                  <c:v>1872.6</c:v>
                </c:pt>
                <c:pt idx="69">
                  <c:v>1745.3440000000003</c:v>
                </c:pt>
                <c:pt idx="70">
                  <c:v>1822.9840000000004</c:v>
                </c:pt>
                <c:pt idx="71">
                  <c:v>1685.0339999999997</c:v>
                </c:pt>
                <c:pt idx="72">
                  <c:v>1801.712</c:v>
                </c:pt>
                <c:pt idx="73">
                  <c:v>1808.828</c:v>
                </c:pt>
                <c:pt idx="74">
                  <c:v>1725.2379999999998</c:v>
                </c:pt>
                <c:pt idx="75">
                  <c:v>1750.0340000000001</c:v>
                </c:pt>
                <c:pt idx="76">
                  <c:v>1789.53</c:v>
                </c:pt>
                <c:pt idx="77">
                  <c:v>1794.3580000000002</c:v>
                </c:pt>
                <c:pt idx="78">
                  <c:v>1755.5980000000004</c:v>
                </c:pt>
                <c:pt idx="79">
                  <c:v>1751.4599999999998</c:v>
                </c:pt>
                <c:pt idx="80">
                  <c:v>1795.8759999999997</c:v>
                </c:pt>
                <c:pt idx="81">
                  <c:v>1829.0899999999997</c:v>
                </c:pt>
                <c:pt idx="82">
                  <c:v>1853.35</c:v>
                </c:pt>
                <c:pt idx="83">
                  <c:v>1868.7720000000002</c:v>
                </c:pt>
                <c:pt idx="84">
                  <c:v>1835.4639999999999</c:v>
                </c:pt>
                <c:pt idx="85">
                  <c:v>1808.6940000000002</c:v>
                </c:pt>
                <c:pt idx="86">
                  <c:v>1826.0960000000002</c:v>
                </c:pt>
                <c:pt idx="87">
                  <c:v>1848.3240000000001</c:v>
                </c:pt>
                <c:pt idx="88">
                  <c:v>1862.5880000000002</c:v>
                </c:pt>
                <c:pt idx="89">
                  <c:v>1951.1779999999994</c:v>
                </c:pt>
                <c:pt idx="90">
                  <c:v>1852.3240000000001</c:v>
                </c:pt>
                <c:pt idx="91">
                  <c:v>1869.6899999999998</c:v>
                </c:pt>
                <c:pt idx="92">
                  <c:v>1729.9060000000002</c:v>
                </c:pt>
                <c:pt idx="93">
                  <c:v>1685.0419999999999</c:v>
                </c:pt>
                <c:pt idx="94">
                  <c:v>1553.5859999999998</c:v>
                </c:pt>
                <c:pt idx="95">
                  <c:v>1559.8240000000001</c:v>
                </c:pt>
                <c:pt idx="96">
                  <c:v>1421.63</c:v>
                </c:pt>
                <c:pt idx="97">
                  <c:v>1349.8979999999999</c:v>
                </c:pt>
                <c:pt idx="98">
                  <c:v>1172.6479999999999</c:v>
                </c:pt>
                <c:pt idx="99">
                  <c:v>1128.7819999999999</c:v>
                </c:pt>
                <c:pt idx="100">
                  <c:v>1041.1579999999999</c:v>
                </c:pt>
                <c:pt idx="101">
                  <c:v>969.36</c:v>
                </c:pt>
                <c:pt idx="102">
                  <c:v>860.47399999999993</c:v>
                </c:pt>
                <c:pt idx="103">
                  <c:v>854.42399999999998</c:v>
                </c:pt>
                <c:pt idx="104">
                  <c:v>853.16999999999985</c:v>
                </c:pt>
                <c:pt idx="105">
                  <c:v>775.7639999999999</c:v>
                </c:pt>
                <c:pt idx="106">
                  <c:v>737.10799999999995</c:v>
                </c:pt>
                <c:pt idx="107">
                  <c:v>706.12599999999998</c:v>
                </c:pt>
                <c:pt idx="108">
                  <c:v>702.00199999999995</c:v>
                </c:pt>
                <c:pt idx="109">
                  <c:v>680.40800000000002</c:v>
                </c:pt>
                <c:pt idx="110">
                  <c:v>618.41600000000005</c:v>
                </c:pt>
                <c:pt idx="111">
                  <c:v>589.46600000000001</c:v>
                </c:pt>
                <c:pt idx="112">
                  <c:v>549.63199999999995</c:v>
                </c:pt>
                <c:pt idx="113">
                  <c:v>496.30600000000004</c:v>
                </c:pt>
              </c:numCache>
            </c:numRef>
          </c:val>
          <c:smooth val="0"/>
        </c:ser>
        <c:dLbls>
          <c:showLegendKey val="0"/>
          <c:showVal val="0"/>
          <c:showCatName val="0"/>
          <c:showSerName val="0"/>
          <c:showPercent val="0"/>
          <c:showBubbleSize val="0"/>
        </c:dLbls>
        <c:smooth val="0"/>
        <c:axId val="1360645696"/>
        <c:axId val="1360639168"/>
        <c:extLst>
          <c:ext xmlns:c15="http://schemas.microsoft.com/office/drawing/2012/chart" uri="{02D57815-91ED-43cb-92C2-25804820EDAC}">
            <c15:filteredLineSeries>
              <c15:ser>
                <c:idx val="0"/>
                <c:order val="0"/>
                <c:tx>
                  <c:v>Non-VFS</c:v>
                </c:tx>
                <c:spPr>
                  <a:ln w="76200" cap="rnd">
                    <a:solidFill>
                      <a:schemeClr val="accent1"/>
                    </a:solidFill>
                    <a:round/>
                  </a:ln>
                  <a:effectLst/>
                </c:spPr>
                <c:marker>
                  <c:symbol val="none"/>
                </c:marker>
                <c:cat>
                  <c:numRef>
                    <c:extLst>
                      <c:ext uri="{02D57815-91ED-43cb-92C2-25804820EDAC}">
                        <c15:formulaRef>
                          <c15:sqref>'Writes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c:ext uri="{02D57815-91ED-43cb-92C2-25804820EDAC}">
                        <c15:formulaRef>
                          <c15:sqref>'Writes Compare'!$O$2:$O$115</c15:sqref>
                        </c15:formulaRef>
                      </c:ext>
                    </c:extLst>
                    <c:numCache>
                      <c:formatCode>General</c:formatCode>
                      <c:ptCount val="114"/>
                      <c:pt idx="0">
                        <c:v>281.59399999999999</c:v>
                      </c:pt>
                      <c:pt idx="1">
                        <c:v>318.34199999999998</c:v>
                      </c:pt>
                      <c:pt idx="2">
                        <c:v>462.74800000000005</c:v>
                      </c:pt>
                      <c:pt idx="3">
                        <c:v>728.27600000000007</c:v>
                      </c:pt>
                      <c:pt idx="4">
                        <c:v>815.49399999999991</c:v>
                      </c:pt>
                      <c:pt idx="5">
                        <c:v>799.79200000000014</c:v>
                      </c:pt>
                      <c:pt idx="6">
                        <c:v>1042.242</c:v>
                      </c:pt>
                      <c:pt idx="7">
                        <c:v>1232.5520000000001</c:v>
                      </c:pt>
                      <c:pt idx="8">
                        <c:v>1593.6020000000001</c:v>
                      </c:pt>
                      <c:pt idx="9">
                        <c:v>1665.8760000000002</c:v>
                      </c:pt>
                      <c:pt idx="10">
                        <c:v>1784.5139999999999</c:v>
                      </c:pt>
                      <c:pt idx="11">
                        <c:v>1600.8820000000003</c:v>
                      </c:pt>
                      <c:pt idx="12">
                        <c:v>1568.566</c:v>
                      </c:pt>
                      <c:pt idx="13">
                        <c:v>1617.242</c:v>
                      </c:pt>
                      <c:pt idx="14">
                        <c:v>1444.3339999999998</c:v>
                      </c:pt>
                      <c:pt idx="15">
                        <c:v>1547.81</c:v>
                      </c:pt>
                      <c:pt idx="16">
                        <c:v>1411.9839999999999</c:v>
                      </c:pt>
                      <c:pt idx="17">
                        <c:v>1483.7500000000002</c:v>
                      </c:pt>
                      <c:pt idx="18">
                        <c:v>1504.672</c:v>
                      </c:pt>
                      <c:pt idx="19">
                        <c:v>1503.7840000000001</c:v>
                      </c:pt>
                      <c:pt idx="20">
                        <c:v>1575.7599999999998</c:v>
                      </c:pt>
                      <c:pt idx="21">
                        <c:v>1430.4359999999999</c:v>
                      </c:pt>
                      <c:pt idx="22">
                        <c:v>1574.6679999999999</c:v>
                      </c:pt>
                      <c:pt idx="23">
                        <c:v>1496.9299999999998</c:v>
                      </c:pt>
                      <c:pt idx="24">
                        <c:v>1564.2719999999997</c:v>
                      </c:pt>
                      <c:pt idx="25">
                        <c:v>1418.6840000000002</c:v>
                      </c:pt>
                      <c:pt idx="26">
                        <c:v>1441.0339999999999</c:v>
                      </c:pt>
                      <c:pt idx="27">
                        <c:v>1627.7960000000003</c:v>
                      </c:pt>
                      <c:pt idx="28">
                        <c:v>1550.39</c:v>
                      </c:pt>
                      <c:pt idx="29">
                        <c:v>1572.1260000000002</c:v>
                      </c:pt>
                      <c:pt idx="30">
                        <c:v>1546.2020000000002</c:v>
                      </c:pt>
                      <c:pt idx="31">
                        <c:v>1582.7779999999998</c:v>
                      </c:pt>
                      <c:pt idx="32">
                        <c:v>1522.9340000000002</c:v>
                      </c:pt>
                      <c:pt idx="33">
                        <c:v>1572.6380000000001</c:v>
                      </c:pt>
                      <c:pt idx="34">
                        <c:v>1651.2740000000001</c:v>
                      </c:pt>
                      <c:pt idx="35">
                        <c:v>1577.3419999999999</c:v>
                      </c:pt>
                      <c:pt idx="36">
                        <c:v>1617.5800000000002</c:v>
                      </c:pt>
                      <c:pt idx="37">
                        <c:v>1536.1320000000001</c:v>
                      </c:pt>
                      <c:pt idx="38">
                        <c:v>1701.03</c:v>
                      </c:pt>
                      <c:pt idx="39">
                        <c:v>1608.0000000000002</c:v>
                      </c:pt>
                      <c:pt idx="40">
                        <c:v>1732.78</c:v>
                      </c:pt>
                      <c:pt idx="41">
                        <c:v>1571.442</c:v>
                      </c:pt>
                      <c:pt idx="42">
                        <c:v>1632.5220000000002</c:v>
                      </c:pt>
                      <c:pt idx="43">
                        <c:v>1732.6440000000002</c:v>
                      </c:pt>
                      <c:pt idx="44">
                        <c:v>1657.8800000000003</c:v>
                      </c:pt>
                      <c:pt idx="45">
                        <c:v>1666.288</c:v>
                      </c:pt>
                      <c:pt idx="46">
                        <c:v>1707.8140000000003</c:v>
                      </c:pt>
                      <c:pt idx="47">
                        <c:v>1742.8240000000001</c:v>
                      </c:pt>
                      <c:pt idx="48">
                        <c:v>1746.8560000000002</c:v>
                      </c:pt>
                      <c:pt idx="49">
                        <c:v>1679.7939999999999</c:v>
                      </c:pt>
                      <c:pt idx="50">
                        <c:v>1715.0340000000001</c:v>
                      </c:pt>
                      <c:pt idx="51">
                        <c:v>1703.1560000000002</c:v>
                      </c:pt>
                      <c:pt idx="52">
                        <c:v>1720.7</c:v>
                      </c:pt>
                      <c:pt idx="53">
                        <c:v>1799.0719999999997</c:v>
                      </c:pt>
                      <c:pt idx="54">
                        <c:v>1683.4639999999999</c:v>
                      </c:pt>
                      <c:pt idx="55">
                        <c:v>1709.2919999999999</c:v>
                      </c:pt>
                      <c:pt idx="56">
                        <c:v>1765.884</c:v>
                      </c:pt>
                      <c:pt idx="57">
                        <c:v>1716.73</c:v>
                      </c:pt>
                      <c:pt idx="58">
                        <c:v>1744.896</c:v>
                      </c:pt>
                      <c:pt idx="59">
                        <c:v>1696.1620000000003</c:v>
                      </c:pt>
                      <c:pt idx="60">
                        <c:v>1744.7740000000001</c:v>
                      </c:pt>
                      <c:pt idx="61">
                        <c:v>1759.5739999999998</c:v>
                      </c:pt>
                      <c:pt idx="62">
                        <c:v>1762.8880000000001</c:v>
                      </c:pt>
                      <c:pt idx="63">
                        <c:v>1711.9019999999996</c:v>
                      </c:pt>
                      <c:pt idx="64">
                        <c:v>1778.7360000000001</c:v>
                      </c:pt>
                      <c:pt idx="65">
                        <c:v>1756.2720000000002</c:v>
                      </c:pt>
                      <c:pt idx="66">
                        <c:v>1766.2339999999999</c:v>
                      </c:pt>
                      <c:pt idx="67">
                        <c:v>1698.0580000000002</c:v>
                      </c:pt>
                      <c:pt idx="68">
                        <c:v>1872.6</c:v>
                      </c:pt>
                      <c:pt idx="69">
                        <c:v>1745.3440000000003</c:v>
                      </c:pt>
                      <c:pt idx="70">
                        <c:v>1822.9840000000004</c:v>
                      </c:pt>
                      <c:pt idx="71">
                        <c:v>1685.0339999999997</c:v>
                      </c:pt>
                      <c:pt idx="72">
                        <c:v>1801.712</c:v>
                      </c:pt>
                      <c:pt idx="73">
                        <c:v>1808.828</c:v>
                      </c:pt>
                      <c:pt idx="74">
                        <c:v>1725.2379999999998</c:v>
                      </c:pt>
                      <c:pt idx="75">
                        <c:v>1750.0340000000001</c:v>
                      </c:pt>
                      <c:pt idx="76">
                        <c:v>1789.53</c:v>
                      </c:pt>
                      <c:pt idx="77">
                        <c:v>1794.3580000000002</c:v>
                      </c:pt>
                      <c:pt idx="78">
                        <c:v>1755.5980000000004</c:v>
                      </c:pt>
                      <c:pt idx="79">
                        <c:v>1751.4599999999998</c:v>
                      </c:pt>
                      <c:pt idx="80">
                        <c:v>1795.8759999999997</c:v>
                      </c:pt>
                      <c:pt idx="81">
                        <c:v>1829.0899999999997</c:v>
                      </c:pt>
                      <c:pt idx="82">
                        <c:v>1853.35</c:v>
                      </c:pt>
                      <c:pt idx="83">
                        <c:v>1868.7720000000002</c:v>
                      </c:pt>
                      <c:pt idx="84">
                        <c:v>1835.4639999999999</c:v>
                      </c:pt>
                      <c:pt idx="85">
                        <c:v>1808.6940000000002</c:v>
                      </c:pt>
                      <c:pt idx="86">
                        <c:v>1826.0960000000002</c:v>
                      </c:pt>
                      <c:pt idx="87">
                        <c:v>1848.3240000000001</c:v>
                      </c:pt>
                      <c:pt idx="88">
                        <c:v>1862.5880000000002</c:v>
                      </c:pt>
                      <c:pt idx="89">
                        <c:v>1951.1779999999994</c:v>
                      </c:pt>
                      <c:pt idx="90">
                        <c:v>1852.3240000000001</c:v>
                      </c:pt>
                      <c:pt idx="91">
                        <c:v>1869.6899999999998</c:v>
                      </c:pt>
                      <c:pt idx="92">
                        <c:v>1729.9060000000002</c:v>
                      </c:pt>
                      <c:pt idx="93">
                        <c:v>1685.0419999999999</c:v>
                      </c:pt>
                      <c:pt idx="94">
                        <c:v>1553.5859999999998</c:v>
                      </c:pt>
                      <c:pt idx="95">
                        <c:v>1559.8240000000001</c:v>
                      </c:pt>
                      <c:pt idx="96">
                        <c:v>1421.63</c:v>
                      </c:pt>
                      <c:pt idx="97">
                        <c:v>1349.8979999999999</c:v>
                      </c:pt>
                      <c:pt idx="98">
                        <c:v>1172.6479999999999</c:v>
                      </c:pt>
                      <c:pt idx="99">
                        <c:v>1128.7819999999999</c:v>
                      </c:pt>
                      <c:pt idx="100">
                        <c:v>1041.1579999999999</c:v>
                      </c:pt>
                      <c:pt idx="101">
                        <c:v>969.36</c:v>
                      </c:pt>
                      <c:pt idx="102">
                        <c:v>860.47399999999993</c:v>
                      </c:pt>
                      <c:pt idx="103">
                        <c:v>854.42399999999998</c:v>
                      </c:pt>
                      <c:pt idx="104">
                        <c:v>853.16999999999985</c:v>
                      </c:pt>
                      <c:pt idx="105">
                        <c:v>775.7639999999999</c:v>
                      </c:pt>
                      <c:pt idx="106">
                        <c:v>737.10799999999995</c:v>
                      </c:pt>
                      <c:pt idx="107">
                        <c:v>706.12599999999998</c:v>
                      </c:pt>
                      <c:pt idx="108">
                        <c:v>702.00199999999995</c:v>
                      </c:pt>
                      <c:pt idx="109">
                        <c:v>680.40800000000002</c:v>
                      </c:pt>
                      <c:pt idx="110">
                        <c:v>618.41600000000005</c:v>
                      </c:pt>
                      <c:pt idx="111">
                        <c:v>589.46600000000001</c:v>
                      </c:pt>
                      <c:pt idx="112">
                        <c:v>549.63199999999995</c:v>
                      </c:pt>
                      <c:pt idx="113">
                        <c:v>496.30600000000004</c:v>
                      </c:pt>
                    </c:numCache>
                  </c:numRef>
                </c:val>
                <c:smooth val="0"/>
              </c15:ser>
            </c15:filteredLineSeries>
            <c15:filteredLineSeries>
              <c15:ser>
                <c:idx val="1"/>
                <c:order val="1"/>
                <c:tx>
                  <c:v>VFS</c:v>
                </c:tx>
                <c:spPr>
                  <a:ln w="76200"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'Writes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xmlns:c15="http://schemas.microsoft.com/office/drawing/2012/chart">
                      <c:ext xmlns:c15="http://schemas.microsoft.com/office/drawing/2012/chart" uri="{02D57815-91ED-43cb-92C2-25804820EDAC}">
                        <c15:formulaRef>
                          <c15:sqref>'Writes Compare'!$AA$2:$AA$115</c15:sqref>
                        </c15:formulaRef>
                      </c:ext>
                    </c:extLst>
                    <c:numCache>
                      <c:formatCode>General</c:formatCode>
                      <c:ptCount val="114"/>
                      <c:pt idx="0">
                        <c:v>374.08600000000001</c:v>
                      </c:pt>
                      <c:pt idx="1">
                        <c:v>405.97800000000001</c:v>
                      </c:pt>
                      <c:pt idx="2">
                        <c:v>544.27400000000011</c:v>
                      </c:pt>
                      <c:pt idx="3">
                        <c:v>847.05199999999991</c:v>
                      </c:pt>
                      <c:pt idx="4">
                        <c:v>854.77799999999991</c:v>
                      </c:pt>
                      <c:pt idx="5">
                        <c:v>697.92000000000007</c:v>
                      </c:pt>
                      <c:pt idx="6">
                        <c:v>655.10200000000009</c:v>
                      </c:pt>
                      <c:pt idx="7">
                        <c:v>1085.4540000000002</c:v>
                      </c:pt>
                      <c:pt idx="8">
                        <c:v>1415.3919999999998</c:v>
                      </c:pt>
                      <c:pt idx="9">
                        <c:v>1690.836</c:v>
                      </c:pt>
                      <c:pt idx="10">
                        <c:v>1749.2379999999998</c:v>
                      </c:pt>
                      <c:pt idx="11">
                        <c:v>1525.1539999999998</c:v>
                      </c:pt>
                      <c:pt idx="12">
                        <c:v>1513.498</c:v>
                      </c:pt>
                      <c:pt idx="13">
                        <c:v>1622.646</c:v>
                      </c:pt>
                      <c:pt idx="14">
                        <c:v>1358.8899999999999</c:v>
                      </c:pt>
                      <c:pt idx="15">
                        <c:v>1441.0120000000002</c:v>
                      </c:pt>
                      <c:pt idx="16">
                        <c:v>1263.8359999999998</c:v>
                      </c:pt>
                      <c:pt idx="17">
                        <c:v>1427.558</c:v>
                      </c:pt>
                      <c:pt idx="18">
                        <c:v>1317.3720000000001</c:v>
                      </c:pt>
                      <c:pt idx="19">
                        <c:v>1324.6220000000001</c:v>
                      </c:pt>
                      <c:pt idx="20">
                        <c:v>1449.7159999999999</c:v>
                      </c:pt>
                      <c:pt idx="21">
                        <c:v>1399.682</c:v>
                      </c:pt>
                      <c:pt idx="22">
                        <c:v>1414.8919999999998</c:v>
                      </c:pt>
                      <c:pt idx="23">
                        <c:v>1376.2359999999999</c:v>
                      </c:pt>
                      <c:pt idx="24">
                        <c:v>1379.8340000000001</c:v>
                      </c:pt>
                      <c:pt idx="25">
                        <c:v>1379.6200000000001</c:v>
                      </c:pt>
                      <c:pt idx="26">
                        <c:v>1305.7739999999999</c:v>
                      </c:pt>
                      <c:pt idx="27">
                        <c:v>1367.17</c:v>
                      </c:pt>
                      <c:pt idx="28">
                        <c:v>1301.8819999999998</c:v>
                      </c:pt>
                      <c:pt idx="29">
                        <c:v>1377.346</c:v>
                      </c:pt>
                      <c:pt idx="30">
                        <c:v>1267.5740000000001</c:v>
                      </c:pt>
                      <c:pt idx="31">
                        <c:v>1402.3460000000002</c:v>
                      </c:pt>
                      <c:pt idx="32">
                        <c:v>1355.0919999999999</c:v>
                      </c:pt>
                      <c:pt idx="33">
                        <c:v>1402.51</c:v>
                      </c:pt>
                      <c:pt idx="34">
                        <c:v>1409.9060000000002</c:v>
                      </c:pt>
                      <c:pt idx="35">
                        <c:v>1389.6339999999998</c:v>
                      </c:pt>
                      <c:pt idx="36">
                        <c:v>1382.59</c:v>
                      </c:pt>
                      <c:pt idx="37">
                        <c:v>1372.3019999999999</c:v>
                      </c:pt>
                      <c:pt idx="38">
                        <c:v>1393.0499999999997</c:v>
                      </c:pt>
                      <c:pt idx="39">
                        <c:v>1415.27</c:v>
                      </c:pt>
                      <c:pt idx="40">
                        <c:v>1417.39</c:v>
                      </c:pt>
                      <c:pt idx="41">
                        <c:v>1486.5160000000001</c:v>
                      </c:pt>
                      <c:pt idx="42">
                        <c:v>1418.6959999999999</c:v>
                      </c:pt>
                      <c:pt idx="43">
                        <c:v>1518.684</c:v>
                      </c:pt>
                      <c:pt idx="44">
                        <c:v>1393.5519999999999</c:v>
                      </c:pt>
                      <c:pt idx="45">
                        <c:v>1411.9</c:v>
                      </c:pt>
                      <c:pt idx="46">
                        <c:v>1422.616</c:v>
                      </c:pt>
                      <c:pt idx="47">
                        <c:v>1481.7860000000001</c:v>
                      </c:pt>
                      <c:pt idx="48">
                        <c:v>1483.6139999999998</c:v>
                      </c:pt>
                      <c:pt idx="49">
                        <c:v>1534.2660000000001</c:v>
                      </c:pt>
                      <c:pt idx="50">
                        <c:v>1424.3679999999999</c:v>
                      </c:pt>
                      <c:pt idx="51">
                        <c:v>1586.846</c:v>
                      </c:pt>
                      <c:pt idx="52">
                        <c:v>1510.078</c:v>
                      </c:pt>
                      <c:pt idx="53">
                        <c:v>1413.8620000000001</c:v>
                      </c:pt>
                      <c:pt idx="54">
                        <c:v>1551.9380000000001</c:v>
                      </c:pt>
                      <c:pt idx="55">
                        <c:v>1513.84</c:v>
                      </c:pt>
                      <c:pt idx="56">
                        <c:v>1629.182</c:v>
                      </c:pt>
                      <c:pt idx="57">
                        <c:v>1369.0119999999999</c:v>
                      </c:pt>
                      <c:pt idx="58">
                        <c:v>1535.8779999999997</c:v>
                      </c:pt>
                      <c:pt idx="59">
                        <c:v>1505.306</c:v>
                      </c:pt>
                      <c:pt idx="60">
                        <c:v>1534.6299999999999</c:v>
                      </c:pt>
                      <c:pt idx="61">
                        <c:v>1567.146</c:v>
                      </c:pt>
                      <c:pt idx="62">
                        <c:v>1496.7800000000002</c:v>
                      </c:pt>
                      <c:pt idx="63">
                        <c:v>1540.712</c:v>
                      </c:pt>
                      <c:pt idx="64">
                        <c:v>1533.4060000000002</c:v>
                      </c:pt>
                      <c:pt idx="65">
                        <c:v>1531.6020000000001</c:v>
                      </c:pt>
                      <c:pt idx="66">
                        <c:v>1586.5320000000002</c:v>
                      </c:pt>
                      <c:pt idx="67">
                        <c:v>1510.3319999999999</c:v>
                      </c:pt>
                      <c:pt idx="68">
                        <c:v>1580.0480000000002</c:v>
                      </c:pt>
                      <c:pt idx="69">
                        <c:v>1557.96</c:v>
                      </c:pt>
                      <c:pt idx="70">
                        <c:v>1657.4360000000001</c:v>
                      </c:pt>
                      <c:pt idx="71">
                        <c:v>1595.08</c:v>
                      </c:pt>
                      <c:pt idx="72">
                        <c:v>1581.8020000000001</c:v>
                      </c:pt>
                      <c:pt idx="73">
                        <c:v>1550.1320000000001</c:v>
                      </c:pt>
                      <c:pt idx="74">
                        <c:v>1500.1680000000001</c:v>
                      </c:pt>
                      <c:pt idx="75">
                        <c:v>1547.1379999999999</c:v>
                      </c:pt>
                      <c:pt idx="76">
                        <c:v>1535.8879999999999</c:v>
                      </c:pt>
                      <c:pt idx="77">
                        <c:v>1592.394</c:v>
                      </c:pt>
                      <c:pt idx="78">
                        <c:v>1552.096</c:v>
                      </c:pt>
                      <c:pt idx="79">
                        <c:v>1637.7359999999996</c:v>
                      </c:pt>
                      <c:pt idx="80">
                        <c:v>1615.9259999999997</c:v>
                      </c:pt>
                      <c:pt idx="81">
                        <c:v>1563.0719999999997</c:v>
                      </c:pt>
                      <c:pt idx="82">
                        <c:v>1610.2979999999998</c:v>
                      </c:pt>
                      <c:pt idx="83">
                        <c:v>1651.598</c:v>
                      </c:pt>
                      <c:pt idx="84">
                        <c:v>1587.1760000000002</c:v>
                      </c:pt>
                      <c:pt idx="85">
                        <c:v>1630.5939999999998</c:v>
                      </c:pt>
                      <c:pt idx="86">
                        <c:v>1615.93</c:v>
                      </c:pt>
                      <c:pt idx="87">
                        <c:v>1654.3020000000001</c:v>
                      </c:pt>
                      <c:pt idx="88">
                        <c:v>1650.4479999999999</c:v>
                      </c:pt>
                      <c:pt idx="89">
                        <c:v>1677.0160000000003</c:v>
                      </c:pt>
                      <c:pt idx="90">
                        <c:v>1602.36</c:v>
                      </c:pt>
                      <c:pt idx="91">
                        <c:v>1663.7259999999999</c:v>
                      </c:pt>
                      <c:pt idx="92">
                        <c:v>1531.6080000000002</c:v>
                      </c:pt>
                      <c:pt idx="93">
                        <c:v>1364.6220000000001</c:v>
                      </c:pt>
                      <c:pt idx="94">
                        <c:v>1337.9160000000002</c:v>
                      </c:pt>
                      <c:pt idx="95">
                        <c:v>1279.8159999999998</c:v>
                      </c:pt>
                      <c:pt idx="96">
                        <c:v>1274.502</c:v>
                      </c:pt>
                      <c:pt idx="97">
                        <c:v>1229.4879999999998</c:v>
                      </c:pt>
                      <c:pt idx="98">
                        <c:v>1166.0059999999999</c:v>
                      </c:pt>
                      <c:pt idx="99">
                        <c:v>1108.0859999999998</c:v>
                      </c:pt>
                      <c:pt idx="100">
                        <c:v>1083.45</c:v>
                      </c:pt>
                      <c:pt idx="101">
                        <c:v>979.7700000000001</c:v>
                      </c:pt>
                      <c:pt idx="102">
                        <c:v>938.08400000000006</c:v>
                      </c:pt>
                      <c:pt idx="103">
                        <c:v>868.33799999999997</c:v>
                      </c:pt>
                      <c:pt idx="104">
                        <c:v>850.51199999999994</c:v>
                      </c:pt>
                      <c:pt idx="105">
                        <c:v>819.83600000000001</c:v>
                      </c:pt>
                      <c:pt idx="106">
                        <c:v>760.65200000000004</c:v>
                      </c:pt>
                      <c:pt idx="107">
                        <c:v>760.7</c:v>
                      </c:pt>
                      <c:pt idx="108">
                        <c:v>694.7700000000001</c:v>
                      </c:pt>
                      <c:pt idx="109">
                        <c:v>685.91800000000001</c:v>
                      </c:pt>
                      <c:pt idx="110">
                        <c:v>640.38800000000003</c:v>
                      </c:pt>
                      <c:pt idx="111">
                        <c:v>605.86800000000005</c:v>
                      </c:pt>
                      <c:pt idx="112">
                        <c:v>584.04200000000003</c:v>
                      </c:pt>
                      <c:pt idx="113">
                        <c:v>526.50599999999997</c:v>
                      </c:pt>
                    </c:numCache>
                  </c:numRef>
                </c:val>
                <c:smooth val="0"/>
              </c15:ser>
            </c15:filteredLineSeries>
            <c15:filteredLineSeries>
              <c15:ser>
                <c:idx val="2"/>
                <c:order val="2"/>
                <c:tx>
                  <c:v>Migrated</c:v>
                </c:tx>
                <c:spPr>
                  <a:ln w="76200"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'Writes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xmlns:c15="http://schemas.microsoft.com/office/drawing/2012/chart">
                      <c:ext xmlns:c15="http://schemas.microsoft.com/office/drawing/2012/chart" uri="{02D57815-91ED-43cb-92C2-25804820EDAC}">
                        <c15:formulaRef>
                          <c15:sqref>'Writes Compare'!$X$2:$X$115</c15:sqref>
                        </c15:formulaRef>
                      </c:ext>
                    </c:extLst>
                    <c:numCache>
                      <c:formatCode>General</c:formatCode>
                      <c:ptCount val="114"/>
                      <c:pt idx="0">
                        <c:v>295.81999999999994</c:v>
                      </c:pt>
                      <c:pt idx="1">
                        <c:v>448.988</c:v>
                      </c:pt>
                      <c:pt idx="2">
                        <c:v>614.7700000000001</c:v>
                      </c:pt>
                      <c:pt idx="3">
                        <c:v>722.11199999999997</c:v>
                      </c:pt>
                      <c:pt idx="4">
                        <c:v>718.31200000000001</c:v>
                      </c:pt>
                      <c:pt idx="5">
                        <c:v>671.71399999999994</c:v>
                      </c:pt>
                      <c:pt idx="6">
                        <c:v>721.27600000000007</c:v>
                      </c:pt>
                      <c:pt idx="7">
                        <c:v>1077.8119999999999</c:v>
                      </c:pt>
                      <c:pt idx="8">
                        <c:v>1425.8519999999996</c:v>
                      </c:pt>
                      <c:pt idx="9">
                        <c:v>1518.31</c:v>
                      </c:pt>
                      <c:pt idx="10">
                        <c:v>1747.7900000000002</c:v>
                      </c:pt>
                      <c:pt idx="11">
                        <c:v>1581.848</c:v>
                      </c:pt>
                      <c:pt idx="12">
                        <c:v>1516.78</c:v>
                      </c:pt>
                      <c:pt idx="13">
                        <c:v>1499.0219999999999</c:v>
                      </c:pt>
                      <c:pt idx="14">
                        <c:v>1258.2559999999999</c:v>
                      </c:pt>
                      <c:pt idx="15">
                        <c:v>1382.7360000000001</c:v>
                      </c:pt>
                      <c:pt idx="16">
                        <c:v>1277.066</c:v>
                      </c:pt>
                      <c:pt idx="17">
                        <c:v>1310.876</c:v>
                      </c:pt>
                      <c:pt idx="18">
                        <c:v>1229.4940000000001</c:v>
                      </c:pt>
                      <c:pt idx="19">
                        <c:v>1474.5419999999999</c:v>
                      </c:pt>
                      <c:pt idx="20">
                        <c:v>1360.3579999999999</c:v>
                      </c:pt>
                      <c:pt idx="21">
                        <c:v>1343.0459999999998</c:v>
                      </c:pt>
                      <c:pt idx="22">
                        <c:v>1351.1019999999999</c:v>
                      </c:pt>
                      <c:pt idx="23">
                        <c:v>1370.7379999999998</c:v>
                      </c:pt>
                      <c:pt idx="24">
                        <c:v>1350.3360000000002</c:v>
                      </c:pt>
                      <c:pt idx="25">
                        <c:v>1216.5919999999999</c:v>
                      </c:pt>
                      <c:pt idx="26">
                        <c:v>1323.67</c:v>
                      </c:pt>
                      <c:pt idx="27">
                        <c:v>1420.904</c:v>
                      </c:pt>
                      <c:pt idx="28">
                        <c:v>1241.9240000000002</c:v>
                      </c:pt>
                      <c:pt idx="29">
                        <c:v>1350.8139999999999</c:v>
                      </c:pt>
                      <c:pt idx="30">
                        <c:v>1241.066</c:v>
                      </c:pt>
                      <c:pt idx="31">
                        <c:v>1428.7860000000001</c:v>
                      </c:pt>
                      <c:pt idx="32">
                        <c:v>1257.4839999999999</c:v>
                      </c:pt>
                      <c:pt idx="33">
                        <c:v>1461.1219999999998</c:v>
                      </c:pt>
                      <c:pt idx="34">
                        <c:v>1260.1820000000002</c:v>
                      </c:pt>
                      <c:pt idx="35">
                        <c:v>1378.44</c:v>
                      </c:pt>
                      <c:pt idx="36">
                        <c:v>1352.9580000000001</c:v>
                      </c:pt>
                      <c:pt idx="37">
                        <c:v>1347.2239999999997</c:v>
                      </c:pt>
                      <c:pt idx="38">
                        <c:v>1385.126</c:v>
                      </c:pt>
                      <c:pt idx="39">
                        <c:v>1400.0440000000001</c:v>
                      </c:pt>
                      <c:pt idx="40">
                        <c:v>1413.1200000000001</c:v>
                      </c:pt>
                      <c:pt idx="41">
                        <c:v>1407.6979999999999</c:v>
                      </c:pt>
                      <c:pt idx="42">
                        <c:v>1409.4740000000002</c:v>
                      </c:pt>
                      <c:pt idx="43">
                        <c:v>1406.6200000000003</c:v>
                      </c:pt>
                      <c:pt idx="44">
                        <c:v>1329.5839999999998</c:v>
                      </c:pt>
                      <c:pt idx="45">
                        <c:v>1438.8160000000003</c:v>
                      </c:pt>
                      <c:pt idx="46">
                        <c:v>1385.556</c:v>
                      </c:pt>
                      <c:pt idx="47">
                        <c:v>1506.8700000000001</c:v>
                      </c:pt>
                      <c:pt idx="48">
                        <c:v>1414.7639999999999</c:v>
                      </c:pt>
                      <c:pt idx="49">
                        <c:v>1378.894</c:v>
                      </c:pt>
                      <c:pt idx="50">
                        <c:v>1478.9860000000001</c:v>
                      </c:pt>
                      <c:pt idx="51">
                        <c:v>1519.8720000000001</c:v>
                      </c:pt>
                      <c:pt idx="52">
                        <c:v>1539.6579999999999</c:v>
                      </c:pt>
                      <c:pt idx="53">
                        <c:v>1380.23</c:v>
                      </c:pt>
                      <c:pt idx="54">
                        <c:v>1454.5520000000001</c:v>
                      </c:pt>
                      <c:pt idx="55">
                        <c:v>1480.9839999999999</c:v>
                      </c:pt>
                      <c:pt idx="56">
                        <c:v>1448.6120000000001</c:v>
                      </c:pt>
                      <c:pt idx="57">
                        <c:v>1466.0139999999999</c:v>
                      </c:pt>
                      <c:pt idx="58">
                        <c:v>1411.7080000000001</c:v>
                      </c:pt>
                      <c:pt idx="59">
                        <c:v>1490.2679999999998</c:v>
                      </c:pt>
                      <c:pt idx="60">
                        <c:v>1520.0080000000003</c:v>
                      </c:pt>
                      <c:pt idx="61">
                        <c:v>1388.056</c:v>
                      </c:pt>
                      <c:pt idx="62">
                        <c:v>1538.1820000000002</c:v>
                      </c:pt>
                      <c:pt idx="63">
                        <c:v>1511.7639999999997</c:v>
                      </c:pt>
                      <c:pt idx="64">
                        <c:v>1562.2040000000002</c:v>
                      </c:pt>
                      <c:pt idx="65">
                        <c:v>1457.058</c:v>
                      </c:pt>
                      <c:pt idx="66">
                        <c:v>1538.3679999999999</c:v>
                      </c:pt>
                      <c:pt idx="67">
                        <c:v>1525.8420000000001</c:v>
                      </c:pt>
                      <c:pt idx="68">
                        <c:v>1676.6439999999998</c:v>
                      </c:pt>
                      <c:pt idx="69">
                        <c:v>1492.2900000000002</c:v>
                      </c:pt>
                      <c:pt idx="70">
                        <c:v>1449.806</c:v>
                      </c:pt>
                      <c:pt idx="71">
                        <c:v>1568.5360000000001</c:v>
                      </c:pt>
                      <c:pt idx="72">
                        <c:v>1542.152</c:v>
                      </c:pt>
                      <c:pt idx="73">
                        <c:v>1543.212</c:v>
                      </c:pt>
                      <c:pt idx="74">
                        <c:v>1487.43</c:v>
                      </c:pt>
                      <c:pt idx="75">
                        <c:v>1455.7840000000001</c:v>
                      </c:pt>
                      <c:pt idx="76">
                        <c:v>1549.008</c:v>
                      </c:pt>
                      <c:pt idx="77">
                        <c:v>1548.0119999999999</c:v>
                      </c:pt>
                      <c:pt idx="78">
                        <c:v>1515.8340000000001</c:v>
                      </c:pt>
                      <c:pt idx="79">
                        <c:v>1581.1439999999998</c:v>
                      </c:pt>
                      <c:pt idx="80">
                        <c:v>1540.3899999999999</c:v>
                      </c:pt>
                      <c:pt idx="81">
                        <c:v>1583.4259999999999</c:v>
                      </c:pt>
                      <c:pt idx="82">
                        <c:v>1597.0980000000002</c:v>
                      </c:pt>
                      <c:pt idx="83">
                        <c:v>1510.74</c:v>
                      </c:pt>
                      <c:pt idx="84">
                        <c:v>1586.9019999999998</c:v>
                      </c:pt>
                      <c:pt idx="85">
                        <c:v>1631.5740000000001</c:v>
                      </c:pt>
                      <c:pt idx="86">
                        <c:v>1590.7060000000001</c:v>
                      </c:pt>
                      <c:pt idx="87">
                        <c:v>1581.5939999999998</c:v>
                      </c:pt>
                      <c:pt idx="88">
                        <c:v>1524.3579999999999</c:v>
                      </c:pt>
                      <c:pt idx="89">
                        <c:v>1664.6020000000001</c:v>
                      </c:pt>
                      <c:pt idx="90">
                        <c:v>1629.1080000000002</c:v>
                      </c:pt>
                      <c:pt idx="91">
                        <c:v>1602.4280000000001</c:v>
                      </c:pt>
                      <c:pt idx="92">
                        <c:v>1513.6659999999999</c:v>
                      </c:pt>
                      <c:pt idx="93">
                        <c:v>1376.76</c:v>
                      </c:pt>
                      <c:pt idx="94">
                        <c:v>1264.7959999999998</c:v>
                      </c:pt>
                      <c:pt idx="95">
                        <c:v>1246.3</c:v>
                      </c:pt>
                      <c:pt idx="96">
                        <c:v>1200.8200000000002</c:v>
                      </c:pt>
                      <c:pt idx="97">
                        <c:v>1212.3</c:v>
                      </c:pt>
                      <c:pt idx="98">
                        <c:v>1155.4680000000001</c:v>
                      </c:pt>
                      <c:pt idx="99">
                        <c:v>1057.4000000000001</c:v>
                      </c:pt>
                      <c:pt idx="100">
                        <c:v>1028.2940000000001</c:v>
                      </c:pt>
                      <c:pt idx="101">
                        <c:v>956.46</c:v>
                      </c:pt>
                      <c:pt idx="102">
                        <c:v>885.51800000000003</c:v>
                      </c:pt>
                      <c:pt idx="103">
                        <c:v>863.83799999999997</c:v>
                      </c:pt>
                      <c:pt idx="104">
                        <c:v>832.42399999999998</c:v>
                      </c:pt>
                      <c:pt idx="105">
                        <c:v>776.77600000000007</c:v>
                      </c:pt>
                      <c:pt idx="106">
                        <c:v>759.17399999999998</c:v>
                      </c:pt>
                      <c:pt idx="107">
                        <c:v>728.05</c:v>
                      </c:pt>
                      <c:pt idx="108">
                        <c:v>669.64400000000001</c:v>
                      </c:pt>
                      <c:pt idx="109">
                        <c:v>641.10200000000009</c:v>
                      </c:pt>
                      <c:pt idx="110">
                        <c:v>580.68999999999994</c:v>
                      </c:pt>
                      <c:pt idx="111">
                        <c:v>551.66599999999994</c:v>
                      </c:pt>
                      <c:pt idx="112">
                        <c:v>562.44800000000009</c:v>
                      </c:pt>
                      <c:pt idx="113">
                        <c:v>519.37399999999991</c:v>
                      </c:pt>
                    </c:numCache>
                  </c:numRef>
                </c:val>
                <c:smooth val="0"/>
              </c15:ser>
            </c15:filteredLineSeries>
            <c15:filteredLineSeries>
              <c15:ser>
                <c:idx val="5"/>
                <c:order val="5"/>
                <c:tx>
                  <c:v>No Com</c:v>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'Writes Compare'!$A$2:$A$115</c15:sqref>
                        </c15:formulaRef>
                      </c:ext>
                    </c:extLst>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extLst xmlns:c15="http://schemas.microsoft.com/office/drawing/2012/chart">
                      <c:ext xmlns:c15="http://schemas.microsoft.com/office/drawing/2012/chart" uri="{02D57815-91ED-43cb-92C2-25804820EDAC}">
                        <c15:formulaRef>
                          <c15:sqref>'Writes Compare'!$AD$2:$AD$115</c15:sqref>
                        </c15:formulaRef>
                      </c:ext>
                    </c:extLst>
                    <c:numCache>
                      <c:formatCode>General</c:formatCode>
                      <c:ptCount val="114"/>
                      <c:pt idx="0">
                        <c:v>148.38399999999999</c:v>
                      </c:pt>
                      <c:pt idx="1">
                        <c:v>401.75799999999998</c:v>
                      </c:pt>
                      <c:pt idx="2">
                        <c:v>622.60199999999998</c:v>
                      </c:pt>
                      <c:pt idx="3">
                        <c:v>854.952</c:v>
                      </c:pt>
                      <c:pt idx="4">
                        <c:v>988.61</c:v>
                      </c:pt>
                      <c:pt idx="5">
                        <c:v>658.86</c:v>
                      </c:pt>
                      <c:pt idx="6">
                        <c:v>768.096</c:v>
                      </c:pt>
                      <c:pt idx="7">
                        <c:v>1127.7240000000002</c:v>
                      </c:pt>
                      <c:pt idx="8">
                        <c:v>1494.174</c:v>
                      </c:pt>
                      <c:pt idx="9">
                        <c:v>1645.5540000000001</c:v>
                      </c:pt>
                      <c:pt idx="10">
                        <c:v>1704.8520000000001</c:v>
                      </c:pt>
                      <c:pt idx="11">
                        <c:v>1356.3119999999999</c:v>
                      </c:pt>
                      <c:pt idx="12">
                        <c:v>1588.4879999999998</c:v>
                      </c:pt>
                      <c:pt idx="13">
                        <c:v>1459.31</c:v>
                      </c:pt>
                      <c:pt idx="14">
                        <c:v>1088.6380000000001</c:v>
                      </c:pt>
                      <c:pt idx="15">
                        <c:v>1313.3520000000003</c:v>
                      </c:pt>
                      <c:pt idx="16">
                        <c:v>1107.51</c:v>
                      </c:pt>
                      <c:pt idx="17">
                        <c:v>1427.9880000000001</c:v>
                      </c:pt>
                      <c:pt idx="18">
                        <c:v>1214.442</c:v>
                      </c:pt>
                      <c:pt idx="19">
                        <c:v>1254.8539999999998</c:v>
                      </c:pt>
                      <c:pt idx="20">
                        <c:v>1373.7820000000002</c:v>
                      </c:pt>
                      <c:pt idx="21">
                        <c:v>1310.5639999999999</c:v>
                      </c:pt>
                      <c:pt idx="22">
                        <c:v>1401.9060000000002</c:v>
                      </c:pt>
                      <c:pt idx="23">
                        <c:v>1210.422</c:v>
                      </c:pt>
                      <c:pt idx="24">
                        <c:v>1337.1880000000001</c:v>
                      </c:pt>
                      <c:pt idx="25">
                        <c:v>1187.2080000000001</c:v>
                      </c:pt>
                      <c:pt idx="26">
                        <c:v>1288.19</c:v>
                      </c:pt>
                      <c:pt idx="27">
                        <c:v>1418.1200000000001</c:v>
                      </c:pt>
                      <c:pt idx="28">
                        <c:v>1264.71</c:v>
                      </c:pt>
                      <c:pt idx="29">
                        <c:v>1303.338</c:v>
                      </c:pt>
                      <c:pt idx="30">
                        <c:v>1195.6200000000001</c:v>
                      </c:pt>
                      <c:pt idx="31">
                        <c:v>1382.19</c:v>
                      </c:pt>
                      <c:pt idx="32">
                        <c:v>1265.98</c:v>
                      </c:pt>
                      <c:pt idx="33">
                        <c:v>1319.098</c:v>
                      </c:pt>
                      <c:pt idx="34">
                        <c:v>1356.16</c:v>
                      </c:pt>
                      <c:pt idx="35">
                        <c:v>1314.9179999999999</c:v>
                      </c:pt>
                      <c:pt idx="36">
                        <c:v>1435.6680000000001</c:v>
                      </c:pt>
                      <c:pt idx="37">
                        <c:v>1286.3019999999999</c:v>
                      </c:pt>
                      <c:pt idx="38">
                        <c:v>1422.9919999999997</c:v>
                      </c:pt>
                      <c:pt idx="39">
                        <c:v>1402.67</c:v>
                      </c:pt>
                      <c:pt idx="40">
                        <c:v>1380.5319999999999</c:v>
                      </c:pt>
                      <c:pt idx="41">
                        <c:v>1421.02</c:v>
                      </c:pt>
                      <c:pt idx="42">
                        <c:v>1383.8860000000004</c:v>
                      </c:pt>
                      <c:pt idx="43">
                        <c:v>1389.1780000000003</c:v>
                      </c:pt>
                      <c:pt idx="44">
                        <c:v>1362.8879999999999</c:v>
                      </c:pt>
                      <c:pt idx="45">
                        <c:v>1458.806</c:v>
                      </c:pt>
                      <c:pt idx="46">
                        <c:v>1375.568</c:v>
                      </c:pt>
                      <c:pt idx="47">
                        <c:v>1518.2639999999997</c:v>
                      </c:pt>
                      <c:pt idx="48">
                        <c:v>1504.154</c:v>
                      </c:pt>
                      <c:pt idx="49">
                        <c:v>1408.2339999999999</c:v>
                      </c:pt>
                      <c:pt idx="50">
                        <c:v>1464.1020000000001</c:v>
                      </c:pt>
                      <c:pt idx="51">
                        <c:v>1476.556</c:v>
                      </c:pt>
                      <c:pt idx="52">
                        <c:v>1582.2720000000002</c:v>
                      </c:pt>
                      <c:pt idx="53">
                        <c:v>1355.8940000000002</c:v>
                      </c:pt>
                      <c:pt idx="54">
                        <c:v>1534.432</c:v>
                      </c:pt>
                      <c:pt idx="55">
                        <c:v>1479.1120000000001</c:v>
                      </c:pt>
                      <c:pt idx="56">
                        <c:v>1492.3660000000002</c:v>
                      </c:pt>
                      <c:pt idx="57">
                        <c:v>1518.6600000000003</c:v>
                      </c:pt>
                      <c:pt idx="58">
                        <c:v>1466.7619999999999</c:v>
                      </c:pt>
                      <c:pt idx="59">
                        <c:v>1459.828</c:v>
                      </c:pt>
                      <c:pt idx="60">
                        <c:v>1558.702</c:v>
                      </c:pt>
                      <c:pt idx="61">
                        <c:v>1445.1399999999999</c:v>
                      </c:pt>
                      <c:pt idx="62">
                        <c:v>1524.1959999999999</c:v>
                      </c:pt>
                      <c:pt idx="63">
                        <c:v>1514.9939999999999</c:v>
                      </c:pt>
                      <c:pt idx="64">
                        <c:v>1594.4560000000001</c:v>
                      </c:pt>
                      <c:pt idx="65">
                        <c:v>1601.2719999999997</c:v>
                      </c:pt>
                      <c:pt idx="66">
                        <c:v>1512.01</c:v>
                      </c:pt>
                      <c:pt idx="67">
                        <c:v>1546.5620000000004</c:v>
                      </c:pt>
                      <c:pt idx="68">
                        <c:v>1631.9479999999999</c:v>
                      </c:pt>
                      <c:pt idx="69">
                        <c:v>1590.3799999999999</c:v>
                      </c:pt>
                      <c:pt idx="70">
                        <c:v>1561.5719999999999</c:v>
                      </c:pt>
                      <c:pt idx="71">
                        <c:v>1546.6560000000002</c:v>
                      </c:pt>
                      <c:pt idx="72">
                        <c:v>1587.306</c:v>
                      </c:pt>
                      <c:pt idx="73">
                        <c:v>1528.25</c:v>
                      </c:pt>
                      <c:pt idx="74">
                        <c:v>1505.7740000000001</c:v>
                      </c:pt>
                      <c:pt idx="75">
                        <c:v>1554.8139999999999</c:v>
                      </c:pt>
                      <c:pt idx="76">
                        <c:v>1576.7719999999999</c:v>
                      </c:pt>
                      <c:pt idx="77">
                        <c:v>1577.4339999999997</c:v>
                      </c:pt>
                      <c:pt idx="78">
                        <c:v>1571.6520000000003</c:v>
                      </c:pt>
                      <c:pt idx="79">
                        <c:v>1598.3699999999997</c:v>
                      </c:pt>
                      <c:pt idx="80">
                        <c:v>1568.6020000000001</c:v>
                      </c:pt>
                      <c:pt idx="81">
                        <c:v>1629.6080000000002</c:v>
                      </c:pt>
                      <c:pt idx="82">
                        <c:v>1631.92</c:v>
                      </c:pt>
                      <c:pt idx="83">
                        <c:v>1616.0720000000001</c:v>
                      </c:pt>
                      <c:pt idx="84">
                        <c:v>1589.9680000000003</c:v>
                      </c:pt>
                      <c:pt idx="85">
                        <c:v>1681.1220000000001</c:v>
                      </c:pt>
                      <c:pt idx="86">
                        <c:v>1612.1079999999997</c:v>
                      </c:pt>
                      <c:pt idx="87">
                        <c:v>1626.212</c:v>
                      </c:pt>
                      <c:pt idx="88">
                        <c:v>1676.0059999999999</c:v>
                      </c:pt>
                      <c:pt idx="89">
                        <c:v>1656.5780000000002</c:v>
                      </c:pt>
                      <c:pt idx="90">
                        <c:v>1713.9740000000006</c:v>
                      </c:pt>
                      <c:pt idx="91">
                        <c:v>1689.7820000000004</c:v>
                      </c:pt>
                      <c:pt idx="92">
                        <c:v>1567.7360000000001</c:v>
                      </c:pt>
                      <c:pt idx="93">
                        <c:v>1426.7540000000001</c:v>
                      </c:pt>
                      <c:pt idx="94">
                        <c:v>1324.97</c:v>
                      </c:pt>
                      <c:pt idx="95">
                        <c:v>1297.3119999999999</c:v>
                      </c:pt>
                      <c:pt idx="96">
                        <c:v>1388.5579999999998</c:v>
                      </c:pt>
                      <c:pt idx="97">
                        <c:v>1294.182</c:v>
                      </c:pt>
                      <c:pt idx="98">
                        <c:v>1209.1659999999997</c:v>
                      </c:pt>
                      <c:pt idx="99">
                        <c:v>1157.3480000000004</c:v>
                      </c:pt>
                      <c:pt idx="100">
                        <c:v>1050.6300000000001</c:v>
                      </c:pt>
                      <c:pt idx="101">
                        <c:v>1000.5020000000001</c:v>
                      </c:pt>
                      <c:pt idx="102">
                        <c:v>955.94599999999991</c:v>
                      </c:pt>
                      <c:pt idx="103">
                        <c:v>928.55399999999986</c:v>
                      </c:pt>
                      <c:pt idx="104">
                        <c:v>841.42199999999991</c:v>
                      </c:pt>
                      <c:pt idx="105">
                        <c:v>802.16</c:v>
                      </c:pt>
                      <c:pt idx="106">
                        <c:v>731.03200000000004</c:v>
                      </c:pt>
                      <c:pt idx="107">
                        <c:v>769.49400000000003</c:v>
                      </c:pt>
                      <c:pt idx="108">
                        <c:v>704.71799999999985</c:v>
                      </c:pt>
                      <c:pt idx="109">
                        <c:v>656.88399999999979</c:v>
                      </c:pt>
                      <c:pt idx="110">
                        <c:v>628.90599999999995</c:v>
                      </c:pt>
                      <c:pt idx="111">
                        <c:v>597.35200000000009</c:v>
                      </c:pt>
                      <c:pt idx="112">
                        <c:v>564.82400000000007</c:v>
                      </c:pt>
                      <c:pt idx="113">
                        <c:v>538.63600000000008</c:v>
                      </c:pt>
                    </c:numCache>
                  </c:numRef>
                </c:val>
                <c:smooth val="0"/>
              </c15:ser>
            </c15:filteredLineSeries>
          </c:ext>
        </c:extLst>
      </c:lineChart>
      <c:catAx>
        <c:axId val="1360645696"/>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39168"/>
        <c:crosses val="autoZero"/>
        <c:auto val="1"/>
        <c:lblAlgn val="ctr"/>
        <c:lblOffset val="100"/>
        <c:noMultiLvlLbl val="0"/>
      </c:catAx>
      <c:valAx>
        <c:axId val="1360639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45696"/>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0072C6"/>
            </a:solidFill>
            <a:ln>
              <a:noFill/>
            </a:ln>
            <a:effectLst/>
          </c:spPr>
          <c:invertIfNegative val="0"/>
          <c:dPt>
            <c:idx val="0"/>
            <c:invertIfNegative val="0"/>
            <c:bubble3D val="0"/>
            <c:spPr>
              <a:solidFill>
                <a:srgbClr val="7FBA00"/>
              </a:solidFill>
              <a:ln>
                <a:noFill/>
              </a:ln>
              <a:effectLst/>
            </c:spPr>
          </c:dPt>
          <c:dPt>
            <c:idx val="2"/>
            <c:invertIfNegative val="0"/>
            <c:bubble3D val="0"/>
            <c:spPr>
              <a:solidFill>
                <a:srgbClr val="0072C6"/>
              </a:solidFill>
              <a:ln>
                <a:noFill/>
              </a:ln>
              <a:effectLst/>
            </c:spPr>
          </c:dPt>
          <c:dLbls>
            <c:dLbl>
              <c:idx val="0"/>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VSImax!$E$25:$E$26</c:f>
              <c:strCache>
                <c:ptCount val="2"/>
                <c:pt idx="0">
                  <c:v>HF4</c:v>
                </c:pt>
                <c:pt idx="1">
                  <c:v>SP2</c:v>
                </c:pt>
              </c:strCache>
            </c:strRef>
          </c:cat>
          <c:val>
            <c:numRef>
              <c:f>VSImax!$F$25:$F$26</c:f>
              <c:numCache>
                <c:formatCode>0%</c:formatCode>
                <c:ptCount val="2"/>
                <c:pt idx="0">
                  <c:v>1</c:v>
                </c:pt>
                <c:pt idx="1">
                  <c:v>1</c:v>
                </c:pt>
              </c:numCache>
            </c:numRef>
          </c:val>
        </c:ser>
        <c:ser>
          <c:idx val="1"/>
          <c:order val="1"/>
          <c:spPr>
            <a:solidFill>
              <a:srgbClr val="7FBA00"/>
            </a:solidFill>
            <a:ln>
              <a:solidFill>
                <a:srgbClr val="7FBA00"/>
              </a:solidFill>
            </a:ln>
            <a:effectLst/>
          </c:spPr>
          <c:invertIfNegative val="0"/>
          <c:dPt>
            <c:idx val="0"/>
            <c:invertIfNegative val="0"/>
            <c:bubble3D val="0"/>
            <c:spPr>
              <a:noFill/>
              <a:ln>
                <a:solidFill>
                  <a:srgbClr val="7FBA00"/>
                </a:solidFill>
                <a:prstDash val="dash"/>
              </a:ln>
              <a:effectLst/>
            </c:spPr>
          </c:dPt>
          <c:dPt>
            <c:idx val="1"/>
            <c:invertIfNegative val="0"/>
            <c:bubble3D val="0"/>
            <c:spPr>
              <a:noFill/>
              <a:ln>
                <a:solidFill>
                  <a:srgbClr val="7FBA00"/>
                </a:solidFill>
                <a:prstDash val="dash"/>
              </a:ln>
              <a:effectLst/>
            </c:spPr>
          </c:dPt>
          <c:dLbls>
            <c:dLbl>
              <c:idx val="1"/>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VSImax!$E$25:$E$26</c:f>
              <c:strCache>
                <c:ptCount val="2"/>
                <c:pt idx="0">
                  <c:v>HF4</c:v>
                </c:pt>
                <c:pt idx="1">
                  <c:v>SP2</c:v>
                </c:pt>
              </c:strCache>
            </c:strRef>
          </c:cat>
          <c:val>
            <c:numRef>
              <c:f>VSImax!$G$25:$G$26</c:f>
              <c:numCache>
                <c:formatCode>0%</c:formatCode>
                <c:ptCount val="2"/>
                <c:pt idx="0">
                  <c:v>0.01</c:v>
                </c:pt>
                <c:pt idx="1">
                  <c:v>0</c:v>
                </c:pt>
              </c:numCache>
            </c:numRef>
          </c:val>
        </c:ser>
        <c:dLbls>
          <c:showLegendKey val="0"/>
          <c:showVal val="0"/>
          <c:showCatName val="0"/>
          <c:showSerName val="0"/>
          <c:showPercent val="0"/>
          <c:showBubbleSize val="0"/>
        </c:dLbls>
        <c:gapWidth val="10"/>
        <c:overlap val="100"/>
        <c:axId val="1360640800"/>
        <c:axId val="1360641344"/>
      </c:barChart>
      <c:catAx>
        <c:axId val="1360640800"/>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60641344"/>
        <c:crosses val="autoZero"/>
        <c:auto val="1"/>
        <c:lblAlgn val="ctr"/>
        <c:lblOffset val="0"/>
        <c:tickLblSkip val="1"/>
        <c:noMultiLvlLbl val="0"/>
      </c:catAx>
      <c:valAx>
        <c:axId val="1360641344"/>
        <c:scaling>
          <c:orientation val="minMax"/>
          <c:min val="0"/>
        </c:scaling>
        <c:delete val="1"/>
        <c:axPos val="b"/>
        <c:numFmt formatCode="0%" sourceLinked="1"/>
        <c:majorTickMark val="out"/>
        <c:minorTickMark val="none"/>
        <c:tickLblPos val="nextTo"/>
        <c:crossAx val="1360640800"/>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HF4</c:v>
          </c:tx>
          <c:spPr>
            <a:ln w="76200" cap="rnd">
              <a:solidFill>
                <a:schemeClr val="accent1"/>
              </a:solidFill>
              <a:round/>
            </a:ln>
            <a:effectLst/>
          </c:spPr>
          <c:marker>
            <c:symbol val="none"/>
          </c:marker>
          <c:val>
            <c:numRef>
              <c:f>'Publishing Compare'!$R$2:$R$161</c:f>
              <c:numCache>
                <c:formatCode>0</c:formatCode>
                <c:ptCount val="160"/>
                <c:pt idx="0">
                  <c:v>7.6139589857142846</c:v>
                </c:pt>
                <c:pt idx="1">
                  <c:v>7.4473411500000006</c:v>
                </c:pt>
                <c:pt idx="2">
                  <c:v>7.4318863249999998</c:v>
                </c:pt>
                <c:pt idx="3">
                  <c:v>7.4922839250000006</c:v>
                </c:pt>
                <c:pt idx="4">
                  <c:v>7.3768387222222218</c:v>
                </c:pt>
                <c:pt idx="5">
                  <c:v>7.1876419888888892</c:v>
                </c:pt>
                <c:pt idx="6">
                  <c:v>7.2241438222222216</c:v>
                </c:pt>
                <c:pt idx="7">
                  <c:v>7.3093288666666654</c:v>
                </c:pt>
                <c:pt idx="8">
                  <c:v>7.4515314222222218</c:v>
                </c:pt>
                <c:pt idx="9">
                  <c:v>7.3403415888888883</c:v>
                </c:pt>
                <c:pt idx="10">
                  <c:v>7.2796183777777781</c:v>
                </c:pt>
                <c:pt idx="11">
                  <c:v>7.5381939666666664</c:v>
                </c:pt>
                <c:pt idx="12">
                  <c:v>7.937023700000001</c:v>
                </c:pt>
                <c:pt idx="13">
                  <c:v>7.8473188555555549</c:v>
                </c:pt>
                <c:pt idx="14">
                  <c:v>8.064276955555556</c:v>
                </c:pt>
                <c:pt idx="15">
                  <c:v>7.9792626333333327</c:v>
                </c:pt>
                <c:pt idx="16">
                  <c:v>7.7447859888888884</c:v>
                </c:pt>
                <c:pt idx="17">
                  <c:v>8.0088045222222224</c:v>
                </c:pt>
                <c:pt idx="18">
                  <c:v>7.7068666666666656</c:v>
                </c:pt>
                <c:pt idx="19">
                  <c:v>7.6737088</c:v>
                </c:pt>
                <c:pt idx="20">
                  <c:v>7.9219147222222226</c:v>
                </c:pt>
                <c:pt idx="21">
                  <c:v>7.9654212666666666</c:v>
                </c:pt>
                <c:pt idx="22">
                  <c:v>7.6373941666666667</c:v>
                </c:pt>
                <c:pt idx="23">
                  <c:v>7.7362495000000013</c:v>
                </c:pt>
                <c:pt idx="24">
                  <c:v>7.6926317333333332</c:v>
                </c:pt>
                <c:pt idx="25">
                  <c:v>7.7083782444444431</c:v>
                </c:pt>
                <c:pt idx="26">
                  <c:v>7.4583650111111108</c:v>
                </c:pt>
                <c:pt idx="27">
                  <c:v>7.6770998333333331</c:v>
                </c:pt>
                <c:pt idx="28">
                  <c:v>7.7292817666666673</c:v>
                </c:pt>
                <c:pt idx="29">
                  <c:v>7.3472433222222229</c:v>
                </c:pt>
                <c:pt idx="30">
                  <c:v>7.7066995555555549</c:v>
                </c:pt>
                <c:pt idx="31">
                  <c:v>7.6043148333333335</c:v>
                </c:pt>
                <c:pt idx="32">
                  <c:v>7.755253622222221</c:v>
                </c:pt>
                <c:pt idx="33">
                  <c:v>7.9097578888888886</c:v>
                </c:pt>
                <c:pt idx="34">
                  <c:v>7.4323020777777788</c:v>
                </c:pt>
                <c:pt idx="35">
                  <c:v>8.0140605888888885</c:v>
                </c:pt>
                <c:pt idx="36">
                  <c:v>7.8076463888888883</c:v>
                </c:pt>
                <c:pt idx="37">
                  <c:v>7.7381458222222221</c:v>
                </c:pt>
                <c:pt idx="38">
                  <c:v>7.6894860999999999</c:v>
                </c:pt>
                <c:pt idx="39">
                  <c:v>7.61461708888889</c:v>
                </c:pt>
                <c:pt idx="40">
                  <c:v>7.7937015444444437</c:v>
                </c:pt>
                <c:pt idx="41">
                  <c:v>7.8979549111111123</c:v>
                </c:pt>
                <c:pt idx="42">
                  <c:v>7.9187040000000009</c:v>
                </c:pt>
                <c:pt idx="43">
                  <c:v>7.8493186333333336</c:v>
                </c:pt>
                <c:pt idx="44">
                  <c:v>7.882242555555556</c:v>
                </c:pt>
                <c:pt idx="45">
                  <c:v>7.521061200000001</c:v>
                </c:pt>
                <c:pt idx="46">
                  <c:v>7.7415942888888889</c:v>
                </c:pt>
                <c:pt idx="47">
                  <c:v>7.5818816777777789</c:v>
                </c:pt>
                <c:pt idx="48">
                  <c:v>8.0573589666666656</c:v>
                </c:pt>
                <c:pt idx="49">
                  <c:v>7.8161966111111116</c:v>
                </c:pt>
                <c:pt idx="50">
                  <c:v>7.4774694777777784</c:v>
                </c:pt>
                <c:pt idx="51">
                  <c:v>7.7310765666666663</c:v>
                </c:pt>
                <c:pt idx="52">
                  <c:v>8.015712088888888</c:v>
                </c:pt>
                <c:pt idx="53">
                  <c:v>8.1634478666666652</c:v>
                </c:pt>
                <c:pt idx="54">
                  <c:v>7.9584127333333345</c:v>
                </c:pt>
                <c:pt idx="55">
                  <c:v>7.9897410777777793</c:v>
                </c:pt>
                <c:pt idx="56">
                  <c:v>8.0435171555555556</c:v>
                </c:pt>
                <c:pt idx="57">
                  <c:v>8.1840176666666675</c:v>
                </c:pt>
                <c:pt idx="58">
                  <c:v>7.809104188888889</c:v>
                </c:pt>
                <c:pt idx="59">
                  <c:v>8.0678598222222231</c:v>
                </c:pt>
                <c:pt idx="60">
                  <c:v>8.2431760777777789</c:v>
                </c:pt>
                <c:pt idx="61">
                  <c:v>8.0018722111111131</c:v>
                </c:pt>
                <c:pt idx="62">
                  <c:v>7.5903982666666661</c:v>
                </c:pt>
                <c:pt idx="63">
                  <c:v>7.9723119111111105</c:v>
                </c:pt>
                <c:pt idx="64">
                  <c:v>8.3525707666666662</c:v>
                </c:pt>
                <c:pt idx="65">
                  <c:v>8.4635776333333332</c:v>
                </c:pt>
                <c:pt idx="66">
                  <c:v>8.1337562777777777</c:v>
                </c:pt>
                <c:pt idx="67">
                  <c:v>8.1077142666666671</c:v>
                </c:pt>
                <c:pt idx="68">
                  <c:v>8.116225</c:v>
                </c:pt>
                <c:pt idx="69">
                  <c:v>8.0035002888888886</c:v>
                </c:pt>
                <c:pt idx="70">
                  <c:v>8.3941834222222234</c:v>
                </c:pt>
                <c:pt idx="71">
                  <c:v>8.4358070444444433</c:v>
                </c:pt>
                <c:pt idx="72">
                  <c:v>8.3160437999999992</c:v>
                </c:pt>
                <c:pt idx="73">
                  <c:v>8.4393079333333318</c:v>
                </c:pt>
                <c:pt idx="74">
                  <c:v>8.6528454666666672</c:v>
                </c:pt>
                <c:pt idx="75">
                  <c:v>8.6684962111111119</c:v>
                </c:pt>
                <c:pt idx="76">
                  <c:v>8.7709268444444444</c:v>
                </c:pt>
                <c:pt idx="77">
                  <c:v>8.7170819000000002</c:v>
                </c:pt>
                <c:pt idx="78">
                  <c:v>8.3785916444444446</c:v>
                </c:pt>
                <c:pt idx="79">
                  <c:v>8.8160596666666677</c:v>
                </c:pt>
                <c:pt idx="80">
                  <c:v>8.1633441555555564</c:v>
                </c:pt>
                <c:pt idx="81">
                  <c:v>8.8559605000000001</c:v>
                </c:pt>
                <c:pt idx="82">
                  <c:v>8.7084261111111125</c:v>
                </c:pt>
                <c:pt idx="83">
                  <c:v>8.9392872111111128</c:v>
                </c:pt>
                <c:pt idx="84">
                  <c:v>8.671956933333334</c:v>
                </c:pt>
                <c:pt idx="85">
                  <c:v>8.7883131666666667</c:v>
                </c:pt>
                <c:pt idx="86">
                  <c:v>8.6701560888888896</c:v>
                </c:pt>
                <c:pt idx="87">
                  <c:v>8.7812768777777777</c:v>
                </c:pt>
                <c:pt idx="88">
                  <c:v>8.7813175222222242</c:v>
                </c:pt>
                <c:pt idx="89">
                  <c:v>8.3559122111111108</c:v>
                </c:pt>
                <c:pt idx="90">
                  <c:v>8.4394581888888887</c:v>
                </c:pt>
                <c:pt idx="91">
                  <c:v>8.6131782999999977</c:v>
                </c:pt>
                <c:pt idx="92">
                  <c:v>9.0107305000000011</c:v>
                </c:pt>
                <c:pt idx="93">
                  <c:v>8.436055511111114</c:v>
                </c:pt>
                <c:pt idx="94">
                  <c:v>8.7606515777777769</c:v>
                </c:pt>
                <c:pt idx="95">
                  <c:v>8.7016746999999999</c:v>
                </c:pt>
                <c:pt idx="96">
                  <c:v>9.0055540111111103</c:v>
                </c:pt>
                <c:pt idx="97">
                  <c:v>9.2749446555555526</c:v>
                </c:pt>
                <c:pt idx="98">
                  <c:v>9.1497206111111122</c:v>
                </c:pt>
                <c:pt idx="99">
                  <c:v>8.8787436777777788</c:v>
                </c:pt>
                <c:pt idx="100">
                  <c:v>8.7311694333333332</c:v>
                </c:pt>
                <c:pt idx="101">
                  <c:v>8.569745144444445</c:v>
                </c:pt>
                <c:pt idx="102">
                  <c:v>9.2675980888888869</c:v>
                </c:pt>
                <c:pt idx="103">
                  <c:v>9.0053971666666648</c:v>
                </c:pt>
                <c:pt idx="104">
                  <c:v>8.6530248000000007</c:v>
                </c:pt>
                <c:pt idx="105">
                  <c:v>9.0696942777777778</c:v>
                </c:pt>
                <c:pt idx="106">
                  <c:v>9.6583571555555565</c:v>
                </c:pt>
                <c:pt idx="107">
                  <c:v>8.8786997999999997</c:v>
                </c:pt>
                <c:pt idx="108">
                  <c:v>9.7397139888888873</c:v>
                </c:pt>
                <c:pt idx="109">
                  <c:v>9.6164895666666652</c:v>
                </c:pt>
                <c:pt idx="110">
                  <c:v>9.2258137111111118</c:v>
                </c:pt>
                <c:pt idx="111">
                  <c:v>9.1893811222222226</c:v>
                </c:pt>
                <c:pt idx="112">
                  <c:v>10.001879588888889</c:v>
                </c:pt>
                <c:pt idx="113">
                  <c:v>9.6077841111111102</c:v>
                </c:pt>
                <c:pt idx="114">
                  <c:v>9.2848832777777783</c:v>
                </c:pt>
                <c:pt idx="115">
                  <c:v>9.1043069666666678</c:v>
                </c:pt>
                <c:pt idx="116">
                  <c:v>10.015775066666667</c:v>
                </c:pt>
                <c:pt idx="117">
                  <c:v>9.6008161111111097</c:v>
                </c:pt>
                <c:pt idx="118">
                  <c:v>9.7432008222222208</c:v>
                </c:pt>
                <c:pt idx="119">
                  <c:v>10.387262377777777</c:v>
                </c:pt>
                <c:pt idx="120">
                  <c:v>10.274399788888887</c:v>
                </c:pt>
                <c:pt idx="121">
                  <c:v>9.576490022222222</c:v>
                </c:pt>
                <c:pt idx="122">
                  <c:v>9.5226936666666671</c:v>
                </c:pt>
                <c:pt idx="123">
                  <c:v>9.5712916888888895</c:v>
                </c:pt>
                <c:pt idx="124">
                  <c:v>10.672032377777777</c:v>
                </c:pt>
                <c:pt idx="125">
                  <c:v>9.822789355555555</c:v>
                </c:pt>
                <c:pt idx="126">
                  <c:v>10.298705733333334</c:v>
                </c:pt>
                <c:pt idx="127">
                  <c:v>10.592065922222222</c:v>
                </c:pt>
                <c:pt idx="128">
                  <c:v>10.557373833333335</c:v>
                </c:pt>
                <c:pt idx="129">
                  <c:v>10.399357944444445</c:v>
                </c:pt>
                <c:pt idx="130">
                  <c:v>10.204948322222224</c:v>
                </c:pt>
                <c:pt idx="131">
                  <c:v>10.465372922222222</c:v>
                </c:pt>
                <c:pt idx="132">
                  <c:v>10.661588699999999</c:v>
                </c:pt>
                <c:pt idx="133">
                  <c:v>10.507145322222222</c:v>
                </c:pt>
                <c:pt idx="134">
                  <c:v>10.454920677777778</c:v>
                </c:pt>
                <c:pt idx="135">
                  <c:v>10.309093188888887</c:v>
                </c:pt>
                <c:pt idx="136">
                  <c:v>10.956397055555556</c:v>
                </c:pt>
                <c:pt idx="137">
                  <c:v>10.665005544444446</c:v>
                </c:pt>
                <c:pt idx="138">
                  <c:v>10.045324511111112</c:v>
                </c:pt>
                <c:pt idx="139">
                  <c:v>10.104224577777778</c:v>
                </c:pt>
                <c:pt idx="140">
                  <c:v>11.227470477777777</c:v>
                </c:pt>
                <c:pt idx="141">
                  <c:v>10.817792922222221</c:v>
                </c:pt>
                <c:pt idx="142">
                  <c:v>10.180569077777777</c:v>
                </c:pt>
                <c:pt idx="143">
                  <c:v>10.715311666666667</c:v>
                </c:pt>
                <c:pt idx="144">
                  <c:v>11.071697244444444</c:v>
                </c:pt>
                <c:pt idx="145">
                  <c:v>10.531643744444445</c:v>
                </c:pt>
                <c:pt idx="146">
                  <c:v>10.778250388888889</c:v>
                </c:pt>
                <c:pt idx="147">
                  <c:v>10.804004544444446</c:v>
                </c:pt>
                <c:pt idx="148">
                  <c:v>11.045445111111112</c:v>
                </c:pt>
                <c:pt idx="149">
                  <c:v>10.856311522222221</c:v>
                </c:pt>
                <c:pt idx="150">
                  <c:v>10.788586200000001</c:v>
                </c:pt>
                <c:pt idx="151">
                  <c:v>10.889320777777776</c:v>
                </c:pt>
                <c:pt idx="152">
                  <c:v>11.125482999999999</c:v>
                </c:pt>
                <c:pt idx="153">
                  <c:v>11.059598388888888</c:v>
                </c:pt>
                <c:pt idx="154">
                  <c:v>10.564768333333333</c:v>
                </c:pt>
                <c:pt idx="155">
                  <c:v>10.913629988888889</c:v>
                </c:pt>
                <c:pt idx="156">
                  <c:v>10.708633533333334</c:v>
                </c:pt>
                <c:pt idx="157">
                  <c:v>11.000417199999999</c:v>
                </c:pt>
                <c:pt idx="158">
                  <c:v>10.578763177777777</c:v>
                </c:pt>
                <c:pt idx="159">
                  <c:v>10.071645933333334</c:v>
                </c:pt>
              </c:numCache>
            </c:numRef>
          </c:val>
          <c:smooth val="0"/>
        </c:ser>
        <c:ser>
          <c:idx val="1"/>
          <c:order val="1"/>
          <c:tx>
            <c:v>SP2</c:v>
          </c:tx>
          <c:spPr>
            <a:ln w="76200" cap="rnd">
              <a:solidFill>
                <a:schemeClr val="accent2"/>
              </a:solidFill>
              <a:round/>
            </a:ln>
            <a:effectLst/>
          </c:spPr>
          <c:marker>
            <c:symbol val="none"/>
          </c:marker>
          <c:val>
            <c:numRef>
              <c:f>'Publishing Compare'!$S$2:$S$161</c:f>
              <c:numCache>
                <c:formatCode>0</c:formatCode>
                <c:ptCount val="160"/>
                <c:pt idx="0">
                  <c:v>9.7453260666666655</c:v>
                </c:pt>
                <c:pt idx="1">
                  <c:v>9.0203154750000003</c:v>
                </c:pt>
                <c:pt idx="2">
                  <c:v>9.6019867249999997</c:v>
                </c:pt>
                <c:pt idx="3">
                  <c:v>9.3048675500000009</c:v>
                </c:pt>
                <c:pt idx="4">
                  <c:v>9.4503783200000004</c:v>
                </c:pt>
                <c:pt idx="5">
                  <c:v>9.2927151142857145</c:v>
                </c:pt>
                <c:pt idx="6">
                  <c:v>9.1995080374999993</c:v>
                </c:pt>
                <c:pt idx="7">
                  <c:v>9.0315239111111119</c:v>
                </c:pt>
                <c:pt idx="8">
                  <c:v>9.1461446000000013</c:v>
                </c:pt>
                <c:pt idx="9">
                  <c:v>9.6190025600000002</c:v>
                </c:pt>
                <c:pt idx="10">
                  <c:v>9.7205122999999993</c:v>
                </c:pt>
                <c:pt idx="11">
                  <c:v>9.6063152399999989</c:v>
                </c:pt>
                <c:pt idx="12">
                  <c:v>9.7034115199999995</c:v>
                </c:pt>
                <c:pt idx="13">
                  <c:v>9.4907788600000007</c:v>
                </c:pt>
                <c:pt idx="14">
                  <c:v>9.5548454100000004</c:v>
                </c:pt>
                <c:pt idx="15">
                  <c:v>9.7644031000000009</c:v>
                </c:pt>
                <c:pt idx="16">
                  <c:v>9.5253326200000021</c:v>
                </c:pt>
                <c:pt idx="17">
                  <c:v>9.6875997500000004</c:v>
                </c:pt>
                <c:pt idx="18">
                  <c:v>9.9203749600000002</c:v>
                </c:pt>
                <c:pt idx="19">
                  <c:v>9.8939349300000003</c:v>
                </c:pt>
                <c:pt idx="20">
                  <c:v>10.23298488</c:v>
                </c:pt>
                <c:pt idx="21">
                  <c:v>10.13605798</c:v>
                </c:pt>
                <c:pt idx="22">
                  <c:v>10.098550710000001</c:v>
                </c:pt>
                <c:pt idx="23">
                  <c:v>10.136083330000002</c:v>
                </c:pt>
                <c:pt idx="24">
                  <c:v>10.17041627</c:v>
                </c:pt>
                <c:pt idx="25">
                  <c:v>10.314186209999999</c:v>
                </c:pt>
                <c:pt idx="26">
                  <c:v>10.06733462</c:v>
                </c:pt>
                <c:pt idx="27">
                  <c:v>9.7532758899999994</c:v>
                </c:pt>
                <c:pt idx="28">
                  <c:v>10.00639542</c:v>
                </c:pt>
                <c:pt idx="29">
                  <c:v>9.8907303400000011</c:v>
                </c:pt>
                <c:pt idx="30">
                  <c:v>9.7486458299999992</c:v>
                </c:pt>
                <c:pt idx="31">
                  <c:v>9.6703615500000009</c:v>
                </c:pt>
                <c:pt idx="32">
                  <c:v>9.88441905</c:v>
                </c:pt>
                <c:pt idx="33">
                  <c:v>9.8843159900000011</c:v>
                </c:pt>
                <c:pt idx="34">
                  <c:v>9.6563345399999996</c:v>
                </c:pt>
                <c:pt idx="35">
                  <c:v>9.9909471700000001</c:v>
                </c:pt>
                <c:pt idx="36">
                  <c:v>9.8486503400000025</c:v>
                </c:pt>
                <c:pt idx="37">
                  <c:v>9.7564933599999968</c:v>
                </c:pt>
                <c:pt idx="38">
                  <c:v>10.187603299999999</c:v>
                </c:pt>
                <c:pt idx="39">
                  <c:v>9.6953320400000003</c:v>
                </c:pt>
                <c:pt idx="40">
                  <c:v>9.8689365699999989</c:v>
                </c:pt>
                <c:pt idx="41">
                  <c:v>10.222188859999999</c:v>
                </c:pt>
                <c:pt idx="42">
                  <c:v>10.040876279999999</c:v>
                </c:pt>
                <c:pt idx="43">
                  <c:v>10.095462100000001</c:v>
                </c:pt>
                <c:pt idx="44">
                  <c:v>9.8252869500000024</c:v>
                </c:pt>
                <c:pt idx="45">
                  <c:v>10.304980169999999</c:v>
                </c:pt>
                <c:pt idx="46">
                  <c:v>9.9815885499999997</c:v>
                </c:pt>
                <c:pt idx="47">
                  <c:v>9.5812271100000004</c:v>
                </c:pt>
                <c:pt idx="48">
                  <c:v>10.023681629999999</c:v>
                </c:pt>
                <c:pt idx="49">
                  <c:v>10.003390110000002</c:v>
                </c:pt>
                <c:pt idx="50">
                  <c:v>10.045493459999999</c:v>
                </c:pt>
                <c:pt idx="51">
                  <c:v>9.7408438600000018</c:v>
                </c:pt>
                <c:pt idx="52">
                  <c:v>9.9047574300000001</c:v>
                </c:pt>
                <c:pt idx="53">
                  <c:v>10.22032727</c:v>
                </c:pt>
                <c:pt idx="54">
                  <c:v>10.362618319999999</c:v>
                </c:pt>
                <c:pt idx="55">
                  <c:v>10.375166480000001</c:v>
                </c:pt>
                <c:pt idx="56">
                  <c:v>10.310956600000001</c:v>
                </c:pt>
                <c:pt idx="57">
                  <c:v>10.356455440000001</c:v>
                </c:pt>
                <c:pt idx="58">
                  <c:v>10.190766450000002</c:v>
                </c:pt>
                <c:pt idx="59">
                  <c:v>10.26875057</c:v>
                </c:pt>
                <c:pt idx="60">
                  <c:v>10.44706867</c:v>
                </c:pt>
                <c:pt idx="61">
                  <c:v>10.48455461</c:v>
                </c:pt>
                <c:pt idx="62">
                  <c:v>10.423579349999999</c:v>
                </c:pt>
                <c:pt idx="63">
                  <c:v>10.24391185</c:v>
                </c:pt>
                <c:pt idx="64">
                  <c:v>10.584442230000001</c:v>
                </c:pt>
                <c:pt idx="65">
                  <c:v>10.547031739999998</c:v>
                </c:pt>
                <c:pt idx="66">
                  <c:v>10.298572760000001</c:v>
                </c:pt>
                <c:pt idx="67">
                  <c:v>10.073484349999999</c:v>
                </c:pt>
                <c:pt idx="68">
                  <c:v>10.66104481</c:v>
                </c:pt>
                <c:pt idx="69">
                  <c:v>10.60320765</c:v>
                </c:pt>
                <c:pt idx="70">
                  <c:v>10.706296140000001</c:v>
                </c:pt>
                <c:pt idx="71">
                  <c:v>11.461062869999999</c:v>
                </c:pt>
                <c:pt idx="72">
                  <c:v>10.41254621</c:v>
                </c:pt>
                <c:pt idx="73">
                  <c:v>10.64852623</c:v>
                </c:pt>
                <c:pt idx="74">
                  <c:v>10.451603909999999</c:v>
                </c:pt>
                <c:pt idx="75">
                  <c:v>10.539129560000001</c:v>
                </c:pt>
                <c:pt idx="76">
                  <c:v>11.05467247</c:v>
                </c:pt>
                <c:pt idx="77">
                  <c:v>10.99541778</c:v>
                </c:pt>
                <c:pt idx="78">
                  <c:v>11.015687159999999</c:v>
                </c:pt>
                <c:pt idx="79">
                  <c:v>11.493824140000001</c:v>
                </c:pt>
                <c:pt idx="80">
                  <c:v>10.86881122</c:v>
                </c:pt>
                <c:pt idx="81">
                  <c:v>11.37822611</c:v>
                </c:pt>
                <c:pt idx="82">
                  <c:v>11.473575919999998</c:v>
                </c:pt>
                <c:pt idx="83">
                  <c:v>11.84218761</c:v>
                </c:pt>
                <c:pt idx="84">
                  <c:v>11.683013220000001</c:v>
                </c:pt>
                <c:pt idx="85">
                  <c:v>11.77061086</c:v>
                </c:pt>
                <c:pt idx="86">
                  <c:v>11.217255270000001</c:v>
                </c:pt>
                <c:pt idx="87">
                  <c:v>10.951587929999999</c:v>
                </c:pt>
                <c:pt idx="88">
                  <c:v>12.154932290000001</c:v>
                </c:pt>
                <c:pt idx="89">
                  <c:v>11.58302026</c:v>
                </c:pt>
                <c:pt idx="90">
                  <c:v>11.526923659999998</c:v>
                </c:pt>
                <c:pt idx="91">
                  <c:v>11.546749610000001</c:v>
                </c:pt>
                <c:pt idx="92">
                  <c:v>12.16745485</c:v>
                </c:pt>
                <c:pt idx="93">
                  <c:v>11.464315000000001</c:v>
                </c:pt>
                <c:pt idx="94">
                  <c:v>10.993988399999999</c:v>
                </c:pt>
                <c:pt idx="95">
                  <c:v>12.08166303</c:v>
                </c:pt>
                <c:pt idx="96">
                  <c:v>12.22873706</c:v>
                </c:pt>
                <c:pt idx="97">
                  <c:v>12.298756440000002</c:v>
                </c:pt>
                <c:pt idx="98">
                  <c:v>12.114244760000002</c:v>
                </c:pt>
                <c:pt idx="99">
                  <c:v>12.661328019999999</c:v>
                </c:pt>
                <c:pt idx="100">
                  <c:v>11.911295569999998</c:v>
                </c:pt>
                <c:pt idx="101">
                  <c:v>11.858239319999999</c:v>
                </c:pt>
                <c:pt idx="102">
                  <c:v>12.667533330000001</c:v>
                </c:pt>
                <c:pt idx="103">
                  <c:v>12.48908744</c:v>
                </c:pt>
                <c:pt idx="104">
                  <c:v>11.89881316</c:v>
                </c:pt>
                <c:pt idx="105">
                  <c:v>12.101800989999997</c:v>
                </c:pt>
                <c:pt idx="106">
                  <c:v>12.417733049999999</c:v>
                </c:pt>
                <c:pt idx="107">
                  <c:v>12.08951615</c:v>
                </c:pt>
                <c:pt idx="108">
                  <c:v>12.59376576</c:v>
                </c:pt>
                <c:pt idx="109">
                  <c:v>13.203428819999999</c:v>
                </c:pt>
                <c:pt idx="110">
                  <c:v>12.86275852</c:v>
                </c:pt>
                <c:pt idx="111">
                  <c:v>13.00493434</c:v>
                </c:pt>
                <c:pt idx="112">
                  <c:v>13.626684549999998</c:v>
                </c:pt>
                <c:pt idx="113">
                  <c:v>13.73928965</c:v>
                </c:pt>
                <c:pt idx="114">
                  <c:v>13.49696542</c:v>
                </c:pt>
                <c:pt idx="115">
                  <c:v>13.879931920000001</c:v>
                </c:pt>
                <c:pt idx="116">
                  <c:v>13.592323160000001</c:v>
                </c:pt>
                <c:pt idx="117">
                  <c:v>13.490737190000001</c:v>
                </c:pt>
                <c:pt idx="118">
                  <c:v>13.572119389999997</c:v>
                </c:pt>
                <c:pt idx="119">
                  <c:v>13.907932980000002</c:v>
                </c:pt>
                <c:pt idx="120">
                  <c:v>13.826703850000001</c:v>
                </c:pt>
                <c:pt idx="121">
                  <c:v>14.095564759999997</c:v>
                </c:pt>
                <c:pt idx="122">
                  <c:v>14.475131359999997</c:v>
                </c:pt>
                <c:pt idx="123">
                  <c:v>13.217379149999999</c:v>
                </c:pt>
                <c:pt idx="124">
                  <c:v>14.792310319999999</c:v>
                </c:pt>
                <c:pt idx="125">
                  <c:v>14.665823589999999</c:v>
                </c:pt>
                <c:pt idx="126">
                  <c:v>14.326699389999998</c:v>
                </c:pt>
                <c:pt idx="127">
                  <c:v>14.242365809999999</c:v>
                </c:pt>
                <c:pt idx="128">
                  <c:v>15.551674109999999</c:v>
                </c:pt>
                <c:pt idx="129">
                  <c:v>15.21113678</c:v>
                </c:pt>
                <c:pt idx="130">
                  <c:v>15.157938669999998</c:v>
                </c:pt>
                <c:pt idx="131">
                  <c:v>14.692282119999998</c:v>
                </c:pt>
                <c:pt idx="132">
                  <c:v>15.14713611</c:v>
                </c:pt>
                <c:pt idx="133">
                  <c:v>15.653249289999996</c:v>
                </c:pt>
                <c:pt idx="134">
                  <c:v>14.996989279999999</c:v>
                </c:pt>
                <c:pt idx="135">
                  <c:v>15.16105301</c:v>
                </c:pt>
                <c:pt idx="136">
                  <c:v>16.453285180000002</c:v>
                </c:pt>
                <c:pt idx="137">
                  <c:v>16.612709340000002</c:v>
                </c:pt>
                <c:pt idx="138">
                  <c:v>15.909679799999997</c:v>
                </c:pt>
                <c:pt idx="139">
                  <c:v>15.481298589999998</c:v>
                </c:pt>
                <c:pt idx="140">
                  <c:v>17.165658990000004</c:v>
                </c:pt>
                <c:pt idx="141">
                  <c:v>16.2235497</c:v>
                </c:pt>
                <c:pt idx="142">
                  <c:v>15.521943629999999</c:v>
                </c:pt>
                <c:pt idx="143">
                  <c:v>15.651642069999999</c:v>
                </c:pt>
                <c:pt idx="144">
                  <c:v>17.072819930000001</c:v>
                </c:pt>
                <c:pt idx="145">
                  <c:v>17.355395350000002</c:v>
                </c:pt>
                <c:pt idx="146">
                  <c:v>16.74564573</c:v>
                </c:pt>
                <c:pt idx="147">
                  <c:v>16.137769429999999</c:v>
                </c:pt>
                <c:pt idx="148">
                  <c:v>17.520987739999999</c:v>
                </c:pt>
                <c:pt idx="149">
                  <c:v>17.086635100000002</c:v>
                </c:pt>
                <c:pt idx="150">
                  <c:v>16.632081549999999</c:v>
                </c:pt>
                <c:pt idx="151">
                  <c:v>15.89908419</c:v>
                </c:pt>
                <c:pt idx="152">
                  <c:v>17.588076429999997</c:v>
                </c:pt>
                <c:pt idx="153">
                  <c:v>18.240217229999999</c:v>
                </c:pt>
                <c:pt idx="154">
                  <c:v>18.874252290000005</c:v>
                </c:pt>
                <c:pt idx="155">
                  <c:v>16.946167170000002</c:v>
                </c:pt>
                <c:pt idx="156">
                  <c:v>15.77852528</c:v>
                </c:pt>
                <c:pt idx="157">
                  <c:v>18.045919939999997</c:v>
                </c:pt>
                <c:pt idx="158">
                  <c:v>17.063216689999997</c:v>
                </c:pt>
                <c:pt idx="159">
                  <c:v>17.935251200000003</c:v>
                </c:pt>
              </c:numCache>
            </c:numRef>
          </c:val>
          <c:smooth val="0"/>
        </c:ser>
        <c:dLbls>
          <c:showLegendKey val="0"/>
          <c:showVal val="0"/>
          <c:showCatName val="0"/>
          <c:showSerName val="0"/>
          <c:showPercent val="0"/>
          <c:showBubbleSize val="0"/>
        </c:dLbls>
        <c:smooth val="0"/>
        <c:axId val="1361372080"/>
        <c:axId val="1361369904"/>
      </c:lineChart>
      <c:catAx>
        <c:axId val="1361372080"/>
        <c:scaling>
          <c:orientation val="minMax"/>
        </c:scaling>
        <c:delete val="1"/>
        <c:axPos val="b"/>
        <c:numFmt formatCode="General" sourceLinked="0"/>
        <c:majorTickMark val="none"/>
        <c:minorTickMark val="none"/>
        <c:tickLblPos val="nextTo"/>
        <c:crossAx val="1361369904"/>
        <c:crosses val="autoZero"/>
        <c:auto val="1"/>
        <c:lblAlgn val="ctr"/>
        <c:lblOffset val="100"/>
        <c:noMultiLvlLbl val="0"/>
      </c:catAx>
      <c:valAx>
        <c:axId val="1361369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1372080"/>
        <c:crossesAt val="1"/>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0072C6"/>
            </a:solidFill>
            <a:ln>
              <a:noFill/>
            </a:ln>
            <a:effectLst/>
          </c:spPr>
          <c:invertIfNegative val="0"/>
          <c:dPt>
            <c:idx val="0"/>
            <c:invertIfNegative val="0"/>
            <c:bubble3D val="0"/>
            <c:spPr>
              <a:solidFill>
                <a:srgbClr val="7FBA00"/>
              </a:solidFill>
              <a:ln>
                <a:noFill/>
              </a:ln>
              <a:effectLst/>
            </c:spPr>
          </c:dPt>
          <c:dPt>
            <c:idx val="2"/>
            <c:invertIfNegative val="0"/>
            <c:bubble3D val="0"/>
            <c:spPr>
              <a:solidFill>
                <a:srgbClr val="0072C6"/>
              </a:solidFill>
              <a:ln>
                <a:noFill/>
              </a:ln>
              <a:effectLst/>
            </c:spPr>
          </c:dPt>
          <c:dLbls>
            <c:dLbl>
              <c:idx val="0"/>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'Publishing Compare'!$AF$2:$AF$3</c:f>
              <c:strCache>
                <c:ptCount val="2"/>
                <c:pt idx="0">
                  <c:v>HF4</c:v>
                </c:pt>
                <c:pt idx="1">
                  <c:v>SP2</c:v>
                </c:pt>
              </c:strCache>
            </c:strRef>
          </c:cat>
          <c:val>
            <c:numRef>
              <c:f>'Publishing Compare'!$AG$2:$AG$3</c:f>
              <c:numCache>
                <c:formatCode>0%</c:formatCode>
                <c:ptCount val="2"/>
                <c:pt idx="0">
                  <c:v>0.62</c:v>
                </c:pt>
                <c:pt idx="1">
                  <c:v>1</c:v>
                </c:pt>
              </c:numCache>
            </c:numRef>
          </c:val>
        </c:ser>
        <c:ser>
          <c:idx val="1"/>
          <c:order val="1"/>
          <c:spPr>
            <a:solidFill>
              <a:srgbClr val="7FBA00"/>
            </a:solidFill>
            <a:ln>
              <a:solidFill>
                <a:srgbClr val="7FBA00"/>
              </a:solidFill>
            </a:ln>
            <a:effectLst/>
          </c:spPr>
          <c:invertIfNegative val="0"/>
          <c:dPt>
            <c:idx val="0"/>
            <c:invertIfNegative val="0"/>
            <c:bubble3D val="0"/>
            <c:spPr>
              <a:noFill/>
              <a:ln>
                <a:solidFill>
                  <a:srgbClr val="7FBA00"/>
                </a:solidFill>
                <a:prstDash val="dash"/>
              </a:ln>
              <a:effectLst/>
            </c:spPr>
          </c:dPt>
          <c:dPt>
            <c:idx val="1"/>
            <c:invertIfNegative val="0"/>
            <c:bubble3D val="0"/>
            <c:spPr>
              <a:noFill/>
              <a:ln>
                <a:solidFill>
                  <a:srgbClr val="7FBA00"/>
                </a:solidFill>
                <a:prstDash val="dash"/>
              </a:ln>
              <a:effectLst/>
            </c:spPr>
          </c:dPt>
          <c:dLbls>
            <c:dLbl>
              <c:idx val="1"/>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'Publishing Compare'!$AF$2:$AF$3</c:f>
              <c:strCache>
                <c:ptCount val="2"/>
                <c:pt idx="0">
                  <c:v>HF4</c:v>
                </c:pt>
                <c:pt idx="1">
                  <c:v>SP2</c:v>
                </c:pt>
              </c:strCache>
            </c:strRef>
          </c:cat>
          <c:val>
            <c:numRef>
              <c:f>'Publishing Compare'!$AH$2:$AH$3</c:f>
              <c:numCache>
                <c:formatCode>0%</c:formatCode>
                <c:ptCount val="2"/>
                <c:pt idx="0">
                  <c:v>0.38</c:v>
                </c:pt>
                <c:pt idx="1">
                  <c:v>0</c:v>
                </c:pt>
              </c:numCache>
            </c:numRef>
          </c:val>
        </c:ser>
        <c:dLbls>
          <c:showLegendKey val="0"/>
          <c:showVal val="0"/>
          <c:showCatName val="0"/>
          <c:showSerName val="0"/>
          <c:showPercent val="0"/>
          <c:showBubbleSize val="0"/>
        </c:dLbls>
        <c:gapWidth val="10"/>
        <c:overlap val="100"/>
        <c:axId val="1361370448"/>
        <c:axId val="1361366640"/>
      </c:barChart>
      <c:catAx>
        <c:axId val="1361370448"/>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61366640"/>
        <c:crosses val="autoZero"/>
        <c:auto val="1"/>
        <c:lblAlgn val="ctr"/>
        <c:lblOffset val="0"/>
        <c:tickLblSkip val="1"/>
        <c:noMultiLvlLbl val="0"/>
      </c:catAx>
      <c:valAx>
        <c:axId val="1361366640"/>
        <c:scaling>
          <c:orientation val="minMax"/>
          <c:min val="0"/>
        </c:scaling>
        <c:delete val="1"/>
        <c:axPos val="b"/>
        <c:numFmt formatCode="0%" sourceLinked="1"/>
        <c:majorTickMark val="out"/>
        <c:minorTickMark val="none"/>
        <c:tickLblPos val="nextTo"/>
        <c:crossAx val="1361370448"/>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Baseline</c:v>
          </c:tx>
          <c:spPr>
            <a:ln w="76200" cap="rnd">
              <a:solidFill>
                <a:schemeClr val="accent1"/>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Compare'!$B$2:$B$115</c:f>
              <c:numCache>
                <c:formatCode>General</c:formatCode>
                <c:ptCount val="114"/>
                <c:pt idx="0">
                  <c:v>6.9212499999999988</c:v>
                </c:pt>
                <c:pt idx="1">
                  <c:v>7.6812500000000004</c:v>
                </c:pt>
                <c:pt idx="2">
                  <c:v>9.3475000000000001</c:v>
                </c:pt>
                <c:pt idx="3">
                  <c:v>11.087499999999999</c:v>
                </c:pt>
                <c:pt idx="4">
                  <c:v>11.219999999999999</c:v>
                </c:pt>
                <c:pt idx="5">
                  <c:v>14.7425</c:v>
                </c:pt>
                <c:pt idx="6">
                  <c:v>14.733750000000001</c:v>
                </c:pt>
                <c:pt idx="7">
                  <c:v>21.983750000000001</c:v>
                </c:pt>
                <c:pt idx="8">
                  <c:v>22.158750000000001</c:v>
                </c:pt>
                <c:pt idx="9">
                  <c:v>17.842500000000001</c:v>
                </c:pt>
                <c:pt idx="10">
                  <c:v>25.099999999999998</c:v>
                </c:pt>
                <c:pt idx="11">
                  <c:v>22.396250000000002</c:v>
                </c:pt>
                <c:pt idx="12">
                  <c:v>24.055</c:v>
                </c:pt>
                <c:pt idx="13">
                  <c:v>20.847499999999997</c:v>
                </c:pt>
                <c:pt idx="14">
                  <c:v>26.536250000000003</c:v>
                </c:pt>
                <c:pt idx="15">
                  <c:v>24.9575</c:v>
                </c:pt>
                <c:pt idx="16">
                  <c:v>22.771249999999998</c:v>
                </c:pt>
                <c:pt idx="17">
                  <c:v>25.641249999999999</c:v>
                </c:pt>
                <c:pt idx="18">
                  <c:v>24.822499999999998</c:v>
                </c:pt>
                <c:pt idx="19">
                  <c:v>30.668749999999999</c:v>
                </c:pt>
                <c:pt idx="20">
                  <c:v>26.491250000000001</c:v>
                </c:pt>
                <c:pt idx="21">
                  <c:v>32.983750000000001</c:v>
                </c:pt>
                <c:pt idx="22">
                  <c:v>30.949999999999996</c:v>
                </c:pt>
                <c:pt idx="23">
                  <c:v>30.689999999999994</c:v>
                </c:pt>
                <c:pt idx="24">
                  <c:v>33.583750000000002</c:v>
                </c:pt>
                <c:pt idx="25">
                  <c:v>31.330000000000002</c:v>
                </c:pt>
                <c:pt idx="26">
                  <c:v>38.378750000000004</c:v>
                </c:pt>
                <c:pt idx="27">
                  <c:v>31.642499999999998</c:v>
                </c:pt>
                <c:pt idx="28">
                  <c:v>36.903750000000002</c:v>
                </c:pt>
                <c:pt idx="29">
                  <c:v>36.213749999999997</c:v>
                </c:pt>
                <c:pt idx="30">
                  <c:v>36.510000000000005</c:v>
                </c:pt>
                <c:pt idx="31">
                  <c:v>37.92</c:v>
                </c:pt>
                <c:pt idx="32">
                  <c:v>37.34375</c:v>
                </c:pt>
                <c:pt idx="33">
                  <c:v>42.252499999999998</c:v>
                </c:pt>
                <c:pt idx="34">
                  <c:v>36.807499999999997</c:v>
                </c:pt>
                <c:pt idx="35">
                  <c:v>44.774999999999999</c:v>
                </c:pt>
                <c:pt idx="36">
                  <c:v>39.782499999999999</c:v>
                </c:pt>
                <c:pt idx="37">
                  <c:v>45.573749999999997</c:v>
                </c:pt>
                <c:pt idx="38">
                  <c:v>43.370000000000005</c:v>
                </c:pt>
                <c:pt idx="39">
                  <c:v>46.995000000000005</c:v>
                </c:pt>
                <c:pt idx="40">
                  <c:v>48.879999999999995</c:v>
                </c:pt>
                <c:pt idx="41">
                  <c:v>47.707499999999996</c:v>
                </c:pt>
                <c:pt idx="42">
                  <c:v>51.467500000000001</c:v>
                </c:pt>
                <c:pt idx="43">
                  <c:v>50.228750000000005</c:v>
                </c:pt>
                <c:pt idx="44">
                  <c:v>55.547499999999999</c:v>
                </c:pt>
                <c:pt idx="45">
                  <c:v>55.971249999999991</c:v>
                </c:pt>
                <c:pt idx="46">
                  <c:v>55.388750000000002</c:v>
                </c:pt>
                <c:pt idx="47">
                  <c:v>56.754999999999995</c:v>
                </c:pt>
                <c:pt idx="48">
                  <c:v>55.78875</c:v>
                </c:pt>
                <c:pt idx="49">
                  <c:v>58.601249999999993</c:v>
                </c:pt>
                <c:pt idx="50">
                  <c:v>56.583750000000002</c:v>
                </c:pt>
                <c:pt idx="51">
                  <c:v>60.783749999999998</c:v>
                </c:pt>
                <c:pt idx="52">
                  <c:v>61.78125</c:v>
                </c:pt>
                <c:pt idx="53">
                  <c:v>63.644999999999996</c:v>
                </c:pt>
                <c:pt idx="54">
                  <c:v>60.138750000000002</c:v>
                </c:pt>
                <c:pt idx="55">
                  <c:v>61.5625</c:v>
                </c:pt>
                <c:pt idx="56">
                  <c:v>62.568750000000001</c:v>
                </c:pt>
                <c:pt idx="57">
                  <c:v>66.97375000000001</c:v>
                </c:pt>
                <c:pt idx="58">
                  <c:v>67.004999999999995</c:v>
                </c:pt>
                <c:pt idx="59">
                  <c:v>67.471249999999998</c:v>
                </c:pt>
                <c:pt idx="60">
                  <c:v>65.601249999999993</c:v>
                </c:pt>
                <c:pt idx="61">
                  <c:v>71.376249999999999</c:v>
                </c:pt>
                <c:pt idx="62">
                  <c:v>72.03125</c:v>
                </c:pt>
                <c:pt idx="63">
                  <c:v>69.75</c:v>
                </c:pt>
                <c:pt idx="64">
                  <c:v>74.727499999999992</c:v>
                </c:pt>
                <c:pt idx="65">
                  <c:v>77.65124999999999</c:v>
                </c:pt>
                <c:pt idx="66">
                  <c:v>75.091250000000002</c:v>
                </c:pt>
                <c:pt idx="67">
                  <c:v>77.086249999999993</c:v>
                </c:pt>
                <c:pt idx="68">
                  <c:v>78.407499999999999</c:v>
                </c:pt>
                <c:pt idx="69">
                  <c:v>80.103750000000005</c:v>
                </c:pt>
                <c:pt idx="70">
                  <c:v>79.094999999999999</c:v>
                </c:pt>
                <c:pt idx="71">
                  <c:v>85.171250000000001</c:v>
                </c:pt>
                <c:pt idx="72">
                  <c:v>82.893749999999997</c:v>
                </c:pt>
                <c:pt idx="73">
                  <c:v>84.033749999999998</c:v>
                </c:pt>
                <c:pt idx="74">
                  <c:v>85.813750000000013</c:v>
                </c:pt>
                <c:pt idx="75">
                  <c:v>83.27000000000001</c:v>
                </c:pt>
                <c:pt idx="76">
                  <c:v>88.389999999999986</c:v>
                </c:pt>
                <c:pt idx="77">
                  <c:v>79.844999999999999</c:v>
                </c:pt>
                <c:pt idx="78">
                  <c:v>91.162499999999994</c:v>
                </c:pt>
                <c:pt idx="79">
                  <c:v>84.625</c:v>
                </c:pt>
                <c:pt idx="80">
                  <c:v>89.935000000000002</c:v>
                </c:pt>
                <c:pt idx="81">
                  <c:v>90.633750000000006</c:v>
                </c:pt>
                <c:pt idx="82">
                  <c:v>90.655000000000001</c:v>
                </c:pt>
                <c:pt idx="83">
                  <c:v>92.568749999999994</c:v>
                </c:pt>
                <c:pt idx="84">
                  <c:v>88.548749999999998</c:v>
                </c:pt>
                <c:pt idx="85">
                  <c:v>96.768749999999997</c:v>
                </c:pt>
                <c:pt idx="86">
                  <c:v>92.41</c:v>
                </c:pt>
                <c:pt idx="87">
                  <c:v>94.570000000000007</c:v>
                </c:pt>
                <c:pt idx="88">
                  <c:v>94.122500000000002</c:v>
                </c:pt>
                <c:pt idx="89">
                  <c:v>95.367499999999993</c:v>
                </c:pt>
                <c:pt idx="90">
                  <c:v>97.977499999999992</c:v>
                </c:pt>
                <c:pt idx="91">
                  <c:v>94.88000000000001</c:v>
                </c:pt>
                <c:pt idx="92">
                  <c:v>98.356249999999989</c:v>
                </c:pt>
                <c:pt idx="93">
                  <c:v>95.990000000000009</c:v>
                </c:pt>
                <c:pt idx="94">
                  <c:v>97.092499999999987</c:v>
                </c:pt>
                <c:pt idx="95">
                  <c:v>97.203749999999999</c:v>
                </c:pt>
                <c:pt idx="96">
                  <c:v>94.753749999999997</c:v>
                </c:pt>
                <c:pt idx="97">
                  <c:v>97.38624999999999</c:v>
                </c:pt>
                <c:pt idx="98">
                  <c:v>94.161249999999995</c:v>
                </c:pt>
                <c:pt idx="99">
                  <c:v>96.547499999999985</c:v>
                </c:pt>
                <c:pt idx="100">
                  <c:v>94.168750000000017</c:v>
                </c:pt>
                <c:pt idx="101">
                  <c:v>93.987500000000011</c:v>
                </c:pt>
                <c:pt idx="102">
                  <c:v>93.657499999999999</c:v>
                </c:pt>
                <c:pt idx="103">
                  <c:v>90.66</c:v>
                </c:pt>
                <c:pt idx="104">
                  <c:v>90</c:v>
                </c:pt>
                <c:pt idx="105">
                  <c:v>83.266249999999985</c:v>
                </c:pt>
                <c:pt idx="106">
                  <c:v>89.61999999999999</c:v>
                </c:pt>
                <c:pt idx="107">
                  <c:v>76.232500000000002</c:v>
                </c:pt>
                <c:pt idx="108">
                  <c:v>72.813749999999999</c:v>
                </c:pt>
                <c:pt idx="109">
                  <c:v>64.75</c:v>
                </c:pt>
                <c:pt idx="110">
                  <c:v>67.306250000000006</c:v>
                </c:pt>
                <c:pt idx="111">
                  <c:v>57.308749999999996</c:v>
                </c:pt>
                <c:pt idx="112">
                  <c:v>56.561249999999994</c:v>
                </c:pt>
                <c:pt idx="113">
                  <c:v>54.406250000000007</c:v>
                </c:pt>
              </c:numCache>
            </c:numRef>
          </c:val>
          <c:smooth val="0"/>
        </c:ser>
        <c:ser>
          <c:idx val="1"/>
          <c:order val="1"/>
          <c:tx>
            <c:v>App-V 4.6</c:v>
          </c:tx>
          <c:spPr>
            <a:ln w="76200" cap="rnd">
              <a:solidFill>
                <a:schemeClr val="accent2"/>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Compare'!$C$2:$C$115</c:f>
              <c:numCache>
                <c:formatCode>General</c:formatCode>
                <c:ptCount val="114"/>
                <c:pt idx="0">
                  <c:v>7.4219999999999997</c:v>
                </c:pt>
                <c:pt idx="1">
                  <c:v>8.718</c:v>
                </c:pt>
                <c:pt idx="2">
                  <c:v>9.9310000000000009</c:v>
                </c:pt>
                <c:pt idx="3">
                  <c:v>12.329000000000001</c:v>
                </c:pt>
                <c:pt idx="4">
                  <c:v>12.630999999999998</c:v>
                </c:pt>
                <c:pt idx="5">
                  <c:v>14.717999999999998</c:v>
                </c:pt>
                <c:pt idx="6">
                  <c:v>17.396000000000001</c:v>
                </c:pt>
                <c:pt idx="7">
                  <c:v>24.107000000000003</c:v>
                </c:pt>
                <c:pt idx="8">
                  <c:v>49.39200000000001</c:v>
                </c:pt>
                <c:pt idx="9">
                  <c:v>40.338999999999999</c:v>
                </c:pt>
                <c:pt idx="10">
                  <c:v>38.309000000000012</c:v>
                </c:pt>
                <c:pt idx="11">
                  <c:v>51.751000000000012</c:v>
                </c:pt>
                <c:pt idx="12">
                  <c:v>57.4</c:v>
                </c:pt>
                <c:pt idx="13">
                  <c:v>65.228999999999999</c:v>
                </c:pt>
                <c:pt idx="14">
                  <c:v>37.856000000000002</c:v>
                </c:pt>
                <c:pt idx="15">
                  <c:v>28.521999999999998</c:v>
                </c:pt>
                <c:pt idx="16">
                  <c:v>23.603999999999999</c:v>
                </c:pt>
                <c:pt idx="17">
                  <c:v>27.970999999999997</c:v>
                </c:pt>
                <c:pt idx="18">
                  <c:v>24.843</c:v>
                </c:pt>
                <c:pt idx="19">
                  <c:v>29.621000000000002</c:v>
                </c:pt>
                <c:pt idx="20">
                  <c:v>29.032999999999998</c:v>
                </c:pt>
                <c:pt idx="21">
                  <c:v>30.705000000000002</c:v>
                </c:pt>
                <c:pt idx="22">
                  <c:v>36.109000000000002</c:v>
                </c:pt>
                <c:pt idx="23">
                  <c:v>31.279000000000003</c:v>
                </c:pt>
                <c:pt idx="24">
                  <c:v>36.204999999999998</c:v>
                </c:pt>
                <c:pt idx="25">
                  <c:v>33.448999999999998</c:v>
                </c:pt>
                <c:pt idx="26">
                  <c:v>37.804999999999993</c:v>
                </c:pt>
                <c:pt idx="27">
                  <c:v>36.290999999999997</c:v>
                </c:pt>
                <c:pt idx="28">
                  <c:v>36.012999999999998</c:v>
                </c:pt>
                <c:pt idx="29">
                  <c:v>38.316000000000003</c:v>
                </c:pt>
                <c:pt idx="30">
                  <c:v>40.460999999999999</c:v>
                </c:pt>
                <c:pt idx="31">
                  <c:v>40.259</c:v>
                </c:pt>
                <c:pt idx="32">
                  <c:v>42.076999999999998</c:v>
                </c:pt>
                <c:pt idx="33">
                  <c:v>45.541999999999994</c:v>
                </c:pt>
                <c:pt idx="34">
                  <c:v>42.972999999999999</c:v>
                </c:pt>
                <c:pt idx="35">
                  <c:v>44.358999999999995</c:v>
                </c:pt>
                <c:pt idx="36">
                  <c:v>44.706000000000003</c:v>
                </c:pt>
                <c:pt idx="37">
                  <c:v>47.996000000000002</c:v>
                </c:pt>
                <c:pt idx="38">
                  <c:v>47.254000000000005</c:v>
                </c:pt>
                <c:pt idx="39">
                  <c:v>49.326000000000008</c:v>
                </c:pt>
                <c:pt idx="40">
                  <c:v>48.448999999999998</c:v>
                </c:pt>
                <c:pt idx="41">
                  <c:v>53.186</c:v>
                </c:pt>
                <c:pt idx="42">
                  <c:v>54.459000000000003</c:v>
                </c:pt>
                <c:pt idx="43">
                  <c:v>55.320000000000007</c:v>
                </c:pt>
                <c:pt idx="44">
                  <c:v>59.021000000000001</c:v>
                </c:pt>
                <c:pt idx="45">
                  <c:v>55.132000000000005</c:v>
                </c:pt>
                <c:pt idx="46">
                  <c:v>58.291999999999994</c:v>
                </c:pt>
                <c:pt idx="47">
                  <c:v>56.301000000000009</c:v>
                </c:pt>
                <c:pt idx="48">
                  <c:v>61.498000000000005</c:v>
                </c:pt>
                <c:pt idx="49">
                  <c:v>61.130999999999993</c:v>
                </c:pt>
                <c:pt idx="50">
                  <c:v>62.903999999999996</c:v>
                </c:pt>
                <c:pt idx="51">
                  <c:v>65.441000000000003</c:v>
                </c:pt>
                <c:pt idx="52">
                  <c:v>61.249000000000002</c:v>
                </c:pt>
                <c:pt idx="53">
                  <c:v>66.048000000000002</c:v>
                </c:pt>
                <c:pt idx="54">
                  <c:v>65.427999999999997</c:v>
                </c:pt>
                <c:pt idx="55">
                  <c:v>70.829000000000008</c:v>
                </c:pt>
                <c:pt idx="56">
                  <c:v>66.425999999999988</c:v>
                </c:pt>
                <c:pt idx="57">
                  <c:v>68.605999999999995</c:v>
                </c:pt>
                <c:pt idx="58">
                  <c:v>70.010999999999996</c:v>
                </c:pt>
                <c:pt idx="59">
                  <c:v>71.873999999999995</c:v>
                </c:pt>
                <c:pt idx="60">
                  <c:v>73.257999999999996</c:v>
                </c:pt>
                <c:pt idx="61">
                  <c:v>75.884</c:v>
                </c:pt>
                <c:pt idx="62">
                  <c:v>76.748000000000005</c:v>
                </c:pt>
                <c:pt idx="63">
                  <c:v>75.722000000000008</c:v>
                </c:pt>
                <c:pt idx="64">
                  <c:v>78.085999999999984</c:v>
                </c:pt>
                <c:pt idx="65">
                  <c:v>77.929999999999993</c:v>
                </c:pt>
                <c:pt idx="66">
                  <c:v>84.788000000000011</c:v>
                </c:pt>
                <c:pt idx="67">
                  <c:v>82.630999999999986</c:v>
                </c:pt>
                <c:pt idx="68">
                  <c:v>83.314000000000007</c:v>
                </c:pt>
                <c:pt idx="69">
                  <c:v>85.561999999999998</c:v>
                </c:pt>
                <c:pt idx="70">
                  <c:v>82.878</c:v>
                </c:pt>
                <c:pt idx="71">
                  <c:v>88.338000000000008</c:v>
                </c:pt>
                <c:pt idx="72">
                  <c:v>87.739000000000004</c:v>
                </c:pt>
                <c:pt idx="73">
                  <c:v>90.231999999999999</c:v>
                </c:pt>
                <c:pt idx="74">
                  <c:v>91.220999999999989</c:v>
                </c:pt>
                <c:pt idx="75">
                  <c:v>89.833999999999989</c:v>
                </c:pt>
                <c:pt idx="76">
                  <c:v>91.024000000000001</c:v>
                </c:pt>
                <c:pt idx="77">
                  <c:v>88.472000000000008</c:v>
                </c:pt>
                <c:pt idx="78">
                  <c:v>93.404000000000011</c:v>
                </c:pt>
                <c:pt idx="79">
                  <c:v>93.919999999999987</c:v>
                </c:pt>
                <c:pt idx="80">
                  <c:v>93.60799999999999</c:v>
                </c:pt>
                <c:pt idx="81">
                  <c:v>94.179999999999993</c:v>
                </c:pt>
                <c:pt idx="82">
                  <c:v>94.045000000000002</c:v>
                </c:pt>
                <c:pt idx="83">
                  <c:v>96.43</c:v>
                </c:pt>
                <c:pt idx="84">
                  <c:v>95.044000000000011</c:v>
                </c:pt>
                <c:pt idx="85">
                  <c:v>96.406999999999996</c:v>
                </c:pt>
                <c:pt idx="86">
                  <c:v>97.652999999999992</c:v>
                </c:pt>
                <c:pt idx="87">
                  <c:v>97.971000000000004</c:v>
                </c:pt>
                <c:pt idx="88">
                  <c:v>97.707999999999998</c:v>
                </c:pt>
                <c:pt idx="89">
                  <c:v>97.867999999999981</c:v>
                </c:pt>
                <c:pt idx="90">
                  <c:v>98.459000000000017</c:v>
                </c:pt>
                <c:pt idx="91">
                  <c:v>98.54</c:v>
                </c:pt>
                <c:pt idx="92">
                  <c:v>99.605999999999995</c:v>
                </c:pt>
                <c:pt idx="93">
                  <c:v>98.965999999999994</c:v>
                </c:pt>
                <c:pt idx="94">
                  <c:v>98.911000000000001</c:v>
                </c:pt>
                <c:pt idx="95">
                  <c:v>98.51</c:v>
                </c:pt>
                <c:pt idx="96">
                  <c:v>98.221000000000004</c:v>
                </c:pt>
                <c:pt idx="97">
                  <c:v>98.593000000000004</c:v>
                </c:pt>
                <c:pt idx="98">
                  <c:v>97.094000000000008</c:v>
                </c:pt>
                <c:pt idx="99">
                  <c:v>97.883999999999986</c:v>
                </c:pt>
                <c:pt idx="100">
                  <c:v>96.682999999999993</c:v>
                </c:pt>
                <c:pt idx="101">
                  <c:v>96.710999999999984</c:v>
                </c:pt>
                <c:pt idx="102">
                  <c:v>94.518000000000001</c:v>
                </c:pt>
                <c:pt idx="103">
                  <c:v>92.277000000000001</c:v>
                </c:pt>
                <c:pt idx="104">
                  <c:v>92.280000000000015</c:v>
                </c:pt>
                <c:pt idx="105">
                  <c:v>86.679999999999993</c:v>
                </c:pt>
                <c:pt idx="106">
                  <c:v>88.616</c:v>
                </c:pt>
                <c:pt idx="107">
                  <c:v>80.676999999999992</c:v>
                </c:pt>
                <c:pt idx="108">
                  <c:v>73.751000000000005</c:v>
                </c:pt>
                <c:pt idx="109">
                  <c:v>67.220999999999989</c:v>
                </c:pt>
                <c:pt idx="110">
                  <c:v>63.303999999999995</c:v>
                </c:pt>
                <c:pt idx="111">
                  <c:v>59.871000000000002</c:v>
                </c:pt>
                <c:pt idx="112">
                  <c:v>59.583000000000006</c:v>
                </c:pt>
                <c:pt idx="113">
                  <c:v>55.962000000000003</c:v>
                </c:pt>
              </c:numCache>
            </c:numRef>
          </c:val>
          <c:smooth val="0"/>
        </c:ser>
        <c:ser>
          <c:idx val="2"/>
          <c:order val="2"/>
          <c:tx>
            <c:v>App-V 5.0</c:v>
          </c:tx>
          <c:spPr>
            <a:ln w="76200" cap="rnd">
              <a:solidFill>
                <a:schemeClr val="accent3"/>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Compare'!$D$2:$D$115</c:f>
              <c:numCache>
                <c:formatCode>General</c:formatCode>
                <c:ptCount val="114"/>
                <c:pt idx="0">
                  <c:v>100</c:v>
                </c:pt>
                <c:pt idx="1">
                  <c:v>100</c:v>
                </c:pt>
                <c:pt idx="2">
                  <c:v>100</c:v>
                </c:pt>
                <c:pt idx="3">
                  <c:v>100</c:v>
                </c:pt>
                <c:pt idx="4">
                  <c:v>100</c:v>
                </c:pt>
                <c:pt idx="5">
                  <c:v>100</c:v>
                </c:pt>
                <c:pt idx="6">
                  <c:v>100</c:v>
                </c:pt>
                <c:pt idx="7">
                  <c:v>100</c:v>
                </c:pt>
                <c:pt idx="8">
                  <c:v>99.986666666666679</c:v>
                </c:pt>
                <c:pt idx="9">
                  <c:v>99.893333333333345</c:v>
                </c:pt>
                <c:pt idx="10">
                  <c:v>99.07</c:v>
                </c:pt>
                <c:pt idx="11">
                  <c:v>96.397777777777776</c:v>
                </c:pt>
                <c:pt idx="12">
                  <c:v>87.934444444444452</c:v>
                </c:pt>
                <c:pt idx="13">
                  <c:v>78.754444444444445</c:v>
                </c:pt>
                <c:pt idx="14">
                  <c:v>78.046666666666667</c:v>
                </c:pt>
                <c:pt idx="15">
                  <c:v>67.796666666666681</c:v>
                </c:pt>
                <c:pt idx="16">
                  <c:v>67.776666666666671</c:v>
                </c:pt>
                <c:pt idx="17">
                  <c:v>60.201111111111118</c:v>
                </c:pt>
                <c:pt idx="18">
                  <c:v>60.105555555555561</c:v>
                </c:pt>
                <c:pt idx="19">
                  <c:v>58.171111111111109</c:v>
                </c:pt>
                <c:pt idx="20">
                  <c:v>59.684444444444438</c:v>
                </c:pt>
                <c:pt idx="21">
                  <c:v>58.091111111111104</c:v>
                </c:pt>
                <c:pt idx="22">
                  <c:v>61.660000000000004</c:v>
                </c:pt>
                <c:pt idx="23">
                  <c:v>59.358888888888892</c:v>
                </c:pt>
                <c:pt idx="24">
                  <c:v>59.906666666666673</c:v>
                </c:pt>
                <c:pt idx="25">
                  <c:v>66.405555555555551</c:v>
                </c:pt>
                <c:pt idx="26">
                  <c:v>65.923333333333332</c:v>
                </c:pt>
                <c:pt idx="27">
                  <c:v>72.236666666666665</c:v>
                </c:pt>
                <c:pt idx="28">
                  <c:v>72.206666666666663</c:v>
                </c:pt>
                <c:pt idx="29">
                  <c:v>74.321111111111108</c:v>
                </c:pt>
                <c:pt idx="30">
                  <c:v>83.306666666666672</c:v>
                </c:pt>
                <c:pt idx="31">
                  <c:v>92.781111111111102</c:v>
                </c:pt>
                <c:pt idx="32">
                  <c:v>94.097777777777779</c:v>
                </c:pt>
                <c:pt idx="33">
                  <c:v>96.425555555555562</c:v>
                </c:pt>
                <c:pt idx="34">
                  <c:v>97.600000000000009</c:v>
                </c:pt>
                <c:pt idx="35">
                  <c:v>98.856666666666669</c:v>
                </c:pt>
                <c:pt idx="36">
                  <c:v>99.688888888888883</c:v>
                </c:pt>
                <c:pt idx="37">
                  <c:v>99.436666666666667</c:v>
                </c:pt>
                <c:pt idx="38">
                  <c:v>97.596666666666678</c:v>
                </c:pt>
                <c:pt idx="39">
                  <c:v>94.667777777777786</c:v>
                </c:pt>
                <c:pt idx="40">
                  <c:v>93.631111111111125</c:v>
                </c:pt>
                <c:pt idx="41">
                  <c:v>90.467777777777783</c:v>
                </c:pt>
                <c:pt idx="42">
                  <c:v>88.587777777777774</c:v>
                </c:pt>
                <c:pt idx="43">
                  <c:v>88.713333333333338</c:v>
                </c:pt>
                <c:pt idx="44">
                  <c:v>85.086666666666659</c:v>
                </c:pt>
                <c:pt idx="45">
                  <c:v>88.19</c:v>
                </c:pt>
                <c:pt idx="46">
                  <c:v>86.412222222222226</c:v>
                </c:pt>
                <c:pt idx="47">
                  <c:v>86.188888888888897</c:v>
                </c:pt>
                <c:pt idx="48">
                  <c:v>88.348888888888894</c:v>
                </c:pt>
                <c:pt idx="49">
                  <c:v>89.251111111111101</c:v>
                </c:pt>
                <c:pt idx="50">
                  <c:v>90.698888888888888</c:v>
                </c:pt>
                <c:pt idx="51">
                  <c:v>89.534444444444446</c:v>
                </c:pt>
                <c:pt idx="52">
                  <c:v>89.93</c:v>
                </c:pt>
                <c:pt idx="53">
                  <c:v>90.232222222222219</c:v>
                </c:pt>
                <c:pt idx="54">
                  <c:v>90.50333333333333</c:v>
                </c:pt>
                <c:pt idx="55">
                  <c:v>92.136666666666684</c:v>
                </c:pt>
                <c:pt idx="56">
                  <c:v>93.523333333333341</c:v>
                </c:pt>
                <c:pt idx="57">
                  <c:v>96.11999999999999</c:v>
                </c:pt>
                <c:pt idx="58">
                  <c:v>95.762222222222221</c:v>
                </c:pt>
                <c:pt idx="59">
                  <c:v>96.505555555555546</c:v>
                </c:pt>
                <c:pt idx="60">
                  <c:v>97.15666666666668</c:v>
                </c:pt>
                <c:pt idx="61">
                  <c:v>96.991111111111124</c:v>
                </c:pt>
                <c:pt idx="62">
                  <c:v>96.210000000000008</c:v>
                </c:pt>
                <c:pt idx="63">
                  <c:v>97.521111111111111</c:v>
                </c:pt>
                <c:pt idx="64">
                  <c:v>95.275555555555556</c:v>
                </c:pt>
                <c:pt idx="65">
                  <c:v>97.147777777777776</c:v>
                </c:pt>
                <c:pt idx="66">
                  <c:v>96.682222222222222</c:v>
                </c:pt>
                <c:pt idx="67">
                  <c:v>96.888888888888886</c:v>
                </c:pt>
                <c:pt idx="68">
                  <c:v>97.731111111111133</c:v>
                </c:pt>
                <c:pt idx="69">
                  <c:v>97.945555555555558</c:v>
                </c:pt>
                <c:pt idx="70">
                  <c:v>97.942222222222227</c:v>
                </c:pt>
                <c:pt idx="71">
                  <c:v>98.528888888888886</c:v>
                </c:pt>
                <c:pt idx="72">
                  <c:v>98.91</c:v>
                </c:pt>
                <c:pt idx="73">
                  <c:v>99.033333333333346</c:v>
                </c:pt>
                <c:pt idx="74">
                  <c:v>99.62777777777778</c:v>
                </c:pt>
                <c:pt idx="75">
                  <c:v>99.692222222222227</c:v>
                </c:pt>
                <c:pt idx="76">
                  <c:v>99.73555555555555</c:v>
                </c:pt>
                <c:pt idx="77">
                  <c:v>99.937777777777782</c:v>
                </c:pt>
                <c:pt idx="78">
                  <c:v>99.938888888888897</c:v>
                </c:pt>
                <c:pt idx="79">
                  <c:v>99.958888888888893</c:v>
                </c:pt>
                <c:pt idx="80">
                  <c:v>99.957777777777792</c:v>
                </c:pt>
                <c:pt idx="81">
                  <c:v>99.973333333333343</c:v>
                </c:pt>
                <c:pt idx="82">
                  <c:v>99.934444444444452</c:v>
                </c:pt>
                <c:pt idx="83">
                  <c:v>99.967777777777783</c:v>
                </c:pt>
                <c:pt idx="84">
                  <c:v>99.941111111111141</c:v>
                </c:pt>
                <c:pt idx="85">
                  <c:v>99.944444444444443</c:v>
                </c:pt>
                <c:pt idx="86">
                  <c:v>99.944444444444443</c:v>
                </c:pt>
                <c:pt idx="87">
                  <c:v>99.948888888888902</c:v>
                </c:pt>
                <c:pt idx="88">
                  <c:v>99.951111111111118</c:v>
                </c:pt>
                <c:pt idx="89">
                  <c:v>99.954444444444448</c:v>
                </c:pt>
                <c:pt idx="90">
                  <c:v>99.948888888888888</c:v>
                </c:pt>
                <c:pt idx="91">
                  <c:v>99.924444444444433</c:v>
                </c:pt>
                <c:pt idx="92">
                  <c:v>99.958888888888893</c:v>
                </c:pt>
                <c:pt idx="93">
                  <c:v>99.931111111111107</c:v>
                </c:pt>
                <c:pt idx="94">
                  <c:v>99.952222222222233</c:v>
                </c:pt>
                <c:pt idx="95">
                  <c:v>99.944444444444471</c:v>
                </c:pt>
                <c:pt idx="96">
                  <c:v>99.973333333333343</c:v>
                </c:pt>
                <c:pt idx="97">
                  <c:v>99.933333333333337</c:v>
                </c:pt>
                <c:pt idx="98">
                  <c:v>99.966666666666669</c:v>
                </c:pt>
                <c:pt idx="99">
                  <c:v>99.951111111111132</c:v>
                </c:pt>
                <c:pt idx="100">
                  <c:v>99.968888888888898</c:v>
                </c:pt>
                <c:pt idx="101">
                  <c:v>99.924444444444433</c:v>
                </c:pt>
                <c:pt idx="102">
                  <c:v>99.684444444444438</c:v>
                </c:pt>
                <c:pt idx="103">
                  <c:v>99.542222222222236</c:v>
                </c:pt>
                <c:pt idx="104">
                  <c:v>98.445555555555572</c:v>
                </c:pt>
                <c:pt idx="105">
                  <c:v>97.61666666666666</c:v>
                </c:pt>
                <c:pt idx="106">
                  <c:v>95.855555555555554</c:v>
                </c:pt>
                <c:pt idx="107">
                  <c:v>89.961111111111094</c:v>
                </c:pt>
                <c:pt idx="108">
                  <c:v>84.975555555555559</c:v>
                </c:pt>
                <c:pt idx="109">
                  <c:v>83.108888888888885</c:v>
                </c:pt>
                <c:pt idx="110">
                  <c:v>77.615555555555559</c:v>
                </c:pt>
                <c:pt idx="111">
                  <c:v>81.028888888888886</c:v>
                </c:pt>
                <c:pt idx="112">
                  <c:v>77.236666666666665</c:v>
                </c:pt>
                <c:pt idx="113">
                  <c:v>70.352222222222224</c:v>
                </c:pt>
              </c:numCache>
            </c:numRef>
          </c:val>
          <c:smooth val="0"/>
        </c:ser>
        <c:dLbls>
          <c:showLegendKey val="0"/>
          <c:showVal val="0"/>
          <c:showCatName val="0"/>
          <c:showSerName val="0"/>
          <c:showPercent val="0"/>
          <c:showBubbleSize val="0"/>
        </c:dLbls>
        <c:smooth val="0"/>
        <c:axId val="1339319440"/>
        <c:axId val="1339322704"/>
      </c:lineChart>
      <c:catAx>
        <c:axId val="1339319440"/>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22704"/>
        <c:crosses val="autoZero"/>
        <c:auto val="1"/>
        <c:lblAlgn val="ctr"/>
        <c:lblOffset val="100"/>
        <c:noMultiLvlLbl val="0"/>
      </c:catAx>
      <c:valAx>
        <c:axId val="1339322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19440"/>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Baseline</c:v>
          </c:tx>
          <c:spPr>
            <a:ln w="76200" cap="rnd">
              <a:solidFill>
                <a:schemeClr val="accent1"/>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Compare'!$B$2:$B$115</c:f>
              <c:numCache>
                <c:formatCode>General</c:formatCode>
                <c:ptCount val="114"/>
                <c:pt idx="0">
                  <c:v>84.53</c:v>
                </c:pt>
                <c:pt idx="1">
                  <c:v>214.52750000000003</c:v>
                </c:pt>
                <c:pt idx="2">
                  <c:v>352.07000000000005</c:v>
                </c:pt>
                <c:pt idx="3">
                  <c:v>469.16750000000002</c:v>
                </c:pt>
                <c:pt idx="4">
                  <c:v>485.42500000000007</c:v>
                </c:pt>
                <c:pt idx="5">
                  <c:v>491.83500000000004</c:v>
                </c:pt>
                <c:pt idx="6">
                  <c:v>496.80999999999995</c:v>
                </c:pt>
                <c:pt idx="7">
                  <c:v>539.68999999999994</c:v>
                </c:pt>
                <c:pt idx="8">
                  <c:v>718.55500000000006</c:v>
                </c:pt>
                <c:pt idx="9">
                  <c:v>582.46749999999997</c:v>
                </c:pt>
                <c:pt idx="10">
                  <c:v>637.69000000000005</c:v>
                </c:pt>
                <c:pt idx="11">
                  <c:v>699.77750000000003</c:v>
                </c:pt>
                <c:pt idx="12">
                  <c:v>635.78</c:v>
                </c:pt>
                <c:pt idx="13">
                  <c:v>675.50749999999994</c:v>
                </c:pt>
                <c:pt idx="14">
                  <c:v>578.95249999999999</c:v>
                </c:pt>
                <c:pt idx="15">
                  <c:v>646.245</c:v>
                </c:pt>
                <c:pt idx="16">
                  <c:v>604.3125</c:v>
                </c:pt>
                <c:pt idx="17">
                  <c:v>682.41000000000008</c:v>
                </c:pt>
                <c:pt idx="18">
                  <c:v>682.17750000000001</c:v>
                </c:pt>
                <c:pt idx="19">
                  <c:v>658.00749999999994</c:v>
                </c:pt>
                <c:pt idx="20">
                  <c:v>716.9899999999999</c:v>
                </c:pt>
                <c:pt idx="21">
                  <c:v>667.17250000000013</c:v>
                </c:pt>
                <c:pt idx="22">
                  <c:v>705.89749999999992</c:v>
                </c:pt>
                <c:pt idx="23">
                  <c:v>675.78</c:v>
                </c:pt>
                <c:pt idx="24">
                  <c:v>672.96249999999998</c:v>
                </c:pt>
                <c:pt idx="25">
                  <c:v>636.79750000000013</c:v>
                </c:pt>
                <c:pt idx="26">
                  <c:v>711.17000000000007</c:v>
                </c:pt>
                <c:pt idx="27">
                  <c:v>700.87250000000006</c:v>
                </c:pt>
                <c:pt idx="28">
                  <c:v>722.3175</c:v>
                </c:pt>
                <c:pt idx="29">
                  <c:v>720.59749999999997</c:v>
                </c:pt>
                <c:pt idx="30">
                  <c:v>719.44749999999999</c:v>
                </c:pt>
                <c:pt idx="31">
                  <c:v>744.96249999999998</c:v>
                </c:pt>
                <c:pt idx="32">
                  <c:v>701.76750000000004</c:v>
                </c:pt>
                <c:pt idx="33">
                  <c:v>745.85249999999996</c:v>
                </c:pt>
                <c:pt idx="34">
                  <c:v>774.09000000000015</c:v>
                </c:pt>
                <c:pt idx="35">
                  <c:v>719.53500000000008</c:v>
                </c:pt>
                <c:pt idx="36">
                  <c:v>810.82499999999993</c:v>
                </c:pt>
                <c:pt idx="37">
                  <c:v>790.49</c:v>
                </c:pt>
                <c:pt idx="38">
                  <c:v>824.04499999999985</c:v>
                </c:pt>
                <c:pt idx="39">
                  <c:v>756.77750000000015</c:v>
                </c:pt>
                <c:pt idx="40">
                  <c:v>806.06500000000005</c:v>
                </c:pt>
                <c:pt idx="41">
                  <c:v>836.27499999999986</c:v>
                </c:pt>
                <c:pt idx="42">
                  <c:v>797.26</c:v>
                </c:pt>
                <c:pt idx="43">
                  <c:v>799.43</c:v>
                </c:pt>
                <c:pt idx="44">
                  <c:v>802.51499999999999</c:v>
                </c:pt>
                <c:pt idx="45">
                  <c:v>851.76499999999999</c:v>
                </c:pt>
                <c:pt idx="46">
                  <c:v>858.43750000000011</c:v>
                </c:pt>
                <c:pt idx="47">
                  <c:v>823.23749999999995</c:v>
                </c:pt>
                <c:pt idx="48">
                  <c:v>876.23250000000007</c:v>
                </c:pt>
                <c:pt idx="49">
                  <c:v>858.50749999999994</c:v>
                </c:pt>
                <c:pt idx="50">
                  <c:v>919.78249999999991</c:v>
                </c:pt>
                <c:pt idx="51">
                  <c:v>846.36</c:v>
                </c:pt>
                <c:pt idx="52">
                  <c:v>888.94500000000016</c:v>
                </c:pt>
                <c:pt idx="53">
                  <c:v>937.27499999999998</c:v>
                </c:pt>
                <c:pt idx="54">
                  <c:v>935.89</c:v>
                </c:pt>
                <c:pt idx="55">
                  <c:v>927.03</c:v>
                </c:pt>
                <c:pt idx="56">
                  <c:v>942.20749999999998</c:v>
                </c:pt>
                <c:pt idx="57">
                  <c:v>963.9575000000001</c:v>
                </c:pt>
                <c:pt idx="58">
                  <c:v>913.43750000000011</c:v>
                </c:pt>
                <c:pt idx="59">
                  <c:v>984.69</c:v>
                </c:pt>
                <c:pt idx="60">
                  <c:v>922.73250000000007</c:v>
                </c:pt>
                <c:pt idx="61">
                  <c:v>987.07500000000005</c:v>
                </c:pt>
                <c:pt idx="62">
                  <c:v>947.92000000000007</c:v>
                </c:pt>
                <c:pt idx="63">
                  <c:v>980.24750000000006</c:v>
                </c:pt>
                <c:pt idx="64">
                  <c:v>1001.6975</c:v>
                </c:pt>
                <c:pt idx="65">
                  <c:v>1011.265</c:v>
                </c:pt>
                <c:pt idx="66">
                  <c:v>1033.57</c:v>
                </c:pt>
                <c:pt idx="67">
                  <c:v>1001.88</c:v>
                </c:pt>
                <c:pt idx="68">
                  <c:v>1050.575</c:v>
                </c:pt>
                <c:pt idx="69">
                  <c:v>1110.68</c:v>
                </c:pt>
                <c:pt idx="70">
                  <c:v>1057.1949999999999</c:v>
                </c:pt>
                <c:pt idx="71">
                  <c:v>1039.8150000000001</c:v>
                </c:pt>
                <c:pt idx="72">
                  <c:v>995.40250000000003</c:v>
                </c:pt>
                <c:pt idx="73">
                  <c:v>1059.23</c:v>
                </c:pt>
                <c:pt idx="74">
                  <c:v>1056.1849999999999</c:v>
                </c:pt>
                <c:pt idx="75">
                  <c:v>999.0625</c:v>
                </c:pt>
                <c:pt idx="76">
                  <c:v>1063.5374999999999</c:v>
                </c:pt>
                <c:pt idx="77">
                  <c:v>1066.5025000000001</c:v>
                </c:pt>
                <c:pt idx="78">
                  <c:v>1061.8050000000001</c:v>
                </c:pt>
                <c:pt idx="79">
                  <c:v>1043.6125000000002</c:v>
                </c:pt>
                <c:pt idx="80">
                  <c:v>1088.06</c:v>
                </c:pt>
                <c:pt idx="81">
                  <c:v>1077.53</c:v>
                </c:pt>
                <c:pt idx="82">
                  <c:v>1088.4000000000001</c:v>
                </c:pt>
                <c:pt idx="83">
                  <c:v>1080.6949999999999</c:v>
                </c:pt>
                <c:pt idx="84">
                  <c:v>1099.5</c:v>
                </c:pt>
                <c:pt idx="85">
                  <c:v>1151.4850000000001</c:v>
                </c:pt>
                <c:pt idx="86">
                  <c:v>1126.4875</c:v>
                </c:pt>
                <c:pt idx="87">
                  <c:v>1129.2774999999999</c:v>
                </c:pt>
                <c:pt idx="88">
                  <c:v>1104.76</c:v>
                </c:pt>
                <c:pt idx="89">
                  <c:v>1136.6075000000001</c:v>
                </c:pt>
                <c:pt idx="90">
                  <c:v>1161.9675</c:v>
                </c:pt>
                <c:pt idx="91">
                  <c:v>1160.6925000000001</c:v>
                </c:pt>
                <c:pt idx="92">
                  <c:v>1098.4499999999998</c:v>
                </c:pt>
                <c:pt idx="93">
                  <c:v>1005.5799999999999</c:v>
                </c:pt>
                <c:pt idx="94">
                  <c:v>888.625</c:v>
                </c:pt>
                <c:pt idx="95">
                  <c:v>864.78750000000002</c:v>
                </c:pt>
                <c:pt idx="96">
                  <c:v>845.59499999999991</c:v>
                </c:pt>
                <c:pt idx="97">
                  <c:v>821.07249999999999</c:v>
                </c:pt>
                <c:pt idx="98">
                  <c:v>795.55499999999995</c:v>
                </c:pt>
                <c:pt idx="99">
                  <c:v>765.38499999999988</c:v>
                </c:pt>
                <c:pt idx="100">
                  <c:v>743.11500000000001</c:v>
                </c:pt>
                <c:pt idx="101">
                  <c:v>784.33750000000009</c:v>
                </c:pt>
                <c:pt idx="102">
                  <c:v>743.65499999999997</c:v>
                </c:pt>
                <c:pt idx="103">
                  <c:v>726.55500000000006</c:v>
                </c:pt>
                <c:pt idx="104">
                  <c:v>697.255</c:v>
                </c:pt>
                <c:pt idx="105">
                  <c:v>652.3075</c:v>
                </c:pt>
                <c:pt idx="106">
                  <c:v>617.80250000000001</c:v>
                </c:pt>
                <c:pt idx="107">
                  <c:v>608.74749999999995</c:v>
                </c:pt>
                <c:pt idx="108">
                  <c:v>593.48750000000007</c:v>
                </c:pt>
                <c:pt idx="109">
                  <c:v>540.13250000000005</c:v>
                </c:pt>
                <c:pt idx="110">
                  <c:v>563.17000000000007</c:v>
                </c:pt>
                <c:pt idx="111">
                  <c:v>504.89499999999998</c:v>
                </c:pt>
                <c:pt idx="112">
                  <c:v>532.125</c:v>
                </c:pt>
                <c:pt idx="113">
                  <c:v>465.92500000000001</c:v>
                </c:pt>
              </c:numCache>
            </c:numRef>
          </c:val>
          <c:smooth val="0"/>
        </c:ser>
        <c:ser>
          <c:idx val="1"/>
          <c:order val="1"/>
          <c:tx>
            <c:v>App-V 4.6</c:v>
          </c:tx>
          <c:spPr>
            <a:ln w="76200" cap="rnd">
              <a:solidFill>
                <a:schemeClr val="accent2"/>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Compare'!$C$2:$C$115</c:f>
              <c:numCache>
                <c:formatCode>General</c:formatCode>
                <c:ptCount val="114"/>
                <c:pt idx="0">
                  <c:v>108.60599999999997</c:v>
                </c:pt>
                <c:pt idx="1">
                  <c:v>283.86800000000005</c:v>
                </c:pt>
                <c:pt idx="2">
                  <c:v>398.22399999999999</c:v>
                </c:pt>
                <c:pt idx="3">
                  <c:v>489.37800000000004</c:v>
                </c:pt>
                <c:pt idx="4">
                  <c:v>508.42200000000003</c:v>
                </c:pt>
                <c:pt idx="5">
                  <c:v>519.03199999999993</c:v>
                </c:pt>
                <c:pt idx="6">
                  <c:v>534.68600000000004</c:v>
                </c:pt>
                <c:pt idx="7">
                  <c:v>640.7940000000001</c:v>
                </c:pt>
                <c:pt idx="8">
                  <c:v>1211.336</c:v>
                </c:pt>
                <c:pt idx="9">
                  <c:v>1306.5360000000003</c:v>
                </c:pt>
                <c:pt idx="10">
                  <c:v>1136.5999999999999</c:v>
                </c:pt>
                <c:pt idx="11">
                  <c:v>1393.046</c:v>
                </c:pt>
                <c:pt idx="12">
                  <c:v>1658.9260000000002</c:v>
                </c:pt>
                <c:pt idx="13">
                  <c:v>1743.2579999999998</c:v>
                </c:pt>
                <c:pt idx="14">
                  <c:v>1405.6320000000001</c:v>
                </c:pt>
                <c:pt idx="15">
                  <c:v>795.40800000000002</c:v>
                </c:pt>
                <c:pt idx="16">
                  <c:v>671.20400000000006</c:v>
                </c:pt>
                <c:pt idx="17">
                  <c:v>867.28800000000012</c:v>
                </c:pt>
                <c:pt idx="18">
                  <c:v>701.46400000000017</c:v>
                </c:pt>
                <c:pt idx="19">
                  <c:v>796.07399999999996</c:v>
                </c:pt>
                <c:pt idx="20">
                  <c:v>844.40800000000002</c:v>
                </c:pt>
                <c:pt idx="21">
                  <c:v>882.91000000000008</c:v>
                </c:pt>
                <c:pt idx="22">
                  <c:v>991.89799999999991</c:v>
                </c:pt>
                <c:pt idx="23">
                  <c:v>755.49600000000009</c:v>
                </c:pt>
                <c:pt idx="24">
                  <c:v>715.01</c:v>
                </c:pt>
                <c:pt idx="25">
                  <c:v>622.07600000000002</c:v>
                </c:pt>
                <c:pt idx="26">
                  <c:v>727.22800000000007</c:v>
                </c:pt>
                <c:pt idx="27">
                  <c:v>716.45799999999986</c:v>
                </c:pt>
                <c:pt idx="28">
                  <c:v>750.31200000000001</c:v>
                </c:pt>
                <c:pt idx="29">
                  <c:v>694.72199999999998</c:v>
                </c:pt>
                <c:pt idx="30">
                  <c:v>757.56000000000006</c:v>
                </c:pt>
                <c:pt idx="31">
                  <c:v>757.39400000000001</c:v>
                </c:pt>
                <c:pt idx="32">
                  <c:v>691.46800000000007</c:v>
                </c:pt>
                <c:pt idx="33">
                  <c:v>780.20799999999986</c:v>
                </c:pt>
                <c:pt idx="34">
                  <c:v>826.67800000000011</c:v>
                </c:pt>
                <c:pt idx="35">
                  <c:v>749.42199999999991</c:v>
                </c:pt>
                <c:pt idx="36">
                  <c:v>797.48400000000004</c:v>
                </c:pt>
                <c:pt idx="37">
                  <c:v>828.55200000000002</c:v>
                </c:pt>
                <c:pt idx="38">
                  <c:v>849.81999999999994</c:v>
                </c:pt>
                <c:pt idx="39">
                  <c:v>770.14800000000014</c:v>
                </c:pt>
                <c:pt idx="40">
                  <c:v>799.39400000000001</c:v>
                </c:pt>
                <c:pt idx="41">
                  <c:v>844.25599999999997</c:v>
                </c:pt>
                <c:pt idx="42">
                  <c:v>872.91000000000008</c:v>
                </c:pt>
                <c:pt idx="43">
                  <c:v>826.49000000000012</c:v>
                </c:pt>
                <c:pt idx="44">
                  <c:v>824.91399999999999</c:v>
                </c:pt>
                <c:pt idx="45">
                  <c:v>836.46999999999991</c:v>
                </c:pt>
                <c:pt idx="46">
                  <c:v>850.88199999999995</c:v>
                </c:pt>
                <c:pt idx="47">
                  <c:v>834.29600000000005</c:v>
                </c:pt>
                <c:pt idx="48">
                  <c:v>897.91199999999992</c:v>
                </c:pt>
                <c:pt idx="49">
                  <c:v>872.88400000000001</c:v>
                </c:pt>
                <c:pt idx="50">
                  <c:v>910.90399999999988</c:v>
                </c:pt>
                <c:pt idx="51">
                  <c:v>929.70199999999988</c:v>
                </c:pt>
                <c:pt idx="52">
                  <c:v>894.36199999999985</c:v>
                </c:pt>
                <c:pt idx="53">
                  <c:v>944.35400000000004</c:v>
                </c:pt>
                <c:pt idx="54">
                  <c:v>932.476</c:v>
                </c:pt>
                <c:pt idx="55">
                  <c:v>937.96</c:v>
                </c:pt>
                <c:pt idx="56">
                  <c:v>900.49</c:v>
                </c:pt>
                <c:pt idx="57">
                  <c:v>973.1880000000001</c:v>
                </c:pt>
                <c:pt idx="58">
                  <c:v>922.58799999999997</c:v>
                </c:pt>
                <c:pt idx="59">
                  <c:v>925.03800000000012</c:v>
                </c:pt>
                <c:pt idx="60">
                  <c:v>998.28399999999999</c:v>
                </c:pt>
                <c:pt idx="61">
                  <c:v>971.46199999999988</c:v>
                </c:pt>
                <c:pt idx="62">
                  <c:v>1010.3680000000001</c:v>
                </c:pt>
                <c:pt idx="63">
                  <c:v>977.98199999999997</c:v>
                </c:pt>
                <c:pt idx="64">
                  <c:v>980.53399999999999</c:v>
                </c:pt>
                <c:pt idx="65">
                  <c:v>1045.3919999999998</c:v>
                </c:pt>
                <c:pt idx="66">
                  <c:v>1021.7340000000002</c:v>
                </c:pt>
                <c:pt idx="67">
                  <c:v>1036.8200000000002</c:v>
                </c:pt>
                <c:pt idx="68">
                  <c:v>1034.7099999999998</c:v>
                </c:pt>
                <c:pt idx="69">
                  <c:v>1104.74</c:v>
                </c:pt>
                <c:pt idx="70">
                  <c:v>1098.116</c:v>
                </c:pt>
                <c:pt idx="71">
                  <c:v>1073.4879999999998</c:v>
                </c:pt>
                <c:pt idx="72">
                  <c:v>1048.4899999999998</c:v>
                </c:pt>
                <c:pt idx="73">
                  <c:v>1054.962</c:v>
                </c:pt>
                <c:pt idx="74">
                  <c:v>1089.48</c:v>
                </c:pt>
                <c:pt idx="75">
                  <c:v>1088.6520000000003</c:v>
                </c:pt>
                <c:pt idx="76">
                  <c:v>1096.5920000000001</c:v>
                </c:pt>
                <c:pt idx="77">
                  <c:v>1125.154</c:v>
                </c:pt>
                <c:pt idx="78">
                  <c:v>1126.1179999999999</c:v>
                </c:pt>
                <c:pt idx="79">
                  <c:v>1164.8939999999998</c:v>
                </c:pt>
                <c:pt idx="80">
                  <c:v>1139.28</c:v>
                </c:pt>
                <c:pt idx="81">
                  <c:v>1149.5880000000002</c:v>
                </c:pt>
                <c:pt idx="82">
                  <c:v>1162.6880000000001</c:v>
                </c:pt>
                <c:pt idx="83">
                  <c:v>1143.7639999999999</c:v>
                </c:pt>
                <c:pt idx="84">
                  <c:v>1137.9099999999999</c:v>
                </c:pt>
                <c:pt idx="85">
                  <c:v>1148.636</c:v>
                </c:pt>
                <c:pt idx="86">
                  <c:v>1128.8220000000003</c:v>
                </c:pt>
                <c:pt idx="87">
                  <c:v>1213.6619999999998</c:v>
                </c:pt>
                <c:pt idx="88">
                  <c:v>1153.9180000000001</c:v>
                </c:pt>
                <c:pt idx="89">
                  <c:v>1220.3820000000001</c:v>
                </c:pt>
                <c:pt idx="90">
                  <c:v>1230.1480000000001</c:v>
                </c:pt>
                <c:pt idx="91">
                  <c:v>1193.0700000000002</c:v>
                </c:pt>
                <c:pt idx="92">
                  <c:v>1165.27</c:v>
                </c:pt>
                <c:pt idx="93">
                  <c:v>1008.7660000000002</c:v>
                </c:pt>
                <c:pt idx="94">
                  <c:v>926.63400000000024</c:v>
                </c:pt>
                <c:pt idx="95">
                  <c:v>906.298</c:v>
                </c:pt>
                <c:pt idx="96">
                  <c:v>875.50399999999991</c:v>
                </c:pt>
                <c:pt idx="97">
                  <c:v>849.53200000000015</c:v>
                </c:pt>
                <c:pt idx="98">
                  <c:v>810.06200000000001</c:v>
                </c:pt>
                <c:pt idx="99">
                  <c:v>779.76199999999994</c:v>
                </c:pt>
                <c:pt idx="100">
                  <c:v>807.3599999999999</c:v>
                </c:pt>
                <c:pt idx="101">
                  <c:v>856.62800000000004</c:v>
                </c:pt>
                <c:pt idx="102">
                  <c:v>830.56999999999994</c:v>
                </c:pt>
                <c:pt idx="103">
                  <c:v>764.42600000000004</c:v>
                </c:pt>
                <c:pt idx="104">
                  <c:v>751.02600000000007</c:v>
                </c:pt>
                <c:pt idx="105">
                  <c:v>716.31600000000003</c:v>
                </c:pt>
                <c:pt idx="106">
                  <c:v>707.84200000000021</c:v>
                </c:pt>
                <c:pt idx="107">
                  <c:v>663.1880000000001</c:v>
                </c:pt>
                <c:pt idx="108">
                  <c:v>630.95000000000005</c:v>
                </c:pt>
                <c:pt idx="109">
                  <c:v>593.8359999999999</c:v>
                </c:pt>
                <c:pt idx="110">
                  <c:v>579.97</c:v>
                </c:pt>
                <c:pt idx="111">
                  <c:v>581.71</c:v>
                </c:pt>
                <c:pt idx="112">
                  <c:v>583.85799999999995</c:v>
                </c:pt>
                <c:pt idx="113">
                  <c:v>558.5440000000001</c:v>
                </c:pt>
              </c:numCache>
            </c:numRef>
          </c:val>
          <c:smooth val="0"/>
        </c:ser>
        <c:ser>
          <c:idx val="2"/>
          <c:order val="2"/>
          <c:tx>
            <c:v>App-V 5.0</c:v>
          </c:tx>
          <c:spPr>
            <a:ln w="76200" cap="rnd">
              <a:solidFill>
                <a:schemeClr val="accent3"/>
              </a:solidFill>
              <a:round/>
            </a:ln>
            <a:effectLst/>
          </c:spPr>
          <c:marker>
            <c:symbol val="none"/>
          </c:marker>
          <c:cat>
            <c:numRef>
              <c:f>'Writes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'Writes Compare'!$D$2:$D$115</c:f>
              <c:numCache>
                <c:formatCode>General</c:formatCode>
                <c:ptCount val="114"/>
                <c:pt idx="0">
                  <c:v>1159.5311111111109</c:v>
                </c:pt>
                <c:pt idx="1">
                  <c:v>1145.4000000000003</c:v>
                </c:pt>
                <c:pt idx="2">
                  <c:v>1261.3844444444444</c:v>
                </c:pt>
                <c:pt idx="3">
                  <c:v>1373.3200000000002</c:v>
                </c:pt>
                <c:pt idx="4">
                  <c:v>1384.3888888888887</c:v>
                </c:pt>
                <c:pt idx="5">
                  <c:v>1563.26</c:v>
                </c:pt>
                <c:pt idx="6">
                  <c:v>1642.7777777777778</c:v>
                </c:pt>
                <c:pt idx="7">
                  <c:v>1887.0044444444445</c:v>
                </c:pt>
                <c:pt idx="8">
                  <c:v>1994.5111111111114</c:v>
                </c:pt>
                <c:pt idx="9">
                  <c:v>2085.9266666666663</c:v>
                </c:pt>
                <c:pt idx="10">
                  <c:v>1971.9066666666668</c:v>
                </c:pt>
                <c:pt idx="11">
                  <c:v>2102.4288888888891</c:v>
                </c:pt>
                <c:pt idx="12">
                  <c:v>1969.7133333333331</c:v>
                </c:pt>
                <c:pt idx="13">
                  <c:v>1777.931111111111</c:v>
                </c:pt>
                <c:pt idx="14">
                  <c:v>1638.7044444444446</c:v>
                </c:pt>
                <c:pt idx="15">
                  <c:v>1477.3466666666666</c:v>
                </c:pt>
                <c:pt idx="16">
                  <c:v>1493.8822222222223</c:v>
                </c:pt>
                <c:pt idx="17">
                  <c:v>1302.2711111111114</c:v>
                </c:pt>
                <c:pt idx="18">
                  <c:v>1212.5444444444445</c:v>
                </c:pt>
                <c:pt idx="19">
                  <c:v>1101.4222222222222</c:v>
                </c:pt>
                <c:pt idx="20">
                  <c:v>1204.3555555555554</c:v>
                </c:pt>
                <c:pt idx="21">
                  <c:v>1158.8422222222221</c:v>
                </c:pt>
                <c:pt idx="22">
                  <c:v>1101.3311111111111</c:v>
                </c:pt>
                <c:pt idx="23">
                  <c:v>1245.2266666666665</c:v>
                </c:pt>
                <c:pt idx="24">
                  <c:v>1143.9133333333334</c:v>
                </c:pt>
                <c:pt idx="25">
                  <c:v>1187.72</c:v>
                </c:pt>
                <c:pt idx="26">
                  <c:v>1157.7200000000003</c:v>
                </c:pt>
                <c:pt idx="27">
                  <c:v>1082.8866666666665</c:v>
                </c:pt>
                <c:pt idx="28">
                  <c:v>1132.048888888889</c:v>
                </c:pt>
                <c:pt idx="29">
                  <c:v>1077.3511111111113</c:v>
                </c:pt>
                <c:pt idx="30">
                  <c:v>1365.26</c:v>
                </c:pt>
                <c:pt idx="31">
                  <c:v>1403.8</c:v>
                </c:pt>
                <c:pt idx="32">
                  <c:v>1309.797777777778</c:v>
                </c:pt>
                <c:pt idx="33">
                  <c:v>1868.8222222222223</c:v>
                </c:pt>
                <c:pt idx="34">
                  <c:v>1618.7644444444447</c:v>
                </c:pt>
                <c:pt idx="35">
                  <c:v>1607.9866666666667</c:v>
                </c:pt>
                <c:pt idx="36">
                  <c:v>1866.8711111111111</c:v>
                </c:pt>
                <c:pt idx="37">
                  <c:v>1798.5355555555559</c:v>
                </c:pt>
                <c:pt idx="38">
                  <c:v>1957.3955555555558</c:v>
                </c:pt>
                <c:pt idx="39">
                  <c:v>2018.0511111111109</c:v>
                </c:pt>
                <c:pt idx="40">
                  <c:v>1877.3422222222225</c:v>
                </c:pt>
                <c:pt idx="41">
                  <c:v>1569.6533333333334</c:v>
                </c:pt>
                <c:pt idx="42">
                  <c:v>1725.0622222222219</c:v>
                </c:pt>
                <c:pt idx="43">
                  <c:v>1465.8466666666668</c:v>
                </c:pt>
                <c:pt idx="44">
                  <c:v>1542.3022222222226</c:v>
                </c:pt>
                <c:pt idx="45">
                  <c:v>1561.2022222222224</c:v>
                </c:pt>
                <c:pt idx="46">
                  <c:v>1297.0888888888887</c:v>
                </c:pt>
                <c:pt idx="47">
                  <c:v>1246.2377777777779</c:v>
                </c:pt>
                <c:pt idx="48">
                  <c:v>1401.8977777777779</c:v>
                </c:pt>
                <c:pt idx="49">
                  <c:v>1283.1444444444444</c:v>
                </c:pt>
                <c:pt idx="50">
                  <c:v>1242.4555555555553</c:v>
                </c:pt>
                <c:pt idx="51">
                  <c:v>1354.7533333333333</c:v>
                </c:pt>
                <c:pt idx="52">
                  <c:v>1348.6133333333335</c:v>
                </c:pt>
                <c:pt idx="53">
                  <c:v>1353.0888888888887</c:v>
                </c:pt>
                <c:pt idx="54">
                  <c:v>1238.9266666666667</c:v>
                </c:pt>
                <c:pt idx="55">
                  <c:v>1346.828888888889</c:v>
                </c:pt>
                <c:pt idx="56">
                  <c:v>1317.8422222222225</c:v>
                </c:pt>
                <c:pt idx="57">
                  <c:v>1296.5777777777778</c:v>
                </c:pt>
                <c:pt idx="58">
                  <c:v>1363.9444444444443</c:v>
                </c:pt>
                <c:pt idx="59">
                  <c:v>1318.5622222222221</c:v>
                </c:pt>
                <c:pt idx="60">
                  <c:v>1310.2844444444445</c:v>
                </c:pt>
                <c:pt idx="61">
                  <c:v>1356.9177777777777</c:v>
                </c:pt>
                <c:pt idx="62">
                  <c:v>1365.1577777777777</c:v>
                </c:pt>
                <c:pt idx="63">
                  <c:v>1386.5066666666667</c:v>
                </c:pt>
                <c:pt idx="64">
                  <c:v>1403.7622222222221</c:v>
                </c:pt>
                <c:pt idx="65">
                  <c:v>1449.6133333333332</c:v>
                </c:pt>
                <c:pt idx="66">
                  <c:v>1443.2666666666669</c:v>
                </c:pt>
                <c:pt idx="67">
                  <c:v>1433.2911111111111</c:v>
                </c:pt>
                <c:pt idx="68">
                  <c:v>1434.9222222222222</c:v>
                </c:pt>
                <c:pt idx="69">
                  <c:v>1494.5266666666666</c:v>
                </c:pt>
                <c:pt idx="70">
                  <c:v>1454.7822222222221</c:v>
                </c:pt>
                <c:pt idx="71">
                  <c:v>1370.4822222222219</c:v>
                </c:pt>
                <c:pt idx="72">
                  <c:v>1377.0155555555557</c:v>
                </c:pt>
                <c:pt idx="73">
                  <c:v>1454.8644444444444</c:v>
                </c:pt>
                <c:pt idx="74">
                  <c:v>1329.4511111111112</c:v>
                </c:pt>
                <c:pt idx="75">
                  <c:v>1381.5888888888887</c:v>
                </c:pt>
                <c:pt idx="76">
                  <c:v>1432.4155555555558</c:v>
                </c:pt>
                <c:pt idx="77">
                  <c:v>1440.0399999999997</c:v>
                </c:pt>
                <c:pt idx="78">
                  <c:v>1400.5333333333331</c:v>
                </c:pt>
                <c:pt idx="79">
                  <c:v>1387.3377777777778</c:v>
                </c:pt>
                <c:pt idx="80">
                  <c:v>1407.9399999999996</c:v>
                </c:pt>
                <c:pt idx="81">
                  <c:v>1414.2422222222222</c:v>
                </c:pt>
                <c:pt idx="82">
                  <c:v>1393.18</c:v>
                </c:pt>
                <c:pt idx="83">
                  <c:v>1453.7355555555555</c:v>
                </c:pt>
                <c:pt idx="84">
                  <c:v>1520.2466666666667</c:v>
                </c:pt>
                <c:pt idx="85">
                  <c:v>1484.2533333333331</c:v>
                </c:pt>
                <c:pt idx="86">
                  <c:v>1546.3822222222223</c:v>
                </c:pt>
                <c:pt idx="87">
                  <c:v>1472.751111111111</c:v>
                </c:pt>
                <c:pt idx="88">
                  <c:v>1485.8844444444449</c:v>
                </c:pt>
                <c:pt idx="89">
                  <c:v>1582.2577777777778</c:v>
                </c:pt>
                <c:pt idx="90">
                  <c:v>1555.1022222222225</c:v>
                </c:pt>
                <c:pt idx="91">
                  <c:v>1579.7800000000002</c:v>
                </c:pt>
                <c:pt idx="92">
                  <c:v>1456.54</c:v>
                </c:pt>
                <c:pt idx="93">
                  <c:v>1275.3866666666665</c:v>
                </c:pt>
                <c:pt idx="94">
                  <c:v>1221.0511111111109</c:v>
                </c:pt>
                <c:pt idx="95">
                  <c:v>1265.0044444444445</c:v>
                </c:pt>
                <c:pt idx="96">
                  <c:v>1181.6488888888887</c:v>
                </c:pt>
                <c:pt idx="97">
                  <c:v>1156.2022222222224</c:v>
                </c:pt>
                <c:pt idx="98">
                  <c:v>1074.8311111111111</c:v>
                </c:pt>
                <c:pt idx="99">
                  <c:v>1001.9177777777776</c:v>
                </c:pt>
                <c:pt idx="100">
                  <c:v>1035.617777777778</c:v>
                </c:pt>
                <c:pt idx="101">
                  <c:v>919.50444444444452</c:v>
                </c:pt>
                <c:pt idx="102">
                  <c:v>921.17555555555555</c:v>
                </c:pt>
                <c:pt idx="103">
                  <c:v>850.59555555555551</c:v>
                </c:pt>
                <c:pt idx="104">
                  <c:v>810.02</c:v>
                </c:pt>
                <c:pt idx="105">
                  <c:v>824.61777777777786</c:v>
                </c:pt>
                <c:pt idx="106">
                  <c:v>704.06666666666672</c:v>
                </c:pt>
                <c:pt idx="107">
                  <c:v>675.14222222222224</c:v>
                </c:pt>
                <c:pt idx="108">
                  <c:v>659.99777777777786</c:v>
                </c:pt>
                <c:pt idx="109">
                  <c:v>631.52666666666676</c:v>
                </c:pt>
                <c:pt idx="110">
                  <c:v>616.54666666666662</c:v>
                </c:pt>
                <c:pt idx="111">
                  <c:v>615.48666666666668</c:v>
                </c:pt>
                <c:pt idx="112">
                  <c:v>534.76</c:v>
                </c:pt>
                <c:pt idx="113">
                  <c:v>543.5044444444444</c:v>
                </c:pt>
              </c:numCache>
            </c:numRef>
          </c:val>
          <c:smooth val="0"/>
        </c:ser>
        <c:dLbls>
          <c:showLegendKey val="0"/>
          <c:showVal val="0"/>
          <c:showCatName val="0"/>
          <c:showSerName val="0"/>
          <c:showPercent val="0"/>
          <c:showBubbleSize val="0"/>
        </c:dLbls>
        <c:smooth val="0"/>
        <c:axId val="1339330320"/>
        <c:axId val="1339329232"/>
      </c:lineChart>
      <c:catAx>
        <c:axId val="1339330320"/>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29232"/>
        <c:crosses val="autoZero"/>
        <c:auto val="1"/>
        <c:lblAlgn val="ctr"/>
        <c:lblOffset val="100"/>
        <c:noMultiLvlLbl val="0"/>
      </c:catAx>
      <c:valAx>
        <c:axId val="1339329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30320"/>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Installed apps</c:v>
          </c:tx>
          <c:spPr>
            <a:ln w="76200" cap="rnd">
              <a:solidFill>
                <a:schemeClr val="accent1"/>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Compare'!$B$2:$B$115</c:f>
              <c:numCache>
                <c:formatCode>General</c:formatCode>
                <c:ptCount val="114"/>
                <c:pt idx="0">
                  <c:v>6.9212499999999988</c:v>
                </c:pt>
                <c:pt idx="1">
                  <c:v>7.6812500000000004</c:v>
                </c:pt>
                <c:pt idx="2">
                  <c:v>9.3475000000000001</c:v>
                </c:pt>
                <c:pt idx="3">
                  <c:v>11.087499999999999</c:v>
                </c:pt>
                <c:pt idx="4">
                  <c:v>11.219999999999999</c:v>
                </c:pt>
                <c:pt idx="5">
                  <c:v>14.7425</c:v>
                </c:pt>
                <c:pt idx="6">
                  <c:v>14.733750000000001</c:v>
                </c:pt>
                <c:pt idx="7">
                  <c:v>21.983750000000001</c:v>
                </c:pt>
                <c:pt idx="8">
                  <c:v>22.158750000000001</c:v>
                </c:pt>
                <c:pt idx="9">
                  <c:v>17.842500000000001</c:v>
                </c:pt>
                <c:pt idx="10">
                  <c:v>25.099999999999998</c:v>
                </c:pt>
                <c:pt idx="11">
                  <c:v>22.396250000000002</c:v>
                </c:pt>
                <c:pt idx="12">
                  <c:v>24.055</c:v>
                </c:pt>
                <c:pt idx="13">
                  <c:v>20.847499999999997</c:v>
                </c:pt>
                <c:pt idx="14">
                  <c:v>26.536250000000003</c:v>
                </c:pt>
                <c:pt idx="15">
                  <c:v>24.9575</c:v>
                </c:pt>
                <c:pt idx="16">
                  <c:v>22.771249999999998</c:v>
                </c:pt>
                <c:pt idx="17">
                  <c:v>25.641249999999999</c:v>
                </c:pt>
                <c:pt idx="18">
                  <c:v>24.822499999999998</c:v>
                </c:pt>
                <c:pt idx="19">
                  <c:v>30.668749999999999</c:v>
                </c:pt>
                <c:pt idx="20">
                  <c:v>26.491250000000001</c:v>
                </c:pt>
                <c:pt idx="21">
                  <c:v>32.983750000000001</c:v>
                </c:pt>
                <c:pt idx="22">
                  <c:v>30.949999999999996</c:v>
                </c:pt>
                <c:pt idx="23">
                  <c:v>30.689999999999994</c:v>
                </c:pt>
                <c:pt idx="24">
                  <c:v>33.583750000000002</c:v>
                </c:pt>
                <c:pt idx="25">
                  <c:v>31.330000000000002</c:v>
                </c:pt>
                <c:pt idx="26">
                  <c:v>38.378750000000004</c:v>
                </c:pt>
                <c:pt idx="27">
                  <c:v>31.642499999999998</c:v>
                </c:pt>
                <c:pt idx="28">
                  <c:v>36.903750000000002</c:v>
                </c:pt>
                <c:pt idx="29">
                  <c:v>36.213749999999997</c:v>
                </c:pt>
                <c:pt idx="30">
                  <c:v>36.510000000000005</c:v>
                </c:pt>
                <c:pt idx="31">
                  <c:v>37.92</c:v>
                </c:pt>
                <c:pt idx="32">
                  <c:v>37.34375</c:v>
                </c:pt>
                <c:pt idx="33">
                  <c:v>42.252499999999998</c:v>
                </c:pt>
                <c:pt idx="34">
                  <c:v>36.807499999999997</c:v>
                </c:pt>
                <c:pt idx="35">
                  <c:v>44.774999999999999</c:v>
                </c:pt>
                <c:pt idx="36">
                  <c:v>39.782499999999999</c:v>
                </c:pt>
                <c:pt idx="37">
                  <c:v>45.573749999999997</c:v>
                </c:pt>
                <c:pt idx="38">
                  <c:v>43.370000000000005</c:v>
                </c:pt>
                <c:pt idx="39">
                  <c:v>46.995000000000005</c:v>
                </c:pt>
                <c:pt idx="40">
                  <c:v>48.879999999999995</c:v>
                </c:pt>
                <c:pt idx="41">
                  <c:v>47.707499999999996</c:v>
                </c:pt>
                <c:pt idx="42">
                  <c:v>51.467500000000001</c:v>
                </c:pt>
                <c:pt idx="43">
                  <c:v>50.228750000000005</c:v>
                </c:pt>
                <c:pt idx="44">
                  <c:v>55.547499999999999</c:v>
                </c:pt>
                <c:pt idx="45">
                  <c:v>55.971249999999991</c:v>
                </c:pt>
                <c:pt idx="46">
                  <c:v>55.388750000000002</c:v>
                </c:pt>
                <c:pt idx="47">
                  <c:v>56.754999999999995</c:v>
                </c:pt>
                <c:pt idx="48">
                  <c:v>55.78875</c:v>
                </c:pt>
                <c:pt idx="49">
                  <c:v>58.601249999999993</c:v>
                </c:pt>
                <c:pt idx="50">
                  <c:v>56.583750000000002</c:v>
                </c:pt>
                <c:pt idx="51">
                  <c:v>60.783749999999998</c:v>
                </c:pt>
                <c:pt idx="52">
                  <c:v>61.78125</c:v>
                </c:pt>
                <c:pt idx="53">
                  <c:v>63.644999999999996</c:v>
                </c:pt>
                <c:pt idx="54">
                  <c:v>60.138750000000002</c:v>
                </c:pt>
                <c:pt idx="55">
                  <c:v>61.5625</c:v>
                </c:pt>
                <c:pt idx="56">
                  <c:v>62.568750000000001</c:v>
                </c:pt>
                <c:pt idx="57">
                  <c:v>66.97375000000001</c:v>
                </c:pt>
                <c:pt idx="58">
                  <c:v>67.004999999999995</c:v>
                </c:pt>
                <c:pt idx="59">
                  <c:v>67.471249999999998</c:v>
                </c:pt>
                <c:pt idx="60">
                  <c:v>65.601249999999993</c:v>
                </c:pt>
                <c:pt idx="61">
                  <c:v>71.376249999999999</c:v>
                </c:pt>
                <c:pt idx="62">
                  <c:v>72.03125</c:v>
                </c:pt>
                <c:pt idx="63">
                  <c:v>69.75</c:v>
                </c:pt>
                <c:pt idx="64">
                  <c:v>74.727499999999992</c:v>
                </c:pt>
                <c:pt idx="65">
                  <c:v>77.65124999999999</c:v>
                </c:pt>
                <c:pt idx="66">
                  <c:v>75.091250000000002</c:v>
                </c:pt>
                <c:pt idx="67">
                  <c:v>77.086249999999993</c:v>
                </c:pt>
                <c:pt idx="68">
                  <c:v>78.407499999999999</c:v>
                </c:pt>
                <c:pt idx="69">
                  <c:v>80.103750000000005</c:v>
                </c:pt>
                <c:pt idx="70">
                  <c:v>79.094999999999999</c:v>
                </c:pt>
                <c:pt idx="71">
                  <c:v>85.171250000000001</c:v>
                </c:pt>
                <c:pt idx="72">
                  <c:v>82.893749999999997</c:v>
                </c:pt>
                <c:pt idx="73">
                  <c:v>84.033749999999998</c:v>
                </c:pt>
                <c:pt idx="74">
                  <c:v>85.813750000000013</c:v>
                </c:pt>
                <c:pt idx="75">
                  <c:v>83.27000000000001</c:v>
                </c:pt>
                <c:pt idx="76">
                  <c:v>88.389999999999986</c:v>
                </c:pt>
                <c:pt idx="77">
                  <c:v>79.844999999999999</c:v>
                </c:pt>
                <c:pt idx="78">
                  <c:v>91.162499999999994</c:v>
                </c:pt>
                <c:pt idx="79">
                  <c:v>84.625</c:v>
                </c:pt>
                <c:pt idx="80">
                  <c:v>89.935000000000002</c:v>
                </c:pt>
                <c:pt idx="81">
                  <c:v>90.633750000000006</c:v>
                </c:pt>
                <c:pt idx="82">
                  <c:v>90.655000000000001</c:v>
                </c:pt>
                <c:pt idx="83">
                  <c:v>92.568749999999994</c:v>
                </c:pt>
                <c:pt idx="84">
                  <c:v>88.548749999999998</c:v>
                </c:pt>
                <c:pt idx="85">
                  <c:v>96.768749999999997</c:v>
                </c:pt>
                <c:pt idx="86">
                  <c:v>92.41</c:v>
                </c:pt>
                <c:pt idx="87">
                  <c:v>94.570000000000007</c:v>
                </c:pt>
                <c:pt idx="88">
                  <c:v>94.122500000000002</c:v>
                </c:pt>
                <c:pt idx="89">
                  <c:v>95.367499999999993</c:v>
                </c:pt>
                <c:pt idx="90">
                  <c:v>97.977499999999992</c:v>
                </c:pt>
                <c:pt idx="91">
                  <c:v>94.88000000000001</c:v>
                </c:pt>
                <c:pt idx="92">
                  <c:v>98.356249999999989</c:v>
                </c:pt>
                <c:pt idx="93">
                  <c:v>95.990000000000009</c:v>
                </c:pt>
                <c:pt idx="94">
                  <c:v>97.092499999999987</c:v>
                </c:pt>
                <c:pt idx="95">
                  <c:v>97.203749999999999</c:v>
                </c:pt>
                <c:pt idx="96">
                  <c:v>94.753749999999997</c:v>
                </c:pt>
                <c:pt idx="97">
                  <c:v>97.38624999999999</c:v>
                </c:pt>
                <c:pt idx="98">
                  <c:v>94.161249999999995</c:v>
                </c:pt>
                <c:pt idx="99">
                  <c:v>96.547499999999985</c:v>
                </c:pt>
                <c:pt idx="100">
                  <c:v>94.168750000000017</c:v>
                </c:pt>
                <c:pt idx="101">
                  <c:v>93.987500000000011</c:v>
                </c:pt>
                <c:pt idx="102">
                  <c:v>93.657499999999999</c:v>
                </c:pt>
                <c:pt idx="103">
                  <c:v>90.66</c:v>
                </c:pt>
                <c:pt idx="104">
                  <c:v>90</c:v>
                </c:pt>
                <c:pt idx="105">
                  <c:v>83.266249999999985</c:v>
                </c:pt>
                <c:pt idx="106">
                  <c:v>89.61999999999999</c:v>
                </c:pt>
                <c:pt idx="107">
                  <c:v>76.232500000000002</c:v>
                </c:pt>
                <c:pt idx="108">
                  <c:v>72.813749999999999</c:v>
                </c:pt>
                <c:pt idx="109">
                  <c:v>64.75</c:v>
                </c:pt>
                <c:pt idx="110">
                  <c:v>67.306250000000006</c:v>
                </c:pt>
                <c:pt idx="111">
                  <c:v>57.308749999999996</c:v>
                </c:pt>
                <c:pt idx="112">
                  <c:v>56.561249999999994</c:v>
                </c:pt>
                <c:pt idx="113">
                  <c:v>54.406250000000007</c:v>
                </c:pt>
              </c:numCache>
            </c:numRef>
          </c:val>
          <c:smooth val="0"/>
        </c:ser>
        <c:ser>
          <c:idx val="1"/>
          <c:order val="1"/>
          <c:tx>
            <c:v>App-V 4.6</c:v>
          </c:tx>
          <c:spPr>
            <a:ln w="76200" cap="rnd">
              <a:solidFill>
                <a:schemeClr val="accent2"/>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Compare'!$C$2:$C$115</c:f>
              <c:numCache>
                <c:formatCode>General</c:formatCode>
                <c:ptCount val="114"/>
                <c:pt idx="0">
                  <c:v>7.4219999999999997</c:v>
                </c:pt>
                <c:pt idx="1">
                  <c:v>8.718</c:v>
                </c:pt>
                <c:pt idx="2">
                  <c:v>9.9310000000000009</c:v>
                </c:pt>
                <c:pt idx="3">
                  <c:v>12.329000000000001</c:v>
                </c:pt>
                <c:pt idx="4">
                  <c:v>12.630999999999998</c:v>
                </c:pt>
                <c:pt idx="5">
                  <c:v>14.717999999999998</c:v>
                </c:pt>
                <c:pt idx="6">
                  <c:v>17.396000000000001</c:v>
                </c:pt>
                <c:pt idx="7">
                  <c:v>24.107000000000003</c:v>
                </c:pt>
                <c:pt idx="8">
                  <c:v>49.39200000000001</c:v>
                </c:pt>
                <c:pt idx="9">
                  <c:v>40.338999999999999</c:v>
                </c:pt>
                <c:pt idx="10">
                  <c:v>38.309000000000012</c:v>
                </c:pt>
                <c:pt idx="11">
                  <c:v>51.751000000000012</c:v>
                </c:pt>
                <c:pt idx="12">
                  <c:v>57.4</c:v>
                </c:pt>
                <c:pt idx="13">
                  <c:v>65.228999999999999</c:v>
                </c:pt>
                <c:pt idx="14">
                  <c:v>37.856000000000002</c:v>
                </c:pt>
                <c:pt idx="15">
                  <c:v>28.521999999999998</c:v>
                </c:pt>
                <c:pt idx="16">
                  <c:v>23.603999999999999</c:v>
                </c:pt>
                <c:pt idx="17">
                  <c:v>27.970999999999997</c:v>
                </c:pt>
                <c:pt idx="18">
                  <c:v>24.843</c:v>
                </c:pt>
                <c:pt idx="19">
                  <c:v>29.621000000000002</c:v>
                </c:pt>
                <c:pt idx="20">
                  <c:v>29.032999999999998</c:v>
                </c:pt>
                <c:pt idx="21">
                  <c:v>30.705000000000002</c:v>
                </c:pt>
                <c:pt idx="22">
                  <c:v>36.109000000000002</c:v>
                </c:pt>
                <c:pt idx="23">
                  <c:v>31.279000000000003</c:v>
                </c:pt>
                <c:pt idx="24">
                  <c:v>36.204999999999998</c:v>
                </c:pt>
                <c:pt idx="25">
                  <c:v>33.448999999999998</c:v>
                </c:pt>
                <c:pt idx="26">
                  <c:v>37.804999999999993</c:v>
                </c:pt>
                <c:pt idx="27">
                  <c:v>36.290999999999997</c:v>
                </c:pt>
                <c:pt idx="28">
                  <c:v>36.012999999999998</c:v>
                </c:pt>
                <c:pt idx="29">
                  <c:v>38.316000000000003</c:v>
                </c:pt>
                <c:pt idx="30">
                  <c:v>40.460999999999999</c:v>
                </c:pt>
                <c:pt idx="31">
                  <c:v>40.259</c:v>
                </c:pt>
                <c:pt idx="32">
                  <c:v>42.076999999999998</c:v>
                </c:pt>
                <c:pt idx="33">
                  <c:v>45.541999999999994</c:v>
                </c:pt>
                <c:pt idx="34">
                  <c:v>42.972999999999999</c:v>
                </c:pt>
                <c:pt idx="35">
                  <c:v>44.358999999999995</c:v>
                </c:pt>
                <c:pt idx="36">
                  <c:v>44.706000000000003</c:v>
                </c:pt>
                <c:pt idx="37">
                  <c:v>47.996000000000002</c:v>
                </c:pt>
                <c:pt idx="38">
                  <c:v>47.254000000000005</c:v>
                </c:pt>
                <c:pt idx="39">
                  <c:v>49.326000000000008</c:v>
                </c:pt>
                <c:pt idx="40">
                  <c:v>48.448999999999998</c:v>
                </c:pt>
                <c:pt idx="41">
                  <c:v>53.186</c:v>
                </c:pt>
                <c:pt idx="42">
                  <c:v>54.459000000000003</c:v>
                </c:pt>
                <c:pt idx="43">
                  <c:v>55.320000000000007</c:v>
                </c:pt>
                <c:pt idx="44">
                  <c:v>59.021000000000001</c:v>
                </c:pt>
                <c:pt idx="45">
                  <c:v>55.132000000000005</c:v>
                </c:pt>
                <c:pt idx="46">
                  <c:v>58.291999999999994</c:v>
                </c:pt>
                <c:pt idx="47">
                  <c:v>56.301000000000009</c:v>
                </c:pt>
                <c:pt idx="48">
                  <c:v>61.498000000000005</c:v>
                </c:pt>
                <c:pt idx="49">
                  <c:v>61.130999999999993</c:v>
                </c:pt>
                <c:pt idx="50">
                  <c:v>62.903999999999996</c:v>
                </c:pt>
                <c:pt idx="51">
                  <c:v>65.441000000000003</c:v>
                </c:pt>
                <c:pt idx="52">
                  <c:v>61.249000000000002</c:v>
                </c:pt>
                <c:pt idx="53">
                  <c:v>66.048000000000002</c:v>
                </c:pt>
                <c:pt idx="54">
                  <c:v>65.427999999999997</c:v>
                </c:pt>
                <c:pt idx="55">
                  <c:v>70.829000000000008</c:v>
                </c:pt>
                <c:pt idx="56">
                  <c:v>66.425999999999988</c:v>
                </c:pt>
                <c:pt idx="57">
                  <c:v>68.605999999999995</c:v>
                </c:pt>
                <c:pt idx="58">
                  <c:v>70.010999999999996</c:v>
                </c:pt>
                <c:pt idx="59">
                  <c:v>71.873999999999995</c:v>
                </c:pt>
                <c:pt idx="60">
                  <c:v>73.257999999999996</c:v>
                </c:pt>
                <c:pt idx="61">
                  <c:v>75.884</c:v>
                </c:pt>
                <c:pt idx="62">
                  <c:v>76.748000000000005</c:v>
                </c:pt>
                <c:pt idx="63">
                  <c:v>75.722000000000008</c:v>
                </c:pt>
                <c:pt idx="64">
                  <c:v>78.085999999999984</c:v>
                </c:pt>
                <c:pt idx="65">
                  <c:v>77.929999999999993</c:v>
                </c:pt>
                <c:pt idx="66">
                  <c:v>84.788000000000011</c:v>
                </c:pt>
                <c:pt idx="67">
                  <c:v>82.630999999999986</c:v>
                </c:pt>
                <c:pt idx="68">
                  <c:v>83.314000000000007</c:v>
                </c:pt>
                <c:pt idx="69">
                  <c:v>85.561999999999998</c:v>
                </c:pt>
                <c:pt idx="70">
                  <c:v>82.878</c:v>
                </c:pt>
                <c:pt idx="71">
                  <c:v>88.338000000000008</c:v>
                </c:pt>
                <c:pt idx="72">
                  <c:v>87.739000000000004</c:v>
                </c:pt>
                <c:pt idx="73">
                  <c:v>90.231999999999999</c:v>
                </c:pt>
                <c:pt idx="74">
                  <c:v>91.220999999999989</c:v>
                </c:pt>
                <c:pt idx="75">
                  <c:v>89.833999999999989</c:v>
                </c:pt>
                <c:pt idx="76">
                  <c:v>91.024000000000001</c:v>
                </c:pt>
                <c:pt idx="77">
                  <c:v>88.472000000000008</c:v>
                </c:pt>
                <c:pt idx="78">
                  <c:v>93.404000000000011</c:v>
                </c:pt>
                <c:pt idx="79">
                  <c:v>93.919999999999987</c:v>
                </c:pt>
                <c:pt idx="80">
                  <c:v>93.60799999999999</c:v>
                </c:pt>
                <c:pt idx="81">
                  <c:v>94.179999999999993</c:v>
                </c:pt>
                <c:pt idx="82">
                  <c:v>94.045000000000002</c:v>
                </c:pt>
                <c:pt idx="83">
                  <c:v>96.43</c:v>
                </c:pt>
                <c:pt idx="84">
                  <c:v>95.044000000000011</c:v>
                </c:pt>
                <c:pt idx="85">
                  <c:v>96.406999999999996</c:v>
                </c:pt>
                <c:pt idx="86">
                  <c:v>97.652999999999992</c:v>
                </c:pt>
                <c:pt idx="87">
                  <c:v>97.971000000000004</c:v>
                </c:pt>
                <c:pt idx="88">
                  <c:v>97.707999999999998</c:v>
                </c:pt>
                <c:pt idx="89">
                  <c:v>97.867999999999981</c:v>
                </c:pt>
                <c:pt idx="90">
                  <c:v>98.459000000000017</c:v>
                </c:pt>
                <c:pt idx="91">
                  <c:v>98.54</c:v>
                </c:pt>
                <c:pt idx="92">
                  <c:v>99.605999999999995</c:v>
                </c:pt>
                <c:pt idx="93">
                  <c:v>98.965999999999994</c:v>
                </c:pt>
                <c:pt idx="94">
                  <c:v>98.911000000000001</c:v>
                </c:pt>
                <c:pt idx="95">
                  <c:v>98.51</c:v>
                </c:pt>
                <c:pt idx="96">
                  <c:v>98.221000000000004</c:v>
                </c:pt>
                <c:pt idx="97">
                  <c:v>98.593000000000004</c:v>
                </c:pt>
                <c:pt idx="98">
                  <c:v>97.094000000000008</c:v>
                </c:pt>
                <c:pt idx="99">
                  <c:v>97.883999999999986</c:v>
                </c:pt>
                <c:pt idx="100">
                  <c:v>96.682999999999993</c:v>
                </c:pt>
                <c:pt idx="101">
                  <c:v>96.710999999999984</c:v>
                </c:pt>
                <c:pt idx="102">
                  <c:v>94.518000000000001</c:v>
                </c:pt>
                <c:pt idx="103">
                  <c:v>92.277000000000001</c:v>
                </c:pt>
                <c:pt idx="104">
                  <c:v>92.280000000000015</c:v>
                </c:pt>
                <c:pt idx="105">
                  <c:v>86.679999999999993</c:v>
                </c:pt>
                <c:pt idx="106">
                  <c:v>88.616</c:v>
                </c:pt>
                <c:pt idx="107">
                  <c:v>80.676999999999992</c:v>
                </c:pt>
                <c:pt idx="108">
                  <c:v>73.751000000000005</c:v>
                </c:pt>
                <c:pt idx="109">
                  <c:v>67.220999999999989</c:v>
                </c:pt>
                <c:pt idx="110">
                  <c:v>63.303999999999995</c:v>
                </c:pt>
                <c:pt idx="111">
                  <c:v>59.871000000000002</c:v>
                </c:pt>
                <c:pt idx="112">
                  <c:v>59.583000000000006</c:v>
                </c:pt>
                <c:pt idx="113">
                  <c:v>55.962000000000003</c:v>
                </c:pt>
              </c:numCache>
            </c:numRef>
          </c:val>
          <c:smooth val="0"/>
        </c:ser>
        <c:ser>
          <c:idx val="2"/>
          <c:order val="2"/>
          <c:tx>
            <c:v>App-V 5.0 with .NET optimization</c:v>
          </c:tx>
          <c:spPr>
            <a:ln w="76200" cap="rnd">
              <a:solidFill>
                <a:schemeClr val="accent3"/>
              </a:solidFill>
              <a:round/>
            </a:ln>
            <a:effectLst/>
          </c:spPr>
          <c:marker>
            <c:symbol val="none"/>
          </c:marker>
          <c:cat>
            <c:numRef>
              <c:f>'Util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'Util Compare'!$E$2:$E$115</c:f>
              <c:numCache>
                <c:formatCode>General</c:formatCode>
                <c:ptCount val="114"/>
                <c:pt idx="0">
                  <c:v>7.2570000000000006</c:v>
                </c:pt>
                <c:pt idx="1">
                  <c:v>8.2019999999999982</c:v>
                </c:pt>
                <c:pt idx="2">
                  <c:v>10.552</c:v>
                </c:pt>
                <c:pt idx="3">
                  <c:v>12.655999999999999</c:v>
                </c:pt>
                <c:pt idx="4">
                  <c:v>14.069999999999999</c:v>
                </c:pt>
                <c:pt idx="5">
                  <c:v>16.153000000000002</c:v>
                </c:pt>
                <c:pt idx="6">
                  <c:v>18.791999999999998</c:v>
                </c:pt>
                <c:pt idx="7">
                  <c:v>18.82</c:v>
                </c:pt>
                <c:pt idx="8">
                  <c:v>30.431999999999999</c:v>
                </c:pt>
                <c:pt idx="9">
                  <c:v>37.42199999999999</c:v>
                </c:pt>
                <c:pt idx="10">
                  <c:v>38.617000000000004</c:v>
                </c:pt>
                <c:pt idx="11">
                  <c:v>36.991</c:v>
                </c:pt>
                <c:pt idx="12">
                  <c:v>40.897000000000006</c:v>
                </c:pt>
                <c:pt idx="13">
                  <c:v>35.923000000000002</c:v>
                </c:pt>
                <c:pt idx="14">
                  <c:v>31.042999999999996</c:v>
                </c:pt>
                <c:pt idx="15">
                  <c:v>31.653999999999996</c:v>
                </c:pt>
                <c:pt idx="16">
                  <c:v>26.331</c:v>
                </c:pt>
                <c:pt idx="17">
                  <c:v>30.77</c:v>
                </c:pt>
                <c:pt idx="18">
                  <c:v>29.216999999999995</c:v>
                </c:pt>
                <c:pt idx="19">
                  <c:v>34.189</c:v>
                </c:pt>
                <c:pt idx="20">
                  <c:v>34.361000000000004</c:v>
                </c:pt>
                <c:pt idx="21">
                  <c:v>34.36</c:v>
                </c:pt>
                <c:pt idx="22">
                  <c:v>43.269999999999996</c:v>
                </c:pt>
                <c:pt idx="23">
                  <c:v>37.888000000000005</c:v>
                </c:pt>
                <c:pt idx="24">
                  <c:v>44.198999999999998</c:v>
                </c:pt>
                <c:pt idx="25">
                  <c:v>39.488000000000007</c:v>
                </c:pt>
                <c:pt idx="26">
                  <c:v>43.805</c:v>
                </c:pt>
                <c:pt idx="27">
                  <c:v>44.692999999999998</c:v>
                </c:pt>
                <c:pt idx="28">
                  <c:v>43.261999999999993</c:v>
                </c:pt>
                <c:pt idx="29">
                  <c:v>46.064999999999998</c:v>
                </c:pt>
                <c:pt idx="30">
                  <c:v>44.146999999999998</c:v>
                </c:pt>
                <c:pt idx="31">
                  <c:v>48.637999999999998</c:v>
                </c:pt>
                <c:pt idx="32">
                  <c:v>47.762999999999998</c:v>
                </c:pt>
                <c:pt idx="33">
                  <c:v>51.082999999999991</c:v>
                </c:pt>
                <c:pt idx="34">
                  <c:v>48.637999999999998</c:v>
                </c:pt>
                <c:pt idx="35">
                  <c:v>56.048000000000002</c:v>
                </c:pt>
                <c:pt idx="36">
                  <c:v>53.27</c:v>
                </c:pt>
                <c:pt idx="37">
                  <c:v>53.162999999999997</c:v>
                </c:pt>
                <c:pt idx="38">
                  <c:v>55.275999999999996</c:v>
                </c:pt>
                <c:pt idx="39">
                  <c:v>59.085999999999999</c:v>
                </c:pt>
                <c:pt idx="40">
                  <c:v>59.528999999999996</c:v>
                </c:pt>
                <c:pt idx="41">
                  <c:v>60.092000000000006</c:v>
                </c:pt>
                <c:pt idx="42">
                  <c:v>64.134</c:v>
                </c:pt>
                <c:pt idx="43">
                  <c:v>62.197000000000003</c:v>
                </c:pt>
                <c:pt idx="44">
                  <c:v>67.712999999999994</c:v>
                </c:pt>
                <c:pt idx="45">
                  <c:v>65.88600000000001</c:v>
                </c:pt>
                <c:pt idx="46">
                  <c:v>72.315000000000012</c:v>
                </c:pt>
                <c:pt idx="47">
                  <c:v>66.082999999999998</c:v>
                </c:pt>
                <c:pt idx="48">
                  <c:v>73.808000000000007</c:v>
                </c:pt>
                <c:pt idx="49">
                  <c:v>69.781000000000006</c:v>
                </c:pt>
                <c:pt idx="50">
                  <c:v>73.561000000000007</c:v>
                </c:pt>
                <c:pt idx="51">
                  <c:v>76.138999999999996</c:v>
                </c:pt>
                <c:pt idx="52">
                  <c:v>74.111999999999995</c:v>
                </c:pt>
                <c:pt idx="53">
                  <c:v>78.458000000000013</c:v>
                </c:pt>
                <c:pt idx="54">
                  <c:v>75.878999999999991</c:v>
                </c:pt>
                <c:pt idx="55">
                  <c:v>80.915000000000006</c:v>
                </c:pt>
                <c:pt idx="56">
                  <c:v>77.47</c:v>
                </c:pt>
                <c:pt idx="57">
                  <c:v>80.491</c:v>
                </c:pt>
                <c:pt idx="58">
                  <c:v>81.399000000000001</c:v>
                </c:pt>
                <c:pt idx="59">
                  <c:v>82.326999999999984</c:v>
                </c:pt>
                <c:pt idx="60">
                  <c:v>84.734000000000009</c:v>
                </c:pt>
                <c:pt idx="61">
                  <c:v>83.271000000000001</c:v>
                </c:pt>
                <c:pt idx="62">
                  <c:v>88.337000000000003</c:v>
                </c:pt>
                <c:pt idx="63">
                  <c:v>83.282999999999987</c:v>
                </c:pt>
                <c:pt idx="64">
                  <c:v>88.203999999999994</c:v>
                </c:pt>
                <c:pt idx="65">
                  <c:v>89.578999999999979</c:v>
                </c:pt>
                <c:pt idx="66">
                  <c:v>90.412000000000006</c:v>
                </c:pt>
                <c:pt idx="67">
                  <c:v>92.687000000000012</c:v>
                </c:pt>
                <c:pt idx="68">
                  <c:v>91.843999999999994</c:v>
                </c:pt>
                <c:pt idx="69">
                  <c:v>95.487999999999985</c:v>
                </c:pt>
                <c:pt idx="70">
                  <c:v>94.109000000000009</c:v>
                </c:pt>
                <c:pt idx="71">
                  <c:v>96.730999999999995</c:v>
                </c:pt>
                <c:pt idx="72">
                  <c:v>96.605999999999995</c:v>
                </c:pt>
                <c:pt idx="73">
                  <c:v>96.403999999999996</c:v>
                </c:pt>
                <c:pt idx="74">
                  <c:v>97.97999999999999</c:v>
                </c:pt>
                <c:pt idx="75">
                  <c:v>95.448999999999998</c:v>
                </c:pt>
                <c:pt idx="76">
                  <c:v>98.846000000000004</c:v>
                </c:pt>
                <c:pt idx="77">
                  <c:v>97.258999999999986</c:v>
                </c:pt>
                <c:pt idx="78">
                  <c:v>96.929000000000002</c:v>
                </c:pt>
                <c:pt idx="79">
                  <c:v>99.152999999999992</c:v>
                </c:pt>
                <c:pt idx="80">
                  <c:v>98.614000000000004</c:v>
                </c:pt>
                <c:pt idx="81">
                  <c:v>99.465000000000003</c:v>
                </c:pt>
                <c:pt idx="82">
                  <c:v>99.114000000000004</c:v>
                </c:pt>
                <c:pt idx="83">
                  <c:v>99.683000000000007</c:v>
                </c:pt>
                <c:pt idx="84">
                  <c:v>99.268000000000001</c:v>
                </c:pt>
                <c:pt idx="85">
                  <c:v>99.817000000000021</c:v>
                </c:pt>
                <c:pt idx="86">
                  <c:v>99.796000000000006</c:v>
                </c:pt>
                <c:pt idx="87">
                  <c:v>99.957999999999998</c:v>
                </c:pt>
                <c:pt idx="88">
                  <c:v>99.948999999999998</c:v>
                </c:pt>
                <c:pt idx="89">
                  <c:v>99.747</c:v>
                </c:pt>
                <c:pt idx="90">
                  <c:v>99.943000000000012</c:v>
                </c:pt>
                <c:pt idx="91">
                  <c:v>99.991000000000014</c:v>
                </c:pt>
                <c:pt idx="92">
                  <c:v>99.993000000000009</c:v>
                </c:pt>
                <c:pt idx="93">
                  <c:v>99.984999999999985</c:v>
                </c:pt>
                <c:pt idx="94">
                  <c:v>99.996000000000009</c:v>
                </c:pt>
                <c:pt idx="95">
                  <c:v>99.977999999999994</c:v>
                </c:pt>
                <c:pt idx="96">
                  <c:v>99.948000000000008</c:v>
                </c:pt>
                <c:pt idx="97">
                  <c:v>99.732000000000014</c:v>
                </c:pt>
                <c:pt idx="98">
                  <c:v>99.981999999999999</c:v>
                </c:pt>
                <c:pt idx="99">
                  <c:v>99.974000000000004</c:v>
                </c:pt>
                <c:pt idx="100">
                  <c:v>99.697999999999993</c:v>
                </c:pt>
                <c:pt idx="101">
                  <c:v>99.896000000000001</c:v>
                </c:pt>
                <c:pt idx="102">
                  <c:v>99.192999999999998</c:v>
                </c:pt>
                <c:pt idx="103">
                  <c:v>99.174999999999997</c:v>
                </c:pt>
                <c:pt idx="104">
                  <c:v>97.426000000000002</c:v>
                </c:pt>
                <c:pt idx="105">
                  <c:v>96.493000000000009</c:v>
                </c:pt>
                <c:pt idx="106">
                  <c:v>96.788000000000011</c:v>
                </c:pt>
                <c:pt idx="107">
                  <c:v>88.126999999999995</c:v>
                </c:pt>
                <c:pt idx="108">
                  <c:v>87.885999999999996</c:v>
                </c:pt>
                <c:pt idx="109">
                  <c:v>81.47</c:v>
                </c:pt>
                <c:pt idx="110">
                  <c:v>76.073000000000008</c:v>
                </c:pt>
                <c:pt idx="111">
                  <c:v>74.210999999999984</c:v>
                </c:pt>
                <c:pt idx="112">
                  <c:v>68</c:v>
                </c:pt>
                <c:pt idx="113">
                  <c:v>63.341000000000008</c:v>
                </c:pt>
              </c:numCache>
            </c:numRef>
          </c:val>
          <c:smooth val="0"/>
        </c:ser>
        <c:dLbls>
          <c:showLegendKey val="0"/>
          <c:showVal val="0"/>
          <c:showCatName val="0"/>
          <c:showSerName val="0"/>
          <c:showPercent val="0"/>
          <c:showBubbleSize val="0"/>
        </c:dLbls>
        <c:smooth val="0"/>
        <c:axId val="1339324880"/>
        <c:axId val="1339330864"/>
      </c:lineChart>
      <c:catAx>
        <c:axId val="1339324880"/>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30864"/>
        <c:crosses val="autoZero"/>
        <c:auto val="1"/>
        <c:lblAlgn val="ctr"/>
        <c:lblOffset val="100"/>
        <c:noMultiLvlLbl val="0"/>
      </c:catAx>
      <c:valAx>
        <c:axId val="133933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24880"/>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3.3403159274806041E-2"/>
          <c:y val="9.1712031996444829E-2"/>
          <c:w val="0.9559152042917638"/>
          <c:h val="0.83733233344443214"/>
        </c:manualLayout>
      </c:layout>
      <c:lineChart>
        <c:grouping val="standard"/>
        <c:varyColors val="0"/>
        <c:ser>
          <c:idx val="0"/>
          <c:order val="0"/>
          <c:tx>
            <c:v>Installed apps</c:v>
          </c:tx>
          <c:spPr>
            <a:ln w="76200" cap="rnd">
              <a:solidFill>
                <a:schemeClr val="accent1"/>
              </a:solidFill>
              <a:round/>
            </a:ln>
            <a:effectLst/>
          </c:spPr>
          <c:marker>
            <c:symbol val="none"/>
          </c:marker>
          <c:cat>
            <c:numRef>
              <c:f>'Commands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'Commands Compare'!$B$2:$B$115</c:f>
              <c:numCache>
                <c:formatCode>General</c:formatCode>
                <c:ptCount val="114"/>
                <c:pt idx="0">
                  <c:v>97.942499999999995</c:v>
                </c:pt>
                <c:pt idx="1">
                  <c:v>346.40750000000003</c:v>
                </c:pt>
                <c:pt idx="2">
                  <c:v>765.96249999999998</c:v>
                </c:pt>
                <c:pt idx="3">
                  <c:v>997.58500000000004</c:v>
                </c:pt>
                <c:pt idx="4">
                  <c:v>1086.7575000000002</c:v>
                </c:pt>
                <c:pt idx="5">
                  <c:v>1228.8625000000002</c:v>
                </c:pt>
                <c:pt idx="6">
                  <c:v>1264.4850000000001</c:v>
                </c:pt>
                <c:pt idx="7">
                  <c:v>2479.8449999999998</c:v>
                </c:pt>
                <c:pt idx="8">
                  <c:v>2273.8724999999999</c:v>
                </c:pt>
                <c:pt idx="9">
                  <c:v>1660.2674999999999</c:v>
                </c:pt>
                <c:pt idx="10">
                  <c:v>2458.2825000000003</c:v>
                </c:pt>
                <c:pt idx="11">
                  <c:v>2227.0249999999996</c:v>
                </c:pt>
                <c:pt idx="12">
                  <c:v>1751.7399999999998</c:v>
                </c:pt>
                <c:pt idx="13">
                  <c:v>1519.7349999999999</c:v>
                </c:pt>
                <c:pt idx="14">
                  <c:v>1797.3175000000001</c:v>
                </c:pt>
                <c:pt idx="15">
                  <c:v>1514.5450000000001</c:v>
                </c:pt>
                <c:pt idx="16">
                  <c:v>1375.4449999999997</c:v>
                </c:pt>
                <c:pt idx="17">
                  <c:v>1485.54</c:v>
                </c:pt>
                <c:pt idx="18">
                  <c:v>1508.0925000000002</c:v>
                </c:pt>
                <c:pt idx="19">
                  <c:v>1488.2924999999998</c:v>
                </c:pt>
                <c:pt idx="20">
                  <c:v>1477.88</c:v>
                </c:pt>
                <c:pt idx="21">
                  <c:v>1573.1950000000002</c:v>
                </c:pt>
                <c:pt idx="22">
                  <c:v>1556.6724999999999</c:v>
                </c:pt>
                <c:pt idx="23">
                  <c:v>1606.81</c:v>
                </c:pt>
                <c:pt idx="24">
                  <c:v>1549.865</c:v>
                </c:pt>
                <c:pt idx="25">
                  <c:v>1568.4199999999996</c:v>
                </c:pt>
                <c:pt idx="26">
                  <c:v>1635.7975000000001</c:v>
                </c:pt>
                <c:pt idx="27">
                  <c:v>1509.6999999999998</c:v>
                </c:pt>
                <c:pt idx="28">
                  <c:v>1619.7474999999997</c:v>
                </c:pt>
                <c:pt idx="29">
                  <c:v>1608.8375000000001</c:v>
                </c:pt>
                <c:pt idx="30">
                  <c:v>1712.115</c:v>
                </c:pt>
                <c:pt idx="31">
                  <c:v>1625.74</c:v>
                </c:pt>
                <c:pt idx="32">
                  <c:v>1635.2125000000001</c:v>
                </c:pt>
                <c:pt idx="33">
                  <c:v>1669.5025000000001</c:v>
                </c:pt>
                <c:pt idx="34">
                  <c:v>1582.4975000000002</c:v>
                </c:pt>
                <c:pt idx="35">
                  <c:v>1678.6925000000001</c:v>
                </c:pt>
                <c:pt idx="36">
                  <c:v>1699.5499999999997</c:v>
                </c:pt>
                <c:pt idx="37">
                  <c:v>1814.09</c:v>
                </c:pt>
                <c:pt idx="38">
                  <c:v>1705.9099999999996</c:v>
                </c:pt>
                <c:pt idx="39">
                  <c:v>1700.4825000000001</c:v>
                </c:pt>
                <c:pt idx="40">
                  <c:v>1779.47</c:v>
                </c:pt>
                <c:pt idx="41">
                  <c:v>1784.8875</c:v>
                </c:pt>
                <c:pt idx="42">
                  <c:v>1797.9675000000002</c:v>
                </c:pt>
                <c:pt idx="43">
                  <c:v>1751.0274999999999</c:v>
                </c:pt>
                <c:pt idx="44">
                  <c:v>1864.7325000000001</c:v>
                </c:pt>
                <c:pt idx="45">
                  <c:v>1823.4750000000001</c:v>
                </c:pt>
                <c:pt idx="46">
                  <c:v>1796.1724999999999</c:v>
                </c:pt>
                <c:pt idx="47">
                  <c:v>1823.5650000000001</c:v>
                </c:pt>
                <c:pt idx="48">
                  <c:v>1763.8674999999998</c:v>
                </c:pt>
                <c:pt idx="49">
                  <c:v>1919.9575</c:v>
                </c:pt>
                <c:pt idx="50">
                  <c:v>1833.1950000000002</c:v>
                </c:pt>
                <c:pt idx="51">
                  <c:v>1940.6750000000002</c:v>
                </c:pt>
                <c:pt idx="52">
                  <c:v>1846.2024999999999</c:v>
                </c:pt>
                <c:pt idx="53">
                  <c:v>1947.31</c:v>
                </c:pt>
                <c:pt idx="54">
                  <c:v>1933.21</c:v>
                </c:pt>
                <c:pt idx="55">
                  <c:v>1802.415</c:v>
                </c:pt>
                <c:pt idx="56">
                  <c:v>2068.3575000000001</c:v>
                </c:pt>
                <c:pt idx="57">
                  <c:v>1924.4375</c:v>
                </c:pt>
                <c:pt idx="58">
                  <c:v>1997.2375000000002</c:v>
                </c:pt>
                <c:pt idx="59">
                  <c:v>2006.3999999999999</c:v>
                </c:pt>
                <c:pt idx="60">
                  <c:v>2041.4675</c:v>
                </c:pt>
                <c:pt idx="61">
                  <c:v>2076.91</c:v>
                </c:pt>
                <c:pt idx="62">
                  <c:v>1861.1925000000001</c:v>
                </c:pt>
                <c:pt idx="63">
                  <c:v>2131.2750000000001</c:v>
                </c:pt>
                <c:pt idx="64">
                  <c:v>1999.64</c:v>
                </c:pt>
                <c:pt idx="65">
                  <c:v>2174.7649999999999</c:v>
                </c:pt>
                <c:pt idx="66">
                  <c:v>2029.6025</c:v>
                </c:pt>
                <c:pt idx="67">
                  <c:v>2049.7600000000002</c:v>
                </c:pt>
                <c:pt idx="68">
                  <c:v>2105.3274999999999</c:v>
                </c:pt>
                <c:pt idx="69">
                  <c:v>2110.9049999999997</c:v>
                </c:pt>
                <c:pt idx="70">
                  <c:v>2202.4300000000003</c:v>
                </c:pt>
                <c:pt idx="71">
                  <c:v>2136.4900000000002</c:v>
                </c:pt>
                <c:pt idx="72">
                  <c:v>2147.4724999999999</c:v>
                </c:pt>
                <c:pt idx="73">
                  <c:v>2131.3549999999996</c:v>
                </c:pt>
                <c:pt idx="74">
                  <c:v>2094.5124999999998</c:v>
                </c:pt>
                <c:pt idx="75">
                  <c:v>2003.375</c:v>
                </c:pt>
                <c:pt idx="76">
                  <c:v>2092.5700000000002</c:v>
                </c:pt>
                <c:pt idx="77">
                  <c:v>2129.5650000000001</c:v>
                </c:pt>
                <c:pt idx="78">
                  <c:v>2119.4699999999998</c:v>
                </c:pt>
                <c:pt idx="79">
                  <c:v>2171.2275</c:v>
                </c:pt>
                <c:pt idx="80">
                  <c:v>2092.0675000000001</c:v>
                </c:pt>
                <c:pt idx="81">
                  <c:v>2220.8475000000003</c:v>
                </c:pt>
                <c:pt idx="82">
                  <c:v>2086.3150000000001</c:v>
                </c:pt>
                <c:pt idx="83">
                  <c:v>2108.6875</c:v>
                </c:pt>
                <c:pt idx="84">
                  <c:v>2201.8925000000004</c:v>
                </c:pt>
                <c:pt idx="85">
                  <c:v>2225.3975</c:v>
                </c:pt>
                <c:pt idx="86">
                  <c:v>2253.4300000000003</c:v>
                </c:pt>
                <c:pt idx="87">
                  <c:v>2123.2824999999998</c:v>
                </c:pt>
                <c:pt idx="88">
                  <c:v>2233.9075000000003</c:v>
                </c:pt>
                <c:pt idx="89">
                  <c:v>2180.335</c:v>
                </c:pt>
                <c:pt idx="90">
                  <c:v>2269.6925000000001</c:v>
                </c:pt>
                <c:pt idx="91">
                  <c:v>2242.9299999999998</c:v>
                </c:pt>
                <c:pt idx="92">
                  <c:v>2102.1400000000003</c:v>
                </c:pt>
                <c:pt idx="93">
                  <c:v>1948.7574999999999</c:v>
                </c:pt>
                <c:pt idx="94">
                  <c:v>1692.8024999999998</c:v>
                </c:pt>
                <c:pt idx="95">
                  <c:v>1563.9024999999999</c:v>
                </c:pt>
                <c:pt idx="96">
                  <c:v>1457.7250000000001</c:v>
                </c:pt>
                <c:pt idx="97">
                  <c:v>1323.3249999999998</c:v>
                </c:pt>
                <c:pt idx="98">
                  <c:v>1287.8525000000002</c:v>
                </c:pt>
                <c:pt idx="99">
                  <c:v>1252.6224999999999</c:v>
                </c:pt>
                <c:pt idx="100">
                  <c:v>1251.2725</c:v>
                </c:pt>
                <c:pt idx="101">
                  <c:v>1257.5749999999998</c:v>
                </c:pt>
                <c:pt idx="102">
                  <c:v>1335.075</c:v>
                </c:pt>
                <c:pt idx="103">
                  <c:v>1201.3500000000001</c:v>
                </c:pt>
                <c:pt idx="104">
                  <c:v>1211.155</c:v>
                </c:pt>
                <c:pt idx="105">
                  <c:v>1029.5924999999997</c:v>
                </c:pt>
                <c:pt idx="106">
                  <c:v>1064.8475000000001</c:v>
                </c:pt>
                <c:pt idx="107">
                  <c:v>1080.9749999999999</c:v>
                </c:pt>
                <c:pt idx="108">
                  <c:v>970.41249999999991</c:v>
                </c:pt>
                <c:pt idx="109">
                  <c:v>898.6724999999999</c:v>
                </c:pt>
                <c:pt idx="110">
                  <c:v>905.9375</c:v>
                </c:pt>
                <c:pt idx="111">
                  <c:v>887.25499999999988</c:v>
                </c:pt>
                <c:pt idx="112">
                  <c:v>826.20499999999993</c:v>
                </c:pt>
                <c:pt idx="113">
                  <c:v>724.08999999999992</c:v>
                </c:pt>
              </c:numCache>
            </c:numRef>
          </c:val>
          <c:smooth val="0"/>
        </c:ser>
        <c:ser>
          <c:idx val="1"/>
          <c:order val="1"/>
          <c:tx>
            <c:v>App-V 4.6</c:v>
          </c:tx>
          <c:spPr>
            <a:ln w="76200" cap="rnd">
              <a:solidFill>
                <a:schemeClr val="accent2"/>
              </a:solidFill>
              <a:round/>
            </a:ln>
            <a:effectLst/>
          </c:spPr>
          <c:marker>
            <c:symbol val="none"/>
          </c:marker>
          <c:cat>
            <c:numRef>
              <c:f>'Commands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'Commands Compare'!$C$2:$C$115</c:f>
              <c:numCache>
                <c:formatCode>General</c:formatCode>
                <c:ptCount val="114"/>
                <c:pt idx="0">
                  <c:v>243.18199999999999</c:v>
                </c:pt>
                <c:pt idx="1">
                  <c:v>580.45799999999986</c:v>
                </c:pt>
                <c:pt idx="2">
                  <c:v>853.1</c:v>
                </c:pt>
                <c:pt idx="3">
                  <c:v>1081.202</c:v>
                </c:pt>
                <c:pt idx="4">
                  <c:v>1171.9179999999999</c:v>
                </c:pt>
                <c:pt idx="5">
                  <c:v>1257.5440000000001</c:v>
                </c:pt>
                <c:pt idx="6">
                  <c:v>1532.828</c:v>
                </c:pt>
                <c:pt idx="7">
                  <c:v>3680.924</c:v>
                </c:pt>
                <c:pt idx="8">
                  <c:v>8643.7979999999989</c:v>
                </c:pt>
                <c:pt idx="9">
                  <c:v>6093.7759999999998</c:v>
                </c:pt>
                <c:pt idx="10">
                  <c:v>5544.9080000000004</c:v>
                </c:pt>
                <c:pt idx="11">
                  <c:v>8725.1920000000009</c:v>
                </c:pt>
                <c:pt idx="12">
                  <c:v>9407.0280000000002</c:v>
                </c:pt>
                <c:pt idx="13">
                  <c:v>9993.866</c:v>
                </c:pt>
                <c:pt idx="14">
                  <c:v>3825.7839999999997</c:v>
                </c:pt>
                <c:pt idx="15">
                  <c:v>1866.9099999999999</c:v>
                </c:pt>
                <c:pt idx="16">
                  <c:v>1565.422</c:v>
                </c:pt>
                <c:pt idx="17">
                  <c:v>1754.8899999999999</c:v>
                </c:pt>
                <c:pt idx="18">
                  <c:v>1539.3759999999997</c:v>
                </c:pt>
                <c:pt idx="19">
                  <c:v>1666.0920000000001</c:v>
                </c:pt>
                <c:pt idx="20">
                  <c:v>1686.4560000000001</c:v>
                </c:pt>
                <c:pt idx="21">
                  <c:v>1780.828</c:v>
                </c:pt>
                <c:pt idx="22">
                  <c:v>1906.3679999999999</c:v>
                </c:pt>
                <c:pt idx="23">
                  <c:v>1638.1680000000001</c:v>
                </c:pt>
                <c:pt idx="24">
                  <c:v>1698.5720000000001</c:v>
                </c:pt>
                <c:pt idx="25">
                  <c:v>1478.498</c:v>
                </c:pt>
                <c:pt idx="26">
                  <c:v>1702.9599999999998</c:v>
                </c:pt>
                <c:pt idx="27">
                  <c:v>1627.864</c:v>
                </c:pt>
                <c:pt idx="28">
                  <c:v>1662.7639999999999</c:v>
                </c:pt>
                <c:pt idx="29">
                  <c:v>1640.8600000000001</c:v>
                </c:pt>
                <c:pt idx="30">
                  <c:v>1742.5040000000001</c:v>
                </c:pt>
                <c:pt idx="31">
                  <c:v>1691.6739999999998</c:v>
                </c:pt>
                <c:pt idx="32">
                  <c:v>1638.9299999999998</c:v>
                </c:pt>
                <c:pt idx="33">
                  <c:v>1817.646</c:v>
                </c:pt>
                <c:pt idx="34">
                  <c:v>1832.2819999999999</c:v>
                </c:pt>
                <c:pt idx="35">
                  <c:v>1716.5600000000002</c:v>
                </c:pt>
                <c:pt idx="36">
                  <c:v>1783.7560000000001</c:v>
                </c:pt>
                <c:pt idx="37">
                  <c:v>1803.0559999999998</c:v>
                </c:pt>
                <c:pt idx="38">
                  <c:v>1944.336</c:v>
                </c:pt>
                <c:pt idx="39">
                  <c:v>1737.816</c:v>
                </c:pt>
                <c:pt idx="40">
                  <c:v>1924.1860000000001</c:v>
                </c:pt>
                <c:pt idx="41">
                  <c:v>1950.0080000000003</c:v>
                </c:pt>
                <c:pt idx="42">
                  <c:v>1917.1479999999999</c:v>
                </c:pt>
                <c:pt idx="43">
                  <c:v>1924.7240000000002</c:v>
                </c:pt>
                <c:pt idx="44">
                  <c:v>1904.078</c:v>
                </c:pt>
                <c:pt idx="45">
                  <c:v>1917.2599999999998</c:v>
                </c:pt>
                <c:pt idx="46">
                  <c:v>1897.6580000000001</c:v>
                </c:pt>
                <c:pt idx="47">
                  <c:v>1918.1299999999999</c:v>
                </c:pt>
                <c:pt idx="48">
                  <c:v>1982.2879999999998</c:v>
                </c:pt>
                <c:pt idx="49">
                  <c:v>1924.9880000000001</c:v>
                </c:pt>
                <c:pt idx="50">
                  <c:v>2074.9980000000005</c:v>
                </c:pt>
                <c:pt idx="51">
                  <c:v>2047.52</c:v>
                </c:pt>
                <c:pt idx="52">
                  <c:v>1973.4580000000001</c:v>
                </c:pt>
                <c:pt idx="53">
                  <c:v>2096.462</c:v>
                </c:pt>
                <c:pt idx="54">
                  <c:v>2051.1660000000002</c:v>
                </c:pt>
                <c:pt idx="55">
                  <c:v>2112.7859999999996</c:v>
                </c:pt>
                <c:pt idx="56">
                  <c:v>1964.5520000000004</c:v>
                </c:pt>
                <c:pt idx="57">
                  <c:v>2164.38</c:v>
                </c:pt>
                <c:pt idx="58">
                  <c:v>2097.0700000000002</c:v>
                </c:pt>
                <c:pt idx="59">
                  <c:v>2052.1040000000003</c:v>
                </c:pt>
                <c:pt idx="60">
                  <c:v>2215.3180000000002</c:v>
                </c:pt>
                <c:pt idx="61">
                  <c:v>2206.3939999999998</c:v>
                </c:pt>
                <c:pt idx="62">
                  <c:v>2155.0879999999997</c:v>
                </c:pt>
                <c:pt idx="63">
                  <c:v>2179.4639999999999</c:v>
                </c:pt>
                <c:pt idx="64">
                  <c:v>2179.9499999999998</c:v>
                </c:pt>
                <c:pt idx="65">
                  <c:v>2352.8720000000003</c:v>
                </c:pt>
                <c:pt idx="66">
                  <c:v>2201.174</c:v>
                </c:pt>
                <c:pt idx="67">
                  <c:v>2261.41</c:v>
                </c:pt>
                <c:pt idx="68">
                  <c:v>2250.9899999999998</c:v>
                </c:pt>
                <c:pt idx="69">
                  <c:v>2412.6839999999997</c:v>
                </c:pt>
                <c:pt idx="70">
                  <c:v>2468.0440000000003</c:v>
                </c:pt>
                <c:pt idx="71">
                  <c:v>2295.0100000000002</c:v>
                </c:pt>
                <c:pt idx="72">
                  <c:v>2406.6620000000007</c:v>
                </c:pt>
                <c:pt idx="73">
                  <c:v>2279.8259999999996</c:v>
                </c:pt>
                <c:pt idx="74">
                  <c:v>2370.7440000000001</c:v>
                </c:pt>
                <c:pt idx="75">
                  <c:v>2374.7280000000001</c:v>
                </c:pt>
                <c:pt idx="76">
                  <c:v>2452.1299999999997</c:v>
                </c:pt>
                <c:pt idx="77">
                  <c:v>2456.1019999999999</c:v>
                </c:pt>
                <c:pt idx="78">
                  <c:v>2370.0639999999999</c:v>
                </c:pt>
                <c:pt idx="79">
                  <c:v>2595.8739999999998</c:v>
                </c:pt>
                <c:pt idx="80">
                  <c:v>2469.8560000000002</c:v>
                </c:pt>
                <c:pt idx="81">
                  <c:v>2442.37</c:v>
                </c:pt>
                <c:pt idx="82">
                  <c:v>2474.6999999999998</c:v>
                </c:pt>
                <c:pt idx="83">
                  <c:v>2412.4819999999995</c:v>
                </c:pt>
                <c:pt idx="84">
                  <c:v>2585.7040000000002</c:v>
                </c:pt>
                <c:pt idx="85">
                  <c:v>2456.1699999999996</c:v>
                </c:pt>
                <c:pt idx="86">
                  <c:v>2513.8540000000003</c:v>
                </c:pt>
                <c:pt idx="87">
                  <c:v>2564.1819999999998</c:v>
                </c:pt>
                <c:pt idx="88">
                  <c:v>2577.1220000000003</c:v>
                </c:pt>
                <c:pt idx="89">
                  <c:v>2620.5199999999995</c:v>
                </c:pt>
                <c:pt idx="90">
                  <c:v>2564.6959999999999</c:v>
                </c:pt>
                <c:pt idx="91">
                  <c:v>2554.7939999999999</c:v>
                </c:pt>
                <c:pt idx="92">
                  <c:v>2385.65</c:v>
                </c:pt>
                <c:pt idx="93">
                  <c:v>2145.5720000000001</c:v>
                </c:pt>
                <c:pt idx="94">
                  <c:v>2011.52</c:v>
                </c:pt>
                <c:pt idx="95">
                  <c:v>1876.11</c:v>
                </c:pt>
                <c:pt idx="96">
                  <c:v>1848.848</c:v>
                </c:pt>
                <c:pt idx="97">
                  <c:v>1667.1439999999998</c:v>
                </c:pt>
                <c:pt idx="98">
                  <c:v>1657.4299999999998</c:v>
                </c:pt>
                <c:pt idx="99">
                  <c:v>1547.9859999999999</c:v>
                </c:pt>
                <c:pt idx="100">
                  <c:v>1599.99</c:v>
                </c:pt>
                <c:pt idx="101">
                  <c:v>1634.4580000000001</c:v>
                </c:pt>
                <c:pt idx="102">
                  <c:v>1511.8039999999999</c:v>
                </c:pt>
                <c:pt idx="103">
                  <c:v>1444.578</c:v>
                </c:pt>
                <c:pt idx="104">
                  <c:v>1394.6860000000001</c:v>
                </c:pt>
                <c:pt idx="105">
                  <c:v>1342.63</c:v>
                </c:pt>
                <c:pt idx="106">
                  <c:v>1341.5579999999998</c:v>
                </c:pt>
                <c:pt idx="107">
                  <c:v>1232.2819999999999</c:v>
                </c:pt>
                <c:pt idx="108">
                  <c:v>1180.2099999999998</c:v>
                </c:pt>
                <c:pt idx="109">
                  <c:v>1099.9640000000002</c:v>
                </c:pt>
                <c:pt idx="110">
                  <c:v>1189.694</c:v>
                </c:pt>
                <c:pt idx="111">
                  <c:v>1233.4779999999998</c:v>
                </c:pt>
                <c:pt idx="112">
                  <c:v>1176.8919999999998</c:v>
                </c:pt>
                <c:pt idx="113">
                  <c:v>994.86399999999992</c:v>
                </c:pt>
              </c:numCache>
            </c:numRef>
          </c:val>
          <c:smooth val="0"/>
        </c:ser>
        <c:ser>
          <c:idx val="2"/>
          <c:order val="2"/>
          <c:tx>
            <c:v>App-V 5.0 with .NET optimization</c:v>
          </c:tx>
          <c:spPr>
            <a:ln w="76200" cap="rnd">
              <a:solidFill>
                <a:schemeClr val="accent3"/>
              </a:solidFill>
              <a:round/>
            </a:ln>
            <a:effectLst/>
          </c:spPr>
          <c:marker>
            <c:symbol val="none"/>
          </c:marker>
          <c:cat>
            <c:numRef>
              <c:f>'Commands Compare'!$A$2:$A$115</c:f>
              <c:numCache>
                <c:formatCode>mm:ss</c:formatCode>
                <c:ptCount val="114"/>
                <c:pt idx="0">
                  <c:v>0</c:v>
                </c:pt>
                <c:pt idx="1">
                  <c:v>3.4722222222222224E-4</c:v>
                </c:pt>
                <c:pt idx="2">
                  <c:v>6.9444444444444447E-4</c:v>
                </c:pt>
                <c:pt idx="3">
                  <c:v>1.0416666666666667E-3</c:v>
                </c:pt>
                <c:pt idx="4">
                  <c:v>1.3888888888888889E-3</c:v>
                </c:pt>
                <c:pt idx="5">
                  <c:v>1.7361111111111112E-3</c:v>
                </c:pt>
                <c:pt idx="6">
                  <c:v>2.0833333333333333E-3</c:v>
                </c:pt>
                <c:pt idx="7">
                  <c:v>2.4305555555555556E-3</c:v>
                </c:pt>
                <c:pt idx="8">
                  <c:v>2.7777777777777779E-3</c:v>
                </c:pt>
                <c:pt idx="9">
                  <c:v>3.1250000000000002E-3</c:v>
                </c:pt>
                <c:pt idx="10">
                  <c:v>3.4722222222222225E-3</c:v>
                </c:pt>
                <c:pt idx="11">
                  <c:v>3.8194444444444448E-3</c:v>
                </c:pt>
                <c:pt idx="12">
                  <c:v>4.1666666666666666E-3</c:v>
                </c:pt>
                <c:pt idx="13">
                  <c:v>4.5138888888888885E-3</c:v>
                </c:pt>
                <c:pt idx="14">
                  <c:v>4.8611111111111103E-3</c:v>
                </c:pt>
                <c:pt idx="15">
                  <c:v>5.2083333333333322E-3</c:v>
                </c:pt>
                <c:pt idx="16">
                  <c:v>5.555555555555554E-3</c:v>
                </c:pt>
                <c:pt idx="17">
                  <c:v>5.9027777777777759E-3</c:v>
                </c:pt>
                <c:pt idx="18">
                  <c:v>6.2499999999999977E-3</c:v>
                </c:pt>
                <c:pt idx="19">
                  <c:v>6.5972222222222196E-3</c:v>
                </c:pt>
                <c:pt idx="20">
                  <c:v>6.9444444444444415E-3</c:v>
                </c:pt>
                <c:pt idx="21">
                  <c:v>7.2916666666666633E-3</c:v>
                </c:pt>
                <c:pt idx="22">
                  <c:v>7.6388888888888852E-3</c:v>
                </c:pt>
                <c:pt idx="23">
                  <c:v>7.986111111111107E-3</c:v>
                </c:pt>
                <c:pt idx="24">
                  <c:v>8.3333333333333297E-3</c:v>
                </c:pt>
                <c:pt idx="25">
                  <c:v>8.6805555555555525E-3</c:v>
                </c:pt>
                <c:pt idx="26">
                  <c:v>9.0277777777777752E-3</c:v>
                </c:pt>
                <c:pt idx="27">
                  <c:v>9.3749999999999979E-3</c:v>
                </c:pt>
                <c:pt idx="28">
                  <c:v>9.7222222222222206E-3</c:v>
                </c:pt>
                <c:pt idx="29">
                  <c:v>1.0069444444444443E-2</c:v>
                </c:pt>
                <c:pt idx="30">
                  <c:v>1.0416666666666666E-2</c:v>
                </c:pt>
                <c:pt idx="31">
                  <c:v>1.0763888888888889E-2</c:v>
                </c:pt>
                <c:pt idx="32">
                  <c:v>1.1111111111111112E-2</c:v>
                </c:pt>
                <c:pt idx="33">
                  <c:v>1.1458333333333334E-2</c:v>
                </c:pt>
                <c:pt idx="34">
                  <c:v>1.1805555555555557E-2</c:v>
                </c:pt>
                <c:pt idx="35">
                  <c:v>1.215277777777778E-2</c:v>
                </c:pt>
                <c:pt idx="36">
                  <c:v>1.2500000000000002E-2</c:v>
                </c:pt>
                <c:pt idx="37">
                  <c:v>1.2847222222222225E-2</c:v>
                </c:pt>
                <c:pt idx="38">
                  <c:v>1.3194444444444448E-2</c:v>
                </c:pt>
                <c:pt idx="39">
                  <c:v>1.3541666666666671E-2</c:v>
                </c:pt>
                <c:pt idx="40">
                  <c:v>1.3888888888888893E-2</c:v>
                </c:pt>
                <c:pt idx="41">
                  <c:v>1.4236111111111116E-2</c:v>
                </c:pt>
                <c:pt idx="42">
                  <c:v>1.4583333333333339E-2</c:v>
                </c:pt>
                <c:pt idx="43">
                  <c:v>1.4930555555555561E-2</c:v>
                </c:pt>
                <c:pt idx="44">
                  <c:v>1.5277777777777784E-2</c:v>
                </c:pt>
                <c:pt idx="45">
                  <c:v>1.5625000000000007E-2</c:v>
                </c:pt>
                <c:pt idx="46">
                  <c:v>1.5972222222222228E-2</c:v>
                </c:pt>
                <c:pt idx="47">
                  <c:v>1.6319444444444449E-2</c:v>
                </c:pt>
                <c:pt idx="48">
                  <c:v>1.666666666666667E-2</c:v>
                </c:pt>
                <c:pt idx="49">
                  <c:v>1.7013888888888891E-2</c:v>
                </c:pt>
                <c:pt idx="50">
                  <c:v>1.7361111111111112E-2</c:v>
                </c:pt>
                <c:pt idx="51">
                  <c:v>1.7708333333333333E-2</c:v>
                </c:pt>
                <c:pt idx="52">
                  <c:v>1.8055555555555554E-2</c:v>
                </c:pt>
                <c:pt idx="53">
                  <c:v>1.8402777777777775E-2</c:v>
                </c:pt>
                <c:pt idx="54">
                  <c:v>1.8749999999999996E-2</c:v>
                </c:pt>
                <c:pt idx="55">
                  <c:v>1.9097222222222217E-2</c:v>
                </c:pt>
                <c:pt idx="56">
                  <c:v>1.9444444444444438E-2</c:v>
                </c:pt>
                <c:pt idx="57">
                  <c:v>1.9791666666666659E-2</c:v>
                </c:pt>
                <c:pt idx="58">
                  <c:v>2.013888888888888E-2</c:v>
                </c:pt>
                <c:pt idx="59">
                  <c:v>2.0486111111111101E-2</c:v>
                </c:pt>
                <c:pt idx="60">
                  <c:v>2.0833333333333322E-2</c:v>
                </c:pt>
                <c:pt idx="61">
                  <c:v>2.1180555555555543E-2</c:v>
                </c:pt>
                <c:pt idx="62">
                  <c:v>2.1527777777777764E-2</c:v>
                </c:pt>
                <c:pt idx="63">
                  <c:v>2.1874999999999985E-2</c:v>
                </c:pt>
                <c:pt idx="64">
                  <c:v>2.2222222222222206E-2</c:v>
                </c:pt>
                <c:pt idx="65">
                  <c:v>2.2569444444444427E-2</c:v>
                </c:pt>
                <c:pt idx="66">
                  <c:v>2.2916666666666648E-2</c:v>
                </c:pt>
                <c:pt idx="67">
                  <c:v>2.3263888888888869E-2</c:v>
                </c:pt>
                <c:pt idx="68">
                  <c:v>2.361111111111109E-2</c:v>
                </c:pt>
                <c:pt idx="69">
                  <c:v>2.3958333333333311E-2</c:v>
                </c:pt>
                <c:pt idx="70">
                  <c:v>2.4305555555555532E-2</c:v>
                </c:pt>
                <c:pt idx="71">
                  <c:v>2.4652777777777753E-2</c:v>
                </c:pt>
                <c:pt idx="72">
                  <c:v>2.4999999999999974E-2</c:v>
                </c:pt>
                <c:pt idx="73">
                  <c:v>2.5347222222222195E-2</c:v>
                </c:pt>
                <c:pt idx="74">
                  <c:v>2.5694444444444416E-2</c:v>
                </c:pt>
                <c:pt idx="75">
                  <c:v>2.6041666666666637E-2</c:v>
                </c:pt>
                <c:pt idx="76">
                  <c:v>2.6388888888888858E-2</c:v>
                </c:pt>
                <c:pt idx="77">
                  <c:v>2.6736111111111079E-2</c:v>
                </c:pt>
                <c:pt idx="78">
                  <c:v>2.70833333333333E-2</c:v>
                </c:pt>
                <c:pt idx="79">
                  <c:v>2.7430555555555521E-2</c:v>
                </c:pt>
                <c:pt idx="80">
                  <c:v>2.7777777777777742E-2</c:v>
                </c:pt>
                <c:pt idx="81">
                  <c:v>2.8124999999999963E-2</c:v>
                </c:pt>
                <c:pt idx="82">
                  <c:v>2.8472222222222184E-2</c:v>
                </c:pt>
                <c:pt idx="83">
                  <c:v>2.8819444444444405E-2</c:v>
                </c:pt>
                <c:pt idx="84">
                  <c:v>2.9166666666666625E-2</c:v>
                </c:pt>
                <c:pt idx="85">
                  <c:v>2.9513888888888846E-2</c:v>
                </c:pt>
                <c:pt idx="86">
                  <c:v>2.9861111111111067E-2</c:v>
                </c:pt>
                <c:pt idx="87">
                  <c:v>3.0208333333333288E-2</c:v>
                </c:pt>
                <c:pt idx="88">
                  <c:v>3.0555555555555509E-2</c:v>
                </c:pt>
                <c:pt idx="89">
                  <c:v>3.090277777777773E-2</c:v>
                </c:pt>
                <c:pt idx="90">
                  <c:v>3.1249999999999951E-2</c:v>
                </c:pt>
                <c:pt idx="91">
                  <c:v>3.1597222222222172E-2</c:v>
                </c:pt>
                <c:pt idx="92">
                  <c:v>3.1944444444444393E-2</c:v>
                </c:pt>
                <c:pt idx="93">
                  <c:v>3.2291666666666614E-2</c:v>
                </c:pt>
                <c:pt idx="94">
                  <c:v>3.2638888888888835E-2</c:v>
                </c:pt>
                <c:pt idx="95">
                  <c:v>3.2986111111111056E-2</c:v>
                </c:pt>
                <c:pt idx="96">
                  <c:v>3.3333333333333277E-2</c:v>
                </c:pt>
                <c:pt idx="97">
                  <c:v>3.3680555555555498E-2</c:v>
                </c:pt>
                <c:pt idx="98">
                  <c:v>3.4027777777777719E-2</c:v>
                </c:pt>
                <c:pt idx="99">
                  <c:v>3.437499999999994E-2</c:v>
                </c:pt>
                <c:pt idx="100">
                  <c:v>3.4722222222222161E-2</c:v>
                </c:pt>
                <c:pt idx="101">
                  <c:v>3.5069444444444382E-2</c:v>
                </c:pt>
                <c:pt idx="102">
                  <c:v>3.5416666666666603E-2</c:v>
                </c:pt>
                <c:pt idx="103">
                  <c:v>3.5763888888888824E-2</c:v>
                </c:pt>
                <c:pt idx="104">
                  <c:v>3.6111111111111045E-2</c:v>
                </c:pt>
                <c:pt idx="105">
                  <c:v>3.6458333333333266E-2</c:v>
                </c:pt>
                <c:pt idx="106">
                  <c:v>3.6805555555555487E-2</c:v>
                </c:pt>
                <c:pt idx="107">
                  <c:v>3.7152777777777708E-2</c:v>
                </c:pt>
                <c:pt idx="108">
                  <c:v>3.7499999999999929E-2</c:v>
                </c:pt>
                <c:pt idx="109">
                  <c:v>3.784722222222215E-2</c:v>
                </c:pt>
                <c:pt idx="110">
                  <c:v>3.8194444444444371E-2</c:v>
                </c:pt>
                <c:pt idx="111">
                  <c:v>3.8541666666666592E-2</c:v>
                </c:pt>
                <c:pt idx="112">
                  <c:v>3.8888888888888813E-2</c:v>
                </c:pt>
                <c:pt idx="113">
                  <c:v>3.9236111111111034E-2</c:v>
                </c:pt>
              </c:numCache>
            </c:numRef>
          </c:cat>
          <c:val>
            <c:numRef>
              <c:f>'Commands Compare'!$E$2:$E$115</c:f>
              <c:numCache>
                <c:formatCode>General</c:formatCode>
                <c:ptCount val="114"/>
                <c:pt idx="0">
                  <c:v>374.31200000000001</c:v>
                </c:pt>
                <c:pt idx="1">
                  <c:v>562.16800000000012</c:v>
                </c:pt>
                <c:pt idx="2">
                  <c:v>805.31999999999994</c:v>
                </c:pt>
                <c:pt idx="3">
                  <c:v>1080.3119999999997</c:v>
                </c:pt>
                <c:pt idx="4">
                  <c:v>1323.9280000000001</c:v>
                </c:pt>
                <c:pt idx="5">
                  <c:v>1340.1640000000002</c:v>
                </c:pt>
                <c:pt idx="6">
                  <c:v>1571.386</c:v>
                </c:pt>
                <c:pt idx="7">
                  <c:v>1554.5679999999998</c:v>
                </c:pt>
                <c:pt idx="8">
                  <c:v>3784.8879999999999</c:v>
                </c:pt>
                <c:pt idx="9">
                  <c:v>5533.8979999999992</c:v>
                </c:pt>
                <c:pt idx="10">
                  <c:v>4304.51</c:v>
                </c:pt>
                <c:pt idx="11">
                  <c:v>4806.4840000000004</c:v>
                </c:pt>
                <c:pt idx="12">
                  <c:v>4948.5640000000003</c:v>
                </c:pt>
                <c:pt idx="13">
                  <c:v>3788.5260000000003</c:v>
                </c:pt>
                <c:pt idx="14">
                  <c:v>2469.3000000000002</c:v>
                </c:pt>
                <c:pt idx="15">
                  <c:v>2223.9720000000002</c:v>
                </c:pt>
                <c:pt idx="16">
                  <c:v>1701.5900000000001</c:v>
                </c:pt>
                <c:pt idx="17">
                  <c:v>1817.7860000000001</c:v>
                </c:pt>
                <c:pt idx="18">
                  <c:v>1682.7580000000003</c:v>
                </c:pt>
                <c:pt idx="19">
                  <c:v>1886.2</c:v>
                </c:pt>
                <c:pt idx="20">
                  <c:v>1985.1059999999998</c:v>
                </c:pt>
                <c:pt idx="21">
                  <c:v>1732.4739999999997</c:v>
                </c:pt>
                <c:pt idx="22">
                  <c:v>2091.576</c:v>
                </c:pt>
                <c:pt idx="23">
                  <c:v>1878.6020000000001</c:v>
                </c:pt>
                <c:pt idx="24">
                  <c:v>2072.8599999999997</c:v>
                </c:pt>
                <c:pt idx="25">
                  <c:v>1805.2080000000001</c:v>
                </c:pt>
                <c:pt idx="26">
                  <c:v>1970.5340000000001</c:v>
                </c:pt>
                <c:pt idx="27">
                  <c:v>2055.4320000000002</c:v>
                </c:pt>
                <c:pt idx="28">
                  <c:v>1857.2339999999999</c:v>
                </c:pt>
                <c:pt idx="29">
                  <c:v>2057.6019999999999</c:v>
                </c:pt>
                <c:pt idx="30">
                  <c:v>1814.3379999999997</c:v>
                </c:pt>
                <c:pt idx="31">
                  <c:v>2116.9540000000006</c:v>
                </c:pt>
                <c:pt idx="32">
                  <c:v>1909.4839999999999</c:v>
                </c:pt>
                <c:pt idx="33">
                  <c:v>1900.1579999999999</c:v>
                </c:pt>
                <c:pt idx="34">
                  <c:v>2154.768</c:v>
                </c:pt>
                <c:pt idx="35">
                  <c:v>2013.116</c:v>
                </c:pt>
                <c:pt idx="36">
                  <c:v>2105.0119999999997</c:v>
                </c:pt>
                <c:pt idx="37">
                  <c:v>1850.6380000000001</c:v>
                </c:pt>
                <c:pt idx="38">
                  <c:v>2224.83</c:v>
                </c:pt>
                <c:pt idx="39">
                  <c:v>1981.3659999999995</c:v>
                </c:pt>
                <c:pt idx="40">
                  <c:v>2122.3139999999999</c:v>
                </c:pt>
                <c:pt idx="41">
                  <c:v>2130.942</c:v>
                </c:pt>
                <c:pt idx="42">
                  <c:v>2141.3760000000002</c:v>
                </c:pt>
                <c:pt idx="43">
                  <c:v>2251.0080000000003</c:v>
                </c:pt>
                <c:pt idx="44">
                  <c:v>2059.38</c:v>
                </c:pt>
                <c:pt idx="45">
                  <c:v>2251.2019999999998</c:v>
                </c:pt>
                <c:pt idx="46">
                  <c:v>2080.9839999999995</c:v>
                </c:pt>
                <c:pt idx="47">
                  <c:v>2277.8199999999997</c:v>
                </c:pt>
                <c:pt idx="48">
                  <c:v>2202.346</c:v>
                </c:pt>
                <c:pt idx="49">
                  <c:v>2163.136</c:v>
                </c:pt>
                <c:pt idx="50">
                  <c:v>2357.154</c:v>
                </c:pt>
                <c:pt idx="51">
                  <c:v>2124.4700000000003</c:v>
                </c:pt>
                <c:pt idx="52">
                  <c:v>2390.4480000000003</c:v>
                </c:pt>
                <c:pt idx="53">
                  <c:v>2234.694</c:v>
                </c:pt>
                <c:pt idx="54">
                  <c:v>2320.6800000000003</c:v>
                </c:pt>
                <c:pt idx="55">
                  <c:v>2320.3879999999999</c:v>
                </c:pt>
                <c:pt idx="56">
                  <c:v>2222.96</c:v>
                </c:pt>
                <c:pt idx="57">
                  <c:v>2356.038</c:v>
                </c:pt>
                <c:pt idx="58">
                  <c:v>2192.4880000000003</c:v>
                </c:pt>
                <c:pt idx="59">
                  <c:v>2422.5240000000003</c:v>
                </c:pt>
                <c:pt idx="60">
                  <c:v>2229.694</c:v>
                </c:pt>
                <c:pt idx="61">
                  <c:v>2499.7020000000002</c:v>
                </c:pt>
                <c:pt idx="62">
                  <c:v>2356.7759999999998</c:v>
                </c:pt>
                <c:pt idx="63">
                  <c:v>2429.7420000000002</c:v>
                </c:pt>
                <c:pt idx="64">
                  <c:v>2363.3580000000002</c:v>
                </c:pt>
                <c:pt idx="65">
                  <c:v>2419.174</c:v>
                </c:pt>
                <c:pt idx="66">
                  <c:v>2496.0639999999999</c:v>
                </c:pt>
                <c:pt idx="67">
                  <c:v>2552.9059999999999</c:v>
                </c:pt>
                <c:pt idx="68">
                  <c:v>2445.2820000000002</c:v>
                </c:pt>
                <c:pt idx="69">
                  <c:v>2466.5879999999997</c:v>
                </c:pt>
                <c:pt idx="70">
                  <c:v>2596.1320000000001</c:v>
                </c:pt>
                <c:pt idx="71">
                  <c:v>2485.424</c:v>
                </c:pt>
                <c:pt idx="72">
                  <c:v>2629.8280000000004</c:v>
                </c:pt>
                <c:pt idx="73">
                  <c:v>2343.6959999999999</c:v>
                </c:pt>
                <c:pt idx="74">
                  <c:v>2616.0780000000004</c:v>
                </c:pt>
                <c:pt idx="75">
                  <c:v>2379.7819999999997</c:v>
                </c:pt>
                <c:pt idx="76">
                  <c:v>2314.9360000000001</c:v>
                </c:pt>
                <c:pt idx="77">
                  <c:v>2607.2339999999999</c:v>
                </c:pt>
                <c:pt idx="78">
                  <c:v>2324.6080000000002</c:v>
                </c:pt>
                <c:pt idx="79">
                  <c:v>2635.9560000000001</c:v>
                </c:pt>
                <c:pt idx="80">
                  <c:v>2549.2799999999997</c:v>
                </c:pt>
                <c:pt idx="81">
                  <c:v>2405.5939999999996</c:v>
                </c:pt>
                <c:pt idx="82">
                  <c:v>2656.9259999999999</c:v>
                </c:pt>
                <c:pt idx="83">
                  <c:v>2451.9259999999999</c:v>
                </c:pt>
                <c:pt idx="84">
                  <c:v>2614.3380000000002</c:v>
                </c:pt>
                <c:pt idx="85">
                  <c:v>2556.6259999999997</c:v>
                </c:pt>
                <c:pt idx="86">
                  <c:v>2570.116</c:v>
                </c:pt>
                <c:pt idx="87">
                  <c:v>2749.2979999999998</c:v>
                </c:pt>
                <c:pt idx="88">
                  <c:v>2585.3680000000004</c:v>
                </c:pt>
                <c:pt idx="89">
                  <c:v>2679.6459999999997</c:v>
                </c:pt>
                <c:pt idx="90">
                  <c:v>2550.3980000000001</c:v>
                </c:pt>
                <c:pt idx="91">
                  <c:v>2547.2839999999997</c:v>
                </c:pt>
                <c:pt idx="92">
                  <c:v>2556.7239999999993</c:v>
                </c:pt>
                <c:pt idx="93">
                  <c:v>2195.2220000000002</c:v>
                </c:pt>
                <c:pt idx="94">
                  <c:v>2090.2959999999998</c:v>
                </c:pt>
                <c:pt idx="95">
                  <c:v>2055.92</c:v>
                </c:pt>
                <c:pt idx="96">
                  <c:v>1873.7540000000001</c:v>
                </c:pt>
                <c:pt idx="97">
                  <c:v>1837.4159999999999</c:v>
                </c:pt>
                <c:pt idx="98">
                  <c:v>1699.2639999999999</c:v>
                </c:pt>
                <c:pt idx="99">
                  <c:v>1601.846</c:v>
                </c:pt>
                <c:pt idx="100">
                  <c:v>1535.3299999999997</c:v>
                </c:pt>
                <c:pt idx="101">
                  <c:v>1554.5760000000002</c:v>
                </c:pt>
                <c:pt idx="102">
                  <c:v>1582.5639999999999</c:v>
                </c:pt>
                <c:pt idx="103">
                  <c:v>1413.7339999999999</c:v>
                </c:pt>
                <c:pt idx="104">
                  <c:v>1451.886</c:v>
                </c:pt>
                <c:pt idx="105">
                  <c:v>1371.9540000000002</c:v>
                </c:pt>
                <c:pt idx="106">
                  <c:v>1427.6079999999997</c:v>
                </c:pt>
                <c:pt idx="107">
                  <c:v>1237.816</c:v>
                </c:pt>
                <c:pt idx="108">
                  <c:v>1356.9540000000002</c:v>
                </c:pt>
                <c:pt idx="109">
                  <c:v>1018.7719999999999</c:v>
                </c:pt>
                <c:pt idx="110">
                  <c:v>1116.7760000000001</c:v>
                </c:pt>
                <c:pt idx="111">
                  <c:v>1084.3520000000001</c:v>
                </c:pt>
                <c:pt idx="112">
                  <c:v>990.42399999999998</c:v>
                </c:pt>
                <c:pt idx="113">
                  <c:v>950.18799999999976</c:v>
                </c:pt>
              </c:numCache>
            </c:numRef>
          </c:val>
          <c:smooth val="0"/>
        </c:ser>
        <c:dLbls>
          <c:showLegendKey val="0"/>
          <c:showVal val="0"/>
          <c:showCatName val="0"/>
          <c:showSerName val="0"/>
          <c:showPercent val="0"/>
          <c:showBubbleSize val="0"/>
        </c:dLbls>
        <c:smooth val="0"/>
        <c:axId val="1339329776"/>
        <c:axId val="1339328688"/>
      </c:lineChart>
      <c:catAx>
        <c:axId val="1339329776"/>
        <c:scaling>
          <c:orientation val="minMax"/>
        </c:scaling>
        <c:delete val="0"/>
        <c:axPos val="b"/>
        <c:numFmt formatCode="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28688"/>
        <c:crosses val="autoZero"/>
        <c:auto val="1"/>
        <c:lblAlgn val="ctr"/>
        <c:lblOffset val="100"/>
        <c:noMultiLvlLbl val="0"/>
      </c:catAx>
      <c:valAx>
        <c:axId val="133932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39329776"/>
        <c:crosses val="autoZero"/>
        <c:crossBetween val="between"/>
      </c:valAx>
      <c:spPr>
        <a:noFill/>
        <a:ln>
          <a:noFill/>
        </a:ln>
        <a:effectLst/>
      </c:spPr>
    </c:plotArea>
    <c:legend>
      <c:legendPos val="b"/>
      <c:layout>
        <c:manualLayout>
          <c:xMode val="edge"/>
          <c:yMode val="edge"/>
          <c:x val="0"/>
          <c:y val="9.2619338592008177E-4"/>
          <c:w val="0.99949686969177343"/>
          <c:h val="6.5492352701551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7FBA00"/>
            </a:solidFill>
            <a:ln>
              <a:noFill/>
            </a:ln>
            <a:effectLst/>
          </c:spPr>
          <c:invertIfNegative val="0"/>
          <c:dPt>
            <c:idx val="0"/>
            <c:invertIfNegative val="0"/>
            <c:bubble3D val="0"/>
            <c:spPr>
              <a:solidFill>
                <a:srgbClr val="DC3C00"/>
              </a:solidFill>
              <a:ln>
                <a:noFill/>
              </a:ln>
              <a:effectLst/>
            </c:spPr>
          </c:dPt>
          <c:dPt>
            <c:idx val="2"/>
            <c:invertIfNegative val="0"/>
            <c:bubble3D val="0"/>
            <c:spPr>
              <a:solidFill>
                <a:srgbClr val="0072C6"/>
              </a:solidFill>
              <a:ln>
                <a:no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VSImax!$L$2:$L$4</c:f>
              <c:strCache>
                <c:ptCount val="3"/>
                <c:pt idx="0">
                  <c:v>App-V 5.0 with 
.NET optimization</c:v>
                </c:pt>
                <c:pt idx="1">
                  <c:v>App-V 4.6</c:v>
                </c:pt>
                <c:pt idx="2">
                  <c:v>Baseline</c:v>
                </c:pt>
              </c:strCache>
            </c:strRef>
          </c:cat>
          <c:val>
            <c:numRef>
              <c:f>VSImax!$M$2:$M$4</c:f>
              <c:numCache>
                <c:formatCode>0%</c:formatCode>
                <c:ptCount val="3"/>
                <c:pt idx="0">
                  <c:v>0.86724565756823813</c:v>
                </c:pt>
                <c:pt idx="1">
                  <c:v>0.91687344913151358</c:v>
                </c:pt>
                <c:pt idx="2">
                  <c:v>1</c:v>
                </c:pt>
              </c:numCache>
            </c:numRef>
          </c:val>
        </c:ser>
        <c:ser>
          <c:idx val="1"/>
          <c:order val="1"/>
          <c:spPr>
            <a:solidFill>
              <a:srgbClr val="7FBA00"/>
            </a:solidFill>
            <a:ln>
              <a:solidFill>
                <a:srgbClr val="DC3C00"/>
              </a:solidFill>
            </a:ln>
            <a:effectLst/>
          </c:spPr>
          <c:invertIfNegative val="0"/>
          <c:dPt>
            <c:idx val="0"/>
            <c:invertIfNegative val="0"/>
            <c:bubble3D val="0"/>
            <c:spPr>
              <a:noFill/>
              <a:ln>
                <a:solidFill>
                  <a:srgbClr val="DC3C00"/>
                </a:solidFill>
                <a:prstDash val="dash"/>
              </a:ln>
              <a:effectLst/>
            </c:spPr>
          </c:dPt>
          <c:dPt>
            <c:idx val="1"/>
            <c:invertIfNegative val="0"/>
            <c:bubble3D val="0"/>
            <c:spPr>
              <a:noFill/>
              <a:ln>
                <a:solidFill>
                  <a:srgbClr val="7FBA00"/>
                </a:solidFill>
                <a:prstDash val="dash"/>
              </a:ln>
              <a:effectLst/>
            </c:spPr>
          </c:dPt>
          <c:dLbls>
            <c:dLbl>
              <c:idx val="2"/>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VSImax!$L$2:$L$4</c:f>
              <c:strCache>
                <c:ptCount val="3"/>
                <c:pt idx="0">
                  <c:v>App-V 5.0 with 
.NET optimization</c:v>
                </c:pt>
                <c:pt idx="1">
                  <c:v>App-V 4.6</c:v>
                </c:pt>
                <c:pt idx="2">
                  <c:v>Baseline</c:v>
                </c:pt>
              </c:strCache>
            </c:strRef>
          </c:cat>
          <c:val>
            <c:numRef>
              <c:f>VSImax!$N$2:$N$4</c:f>
              <c:numCache>
                <c:formatCode>0%</c:formatCode>
                <c:ptCount val="3"/>
                <c:pt idx="0">
                  <c:v>0.13275434243176193</c:v>
                </c:pt>
                <c:pt idx="1">
                  <c:v>8.312655086848636E-2</c:v>
                </c:pt>
                <c:pt idx="2">
                  <c:v>0</c:v>
                </c:pt>
              </c:numCache>
            </c:numRef>
          </c:val>
        </c:ser>
        <c:dLbls>
          <c:showLegendKey val="0"/>
          <c:showVal val="0"/>
          <c:showCatName val="0"/>
          <c:showSerName val="0"/>
          <c:showPercent val="0"/>
          <c:showBubbleSize val="0"/>
        </c:dLbls>
        <c:gapWidth val="10"/>
        <c:overlap val="100"/>
        <c:axId val="1339332496"/>
        <c:axId val="1339321072"/>
      </c:barChart>
      <c:catAx>
        <c:axId val="1339332496"/>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39321072"/>
        <c:crosses val="autoZero"/>
        <c:auto val="1"/>
        <c:lblAlgn val="ctr"/>
        <c:lblOffset val="0"/>
        <c:tickLblSkip val="1"/>
        <c:noMultiLvlLbl val="0"/>
      </c:catAx>
      <c:valAx>
        <c:axId val="1339321072"/>
        <c:scaling>
          <c:orientation val="minMax"/>
          <c:min val="0"/>
        </c:scaling>
        <c:delete val="1"/>
        <c:axPos val="b"/>
        <c:numFmt formatCode="0%" sourceLinked="1"/>
        <c:majorTickMark val="out"/>
        <c:minorTickMark val="none"/>
        <c:tickLblPos val="nextTo"/>
        <c:crossAx val="1339332496"/>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1.5397319169122303E-2"/>
          <c:y val="3.2337962962962964E-2"/>
          <c:w val="0.83559241120243111"/>
          <c:h val="0.93532407407407403"/>
        </c:manualLayout>
      </c:layout>
      <c:barChart>
        <c:barDir val="bar"/>
        <c:grouping val="stacked"/>
        <c:varyColors val="0"/>
        <c:ser>
          <c:idx val="0"/>
          <c:order val="0"/>
          <c:spPr>
            <a:solidFill>
              <a:srgbClr val="7FBA00"/>
            </a:solidFill>
            <a:ln>
              <a:noFill/>
            </a:ln>
            <a:effectLst/>
          </c:spPr>
          <c:invertIfNegative val="0"/>
          <c:dPt>
            <c:idx val="0"/>
            <c:invertIfNegative val="0"/>
            <c:bubble3D val="0"/>
            <c:spPr>
              <a:solidFill>
                <a:srgbClr val="68217A"/>
              </a:solidFill>
              <a:ln>
                <a:noFill/>
              </a:ln>
              <a:effectLst/>
            </c:spPr>
          </c:dPt>
          <c:dPt>
            <c:idx val="1"/>
            <c:invertIfNegative val="0"/>
            <c:bubble3D val="0"/>
            <c:spPr>
              <a:solidFill>
                <a:srgbClr val="DC3C00"/>
              </a:solidFill>
              <a:ln>
                <a:noFill/>
              </a:ln>
              <a:effectLst/>
            </c:spPr>
          </c:dPt>
          <c:dPt>
            <c:idx val="2"/>
            <c:invertIfNegative val="0"/>
            <c:bubble3D val="0"/>
            <c:spPr>
              <a:solidFill>
                <a:srgbClr val="7FBA00"/>
              </a:solidFill>
              <a:ln>
                <a:noFill/>
              </a:ln>
              <a:effectLst/>
            </c:spPr>
          </c:dPt>
          <c:dPt>
            <c:idx val="3"/>
            <c:invertIfNegative val="0"/>
            <c:bubble3D val="0"/>
            <c:spPr>
              <a:solidFill>
                <a:srgbClr val="0072C6"/>
              </a:solidFill>
              <a:ln>
                <a:noFill/>
              </a:ln>
              <a:effectLst/>
            </c:spPr>
          </c:dPt>
          <c:dLbls>
            <c:dLbl>
              <c:idx val="0"/>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VSImax!$E$29:$E$32</c:f>
              <c:strCache>
                <c:ptCount val="4"/>
                <c:pt idx="0">
                  <c:v>Streaming (no background)</c:v>
                </c:pt>
                <c:pt idx="1">
                  <c:v>Streaming</c:v>
                </c:pt>
                <c:pt idx="2">
                  <c:v>Local cached (no background)</c:v>
                </c:pt>
                <c:pt idx="3">
                  <c:v>Local cached</c:v>
                </c:pt>
              </c:strCache>
            </c:strRef>
          </c:cat>
          <c:val>
            <c:numRef>
              <c:f>VSImax!$F$29:$F$32</c:f>
              <c:numCache>
                <c:formatCode>0%</c:formatCode>
                <c:ptCount val="4"/>
                <c:pt idx="0">
                  <c:v>0.93</c:v>
                </c:pt>
                <c:pt idx="1">
                  <c:v>1</c:v>
                </c:pt>
                <c:pt idx="2">
                  <c:v>0.96</c:v>
                </c:pt>
                <c:pt idx="3">
                  <c:v>1</c:v>
                </c:pt>
              </c:numCache>
            </c:numRef>
          </c:val>
        </c:ser>
        <c:ser>
          <c:idx val="1"/>
          <c:order val="1"/>
          <c:spPr>
            <a:solidFill>
              <a:srgbClr val="7FBA00"/>
            </a:solidFill>
            <a:ln>
              <a:solidFill>
                <a:srgbClr val="DC3C00"/>
              </a:solidFill>
            </a:ln>
            <a:effectLst/>
          </c:spPr>
          <c:invertIfNegative val="0"/>
          <c:dPt>
            <c:idx val="0"/>
            <c:invertIfNegative val="0"/>
            <c:bubble3D val="0"/>
            <c:spPr>
              <a:noFill/>
              <a:ln>
                <a:solidFill>
                  <a:srgbClr val="68217A"/>
                </a:solidFill>
                <a:prstDash val="dash"/>
              </a:ln>
              <a:effectLst/>
            </c:spPr>
          </c:dPt>
          <c:dPt>
            <c:idx val="1"/>
            <c:invertIfNegative val="0"/>
            <c:bubble3D val="0"/>
            <c:spPr>
              <a:noFill/>
              <a:ln>
                <a:solidFill>
                  <a:srgbClr val="7FBA00"/>
                </a:solidFill>
                <a:prstDash val="dash"/>
              </a:ln>
              <a:effectLst/>
            </c:spPr>
          </c:dPt>
          <c:dPt>
            <c:idx val="2"/>
            <c:invertIfNegative val="0"/>
            <c:bubble3D val="0"/>
            <c:spPr>
              <a:noFill/>
              <a:ln>
                <a:solidFill>
                  <a:srgbClr val="7FBA00"/>
                </a:solidFill>
                <a:prstDash val="dash"/>
              </a:ln>
              <a:effectLst/>
            </c:spPr>
          </c:dPt>
          <c:dLbls>
            <c:dLbl>
              <c:idx val="1"/>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VSImax!$E$29:$E$32</c:f>
              <c:strCache>
                <c:ptCount val="4"/>
                <c:pt idx="0">
                  <c:v>Streaming (no background)</c:v>
                </c:pt>
                <c:pt idx="1">
                  <c:v>Streaming</c:v>
                </c:pt>
                <c:pt idx="2">
                  <c:v>Local cached (no background)</c:v>
                </c:pt>
                <c:pt idx="3">
                  <c:v>Local cached</c:v>
                </c:pt>
              </c:strCache>
            </c:strRef>
          </c:cat>
          <c:val>
            <c:numRef>
              <c:f>VSImax!$G$29:$G$32</c:f>
              <c:numCache>
                <c:formatCode>0%</c:formatCode>
                <c:ptCount val="4"/>
                <c:pt idx="0">
                  <c:v>7.0000000000000007E-2</c:v>
                </c:pt>
                <c:pt idx="1">
                  <c:v>0</c:v>
                </c:pt>
                <c:pt idx="2">
                  <c:v>0.04</c:v>
                </c:pt>
                <c:pt idx="3">
                  <c:v>0</c:v>
                </c:pt>
              </c:numCache>
            </c:numRef>
          </c:val>
        </c:ser>
        <c:dLbls>
          <c:showLegendKey val="0"/>
          <c:showVal val="0"/>
          <c:showCatName val="0"/>
          <c:showSerName val="0"/>
          <c:showPercent val="0"/>
          <c:showBubbleSize val="0"/>
        </c:dLbls>
        <c:gapWidth val="10"/>
        <c:overlap val="100"/>
        <c:axId val="1339319984"/>
        <c:axId val="1339321616"/>
      </c:barChart>
      <c:catAx>
        <c:axId val="1339319984"/>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crossAx val="1339321616"/>
        <c:crosses val="autoZero"/>
        <c:auto val="1"/>
        <c:lblAlgn val="ctr"/>
        <c:lblOffset val="0"/>
        <c:tickLblSkip val="1"/>
        <c:noMultiLvlLbl val="0"/>
      </c:catAx>
      <c:valAx>
        <c:axId val="1339321616"/>
        <c:scaling>
          <c:orientation val="minMax"/>
          <c:min val="0"/>
        </c:scaling>
        <c:delete val="1"/>
        <c:axPos val="b"/>
        <c:numFmt formatCode="0%" sourceLinked="1"/>
        <c:majorTickMark val="out"/>
        <c:minorTickMark val="none"/>
        <c:tickLblPos val="nextTo"/>
        <c:crossAx val="1339319984"/>
        <c:crosses val="autoZero"/>
        <c:crossBetween val="between"/>
      </c:valAx>
      <c:spPr>
        <a:noFill/>
        <a:ln w="25400">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79917-5DDF-4701-A562-AEB65BEF9A11}" type="doc">
      <dgm:prSet loTypeId="urn:microsoft.com/office/officeart/2005/8/layout/hProcess6" loCatId="process" qsTypeId="urn:microsoft.com/office/officeart/2005/8/quickstyle/simple1" qsCatId="simple" csTypeId="urn:microsoft.com/office/officeart/2005/8/colors/accent3_2" csCatId="accent3" phldr="1"/>
      <dgm:spPr>
        <a:scene3d>
          <a:camera prst="perspectiveContrastingLeftFacing"/>
          <a:lightRig rig="threePt" dir="t"/>
        </a:scene3d>
      </dgm:spPr>
      <dgm:t>
        <a:bodyPr/>
        <a:lstStyle/>
        <a:p>
          <a:endParaRPr lang="en-US"/>
        </a:p>
      </dgm:t>
    </dgm:pt>
    <dgm:pt modelId="{71E1AD6E-B3F0-415B-B7F5-0E6F74D0E4E9}">
      <dgm:prSet phldrT="[Tekst]" custT="1"/>
      <dgm:spPr/>
      <dgm:t>
        <a:bodyPr/>
        <a:lstStyle/>
        <a:p>
          <a:r>
            <a:rPr lang="en-US" sz="1200" noProof="0" dirty="0" smtClean="0"/>
            <a:t>1 and 2:</a:t>
          </a:r>
          <a:endParaRPr lang="en-US" sz="1200" dirty="0"/>
        </a:p>
      </dgm:t>
    </dgm:pt>
    <dgm:pt modelId="{F0688C42-BF69-4D6F-BF1D-8906C6DEF74D}" type="parTrans" cxnId="{8AF1C793-0E42-4D70-9E25-EB3A8937FB13}">
      <dgm:prSet/>
      <dgm:spPr/>
      <dgm:t>
        <a:bodyPr/>
        <a:lstStyle/>
        <a:p>
          <a:endParaRPr lang="en-US" sz="2800">
            <a:solidFill>
              <a:schemeClr val="bg2"/>
            </a:solidFill>
          </a:endParaRPr>
        </a:p>
      </dgm:t>
    </dgm:pt>
    <dgm:pt modelId="{3150E4AD-68CA-4DCC-933D-8E72DD47FBA2}" type="sibTrans" cxnId="{8AF1C793-0E42-4D70-9E25-EB3A8937FB13}">
      <dgm:prSet/>
      <dgm:spPr/>
      <dgm:t>
        <a:bodyPr/>
        <a:lstStyle/>
        <a:p>
          <a:endParaRPr lang="en-US" sz="2800">
            <a:solidFill>
              <a:schemeClr val="bg2"/>
            </a:solidFill>
          </a:endParaRPr>
        </a:p>
      </dgm:t>
    </dgm:pt>
    <dgm:pt modelId="{F5AEB178-7636-478B-979E-12CA88684773}">
      <dgm:prSet custT="1"/>
      <dgm:spPr/>
      <dgm:t>
        <a:bodyPr/>
        <a:lstStyle/>
        <a:p>
          <a:r>
            <a:rPr lang="en-US" sz="1200" noProof="0" dirty="0" smtClean="0"/>
            <a:t>3</a:t>
          </a:r>
        </a:p>
      </dgm:t>
    </dgm:pt>
    <dgm:pt modelId="{E4C184AE-7FF9-4A22-A1A3-424CF3974D5E}" type="parTrans" cxnId="{3EAC8FB0-9095-4E1D-A102-DD8482E50592}">
      <dgm:prSet/>
      <dgm:spPr/>
      <dgm:t>
        <a:bodyPr/>
        <a:lstStyle/>
        <a:p>
          <a:endParaRPr lang="en-US" sz="2800">
            <a:solidFill>
              <a:schemeClr val="bg2"/>
            </a:solidFill>
          </a:endParaRPr>
        </a:p>
      </dgm:t>
    </dgm:pt>
    <dgm:pt modelId="{38601764-120F-4A64-865F-991F43BFC64E}" type="sibTrans" cxnId="{3EAC8FB0-9095-4E1D-A102-DD8482E50592}">
      <dgm:prSet/>
      <dgm:spPr/>
      <dgm:t>
        <a:bodyPr/>
        <a:lstStyle/>
        <a:p>
          <a:endParaRPr lang="en-US" sz="2800">
            <a:solidFill>
              <a:schemeClr val="bg2"/>
            </a:solidFill>
          </a:endParaRPr>
        </a:p>
      </dgm:t>
    </dgm:pt>
    <dgm:pt modelId="{ADCE9FDF-78D0-44D1-A79D-3F1C3B854961}">
      <dgm:prSet custT="1"/>
      <dgm:spPr/>
      <dgm:t>
        <a:bodyPr/>
        <a:lstStyle/>
        <a:p>
          <a:r>
            <a:rPr lang="en-US" sz="1200" noProof="0" dirty="0" smtClean="0"/>
            <a:t>4</a:t>
          </a:r>
        </a:p>
      </dgm:t>
    </dgm:pt>
    <dgm:pt modelId="{181F3B3D-EB96-4E75-81CB-0FC25BC3EFF3}" type="parTrans" cxnId="{4A628B12-EC69-40B1-A839-9A18ACE354C7}">
      <dgm:prSet/>
      <dgm:spPr/>
      <dgm:t>
        <a:bodyPr/>
        <a:lstStyle/>
        <a:p>
          <a:endParaRPr lang="en-US" sz="2800">
            <a:solidFill>
              <a:schemeClr val="bg2"/>
            </a:solidFill>
          </a:endParaRPr>
        </a:p>
      </dgm:t>
    </dgm:pt>
    <dgm:pt modelId="{3192DAD5-BC10-4DFF-90F4-24587E2FBD9B}" type="sibTrans" cxnId="{4A628B12-EC69-40B1-A839-9A18ACE354C7}">
      <dgm:prSet/>
      <dgm:spPr/>
      <dgm:t>
        <a:bodyPr/>
        <a:lstStyle/>
        <a:p>
          <a:endParaRPr lang="en-US" sz="2800">
            <a:solidFill>
              <a:schemeClr val="bg2"/>
            </a:solidFill>
          </a:endParaRPr>
        </a:p>
      </dgm:t>
    </dgm:pt>
    <dgm:pt modelId="{ABC08C76-21C4-46F8-AD42-A51D6D07FDFD}">
      <dgm:prSet custT="1"/>
      <dgm:spPr/>
      <dgm:t>
        <a:bodyPr/>
        <a:lstStyle/>
        <a:p>
          <a:r>
            <a:rPr lang="en-US" sz="1200" noProof="0" dirty="0" smtClean="0"/>
            <a:t>5</a:t>
          </a:r>
        </a:p>
      </dgm:t>
    </dgm:pt>
    <dgm:pt modelId="{5AD0599B-AEED-4183-B91F-D6308537BAEF}" type="parTrans" cxnId="{BCE80CCD-D5BD-43DA-8280-DE3BDD82F438}">
      <dgm:prSet/>
      <dgm:spPr/>
      <dgm:t>
        <a:bodyPr/>
        <a:lstStyle/>
        <a:p>
          <a:endParaRPr lang="en-US" sz="2800">
            <a:solidFill>
              <a:schemeClr val="bg2"/>
            </a:solidFill>
          </a:endParaRPr>
        </a:p>
      </dgm:t>
    </dgm:pt>
    <dgm:pt modelId="{5FB61A01-3FF8-43DA-A476-E2C0FBDEEDCB}" type="sibTrans" cxnId="{BCE80CCD-D5BD-43DA-8280-DE3BDD82F438}">
      <dgm:prSet/>
      <dgm:spPr/>
      <dgm:t>
        <a:bodyPr/>
        <a:lstStyle/>
        <a:p>
          <a:endParaRPr lang="en-US" sz="2800">
            <a:solidFill>
              <a:schemeClr val="bg2"/>
            </a:solidFill>
          </a:endParaRPr>
        </a:p>
      </dgm:t>
    </dgm:pt>
    <dgm:pt modelId="{88313C6A-4EB2-4829-9B8F-224C1593574E}">
      <dgm:prSet custT="1"/>
      <dgm:spPr/>
      <dgm:t>
        <a:bodyPr/>
        <a:lstStyle/>
        <a:p>
          <a:r>
            <a:rPr lang="en-US" sz="1200" noProof="0" dirty="0" smtClean="0"/>
            <a:t>6</a:t>
          </a:r>
        </a:p>
      </dgm:t>
    </dgm:pt>
    <dgm:pt modelId="{08AF55A2-1540-4343-B4CC-58049D725381}" type="parTrans" cxnId="{2EF904B7-66AD-4B60-98F2-427B96C796F8}">
      <dgm:prSet/>
      <dgm:spPr/>
      <dgm:t>
        <a:bodyPr/>
        <a:lstStyle/>
        <a:p>
          <a:endParaRPr lang="en-US" sz="2800">
            <a:solidFill>
              <a:schemeClr val="bg2"/>
            </a:solidFill>
          </a:endParaRPr>
        </a:p>
      </dgm:t>
    </dgm:pt>
    <dgm:pt modelId="{EFAC2502-0572-4067-A8A5-D4DDF85577E7}" type="sibTrans" cxnId="{2EF904B7-66AD-4B60-98F2-427B96C796F8}">
      <dgm:prSet/>
      <dgm:spPr/>
      <dgm:t>
        <a:bodyPr/>
        <a:lstStyle/>
        <a:p>
          <a:endParaRPr lang="en-US" sz="2800">
            <a:solidFill>
              <a:schemeClr val="bg2"/>
            </a:solidFill>
          </a:endParaRPr>
        </a:p>
      </dgm:t>
    </dgm:pt>
    <dgm:pt modelId="{378147E3-9DF0-4E95-9D2B-EADFA55D564D}">
      <dgm:prSet custT="1"/>
      <dgm:spPr/>
      <dgm:t>
        <a:bodyPr/>
        <a:lstStyle/>
        <a:p>
          <a:r>
            <a:rPr lang="en-US" sz="1200" noProof="0" dirty="0" smtClean="0"/>
            <a:t>7</a:t>
          </a:r>
        </a:p>
      </dgm:t>
    </dgm:pt>
    <dgm:pt modelId="{464BC14C-EAD6-42A4-88CD-3FBC08321C51}" type="parTrans" cxnId="{30AF8528-9669-4306-9751-399EC8D7ABDB}">
      <dgm:prSet/>
      <dgm:spPr/>
      <dgm:t>
        <a:bodyPr/>
        <a:lstStyle/>
        <a:p>
          <a:endParaRPr lang="en-US" sz="2800">
            <a:solidFill>
              <a:schemeClr val="bg2"/>
            </a:solidFill>
          </a:endParaRPr>
        </a:p>
      </dgm:t>
    </dgm:pt>
    <dgm:pt modelId="{04508DA3-0A96-471A-8A8A-C9D81F355BA6}" type="sibTrans" cxnId="{30AF8528-9669-4306-9751-399EC8D7ABDB}">
      <dgm:prSet/>
      <dgm:spPr/>
      <dgm:t>
        <a:bodyPr/>
        <a:lstStyle/>
        <a:p>
          <a:endParaRPr lang="en-US" sz="2800">
            <a:solidFill>
              <a:schemeClr val="bg2"/>
            </a:solidFill>
          </a:endParaRPr>
        </a:p>
      </dgm:t>
    </dgm:pt>
    <dgm:pt modelId="{37CE21AA-8103-4031-A1AB-A524053D0D53}">
      <dgm:prSet custT="1"/>
      <dgm:spPr/>
      <dgm:t>
        <a:bodyPr/>
        <a:lstStyle/>
        <a:p>
          <a:r>
            <a:rPr lang="en-US" sz="1200" noProof="0" dirty="0" smtClean="0"/>
            <a:t>8</a:t>
          </a:r>
        </a:p>
      </dgm:t>
    </dgm:pt>
    <dgm:pt modelId="{C4690821-C39A-4AC6-9EAB-23984F3C119B}" type="parTrans" cxnId="{6328B4EF-1298-4C1B-AEE3-6AE45572B13C}">
      <dgm:prSet/>
      <dgm:spPr/>
      <dgm:t>
        <a:bodyPr/>
        <a:lstStyle/>
        <a:p>
          <a:endParaRPr lang="en-US" sz="2800">
            <a:solidFill>
              <a:schemeClr val="bg2"/>
            </a:solidFill>
          </a:endParaRPr>
        </a:p>
      </dgm:t>
    </dgm:pt>
    <dgm:pt modelId="{C7E5B335-0492-42C9-ADED-294449AC4ABE}" type="sibTrans" cxnId="{6328B4EF-1298-4C1B-AEE3-6AE45572B13C}">
      <dgm:prSet/>
      <dgm:spPr/>
      <dgm:t>
        <a:bodyPr/>
        <a:lstStyle/>
        <a:p>
          <a:endParaRPr lang="en-US" sz="2800">
            <a:solidFill>
              <a:schemeClr val="bg2"/>
            </a:solidFill>
          </a:endParaRPr>
        </a:p>
      </dgm:t>
    </dgm:pt>
    <dgm:pt modelId="{EA061145-5E60-4C25-A30E-ABAB74992944}">
      <dgm:prSet phldrT="[Tekst]" custT="1"/>
      <dgm:spPr/>
      <dgm:t>
        <a:bodyPr/>
        <a:lstStyle/>
        <a:p>
          <a:r>
            <a:rPr lang="en-US" sz="1200" noProof="0" dirty="0" smtClean="0"/>
            <a:t>SBC </a:t>
          </a:r>
          <a:endParaRPr lang="en-US" sz="1200" dirty="0"/>
        </a:p>
      </dgm:t>
    </dgm:pt>
    <dgm:pt modelId="{6451D570-6E7B-461A-B1D0-7CA5AA2FCD1F}" type="parTrans" cxnId="{9353316D-4C07-43BB-839B-8753576EECEE}">
      <dgm:prSet/>
      <dgm:spPr/>
      <dgm:t>
        <a:bodyPr/>
        <a:lstStyle/>
        <a:p>
          <a:endParaRPr lang="en-US" sz="1800">
            <a:solidFill>
              <a:schemeClr val="bg2"/>
            </a:solidFill>
          </a:endParaRPr>
        </a:p>
      </dgm:t>
    </dgm:pt>
    <dgm:pt modelId="{FFDA2752-1673-482F-A27F-5E32942CD22F}" type="sibTrans" cxnId="{9353316D-4C07-43BB-839B-8753576EECEE}">
      <dgm:prSet/>
      <dgm:spPr/>
      <dgm:t>
        <a:bodyPr/>
        <a:lstStyle/>
        <a:p>
          <a:endParaRPr lang="en-US" sz="1800">
            <a:solidFill>
              <a:schemeClr val="bg2"/>
            </a:solidFill>
          </a:endParaRPr>
        </a:p>
      </dgm:t>
    </dgm:pt>
    <dgm:pt modelId="{5658C168-C2FE-4236-A9B5-3373D5434372}">
      <dgm:prSet custT="1"/>
      <dgm:spPr/>
      <dgm:t>
        <a:bodyPr/>
        <a:lstStyle/>
        <a:p>
          <a:r>
            <a:rPr lang="en-US" sz="1200" noProof="0" dirty="0" smtClean="0"/>
            <a:t>VDI, Windows XP / Windows 7</a:t>
          </a:r>
        </a:p>
      </dgm:t>
    </dgm:pt>
    <dgm:pt modelId="{BA8B9C26-2347-41C3-A8E2-EC569E413B64}" type="parTrans" cxnId="{49937767-74F5-4DF0-BFB2-2877096C2586}">
      <dgm:prSet/>
      <dgm:spPr/>
      <dgm:t>
        <a:bodyPr/>
        <a:lstStyle/>
        <a:p>
          <a:endParaRPr lang="en-US" sz="1800">
            <a:solidFill>
              <a:schemeClr val="bg2"/>
            </a:solidFill>
          </a:endParaRPr>
        </a:p>
      </dgm:t>
    </dgm:pt>
    <dgm:pt modelId="{88C7D824-318A-426E-9141-26BAB7182010}" type="sibTrans" cxnId="{49937767-74F5-4DF0-BFB2-2877096C2586}">
      <dgm:prSet/>
      <dgm:spPr/>
      <dgm:t>
        <a:bodyPr/>
        <a:lstStyle/>
        <a:p>
          <a:endParaRPr lang="en-US" sz="1800">
            <a:solidFill>
              <a:schemeClr val="bg2"/>
            </a:solidFill>
          </a:endParaRPr>
        </a:p>
      </dgm:t>
    </dgm:pt>
    <dgm:pt modelId="{A18BD5A2-94BA-43E6-934E-3CE37EDFF900}">
      <dgm:prSet custT="1"/>
      <dgm:spPr/>
      <dgm:t>
        <a:bodyPr/>
        <a:lstStyle/>
        <a:p>
          <a:r>
            <a:rPr lang="en-US" sz="1200" noProof="0" dirty="0" smtClean="0"/>
            <a:t>AppVirt solutions</a:t>
          </a:r>
        </a:p>
      </dgm:t>
    </dgm:pt>
    <dgm:pt modelId="{381C02D2-6D07-4F12-AA75-31CA52DAA598}" type="parTrans" cxnId="{963A1505-C5B8-4944-9752-A805D8397228}">
      <dgm:prSet/>
      <dgm:spPr/>
      <dgm:t>
        <a:bodyPr/>
        <a:lstStyle/>
        <a:p>
          <a:endParaRPr lang="en-US" sz="1800">
            <a:solidFill>
              <a:schemeClr val="bg2"/>
            </a:solidFill>
          </a:endParaRPr>
        </a:p>
      </dgm:t>
    </dgm:pt>
    <dgm:pt modelId="{0923AC90-1C27-4117-A639-5B9344E9257B}" type="sibTrans" cxnId="{963A1505-C5B8-4944-9752-A805D8397228}">
      <dgm:prSet/>
      <dgm:spPr/>
      <dgm:t>
        <a:bodyPr/>
        <a:lstStyle/>
        <a:p>
          <a:endParaRPr lang="en-US" sz="1800">
            <a:solidFill>
              <a:schemeClr val="bg2"/>
            </a:solidFill>
          </a:endParaRPr>
        </a:p>
      </dgm:t>
    </dgm:pt>
    <dgm:pt modelId="{C052213F-8D42-4191-9154-DFF934BAAC2D}">
      <dgm:prSet custT="1"/>
      <dgm:spPr/>
      <dgm:t>
        <a:bodyPr/>
        <a:lstStyle/>
        <a:p>
          <a:r>
            <a:rPr lang="en-US" sz="1200" noProof="0" dirty="0" smtClean="0"/>
            <a:t>Anti-Virus</a:t>
          </a:r>
        </a:p>
      </dgm:t>
    </dgm:pt>
    <dgm:pt modelId="{E5B657D2-DB06-484F-8CFD-87C2C69BF332}" type="parTrans" cxnId="{8BD057DB-41C5-435C-9086-DAB0AE0246C2}">
      <dgm:prSet/>
      <dgm:spPr/>
      <dgm:t>
        <a:bodyPr/>
        <a:lstStyle/>
        <a:p>
          <a:endParaRPr lang="en-US" sz="1800">
            <a:solidFill>
              <a:schemeClr val="bg2"/>
            </a:solidFill>
          </a:endParaRPr>
        </a:p>
      </dgm:t>
    </dgm:pt>
    <dgm:pt modelId="{BC634C16-3CA6-4087-9F90-2BBA9CE7C3BB}" type="sibTrans" cxnId="{8BD057DB-41C5-435C-9086-DAB0AE0246C2}">
      <dgm:prSet/>
      <dgm:spPr/>
      <dgm:t>
        <a:bodyPr/>
        <a:lstStyle/>
        <a:p>
          <a:endParaRPr lang="en-US" sz="1800">
            <a:solidFill>
              <a:schemeClr val="bg2"/>
            </a:solidFill>
          </a:endParaRPr>
        </a:p>
      </dgm:t>
    </dgm:pt>
    <dgm:pt modelId="{62CF7CE7-746F-4BAE-9473-BBD973C72043}">
      <dgm:prSet custT="1"/>
      <dgm:spPr/>
      <dgm:t>
        <a:bodyPr/>
        <a:lstStyle/>
        <a:p>
          <a:r>
            <a:rPr lang="en-US" sz="1200" noProof="0" dirty="0" smtClean="0"/>
            <a:t>Office in VDI</a:t>
          </a:r>
        </a:p>
      </dgm:t>
    </dgm:pt>
    <dgm:pt modelId="{9851A5EE-ED84-4279-9177-716A72863206}" type="parTrans" cxnId="{F85FE4C7-146D-48F9-A122-BFA16888516D}">
      <dgm:prSet/>
      <dgm:spPr/>
      <dgm:t>
        <a:bodyPr/>
        <a:lstStyle/>
        <a:p>
          <a:endParaRPr lang="en-US" sz="1800">
            <a:solidFill>
              <a:schemeClr val="bg2"/>
            </a:solidFill>
          </a:endParaRPr>
        </a:p>
      </dgm:t>
    </dgm:pt>
    <dgm:pt modelId="{BEEB92DB-8ED9-44ED-831E-893FE98F9A04}" type="sibTrans" cxnId="{F85FE4C7-146D-48F9-A122-BFA16888516D}">
      <dgm:prSet/>
      <dgm:spPr/>
      <dgm:t>
        <a:bodyPr/>
        <a:lstStyle/>
        <a:p>
          <a:endParaRPr lang="en-US" sz="1800">
            <a:solidFill>
              <a:schemeClr val="bg2"/>
            </a:solidFill>
          </a:endParaRPr>
        </a:p>
      </dgm:t>
    </dgm:pt>
    <dgm:pt modelId="{037F8D3E-359A-4639-BFB5-50DDA4E2D2C3}">
      <dgm:prSet custT="1"/>
      <dgm:spPr/>
      <dgm:t>
        <a:bodyPr/>
        <a:lstStyle/>
        <a:p>
          <a:r>
            <a:rPr lang="en-US" sz="1200" noProof="0" dirty="0" smtClean="0"/>
            <a:t>VDI/SBC, Windows 8.1/Server 2012R2</a:t>
          </a:r>
        </a:p>
      </dgm:t>
    </dgm:pt>
    <dgm:pt modelId="{F803EFBD-3E75-4923-94B0-9062F36A81D1}" type="parTrans" cxnId="{E48665E0-4B41-4CED-88F9-3716611D1E8E}">
      <dgm:prSet/>
      <dgm:spPr/>
      <dgm:t>
        <a:bodyPr/>
        <a:lstStyle/>
        <a:p>
          <a:endParaRPr lang="en-US" sz="1800">
            <a:solidFill>
              <a:schemeClr val="bg2"/>
            </a:solidFill>
          </a:endParaRPr>
        </a:p>
      </dgm:t>
    </dgm:pt>
    <dgm:pt modelId="{1DFE34FE-595F-4BA6-8767-DC4B43415ED3}" type="sibTrans" cxnId="{E48665E0-4B41-4CED-88F9-3716611D1E8E}">
      <dgm:prSet/>
      <dgm:spPr/>
      <dgm:t>
        <a:bodyPr/>
        <a:lstStyle/>
        <a:p>
          <a:endParaRPr lang="en-US" sz="1800">
            <a:solidFill>
              <a:schemeClr val="bg2"/>
            </a:solidFill>
          </a:endParaRPr>
        </a:p>
      </dgm:t>
    </dgm:pt>
    <dgm:pt modelId="{C1656D18-6C65-4E75-A410-B648CCB13F73}">
      <dgm:prSet custT="1"/>
      <dgm:spPr/>
      <dgm:t>
        <a:bodyPr/>
        <a:lstStyle/>
        <a:p>
          <a:r>
            <a:rPr lang="en-US" sz="1200" noProof="0" dirty="0" smtClean="0"/>
            <a:t>App-V 5.0</a:t>
          </a:r>
        </a:p>
      </dgm:t>
    </dgm:pt>
    <dgm:pt modelId="{337ADCEE-E37F-4F94-8A1B-AA16F5968FEE}" type="parTrans" cxnId="{78FB319F-331A-433A-A30D-082FC26A71FE}">
      <dgm:prSet/>
      <dgm:spPr/>
      <dgm:t>
        <a:bodyPr/>
        <a:lstStyle/>
        <a:p>
          <a:endParaRPr lang="en-US" sz="1800">
            <a:solidFill>
              <a:schemeClr val="bg2"/>
            </a:solidFill>
          </a:endParaRPr>
        </a:p>
      </dgm:t>
    </dgm:pt>
    <dgm:pt modelId="{B7FC5084-CC51-4A4A-AA5F-696DF22F2A0A}" type="sibTrans" cxnId="{78FB319F-331A-433A-A30D-082FC26A71FE}">
      <dgm:prSet/>
      <dgm:spPr/>
      <dgm:t>
        <a:bodyPr/>
        <a:lstStyle/>
        <a:p>
          <a:endParaRPr lang="en-US" sz="1800">
            <a:solidFill>
              <a:schemeClr val="bg2"/>
            </a:solidFill>
          </a:endParaRPr>
        </a:p>
      </dgm:t>
    </dgm:pt>
    <dgm:pt modelId="{BF046ABB-BC35-470E-845C-9D559FEFCF4D}" type="pres">
      <dgm:prSet presAssocID="{E6C79917-5DDF-4701-A562-AEB65BEF9A11}" presName="theList" presStyleCnt="0">
        <dgm:presLayoutVars>
          <dgm:dir/>
          <dgm:animLvl val="lvl"/>
          <dgm:resizeHandles val="exact"/>
        </dgm:presLayoutVars>
      </dgm:prSet>
      <dgm:spPr/>
      <dgm:t>
        <a:bodyPr/>
        <a:lstStyle/>
        <a:p>
          <a:endParaRPr lang="nl-NL"/>
        </a:p>
      </dgm:t>
    </dgm:pt>
    <dgm:pt modelId="{08407AD5-5A4F-4BCF-8146-35F0CD394F36}" type="pres">
      <dgm:prSet presAssocID="{71E1AD6E-B3F0-415B-B7F5-0E6F74D0E4E9}" presName="compNode" presStyleCnt="0"/>
      <dgm:spPr/>
    </dgm:pt>
    <dgm:pt modelId="{80DA269C-CC36-43CF-82D7-747DDD82D06F}" type="pres">
      <dgm:prSet presAssocID="{71E1AD6E-B3F0-415B-B7F5-0E6F74D0E4E9}" presName="noGeometry" presStyleCnt="0"/>
      <dgm:spPr/>
    </dgm:pt>
    <dgm:pt modelId="{FB52A5E5-6EB8-40D4-867D-36F2B50051C3}" type="pres">
      <dgm:prSet presAssocID="{71E1AD6E-B3F0-415B-B7F5-0E6F74D0E4E9}" presName="childTextVisible" presStyleLbl="bgAccFollowNode1" presStyleIdx="0" presStyleCnt="7">
        <dgm:presLayoutVars>
          <dgm:bulletEnabled val="1"/>
        </dgm:presLayoutVars>
      </dgm:prSet>
      <dgm:spPr/>
      <dgm:t>
        <a:bodyPr/>
        <a:lstStyle/>
        <a:p>
          <a:endParaRPr lang="nl-NL"/>
        </a:p>
      </dgm:t>
    </dgm:pt>
    <dgm:pt modelId="{45A8C9A8-5486-45D2-AC9B-8247017A7020}" type="pres">
      <dgm:prSet presAssocID="{71E1AD6E-B3F0-415B-B7F5-0E6F74D0E4E9}" presName="childTextHidden" presStyleLbl="bgAccFollowNode1" presStyleIdx="0" presStyleCnt="7"/>
      <dgm:spPr/>
      <dgm:t>
        <a:bodyPr/>
        <a:lstStyle/>
        <a:p>
          <a:endParaRPr lang="nl-NL"/>
        </a:p>
      </dgm:t>
    </dgm:pt>
    <dgm:pt modelId="{6EDC1D1A-E719-4DDD-B723-E08070387726}" type="pres">
      <dgm:prSet presAssocID="{71E1AD6E-B3F0-415B-B7F5-0E6F74D0E4E9}" presName="parentText" presStyleLbl="node1" presStyleIdx="0" presStyleCnt="7">
        <dgm:presLayoutVars>
          <dgm:chMax val="1"/>
          <dgm:bulletEnabled val="1"/>
        </dgm:presLayoutVars>
      </dgm:prSet>
      <dgm:spPr/>
      <dgm:t>
        <a:bodyPr/>
        <a:lstStyle/>
        <a:p>
          <a:endParaRPr lang="en-US"/>
        </a:p>
      </dgm:t>
    </dgm:pt>
    <dgm:pt modelId="{08625B38-4088-44E8-9BF3-FD7A6EE7AE8B}" type="pres">
      <dgm:prSet presAssocID="{71E1AD6E-B3F0-415B-B7F5-0E6F74D0E4E9}" presName="aSpace" presStyleCnt="0"/>
      <dgm:spPr/>
    </dgm:pt>
    <dgm:pt modelId="{691BF819-05C3-4CC8-8A47-3E0DD23A7ADE}" type="pres">
      <dgm:prSet presAssocID="{F5AEB178-7636-478B-979E-12CA88684773}" presName="compNode" presStyleCnt="0"/>
      <dgm:spPr/>
    </dgm:pt>
    <dgm:pt modelId="{08286969-CFEA-4861-A695-47E7A99B811A}" type="pres">
      <dgm:prSet presAssocID="{F5AEB178-7636-478B-979E-12CA88684773}" presName="noGeometry" presStyleCnt="0"/>
      <dgm:spPr/>
    </dgm:pt>
    <dgm:pt modelId="{BEF078BA-47FE-4E2A-8843-E5D214574BF8}" type="pres">
      <dgm:prSet presAssocID="{F5AEB178-7636-478B-979E-12CA88684773}" presName="childTextVisible" presStyleLbl="bgAccFollowNode1" presStyleIdx="1" presStyleCnt="7">
        <dgm:presLayoutVars>
          <dgm:bulletEnabled val="1"/>
        </dgm:presLayoutVars>
      </dgm:prSet>
      <dgm:spPr/>
      <dgm:t>
        <a:bodyPr/>
        <a:lstStyle/>
        <a:p>
          <a:endParaRPr lang="nl-NL"/>
        </a:p>
      </dgm:t>
    </dgm:pt>
    <dgm:pt modelId="{0ECE7339-55E8-4052-A6DD-B90962704AC4}" type="pres">
      <dgm:prSet presAssocID="{F5AEB178-7636-478B-979E-12CA88684773}" presName="childTextHidden" presStyleLbl="bgAccFollowNode1" presStyleIdx="1" presStyleCnt="7"/>
      <dgm:spPr/>
      <dgm:t>
        <a:bodyPr/>
        <a:lstStyle/>
        <a:p>
          <a:endParaRPr lang="nl-NL"/>
        </a:p>
      </dgm:t>
    </dgm:pt>
    <dgm:pt modelId="{A3DF5FB7-B42A-4104-946F-CD63B9A3A7A1}" type="pres">
      <dgm:prSet presAssocID="{F5AEB178-7636-478B-979E-12CA88684773}" presName="parentText" presStyleLbl="node1" presStyleIdx="1" presStyleCnt="7">
        <dgm:presLayoutVars>
          <dgm:chMax val="1"/>
          <dgm:bulletEnabled val="1"/>
        </dgm:presLayoutVars>
      </dgm:prSet>
      <dgm:spPr/>
      <dgm:t>
        <a:bodyPr/>
        <a:lstStyle/>
        <a:p>
          <a:endParaRPr lang="en-US"/>
        </a:p>
      </dgm:t>
    </dgm:pt>
    <dgm:pt modelId="{33111E89-FF7B-4357-8233-72029D837D55}" type="pres">
      <dgm:prSet presAssocID="{F5AEB178-7636-478B-979E-12CA88684773}" presName="aSpace" presStyleCnt="0"/>
      <dgm:spPr/>
    </dgm:pt>
    <dgm:pt modelId="{81FE9FCF-C76D-4540-A17E-D856529FDFF3}" type="pres">
      <dgm:prSet presAssocID="{ADCE9FDF-78D0-44D1-A79D-3F1C3B854961}" presName="compNode" presStyleCnt="0"/>
      <dgm:spPr/>
    </dgm:pt>
    <dgm:pt modelId="{A23F12E0-7A23-4220-8F71-0700B29C2FFD}" type="pres">
      <dgm:prSet presAssocID="{ADCE9FDF-78D0-44D1-A79D-3F1C3B854961}" presName="noGeometry" presStyleCnt="0"/>
      <dgm:spPr/>
    </dgm:pt>
    <dgm:pt modelId="{E68F2F46-EE8B-4392-8ED5-ED37B168A8D3}" type="pres">
      <dgm:prSet presAssocID="{ADCE9FDF-78D0-44D1-A79D-3F1C3B854961}" presName="childTextVisible" presStyleLbl="bgAccFollowNode1" presStyleIdx="2" presStyleCnt="7">
        <dgm:presLayoutVars>
          <dgm:bulletEnabled val="1"/>
        </dgm:presLayoutVars>
      </dgm:prSet>
      <dgm:spPr/>
      <dgm:t>
        <a:bodyPr/>
        <a:lstStyle/>
        <a:p>
          <a:endParaRPr lang="en-US"/>
        </a:p>
      </dgm:t>
    </dgm:pt>
    <dgm:pt modelId="{D1BAB08C-9E6A-49F8-A314-91579A581EF3}" type="pres">
      <dgm:prSet presAssocID="{ADCE9FDF-78D0-44D1-A79D-3F1C3B854961}" presName="childTextHidden" presStyleLbl="bgAccFollowNode1" presStyleIdx="2" presStyleCnt="7"/>
      <dgm:spPr/>
      <dgm:t>
        <a:bodyPr/>
        <a:lstStyle/>
        <a:p>
          <a:endParaRPr lang="en-US"/>
        </a:p>
      </dgm:t>
    </dgm:pt>
    <dgm:pt modelId="{A9ED2C8F-F996-41D1-8775-C92A37DCF916}" type="pres">
      <dgm:prSet presAssocID="{ADCE9FDF-78D0-44D1-A79D-3F1C3B854961}" presName="parentText" presStyleLbl="node1" presStyleIdx="2" presStyleCnt="7">
        <dgm:presLayoutVars>
          <dgm:chMax val="1"/>
          <dgm:bulletEnabled val="1"/>
        </dgm:presLayoutVars>
      </dgm:prSet>
      <dgm:spPr/>
      <dgm:t>
        <a:bodyPr/>
        <a:lstStyle/>
        <a:p>
          <a:endParaRPr lang="en-US"/>
        </a:p>
      </dgm:t>
    </dgm:pt>
    <dgm:pt modelId="{EA747DDD-2C8D-47F7-B107-A04D56A0F87A}" type="pres">
      <dgm:prSet presAssocID="{ADCE9FDF-78D0-44D1-A79D-3F1C3B854961}" presName="aSpace" presStyleCnt="0"/>
      <dgm:spPr/>
    </dgm:pt>
    <dgm:pt modelId="{DFF340C6-12A0-410F-9744-594B467DB4BC}" type="pres">
      <dgm:prSet presAssocID="{ABC08C76-21C4-46F8-AD42-A51D6D07FDFD}" presName="compNode" presStyleCnt="0"/>
      <dgm:spPr/>
    </dgm:pt>
    <dgm:pt modelId="{257300E4-EF12-4D4E-85A9-7B6BEE86992A}" type="pres">
      <dgm:prSet presAssocID="{ABC08C76-21C4-46F8-AD42-A51D6D07FDFD}" presName="noGeometry" presStyleCnt="0"/>
      <dgm:spPr/>
    </dgm:pt>
    <dgm:pt modelId="{C9506039-C6B0-43EF-BFB0-060EF0FFDDCE}" type="pres">
      <dgm:prSet presAssocID="{ABC08C76-21C4-46F8-AD42-A51D6D07FDFD}" presName="childTextVisible" presStyleLbl="bgAccFollowNode1" presStyleIdx="3" presStyleCnt="7">
        <dgm:presLayoutVars>
          <dgm:bulletEnabled val="1"/>
        </dgm:presLayoutVars>
      </dgm:prSet>
      <dgm:spPr/>
      <dgm:t>
        <a:bodyPr/>
        <a:lstStyle/>
        <a:p>
          <a:endParaRPr lang="nl-NL"/>
        </a:p>
      </dgm:t>
    </dgm:pt>
    <dgm:pt modelId="{4ABEE352-AF03-469E-B540-4F7A1EFFD450}" type="pres">
      <dgm:prSet presAssocID="{ABC08C76-21C4-46F8-AD42-A51D6D07FDFD}" presName="childTextHidden" presStyleLbl="bgAccFollowNode1" presStyleIdx="3" presStyleCnt="7"/>
      <dgm:spPr/>
      <dgm:t>
        <a:bodyPr/>
        <a:lstStyle/>
        <a:p>
          <a:endParaRPr lang="nl-NL"/>
        </a:p>
      </dgm:t>
    </dgm:pt>
    <dgm:pt modelId="{C1691381-6F40-45C8-9E09-60EE4A77B729}" type="pres">
      <dgm:prSet presAssocID="{ABC08C76-21C4-46F8-AD42-A51D6D07FDFD}" presName="parentText" presStyleLbl="node1" presStyleIdx="3" presStyleCnt="7">
        <dgm:presLayoutVars>
          <dgm:chMax val="1"/>
          <dgm:bulletEnabled val="1"/>
        </dgm:presLayoutVars>
      </dgm:prSet>
      <dgm:spPr/>
      <dgm:t>
        <a:bodyPr/>
        <a:lstStyle/>
        <a:p>
          <a:endParaRPr lang="en-US"/>
        </a:p>
      </dgm:t>
    </dgm:pt>
    <dgm:pt modelId="{428C63B4-2B7A-4ECA-B44C-BA3BF21EF263}" type="pres">
      <dgm:prSet presAssocID="{ABC08C76-21C4-46F8-AD42-A51D6D07FDFD}" presName="aSpace" presStyleCnt="0"/>
      <dgm:spPr/>
    </dgm:pt>
    <dgm:pt modelId="{B429C9E4-C693-4BC9-8825-1125B0B9EA2E}" type="pres">
      <dgm:prSet presAssocID="{88313C6A-4EB2-4829-9B8F-224C1593574E}" presName="compNode" presStyleCnt="0"/>
      <dgm:spPr/>
    </dgm:pt>
    <dgm:pt modelId="{8B211916-40BA-4E12-BD39-48E4D1E777C2}" type="pres">
      <dgm:prSet presAssocID="{88313C6A-4EB2-4829-9B8F-224C1593574E}" presName="noGeometry" presStyleCnt="0"/>
      <dgm:spPr/>
    </dgm:pt>
    <dgm:pt modelId="{7C4816A1-A684-438A-9981-5820DBB66C33}" type="pres">
      <dgm:prSet presAssocID="{88313C6A-4EB2-4829-9B8F-224C1593574E}" presName="childTextVisible" presStyleLbl="bgAccFollowNode1" presStyleIdx="4" presStyleCnt="7">
        <dgm:presLayoutVars>
          <dgm:bulletEnabled val="1"/>
        </dgm:presLayoutVars>
      </dgm:prSet>
      <dgm:spPr/>
      <dgm:t>
        <a:bodyPr/>
        <a:lstStyle/>
        <a:p>
          <a:endParaRPr lang="nl-NL"/>
        </a:p>
      </dgm:t>
    </dgm:pt>
    <dgm:pt modelId="{4C35FAA0-11E8-48E7-A6F8-A7C12A382FA9}" type="pres">
      <dgm:prSet presAssocID="{88313C6A-4EB2-4829-9B8F-224C1593574E}" presName="childTextHidden" presStyleLbl="bgAccFollowNode1" presStyleIdx="4" presStyleCnt="7"/>
      <dgm:spPr/>
      <dgm:t>
        <a:bodyPr/>
        <a:lstStyle/>
        <a:p>
          <a:endParaRPr lang="nl-NL"/>
        </a:p>
      </dgm:t>
    </dgm:pt>
    <dgm:pt modelId="{6E7DDA4A-33AA-4E9B-BFBB-BAA8B26C97C2}" type="pres">
      <dgm:prSet presAssocID="{88313C6A-4EB2-4829-9B8F-224C1593574E}" presName="parentText" presStyleLbl="node1" presStyleIdx="4" presStyleCnt="7">
        <dgm:presLayoutVars>
          <dgm:chMax val="1"/>
          <dgm:bulletEnabled val="1"/>
        </dgm:presLayoutVars>
      </dgm:prSet>
      <dgm:spPr/>
      <dgm:t>
        <a:bodyPr/>
        <a:lstStyle/>
        <a:p>
          <a:endParaRPr lang="en-US"/>
        </a:p>
      </dgm:t>
    </dgm:pt>
    <dgm:pt modelId="{65E0EDE8-F82C-4D51-A7CE-B29AC13129E1}" type="pres">
      <dgm:prSet presAssocID="{88313C6A-4EB2-4829-9B8F-224C1593574E}" presName="aSpace" presStyleCnt="0"/>
      <dgm:spPr/>
    </dgm:pt>
    <dgm:pt modelId="{013F554C-DFC9-4CC0-8F00-95C386C9A382}" type="pres">
      <dgm:prSet presAssocID="{378147E3-9DF0-4E95-9D2B-EADFA55D564D}" presName="compNode" presStyleCnt="0"/>
      <dgm:spPr/>
    </dgm:pt>
    <dgm:pt modelId="{902A2946-5EE3-452E-8FFA-CC727208C428}" type="pres">
      <dgm:prSet presAssocID="{378147E3-9DF0-4E95-9D2B-EADFA55D564D}" presName="noGeometry" presStyleCnt="0"/>
      <dgm:spPr/>
    </dgm:pt>
    <dgm:pt modelId="{686AF42D-8C19-4A54-A975-F01734687944}" type="pres">
      <dgm:prSet presAssocID="{378147E3-9DF0-4E95-9D2B-EADFA55D564D}" presName="childTextVisible" presStyleLbl="bgAccFollowNode1" presStyleIdx="5" presStyleCnt="7">
        <dgm:presLayoutVars>
          <dgm:bulletEnabled val="1"/>
        </dgm:presLayoutVars>
      </dgm:prSet>
      <dgm:spPr/>
      <dgm:t>
        <a:bodyPr/>
        <a:lstStyle/>
        <a:p>
          <a:endParaRPr lang="nl-NL"/>
        </a:p>
      </dgm:t>
    </dgm:pt>
    <dgm:pt modelId="{3B30C017-B234-4A0B-B69E-B80DDD117C10}" type="pres">
      <dgm:prSet presAssocID="{378147E3-9DF0-4E95-9D2B-EADFA55D564D}" presName="childTextHidden" presStyleLbl="bgAccFollowNode1" presStyleIdx="5" presStyleCnt="7"/>
      <dgm:spPr/>
      <dgm:t>
        <a:bodyPr/>
        <a:lstStyle/>
        <a:p>
          <a:endParaRPr lang="nl-NL"/>
        </a:p>
      </dgm:t>
    </dgm:pt>
    <dgm:pt modelId="{0ACB6887-FB0C-439F-8A82-B934C26CCA12}" type="pres">
      <dgm:prSet presAssocID="{378147E3-9DF0-4E95-9D2B-EADFA55D564D}" presName="parentText" presStyleLbl="node1" presStyleIdx="5" presStyleCnt="7">
        <dgm:presLayoutVars>
          <dgm:chMax val="1"/>
          <dgm:bulletEnabled val="1"/>
        </dgm:presLayoutVars>
      </dgm:prSet>
      <dgm:spPr/>
      <dgm:t>
        <a:bodyPr/>
        <a:lstStyle/>
        <a:p>
          <a:endParaRPr lang="en-US"/>
        </a:p>
      </dgm:t>
    </dgm:pt>
    <dgm:pt modelId="{5AFB8F3C-6706-493A-8139-408D116A4CD0}" type="pres">
      <dgm:prSet presAssocID="{378147E3-9DF0-4E95-9D2B-EADFA55D564D}" presName="aSpace" presStyleCnt="0"/>
      <dgm:spPr/>
    </dgm:pt>
    <dgm:pt modelId="{082C9EA8-DEC4-448F-8EA5-AE827A71079C}" type="pres">
      <dgm:prSet presAssocID="{37CE21AA-8103-4031-A1AB-A524053D0D53}" presName="compNode" presStyleCnt="0"/>
      <dgm:spPr/>
    </dgm:pt>
    <dgm:pt modelId="{96E7AB42-18D4-44AE-86C6-ADE3F20B783C}" type="pres">
      <dgm:prSet presAssocID="{37CE21AA-8103-4031-A1AB-A524053D0D53}" presName="noGeometry" presStyleCnt="0"/>
      <dgm:spPr/>
    </dgm:pt>
    <dgm:pt modelId="{9527FC47-9920-46D7-A5CC-D26F3F9F109E}" type="pres">
      <dgm:prSet presAssocID="{37CE21AA-8103-4031-A1AB-A524053D0D53}" presName="childTextVisible" presStyleLbl="bgAccFollowNode1" presStyleIdx="6" presStyleCnt="7">
        <dgm:presLayoutVars>
          <dgm:bulletEnabled val="1"/>
        </dgm:presLayoutVars>
      </dgm:prSet>
      <dgm:spPr/>
      <dgm:t>
        <a:bodyPr/>
        <a:lstStyle/>
        <a:p>
          <a:endParaRPr lang="nl-NL"/>
        </a:p>
      </dgm:t>
    </dgm:pt>
    <dgm:pt modelId="{85FC559E-5071-4CAA-AD01-926225044C63}" type="pres">
      <dgm:prSet presAssocID="{37CE21AA-8103-4031-A1AB-A524053D0D53}" presName="childTextHidden" presStyleLbl="bgAccFollowNode1" presStyleIdx="6" presStyleCnt="7"/>
      <dgm:spPr/>
      <dgm:t>
        <a:bodyPr/>
        <a:lstStyle/>
        <a:p>
          <a:endParaRPr lang="nl-NL"/>
        </a:p>
      </dgm:t>
    </dgm:pt>
    <dgm:pt modelId="{B23BABAF-3F98-46B9-B950-F36E274F5C9C}" type="pres">
      <dgm:prSet presAssocID="{37CE21AA-8103-4031-A1AB-A524053D0D53}" presName="parentText" presStyleLbl="node1" presStyleIdx="6" presStyleCnt="7">
        <dgm:presLayoutVars>
          <dgm:chMax val="1"/>
          <dgm:bulletEnabled val="1"/>
        </dgm:presLayoutVars>
      </dgm:prSet>
      <dgm:spPr/>
      <dgm:t>
        <a:bodyPr/>
        <a:lstStyle/>
        <a:p>
          <a:endParaRPr lang="en-US"/>
        </a:p>
      </dgm:t>
    </dgm:pt>
  </dgm:ptLst>
  <dgm:cxnLst>
    <dgm:cxn modelId="{6328B4EF-1298-4C1B-AEE3-6AE45572B13C}" srcId="{E6C79917-5DDF-4701-A562-AEB65BEF9A11}" destId="{37CE21AA-8103-4031-A1AB-A524053D0D53}" srcOrd="6" destOrd="0" parTransId="{C4690821-C39A-4AC6-9EAB-23984F3C119B}" sibTransId="{C7E5B335-0492-42C9-ADED-294449AC4ABE}"/>
    <dgm:cxn modelId="{9353316D-4C07-43BB-839B-8753576EECEE}" srcId="{71E1AD6E-B3F0-415B-B7F5-0E6F74D0E4E9}" destId="{EA061145-5E60-4C25-A30E-ABAB74992944}" srcOrd="0" destOrd="0" parTransId="{6451D570-6E7B-461A-B1D0-7CA5AA2FCD1F}" sibTransId="{FFDA2752-1673-482F-A27F-5E32942CD22F}"/>
    <dgm:cxn modelId="{78FB319F-331A-433A-A30D-082FC26A71FE}" srcId="{37CE21AA-8103-4031-A1AB-A524053D0D53}" destId="{C1656D18-6C65-4E75-A410-B648CCB13F73}" srcOrd="0" destOrd="0" parTransId="{337ADCEE-E37F-4F94-8A1B-AA16F5968FEE}" sibTransId="{B7FC5084-CC51-4A4A-AA5F-696DF22F2A0A}"/>
    <dgm:cxn modelId="{73E13118-0FF3-48B3-8D2F-92F415F09A2E}" type="presOf" srcId="{5658C168-C2FE-4236-A9B5-3373D5434372}" destId="{0ECE7339-55E8-4052-A6DD-B90962704AC4}" srcOrd="1" destOrd="0" presId="urn:microsoft.com/office/officeart/2005/8/layout/hProcess6"/>
    <dgm:cxn modelId="{E71353F9-0333-48D8-A8B2-B89BE4152AB5}" type="presOf" srcId="{378147E3-9DF0-4E95-9D2B-EADFA55D564D}" destId="{0ACB6887-FB0C-439F-8A82-B934C26CCA12}" srcOrd="0" destOrd="0" presId="urn:microsoft.com/office/officeart/2005/8/layout/hProcess6"/>
    <dgm:cxn modelId="{49937767-74F5-4DF0-BFB2-2877096C2586}" srcId="{F5AEB178-7636-478B-979E-12CA88684773}" destId="{5658C168-C2FE-4236-A9B5-3373D5434372}" srcOrd="0" destOrd="0" parTransId="{BA8B9C26-2347-41C3-A8E2-EC569E413B64}" sibTransId="{88C7D824-318A-426E-9141-26BAB7182010}"/>
    <dgm:cxn modelId="{963A1505-C5B8-4944-9752-A805D8397228}" srcId="{ADCE9FDF-78D0-44D1-A79D-3F1C3B854961}" destId="{A18BD5A2-94BA-43E6-934E-3CE37EDFF900}" srcOrd="0" destOrd="0" parTransId="{381C02D2-6D07-4F12-AA75-31CA52DAA598}" sibTransId="{0923AC90-1C27-4117-A639-5B9344E9257B}"/>
    <dgm:cxn modelId="{6A088FA9-A41E-4C45-939D-5AE65A24DBCB}" type="presOf" srcId="{C1656D18-6C65-4E75-A410-B648CCB13F73}" destId="{9527FC47-9920-46D7-A5CC-D26F3F9F109E}" srcOrd="0" destOrd="0" presId="urn:microsoft.com/office/officeart/2005/8/layout/hProcess6"/>
    <dgm:cxn modelId="{2EF904B7-66AD-4B60-98F2-427B96C796F8}" srcId="{E6C79917-5DDF-4701-A562-AEB65BEF9A11}" destId="{88313C6A-4EB2-4829-9B8F-224C1593574E}" srcOrd="4" destOrd="0" parTransId="{08AF55A2-1540-4343-B4CC-58049D725381}" sibTransId="{EFAC2502-0572-4067-A8A5-D4DDF85577E7}"/>
    <dgm:cxn modelId="{507D3CD9-B51D-4C50-9F73-0C524A3507C0}" type="presOf" srcId="{C052213F-8D42-4191-9154-DFF934BAAC2D}" destId="{4ABEE352-AF03-469E-B540-4F7A1EFFD450}" srcOrd="1" destOrd="0" presId="urn:microsoft.com/office/officeart/2005/8/layout/hProcess6"/>
    <dgm:cxn modelId="{EA44988B-0293-4576-B1DF-3A4359BC209A}" type="presOf" srcId="{ADCE9FDF-78D0-44D1-A79D-3F1C3B854961}" destId="{A9ED2C8F-F996-41D1-8775-C92A37DCF916}" srcOrd="0" destOrd="0" presId="urn:microsoft.com/office/officeart/2005/8/layout/hProcess6"/>
    <dgm:cxn modelId="{0A97AF72-D135-4CBD-B9D4-FE1C9B741283}" type="presOf" srcId="{E6C79917-5DDF-4701-A562-AEB65BEF9A11}" destId="{BF046ABB-BC35-470E-845C-9D559FEFCF4D}" srcOrd="0" destOrd="0" presId="urn:microsoft.com/office/officeart/2005/8/layout/hProcess6"/>
    <dgm:cxn modelId="{5E81DFFE-CD1B-429D-B54D-ED72FAFA68FC}" type="presOf" srcId="{62CF7CE7-746F-4BAE-9473-BBD973C72043}" destId="{4C35FAA0-11E8-48E7-A6F8-A7C12A382FA9}" srcOrd="1" destOrd="0" presId="urn:microsoft.com/office/officeart/2005/8/layout/hProcess6"/>
    <dgm:cxn modelId="{F8D876DA-DC14-455B-A204-E55925E7BDF6}" type="presOf" srcId="{037F8D3E-359A-4639-BFB5-50DDA4E2D2C3}" destId="{686AF42D-8C19-4A54-A975-F01734687944}" srcOrd="0" destOrd="0" presId="urn:microsoft.com/office/officeart/2005/8/layout/hProcess6"/>
    <dgm:cxn modelId="{1BBA41F9-45EB-46AA-BB49-D61EFED3371E}" type="presOf" srcId="{5658C168-C2FE-4236-A9B5-3373D5434372}" destId="{BEF078BA-47FE-4E2A-8843-E5D214574BF8}" srcOrd="0" destOrd="0" presId="urn:microsoft.com/office/officeart/2005/8/layout/hProcess6"/>
    <dgm:cxn modelId="{295DFC94-A939-49F6-AF92-1C0274376510}" type="presOf" srcId="{037F8D3E-359A-4639-BFB5-50DDA4E2D2C3}" destId="{3B30C017-B234-4A0B-B69E-B80DDD117C10}" srcOrd="1" destOrd="0" presId="urn:microsoft.com/office/officeart/2005/8/layout/hProcess6"/>
    <dgm:cxn modelId="{8AF1C793-0E42-4D70-9E25-EB3A8937FB13}" srcId="{E6C79917-5DDF-4701-A562-AEB65BEF9A11}" destId="{71E1AD6E-B3F0-415B-B7F5-0E6F74D0E4E9}" srcOrd="0" destOrd="0" parTransId="{F0688C42-BF69-4D6F-BF1D-8906C6DEF74D}" sibTransId="{3150E4AD-68CA-4DCC-933D-8E72DD47FBA2}"/>
    <dgm:cxn modelId="{30AF8528-9669-4306-9751-399EC8D7ABDB}" srcId="{E6C79917-5DDF-4701-A562-AEB65BEF9A11}" destId="{378147E3-9DF0-4E95-9D2B-EADFA55D564D}" srcOrd="5" destOrd="0" parTransId="{464BC14C-EAD6-42A4-88CD-3FBC08321C51}" sibTransId="{04508DA3-0A96-471A-8A8A-C9D81F355BA6}"/>
    <dgm:cxn modelId="{90C4EC1D-843B-4256-9AAB-3241140E8396}" type="presOf" srcId="{62CF7CE7-746F-4BAE-9473-BBD973C72043}" destId="{7C4816A1-A684-438A-9981-5820DBB66C33}" srcOrd="0" destOrd="0" presId="urn:microsoft.com/office/officeart/2005/8/layout/hProcess6"/>
    <dgm:cxn modelId="{EAC327E1-B3FA-471F-8662-02D7D0B1B2F3}" type="presOf" srcId="{37CE21AA-8103-4031-A1AB-A524053D0D53}" destId="{B23BABAF-3F98-46B9-B950-F36E274F5C9C}" srcOrd="0" destOrd="0" presId="urn:microsoft.com/office/officeart/2005/8/layout/hProcess6"/>
    <dgm:cxn modelId="{8BD057DB-41C5-435C-9086-DAB0AE0246C2}" srcId="{ABC08C76-21C4-46F8-AD42-A51D6D07FDFD}" destId="{C052213F-8D42-4191-9154-DFF934BAAC2D}" srcOrd="0" destOrd="0" parTransId="{E5B657D2-DB06-484F-8CFD-87C2C69BF332}" sibTransId="{BC634C16-3CA6-4087-9F90-2BBA9CE7C3BB}"/>
    <dgm:cxn modelId="{5902A008-10C9-403B-8BD3-56B2AC346761}" type="presOf" srcId="{EA061145-5E60-4C25-A30E-ABAB74992944}" destId="{45A8C9A8-5486-45D2-AC9B-8247017A7020}" srcOrd="1" destOrd="0" presId="urn:microsoft.com/office/officeart/2005/8/layout/hProcess6"/>
    <dgm:cxn modelId="{C8A20894-F703-414F-955E-62D96BB29D22}" type="presOf" srcId="{71E1AD6E-B3F0-415B-B7F5-0E6F74D0E4E9}" destId="{6EDC1D1A-E719-4DDD-B723-E08070387726}" srcOrd="0" destOrd="0" presId="urn:microsoft.com/office/officeart/2005/8/layout/hProcess6"/>
    <dgm:cxn modelId="{F85FE4C7-146D-48F9-A122-BFA16888516D}" srcId="{88313C6A-4EB2-4829-9B8F-224C1593574E}" destId="{62CF7CE7-746F-4BAE-9473-BBD973C72043}" srcOrd="0" destOrd="0" parTransId="{9851A5EE-ED84-4279-9177-716A72863206}" sibTransId="{BEEB92DB-8ED9-44ED-831E-893FE98F9A04}"/>
    <dgm:cxn modelId="{FE753BE1-995A-4F9E-AD34-42774BD1FE5B}" type="presOf" srcId="{C1656D18-6C65-4E75-A410-B648CCB13F73}" destId="{85FC559E-5071-4CAA-AD01-926225044C63}" srcOrd="1" destOrd="0" presId="urn:microsoft.com/office/officeart/2005/8/layout/hProcess6"/>
    <dgm:cxn modelId="{B43E26A1-B46C-4E85-82E3-3F0C76612342}" type="presOf" srcId="{A18BD5A2-94BA-43E6-934E-3CE37EDFF900}" destId="{D1BAB08C-9E6A-49F8-A314-91579A581EF3}" srcOrd="1" destOrd="0" presId="urn:microsoft.com/office/officeart/2005/8/layout/hProcess6"/>
    <dgm:cxn modelId="{E48665E0-4B41-4CED-88F9-3716611D1E8E}" srcId="{378147E3-9DF0-4E95-9D2B-EADFA55D564D}" destId="{037F8D3E-359A-4639-BFB5-50DDA4E2D2C3}" srcOrd="0" destOrd="0" parTransId="{F803EFBD-3E75-4923-94B0-9062F36A81D1}" sibTransId="{1DFE34FE-595F-4BA6-8767-DC4B43415ED3}"/>
    <dgm:cxn modelId="{6673552E-A41B-430E-AA8B-2DA995EFDBA1}" type="presOf" srcId="{ABC08C76-21C4-46F8-AD42-A51D6D07FDFD}" destId="{C1691381-6F40-45C8-9E09-60EE4A77B729}" srcOrd="0" destOrd="0" presId="urn:microsoft.com/office/officeart/2005/8/layout/hProcess6"/>
    <dgm:cxn modelId="{A23656DA-69B4-48D7-A296-4FE1007470D0}" type="presOf" srcId="{88313C6A-4EB2-4829-9B8F-224C1593574E}" destId="{6E7DDA4A-33AA-4E9B-BFBB-BAA8B26C97C2}" srcOrd="0" destOrd="0" presId="urn:microsoft.com/office/officeart/2005/8/layout/hProcess6"/>
    <dgm:cxn modelId="{BCE80CCD-D5BD-43DA-8280-DE3BDD82F438}" srcId="{E6C79917-5DDF-4701-A562-AEB65BEF9A11}" destId="{ABC08C76-21C4-46F8-AD42-A51D6D07FDFD}" srcOrd="3" destOrd="0" parTransId="{5AD0599B-AEED-4183-B91F-D6308537BAEF}" sibTransId="{5FB61A01-3FF8-43DA-A476-E2C0FBDEEDCB}"/>
    <dgm:cxn modelId="{52FF609B-85F1-4DE8-99D9-7F1C1D11D397}" type="presOf" srcId="{A18BD5A2-94BA-43E6-934E-3CE37EDFF900}" destId="{E68F2F46-EE8B-4392-8ED5-ED37B168A8D3}" srcOrd="0" destOrd="0" presId="urn:microsoft.com/office/officeart/2005/8/layout/hProcess6"/>
    <dgm:cxn modelId="{4A628B12-EC69-40B1-A839-9A18ACE354C7}" srcId="{E6C79917-5DDF-4701-A562-AEB65BEF9A11}" destId="{ADCE9FDF-78D0-44D1-A79D-3F1C3B854961}" srcOrd="2" destOrd="0" parTransId="{181F3B3D-EB96-4E75-81CB-0FC25BC3EFF3}" sibTransId="{3192DAD5-BC10-4DFF-90F4-24587E2FBD9B}"/>
    <dgm:cxn modelId="{408A7CC0-2FE9-4FC3-A83C-1D0404465E0A}" type="presOf" srcId="{F5AEB178-7636-478B-979E-12CA88684773}" destId="{A3DF5FB7-B42A-4104-946F-CD63B9A3A7A1}" srcOrd="0" destOrd="0" presId="urn:microsoft.com/office/officeart/2005/8/layout/hProcess6"/>
    <dgm:cxn modelId="{3EAC8FB0-9095-4E1D-A102-DD8482E50592}" srcId="{E6C79917-5DDF-4701-A562-AEB65BEF9A11}" destId="{F5AEB178-7636-478B-979E-12CA88684773}" srcOrd="1" destOrd="0" parTransId="{E4C184AE-7FF9-4A22-A1A3-424CF3974D5E}" sibTransId="{38601764-120F-4A64-865F-991F43BFC64E}"/>
    <dgm:cxn modelId="{F7332576-02EC-435E-81AE-9D29220C3701}" type="presOf" srcId="{C052213F-8D42-4191-9154-DFF934BAAC2D}" destId="{C9506039-C6B0-43EF-BFB0-060EF0FFDDCE}" srcOrd="0" destOrd="0" presId="urn:microsoft.com/office/officeart/2005/8/layout/hProcess6"/>
    <dgm:cxn modelId="{7A4F676A-6F18-4811-AD6A-830E6895A066}" type="presOf" srcId="{EA061145-5E60-4C25-A30E-ABAB74992944}" destId="{FB52A5E5-6EB8-40D4-867D-36F2B50051C3}" srcOrd="0" destOrd="0" presId="urn:microsoft.com/office/officeart/2005/8/layout/hProcess6"/>
    <dgm:cxn modelId="{DD3BF64A-5001-4761-A528-447FF9F6B5E2}" type="presParOf" srcId="{BF046ABB-BC35-470E-845C-9D559FEFCF4D}" destId="{08407AD5-5A4F-4BCF-8146-35F0CD394F36}" srcOrd="0" destOrd="0" presId="urn:microsoft.com/office/officeart/2005/8/layout/hProcess6"/>
    <dgm:cxn modelId="{A4C1CF2E-AA3B-4873-944B-2F07EFFF79D7}" type="presParOf" srcId="{08407AD5-5A4F-4BCF-8146-35F0CD394F36}" destId="{80DA269C-CC36-43CF-82D7-747DDD82D06F}" srcOrd="0" destOrd="0" presId="urn:microsoft.com/office/officeart/2005/8/layout/hProcess6"/>
    <dgm:cxn modelId="{D8EC036E-CFCA-438A-8B47-30779AC7FA78}" type="presParOf" srcId="{08407AD5-5A4F-4BCF-8146-35F0CD394F36}" destId="{FB52A5E5-6EB8-40D4-867D-36F2B50051C3}" srcOrd="1" destOrd="0" presId="urn:microsoft.com/office/officeart/2005/8/layout/hProcess6"/>
    <dgm:cxn modelId="{EFE3B59F-12D9-4249-82D1-DACBB05E30DB}" type="presParOf" srcId="{08407AD5-5A4F-4BCF-8146-35F0CD394F36}" destId="{45A8C9A8-5486-45D2-AC9B-8247017A7020}" srcOrd="2" destOrd="0" presId="urn:microsoft.com/office/officeart/2005/8/layout/hProcess6"/>
    <dgm:cxn modelId="{D362D56B-60AD-471D-8AFD-17B3D7473D68}" type="presParOf" srcId="{08407AD5-5A4F-4BCF-8146-35F0CD394F36}" destId="{6EDC1D1A-E719-4DDD-B723-E08070387726}" srcOrd="3" destOrd="0" presId="urn:microsoft.com/office/officeart/2005/8/layout/hProcess6"/>
    <dgm:cxn modelId="{535ACBC4-2022-43B5-B529-82EB411C6B97}" type="presParOf" srcId="{BF046ABB-BC35-470E-845C-9D559FEFCF4D}" destId="{08625B38-4088-44E8-9BF3-FD7A6EE7AE8B}" srcOrd="1" destOrd="0" presId="urn:microsoft.com/office/officeart/2005/8/layout/hProcess6"/>
    <dgm:cxn modelId="{072CFA82-969A-4FCB-B4B5-8146D49ADB9C}" type="presParOf" srcId="{BF046ABB-BC35-470E-845C-9D559FEFCF4D}" destId="{691BF819-05C3-4CC8-8A47-3E0DD23A7ADE}" srcOrd="2" destOrd="0" presId="urn:microsoft.com/office/officeart/2005/8/layout/hProcess6"/>
    <dgm:cxn modelId="{CABCF43F-1AE8-4929-BEE2-B580F9ECED5B}" type="presParOf" srcId="{691BF819-05C3-4CC8-8A47-3E0DD23A7ADE}" destId="{08286969-CFEA-4861-A695-47E7A99B811A}" srcOrd="0" destOrd="0" presId="urn:microsoft.com/office/officeart/2005/8/layout/hProcess6"/>
    <dgm:cxn modelId="{95CBD249-AB60-4150-86F1-DCF85C949ED8}" type="presParOf" srcId="{691BF819-05C3-4CC8-8A47-3E0DD23A7ADE}" destId="{BEF078BA-47FE-4E2A-8843-E5D214574BF8}" srcOrd="1" destOrd="0" presId="urn:microsoft.com/office/officeart/2005/8/layout/hProcess6"/>
    <dgm:cxn modelId="{17D01266-BB3B-480F-9B9E-DC3E743F2E3E}" type="presParOf" srcId="{691BF819-05C3-4CC8-8A47-3E0DD23A7ADE}" destId="{0ECE7339-55E8-4052-A6DD-B90962704AC4}" srcOrd="2" destOrd="0" presId="urn:microsoft.com/office/officeart/2005/8/layout/hProcess6"/>
    <dgm:cxn modelId="{4E66223A-38B3-44B6-9F63-7F979E7A212A}" type="presParOf" srcId="{691BF819-05C3-4CC8-8A47-3E0DD23A7ADE}" destId="{A3DF5FB7-B42A-4104-946F-CD63B9A3A7A1}" srcOrd="3" destOrd="0" presId="urn:microsoft.com/office/officeart/2005/8/layout/hProcess6"/>
    <dgm:cxn modelId="{ABFAE285-C4C1-4234-A8A7-C40040FEFF8B}" type="presParOf" srcId="{BF046ABB-BC35-470E-845C-9D559FEFCF4D}" destId="{33111E89-FF7B-4357-8233-72029D837D55}" srcOrd="3" destOrd="0" presId="urn:microsoft.com/office/officeart/2005/8/layout/hProcess6"/>
    <dgm:cxn modelId="{680A39A3-189D-44D9-9B97-BC0293B3E19E}" type="presParOf" srcId="{BF046ABB-BC35-470E-845C-9D559FEFCF4D}" destId="{81FE9FCF-C76D-4540-A17E-D856529FDFF3}" srcOrd="4" destOrd="0" presId="urn:microsoft.com/office/officeart/2005/8/layout/hProcess6"/>
    <dgm:cxn modelId="{E15423DB-C122-4A94-90A2-1FBFF1CD5C68}" type="presParOf" srcId="{81FE9FCF-C76D-4540-A17E-D856529FDFF3}" destId="{A23F12E0-7A23-4220-8F71-0700B29C2FFD}" srcOrd="0" destOrd="0" presId="urn:microsoft.com/office/officeart/2005/8/layout/hProcess6"/>
    <dgm:cxn modelId="{DF33C243-B084-4AC0-B668-CBB17E2CFB54}" type="presParOf" srcId="{81FE9FCF-C76D-4540-A17E-D856529FDFF3}" destId="{E68F2F46-EE8B-4392-8ED5-ED37B168A8D3}" srcOrd="1" destOrd="0" presId="urn:microsoft.com/office/officeart/2005/8/layout/hProcess6"/>
    <dgm:cxn modelId="{82DC7BAC-0C6A-4F51-9190-AA738EA015CC}" type="presParOf" srcId="{81FE9FCF-C76D-4540-A17E-D856529FDFF3}" destId="{D1BAB08C-9E6A-49F8-A314-91579A581EF3}" srcOrd="2" destOrd="0" presId="urn:microsoft.com/office/officeart/2005/8/layout/hProcess6"/>
    <dgm:cxn modelId="{E82EE6D9-D986-4C66-8458-93843EA81821}" type="presParOf" srcId="{81FE9FCF-C76D-4540-A17E-D856529FDFF3}" destId="{A9ED2C8F-F996-41D1-8775-C92A37DCF916}" srcOrd="3" destOrd="0" presId="urn:microsoft.com/office/officeart/2005/8/layout/hProcess6"/>
    <dgm:cxn modelId="{158B1DD8-87A0-43E1-9AE2-5762AF1FB3CB}" type="presParOf" srcId="{BF046ABB-BC35-470E-845C-9D559FEFCF4D}" destId="{EA747DDD-2C8D-47F7-B107-A04D56A0F87A}" srcOrd="5" destOrd="0" presId="urn:microsoft.com/office/officeart/2005/8/layout/hProcess6"/>
    <dgm:cxn modelId="{174FBE88-7F6F-4A97-A182-9B4121A8FB4A}" type="presParOf" srcId="{BF046ABB-BC35-470E-845C-9D559FEFCF4D}" destId="{DFF340C6-12A0-410F-9744-594B467DB4BC}" srcOrd="6" destOrd="0" presId="urn:microsoft.com/office/officeart/2005/8/layout/hProcess6"/>
    <dgm:cxn modelId="{1ACCE502-C003-4A71-8B77-875F70DE2232}" type="presParOf" srcId="{DFF340C6-12A0-410F-9744-594B467DB4BC}" destId="{257300E4-EF12-4D4E-85A9-7B6BEE86992A}" srcOrd="0" destOrd="0" presId="urn:microsoft.com/office/officeart/2005/8/layout/hProcess6"/>
    <dgm:cxn modelId="{D6C20D1D-6AEE-40CE-BC74-3F1F8E1D3E6F}" type="presParOf" srcId="{DFF340C6-12A0-410F-9744-594B467DB4BC}" destId="{C9506039-C6B0-43EF-BFB0-060EF0FFDDCE}" srcOrd="1" destOrd="0" presId="urn:microsoft.com/office/officeart/2005/8/layout/hProcess6"/>
    <dgm:cxn modelId="{CA881AAB-BAEB-457F-B95F-85FB46A54978}" type="presParOf" srcId="{DFF340C6-12A0-410F-9744-594B467DB4BC}" destId="{4ABEE352-AF03-469E-B540-4F7A1EFFD450}" srcOrd="2" destOrd="0" presId="urn:microsoft.com/office/officeart/2005/8/layout/hProcess6"/>
    <dgm:cxn modelId="{2A36BCEF-B63E-4651-9E89-D81EA8A2E3E4}" type="presParOf" srcId="{DFF340C6-12A0-410F-9744-594B467DB4BC}" destId="{C1691381-6F40-45C8-9E09-60EE4A77B729}" srcOrd="3" destOrd="0" presId="urn:microsoft.com/office/officeart/2005/8/layout/hProcess6"/>
    <dgm:cxn modelId="{1B2D268F-FDC7-44FB-A47B-E4346033EE76}" type="presParOf" srcId="{BF046ABB-BC35-470E-845C-9D559FEFCF4D}" destId="{428C63B4-2B7A-4ECA-B44C-BA3BF21EF263}" srcOrd="7" destOrd="0" presId="urn:microsoft.com/office/officeart/2005/8/layout/hProcess6"/>
    <dgm:cxn modelId="{DCE4C211-D1B9-452F-BE11-162A65F656F2}" type="presParOf" srcId="{BF046ABB-BC35-470E-845C-9D559FEFCF4D}" destId="{B429C9E4-C693-4BC9-8825-1125B0B9EA2E}" srcOrd="8" destOrd="0" presId="urn:microsoft.com/office/officeart/2005/8/layout/hProcess6"/>
    <dgm:cxn modelId="{34A970B3-81CD-4177-968E-E5D8497A8C00}" type="presParOf" srcId="{B429C9E4-C693-4BC9-8825-1125B0B9EA2E}" destId="{8B211916-40BA-4E12-BD39-48E4D1E777C2}" srcOrd="0" destOrd="0" presId="urn:microsoft.com/office/officeart/2005/8/layout/hProcess6"/>
    <dgm:cxn modelId="{F8C2596C-D074-40BE-91AA-A86E959BBDF0}" type="presParOf" srcId="{B429C9E4-C693-4BC9-8825-1125B0B9EA2E}" destId="{7C4816A1-A684-438A-9981-5820DBB66C33}" srcOrd="1" destOrd="0" presId="urn:microsoft.com/office/officeart/2005/8/layout/hProcess6"/>
    <dgm:cxn modelId="{6F05878D-ECA2-4059-B1E4-39BD2501B0E2}" type="presParOf" srcId="{B429C9E4-C693-4BC9-8825-1125B0B9EA2E}" destId="{4C35FAA0-11E8-48E7-A6F8-A7C12A382FA9}" srcOrd="2" destOrd="0" presId="urn:microsoft.com/office/officeart/2005/8/layout/hProcess6"/>
    <dgm:cxn modelId="{C340CADF-0D8F-4C15-A503-B9C48ADD3578}" type="presParOf" srcId="{B429C9E4-C693-4BC9-8825-1125B0B9EA2E}" destId="{6E7DDA4A-33AA-4E9B-BFBB-BAA8B26C97C2}" srcOrd="3" destOrd="0" presId="urn:microsoft.com/office/officeart/2005/8/layout/hProcess6"/>
    <dgm:cxn modelId="{E4DB46B2-E455-46EA-BC64-31E0D2D3FF3B}" type="presParOf" srcId="{BF046ABB-BC35-470E-845C-9D559FEFCF4D}" destId="{65E0EDE8-F82C-4D51-A7CE-B29AC13129E1}" srcOrd="9" destOrd="0" presId="urn:microsoft.com/office/officeart/2005/8/layout/hProcess6"/>
    <dgm:cxn modelId="{1CC18843-3D57-4587-B161-67743B848ACD}" type="presParOf" srcId="{BF046ABB-BC35-470E-845C-9D559FEFCF4D}" destId="{013F554C-DFC9-4CC0-8F00-95C386C9A382}" srcOrd="10" destOrd="0" presId="urn:microsoft.com/office/officeart/2005/8/layout/hProcess6"/>
    <dgm:cxn modelId="{A6B96D97-11E9-4A6F-8D86-BE86AD850EC4}" type="presParOf" srcId="{013F554C-DFC9-4CC0-8F00-95C386C9A382}" destId="{902A2946-5EE3-452E-8FFA-CC727208C428}" srcOrd="0" destOrd="0" presId="urn:microsoft.com/office/officeart/2005/8/layout/hProcess6"/>
    <dgm:cxn modelId="{4583DFE4-7672-457F-9BB3-0E5D6BA5F618}" type="presParOf" srcId="{013F554C-DFC9-4CC0-8F00-95C386C9A382}" destId="{686AF42D-8C19-4A54-A975-F01734687944}" srcOrd="1" destOrd="0" presId="urn:microsoft.com/office/officeart/2005/8/layout/hProcess6"/>
    <dgm:cxn modelId="{8818923C-8D13-4135-946E-7CFE63329F53}" type="presParOf" srcId="{013F554C-DFC9-4CC0-8F00-95C386C9A382}" destId="{3B30C017-B234-4A0B-B69E-B80DDD117C10}" srcOrd="2" destOrd="0" presId="urn:microsoft.com/office/officeart/2005/8/layout/hProcess6"/>
    <dgm:cxn modelId="{C9D215FB-E127-47AB-BA1A-69AE8B1D8D60}" type="presParOf" srcId="{013F554C-DFC9-4CC0-8F00-95C386C9A382}" destId="{0ACB6887-FB0C-439F-8A82-B934C26CCA12}" srcOrd="3" destOrd="0" presId="urn:microsoft.com/office/officeart/2005/8/layout/hProcess6"/>
    <dgm:cxn modelId="{D2F22DA2-7220-42FC-B0E1-CBE2465A088D}" type="presParOf" srcId="{BF046ABB-BC35-470E-845C-9D559FEFCF4D}" destId="{5AFB8F3C-6706-493A-8139-408D116A4CD0}" srcOrd="11" destOrd="0" presId="urn:microsoft.com/office/officeart/2005/8/layout/hProcess6"/>
    <dgm:cxn modelId="{A8EA5DE8-46B1-41DB-9C79-27EA14A13A67}" type="presParOf" srcId="{BF046ABB-BC35-470E-845C-9D559FEFCF4D}" destId="{082C9EA8-DEC4-448F-8EA5-AE827A71079C}" srcOrd="12" destOrd="0" presId="urn:microsoft.com/office/officeart/2005/8/layout/hProcess6"/>
    <dgm:cxn modelId="{F1DF70F3-8D58-47ED-A905-87907A913137}" type="presParOf" srcId="{082C9EA8-DEC4-448F-8EA5-AE827A71079C}" destId="{96E7AB42-18D4-44AE-86C6-ADE3F20B783C}" srcOrd="0" destOrd="0" presId="urn:microsoft.com/office/officeart/2005/8/layout/hProcess6"/>
    <dgm:cxn modelId="{95116C49-6733-4891-965E-EE91667B5B1A}" type="presParOf" srcId="{082C9EA8-DEC4-448F-8EA5-AE827A71079C}" destId="{9527FC47-9920-46D7-A5CC-D26F3F9F109E}" srcOrd="1" destOrd="0" presId="urn:microsoft.com/office/officeart/2005/8/layout/hProcess6"/>
    <dgm:cxn modelId="{FA5888EC-F689-4530-8E1F-01747BC16ADF}" type="presParOf" srcId="{082C9EA8-DEC4-448F-8EA5-AE827A71079C}" destId="{85FC559E-5071-4CAA-AD01-926225044C63}" srcOrd="2" destOrd="0" presId="urn:microsoft.com/office/officeart/2005/8/layout/hProcess6"/>
    <dgm:cxn modelId="{9CCDE342-CB1D-410B-ADB7-501463141926}" type="presParOf" srcId="{082C9EA8-DEC4-448F-8EA5-AE827A71079C}" destId="{B23BABAF-3F98-46B9-B950-F36E274F5C9C}"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3BBC7B-5CDA-4B16-AA1A-17E431930435}"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D0D45E9F-0BE1-4ED6-AEA5-470DEA9DB887}">
      <dgm:prSet phldrT="[Tekst]" custT="1"/>
      <dgm:spPr/>
      <dgm:t>
        <a:bodyPr/>
        <a:lstStyle/>
        <a:p>
          <a:pPr algn="ctr"/>
          <a:r>
            <a:rPr lang="nl-NL" sz="1200" dirty="0" smtClean="0"/>
            <a:t>Reboot </a:t>
          </a:r>
          <a:r>
            <a:rPr lang="fr-CA" sz="1200" noProof="0" dirty="0" smtClean="0"/>
            <a:t>all</a:t>
          </a:r>
          <a:r>
            <a:rPr lang="nl-NL" sz="1200" dirty="0" smtClean="0"/>
            <a:t> </a:t>
          </a:r>
          <a:r>
            <a:rPr lang="en-US" sz="1200" noProof="0" dirty="0" smtClean="0"/>
            <a:t>launchers</a:t>
          </a:r>
          <a:endParaRPr lang="en-US" sz="1200" noProof="0" dirty="0"/>
        </a:p>
      </dgm:t>
    </dgm:pt>
    <dgm:pt modelId="{71F34217-C375-4E9B-BA74-3994F963AC20}" type="parTrans" cxnId="{B4503D2D-0EAC-4C84-AB8E-C798C34072E7}">
      <dgm:prSet/>
      <dgm:spPr/>
      <dgm:t>
        <a:bodyPr/>
        <a:lstStyle/>
        <a:p>
          <a:pPr algn="ctr"/>
          <a:endParaRPr lang="en-US"/>
        </a:p>
      </dgm:t>
    </dgm:pt>
    <dgm:pt modelId="{621A9546-FA97-44D8-A611-107A67193DCA}" type="sibTrans" cxnId="{B4503D2D-0EAC-4C84-AB8E-C798C34072E7}">
      <dgm:prSet/>
      <dgm:spPr/>
      <dgm:t>
        <a:bodyPr/>
        <a:lstStyle/>
        <a:p>
          <a:pPr algn="ctr"/>
          <a:endParaRPr lang="en-US"/>
        </a:p>
      </dgm:t>
    </dgm:pt>
    <dgm:pt modelId="{DF5402B1-9A78-474A-A8AC-4E5C7C156216}">
      <dgm:prSet custT="1"/>
      <dgm:spPr/>
      <dgm:t>
        <a:bodyPr/>
        <a:lstStyle/>
        <a:p>
          <a:pPr algn="ctr"/>
          <a:r>
            <a:rPr lang="nl-NL" sz="1200" dirty="0" smtClean="0"/>
            <a:t>Disable VMware View Pool</a:t>
          </a:r>
          <a:endParaRPr lang="nl-NL" sz="1200" dirty="0"/>
        </a:p>
      </dgm:t>
    </dgm:pt>
    <dgm:pt modelId="{1F7F7E75-EECF-4516-B711-ABA0E191E354}" type="parTrans" cxnId="{2FAB8ACD-151C-41B7-951E-0C28A41BBD77}">
      <dgm:prSet/>
      <dgm:spPr/>
      <dgm:t>
        <a:bodyPr/>
        <a:lstStyle/>
        <a:p>
          <a:pPr algn="ctr"/>
          <a:endParaRPr lang="en-US"/>
        </a:p>
      </dgm:t>
    </dgm:pt>
    <dgm:pt modelId="{7D1D0FB1-0962-4200-8D24-88A6971A632D}" type="sibTrans" cxnId="{2FAB8ACD-151C-41B7-951E-0C28A41BBD77}">
      <dgm:prSet/>
      <dgm:spPr/>
      <dgm:t>
        <a:bodyPr/>
        <a:lstStyle/>
        <a:p>
          <a:pPr algn="ctr"/>
          <a:endParaRPr lang="en-US"/>
        </a:p>
      </dgm:t>
    </dgm:pt>
    <dgm:pt modelId="{3742F8EC-5570-402C-90C5-E0C9556C886E}">
      <dgm:prSet custT="1"/>
      <dgm:spPr/>
      <dgm:t>
        <a:bodyPr/>
        <a:lstStyle/>
        <a:p>
          <a:pPr algn="ctr"/>
          <a:r>
            <a:rPr lang="nl-NL" sz="1200" dirty="0" smtClean="0"/>
            <a:t>Reboot host</a:t>
          </a:r>
          <a:endParaRPr lang="nl-NL" sz="1200" dirty="0"/>
        </a:p>
      </dgm:t>
    </dgm:pt>
    <dgm:pt modelId="{EA4B9A98-71E5-4A74-BDE4-3F9BC01650AD}" type="parTrans" cxnId="{8E8E1862-A148-44A4-ACDF-1925EDB8F7BC}">
      <dgm:prSet/>
      <dgm:spPr/>
      <dgm:t>
        <a:bodyPr/>
        <a:lstStyle/>
        <a:p>
          <a:pPr algn="ctr"/>
          <a:endParaRPr lang="en-US"/>
        </a:p>
      </dgm:t>
    </dgm:pt>
    <dgm:pt modelId="{3084F0D0-0286-49A1-8397-8F876C0392B6}" type="sibTrans" cxnId="{8E8E1862-A148-44A4-ACDF-1925EDB8F7BC}">
      <dgm:prSet/>
      <dgm:spPr/>
      <dgm:t>
        <a:bodyPr/>
        <a:lstStyle/>
        <a:p>
          <a:pPr algn="ctr"/>
          <a:endParaRPr lang="en-US"/>
        </a:p>
      </dgm:t>
    </dgm:pt>
    <dgm:pt modelId="{55A66DD9-4B21-4BE7-9E45-7BC61A9DA62A}">
      <dgm:prSet custT="1"/>
      <dgm:spPr/>
      <dgm:t>
        <a:bodyPr/>
        <a:lstStyle/>
        <a:p>
          <a:pPr algn="ctr"/>
          <a:r>
            <a:rPr lang="en-US" sz="1200" dirty="0" smtClean="0"/>
            <a:t>Start refresh of the pool</a:t>
          </a:r>
          <a:endParaRPr lang="nl-NL" sz="1200" dirty="0"/>
        </a:p>
      </dgm:t>
    </dgm:pt>
    <dgm:pt modelId="{80BC57E3-73ED-4D67-94FE-766C0C840FBC}" type="parTrans" cxnId="{D5CAF785-3D97-4DE5-AA65-E47949F4D4C6}">
      <dgm:prSet/>
      <dgm:spPr/>
      <dgm:t>
        <a:bodyPr/>
        <a:lstStyle/>
        <a:p>
          <a:pPr algn="ctr"/>
          <a:endParaRPr lang="en-US"/>
        </a:p>
      </dgm:t>
    </dgm:pt>
    <dgm:pt modelId="{AD7D953D-1911-4331-9611-5B505C21854A}" type="sibTrans" cxnId="{D5CAF785-3D97-4DE5-AA65-E47949F4D4C6}">
      <dgm:prSet/>
      <dgm:spPr/>
      <dgm:t>
        <a:bodyPr/>
        <a:lstStyle/>
        <a:p>
          <a:pPr algn="ctr"/>
          <a:endParaRPr lang="en-US"/>
        </a:p>
      </dgm:t>
    </dgm:pt>
    <dgm:pt modelId="{B2571473-0787-46D8-A891-41898DFBCDAF}">
      <dgm:prSet custT="1"/>
      <dgm:spPr/>
      <dgm:t>
        <a:bodyPr/>
        <a:lstStyle/>
        <a:p>
          <a:pPr algn="ctr"/>
          <a:r>
            <a:rPr lang="nl-NL" sz="1200" dirty="0" smtClean="0"/>
            <a:t>Reboot host</a:t>
          </a:r>
          <a:endParaRPr lang="nl-NL" sz="1200" dirty="0"/>
        </a:p>
      </dgm:t>
    </dgm:pt>
    <dgm:pt modelId="{6A457302-E09B-4DFA-A7F3-665532C75FB7}" type="parTrans" cxnId="{81C496E5-E2C4-4234-BCC7-C8538C34A41E}">
      <dgm:prSet/>
      <dgm:spPr/>
      <dgm:t>
        <a:bodyPr/>
        <a:lstStyle/>
        <a:p>
          <a:pPr algn="ctr"/>
          <a:endParaRPr lang="en-US"/>
        </a:p>
      </dgm:t>
    </dgm:pt>
    <dgm:pt modelId="{D8B1A1BF-3682-4F7A-B103-AE2D8BA0289F}" type="sibTrans" cxnId="{81C496E5-E2C4-4234-BCC7-C8538C34A41E}">
      <dgm:prSet/>
      <dgm:spPr/>
      <dgm:t>
        <a:bodyPr/>
        <a:lstStyle/>
        <a:p>
          <a:pPr algn="ctr"/>
          <a:endParaRPr lang="en-US"/>
        </a:p>
      </dgm:t>
    </dgm:pt>
    <dgm:pt modelId="{50F897F7-CE98-422A-9061-8DED246F8046}">
      <dgm:prSet custT="1"/>
      <dgm:spPr/>
      <dgm:t>
        <a:bodyPr/>
        <a:lstStyle/>
        <a:p>
          <a:pPr algn="ctr"/>
          <a:r>
            <a:rPr lang="nl-NL" sz="1200" dirty="0" smtClean="0"/>
            <a:t>Idle for 30 min</a:t>
          </a:r>
          <a:endParaRPr lang="nl-NL" sz="1200" dirty="0"/>
        </a:p>
      </dgm:t>
    </dgm:pt>
    <dgm:pt modelId="{1035AEB6-5C3C-424E-8368-B75A8E04425F}" type="parTrans" cxnId="{3DB87E53-7E09-444E-AC75-8D568A191EBD}">
      <dgm:prSet/>
      <dgm:spPr/>
      <dgm:t>
        <a:bodyPr/>
        <a:lstStyle/>
        <a:p>
          <a:pPr algn="ctr"/>
          <a:endParaRPr lang="en-US"/>
        </a:p>
      </dgm:t>
    </dgm:pt>
    <dgm:pt modelId="{75235476-C660-41D6-9AD7-B43AB5B67701}" type="sibTrans" cxnId="{3DB87E53-7E09-444E-AC75-8D568A191EBD}">
      <dgm:prSet/>
      <dgm:spPr/>
      <dgm:t>
        <a:bodyPr/>
        <a:lstStyle/>
        <a:p>
          <a:pPr algn="ctr"/>
          <a:endParaRPr lang="en-US"/>
        </a:p>
      </dgm:t>
    </dgm:pt>
    <dgm:pt modelId="{098BD669-FBB3-4BE2-BF04-1A2662ECF13E}">
      <dgm:prSet custT="1"/>
      <dgm:spPr/>
      <dgm:t>
        <a:bodyPr/>
        <a:lstStyle/>
        <a:p>
          <a:pPr algn="ctr"/>
          <a:r>
            <a:rPr lang="nl-NL" sz="1200" dirty="0" smtClean="0"/>
            <a:t>Login VSI test</a:t>
          </a:r>
          <a:endParaRPr lang="nl-NL" sz="1200" dirty="0"/>
        </a:p>
      </dgm:t>
    </dgm:pt>
    <dgm:pt modelId="{274C3797-7357-4093-8360-19751BF1D43A}" type="parTrans" cxnId="{F96677FD-17D8-481F-A293-C7665DFECD9F}">
      <dgm:prSet/>
      <dgm:spPr/>
      <dgm:t>
        <a:bodyPr/>
        <a:lstStyle/>
        <a:p>
          <a:pPr algn="ctr"/>
          <a:endParaRPr lang="en-US"/>
        </a:p>
      </dgm:t>
    </dgm:pt>
    <dgm:pt modelId="{451F1F24-BE76-4DA8-85EF-727EDE2C3125}" type="sibTrans" cxnId="{F96677FD-17D8-481F-A293-C7665DFECD9F}">
      <dgm:prSet/>
      <dgm:spPr/>
      <dgm:t>
        <a:bodyPr/>
        <a:lstStyle/>
        <a:p>
          <a:pPr algn="ctr"/>
          <a:endParaRPr lang="en-US"/>
        </a:p>
      </dgm:t>
    </dgm:pt>
    <dgm:pt modelId="{3295C6DC-B057-4FCD-917B-86C619B3F45E}">
      <dgm:prSet/>
      <dgm:spPr/>
      <dgm:t>
        <a:bodyPr/>
        <a:lstStyle/>
        <a:p>
          <a:pPr algn="ctr"/>
          <a:endParaRPr lang="en-US"/>
        </a:p>
      </dgm:t>
    </dgm:pt>
    <dgm:pt modelId="{73BAE178-0844-4D31-940C-7337C43513E8}" type="parTrans" cxnId="{43EDD1BC-29C9-4AA2-BFD1-85AE6CE02689}">
      <dgm:prSet/>
      <dgm:spPr/>
      <dgm:t>
        <a:bodyPr/>
        <a:lstStyle/>
        <a:p>
          <a:pPr algn="ctr"/>
          <a:endParaRPr lang="en-US"/>
        </a:p>
      </dgm:t>
    </dgm:pt>
    <dgm:pt modelId="{AB69AAA0-5016-4863-BAB4-6FA6E9E4EF96}" type="sibTrans" cxnId="{43EDD1BC-29C9-4AA2-BFD1-85AE6CE02689}">
      <dgm:prSet/>
      <dgm:spPr/>
      <dgm:t>
        <a:bodyPr/>
        <a:lstStyle/>
        <a:p>
          <a:pPr algn="ctr"/>
          <a:endParaRPr lang="en-US"/>
        </a:p>
      </dgm:t>
    </dgm:pt>
    <dgm:pt modelId="{69A06905-BEBD-41E6-B9C7-04C835A34D78}" type="pres">
      <dgm:prSet presAssocID="{573BBC7B-5CDA-4B16-AA1A-17E431930435}" presName="compositeShape" presStyleCnt="0">
        <dgm:presLayoutVars>
          <dgm:chMax val="7"/>
          <dgm:dir/>
          <dgm:resizeHandles val="exact"/>
        </dgm:presLayoutVars>
      </dgm:prSet>
      <dgm:spPr/>
      <dgm:t>
        <a:bodyPr/>
        <a:lstStyle/>
        <a:p>
          <a:endParaRPr lang="en-US"/>
        </a:p>
      </dgm:t>
    </dgm:pt>
    <dgm:pt modelId="{90ACB46E-A624-43EF-84DF-E60642F46A7B}" type="pres">
      <dgm:prSet presAssocID="{573BBC7B-5CDA-4B16-AA1A-17E431930435}" presName="wedge1" presStyleLbl="node1" presStyleIdx="0" presStyleCnt="7"/>
      <dgm:spPr/>
      <dgm:t>
        <a:bodyPr/>
        <a:lstStyle/>
        <a:p>
          <a:endParaRPr lang="en-US"/>
        </a:p>
      </dgm:t>
    </dgm:pt>
    <dgm:pt modelId="{E07EB49A-67F9-4F28-B503-A51C3AEFDB04}" type="pres">
      <dgm:prSet presAssocID="{573BBC7B-5CDA-4B16-AA1A-17E431930435}" presName="dummy1a" presStyleCnt="0"/>
      <dgm:spPr/>
    </dgm:pt>
    <dgm:pt modelId="{A9D51070-D5EC-4FA6-8751-D66C4465F0F9}" type="pres">
      <dgm:prSet presAssocID="{573BBC7B-5CDA-4B16-AA1A-17E431930435}" presName="dummy1b" presStyleCnt="0"/>
      <dgm:spPr/>
    </dgm:pt>
    <dgm:pt modelId="{493583F7-115F-4EE3-8BCE-65AC414E72C7}" type="pres">
      <dgm:prSet presAssocID="{573BBC7B-5CDA-4B16-AA1A-17E431930435}" presName="wedge1Tx" presStyleLbl="node1" presStyleIdx="0" presStyleCnt="7">
        <dgm:presLayoutVars>
          <dgm:chMax val="0"/>
          <dgm:chPref val="0"/>
          <dgm:bulletEnabled val="1"/>
        </dgm:presLayoutVars>
      </dgm:prSet>
      <dgm:spPr/>
      <dgm:t>
        <a:bodyPr/>
        <a:lstStyle/>
        <a:p>
          <a:endParaRPr lang="en-US"/>
        </a:p>
      </dgm:t>
    </dgm:pt>
    <dgm:pt modelId="{ECA4F018-0D65-4921-8221-875F3DF10274}" type="pres">
      <dgm:prSet presAssocID="{573BBC7B-5CDA-4B16-AA1A-17E431930435}" presName="wedge2" presStyleLbl="node1" presStyleIdx="1" presStyleCnt="7"/>
      <dgm:spPr/>
      <dgm:t>
        <a:bodyPr/>
        <a:lstStyle/>
        <a:p>
          <a:endParaRPr lang="en-US"/>
        </a:p>
      </dgm:t>
    </dgm:pt>
    <dgm:pt modelId="{CE050981-0BF7-4812-B03B-6417149B01D5}" type="pres">
      <dgm:prSet presAssocID="{573BBC7B-5CDA-4B16-AA1A-17E431930435}" presName="dummy2a" presStyleCnt="0"/>
      <dgm:spPr/>
    </dgm:pt>
    <dgm:pt modelId="{8C08C8CC-2F60-41B4-9DEF-1CE3EB96262A}" type="pres">
      <dgm:prSet presAssocID="{573BBC7B-5CDA-4B16-AA1A-17E431930435}" presName="dummy2b" presStyleCnt="0"/>
      <dgm:spPr/>
    </dgm:pt>
    <dgm:pt modelId="{CA630075-6DD7-4EBB-AE66-6805AEE8457E}" type="pres">
      <dgm:prSet presAssocID="{573BBC7B-5CDA-4B16-AA1A-17E431930435}" presName="wedge2Tx" presStyleLbl="node1" presStyleIdx="1" presStyleCnt="7">
        <dgm:presLayoutVars>
          <dgm:chMax val="0"/>
          <dgm:chPref val="0"/>
          <dgm:bulletEnabled val="1"/>
        </dgm:presLayoutVars>
      </dgm:prSet>
      <dgm:spPr/>
      <dgm:t>
        <a:bodyPr/>
        <a:lstStyle/>
        <a:p>
          <a:endParaRPr lang="en-US"/>
        </a:p>
      </dgm:t>
    </dgm:pt>
    <dgm:pt modelId="{A7C00331-80C2-4255-99CB-3F803A54A3BB}" type="pres">
      <dgm:prSet presAssocID="{573BBC7B-5CDA-4B16-AA1A-17E431930435}" presName="wedge3" presStyleLbl="node1" presStyleIdx="2" presStyleCnt="7"/>
      <dgm:spPr/>
      <dgm:t>
        <a:bodyPr/>
        <a:lstStyle/>
        <a:p>
          <a:endParaRPr lang="en-US"/>
        </a:p>
      </dgm:t>
    </dgm:pt>
    <dgm:pt modelId="{B1B0B1A1-809A-4AD0-AD13-B254C1BC35F0}" type="pres">
      <dgm:prSet presAssocID="{573BBC7B-5CDA-4B16-AA1A-17E431930435}" presName="dummy3a" presStyleCnt="0"/>
      <dgm:spPr/>
    </dgm:pt>
    <dgm:pt modelId="{72E4DDDF-00BC-400A-882B-B53B13087544}" type="pres">
      <dgm:prSet presAssocID="{573BBC7B-5CDA-4B16-AA1A-17E431930435}" presName="dummy3b" presStyleCnt="0"/>
      <dgm:spPr/>
    </dgm:pt>
    <dgm:pt modelId="{67B12158-CCA3-48EC-89B2-51AC6B769885}" type="pres">
      <dgm:prSet presAssocID="{573BBC7B-5CDA-4B16-AA1A-17E431930435}" presName="wedge3Tx" presStyleLbl="node1" presStyleIdx="2" presStyleCnt="7">
        <dgm:presLayoutVars>
          <dgm:chMax val="0"/>
          <dgm:chPref val="0"/>
          <dgm:bulletEnabled val="1"/>
        </dgm:presLayoutVars>
      </dgm:prSet>
      <dgm:spPr/>
      <dgm:t>
        <a:bodyPr/>
        <a:lstStyle/>
        <a:p>
          <a:endParaRPr lang="en-US"/>
        </a:p>
      </dgm:t>
    </dgm:pt>
    <dgm:pt modelId="{B684DA1A-F9D4-4E61-B9E6-5C50BB2E7514}" type="pres">
      <dgm:prSet presAssocID="{573BBC7B-5CDA-4B16-AA1A-17E431930435}" presName="wedge4" presStyleLbl="node1" presStyleIdx="3" presStyleCnt="7"/>
      <dgm:spPr/>
      <dgm:t>
        <a:bodyPr/>
        <a:lstStyle/>
        <a:p>
          <a:endParaRPr lang="en-US"/>
        </a:p>
      </dgm:t>
    </dgm:pt>
    <dgm:pt modelId="{62D0AC8A-10ED-41F6-A648-BB5145BDE41B}" type="pres">
      <dgm:prSet presAssocID="{573BBC7B-5CDA-4B16-AA1A-17E431930435}" presName="dummy4a" presStyleCnt="0"/>
      <dgm:spPr/>
    </dgm:pt>
    <dgm:pt modelId="{0A7736E6-FACB-4A42-B724-75C646515D65}" type="pres">
      <dgm:prSet presAssocID="{573BBC7B-5CDA-4B16-AA1A-17E431930435}" presName="dummy4b" presStyleCnt="0"/>
      <dgm:spPr/>
    </dgm:pt>
    <dgm:pt modelId="{E762551B-8BD9-4838-9378-BA0D73738115}" type="pres">
      <dgm:prSet presAssocID="{573BBC7B-5CDA-4B16-AA1A-17E431930435}" presName="wedge4Tx" presStyleLbl="node1" presStyleIdx="3" presStyleCnt="7">
        <dgm:presLayoutVars>
          <dgm:chMax val="0"/>
          <dgm:chPref val="0"/>
          <dgm:bulletEnabled val="1"/>
        </dgm:presLayoutVars>
      </dgm:prSet>
      <dgm:spPr/>
      <dgm:t>
        <a:bodyPr/>
        <a:lstStyle/>
        <a:p>
          <a:endParaRPr lang="en-US"/>
        </a:p>
      </dgm:t>
    </dgm:pt>
    <dgm:pt modelId="{44CD6DCA-D115-4BAE-AEBC-9C113CFA54B3}" type="pres">
      <dgm:prSet presAssocID="{573BBC7B-5CDA-4B16-AA1A-17E431930435}" presName="wedge5" presStyleLbl="node1" presStyleIdx="4" presStyleCnt="7"/>
      <dgm:spPr/>
      <dgm:t>
        <a:bodyPr/>
        <a:lstStyle/>
        <a:p>
          <a:endParaRPr lang="en-US"/>
        </a:p>
      </dgm:t>
    </dgm:pt>
    <dgm:pt modelId="{43C3A490-12C7-4248-904E-816D83B9FC5C}" type="pres">
      <dgm:prSet presAssocID="{573BBC7B-5CDA-4B16-AA1A-17E431930435}" presName="dummy5a" presStyleCnt="0"/>
      <dgm:spPr/>
    </dgm:pt>
    <dgm:pt modelId="{5175FCFF-2E49-4FC4-82BC-8F36DE8FC8C1}" type="pres">
      <dgm:prSet presAssocID="{573BBC7B-5CDA-4B16-AA1A-17E431930435}" presName="dummy5b" presStyleCnt="0"/>
      <dgm:spPr/>
    </dgm:pt>
    <dgm:pt modelId="{DBE00B1E-3B8F-43F1-91B3-50656E03002D}" type="pres">
      <dgm:prSet presAssocID="{573BBC7B-5CDA-4B16-AA1A-17E431930435}" presName="wedge5Tx" presStyleLbl="node1" presStyleIdx="4" presStyleCnt="7">
        <dgm:presLayoutVars>
          <dgm:chMax val="0"/>
          <dgm:chPref val="0"/>
          <dgm:bulletEnabled val="1"/>
        </dgm:presLayoutVars>
      </dgm:prSet>
      <dgm:spPr/>
      <dgm:t>
        <a:bodyPr/>
        <a:lstStyle/>
        <a:p>
          <a:endParaRPr lang="en-US"/>
        </a:p>
      </dgm:t>
    </dgm:pt>
    <dgm:pt modelId="{0CC4B309-595F-4489-A40B-367CF5779750}" type="pres">
      <dgm:prSet presAssocID="{573BBC7B-5CDA-4B16-AA1A-17E431930435}" presName="wedge6" presStyleLbl="node1" presStyleIdx="5" presStyleCnt="7"/>
      <dgm:spPr/>
      <dgm:t>
        <a:bodyPr/>
        <a:lstStyle/>
        <a:p>
          <a:endParaRPr lang="en-US"/>
        </a:p>
      </dgm:t>
    </dgm:pt>
    <dgm:pt modelId="{9C942BF6-DBC0-4984-807B-1EE61E064301}" type="pres">
      <dgm:prSet presAssocID="{573BBC7B-5CDA-4B16-AA1A-17E431930435}" presName="dummy6a" presStyleCnt="0"/>
      <dgm:spPr/>
    </dgm:pt>
    <dgm:pt modelId="{A4906F74-2F10-4528-9EC2-9E96CC44709C}" type="pres">
      <dgm:prSet presAssocID="{573BBC7B-5CDA-4B16-AA1A-17E431930435}" presName="dummy6b" presStyleCnt="0"/>
      <dgm:spPr/>
    </dgm:pt>
    <dgm:pt modelId="{AF164DC1-ACDF-4AF8-AA34-BB305A1AF805}" type="pres">
      <dgm:prSet presAssocID="{573BBC7B-5CDA-4B16-AA1A-17E431930435}" presName="wedge6Tx" presStyleLbl="node1" presStyleIdx="5" presStyleCnt="7">
        <dgm:presLayoutVars>
          <dgm:chMax val="0"/>
          <dgm:chPref val="0"/>
          <dgm:bulletEnabled val="1"/>
        </dgm:presLayoutVars>
      </dgm:prSet>
      <dgm:spPr/>
      <dgm:t>
        <a:bodyPr/>
        <a:lstStyle/>
        <a:p>
          <a:endParaRPr lang="en-US"/>
        </a:p>
      </dgm:t>
    </dgm:pt>
    <dgm:pt modelId="{64B0C896-193A-4666-9CC3-91186EEFCFBD}" type="pres">
      <dgm:prSet presAssocID="{573BBC7B-5CDA-4B16-AA1A-17E431930435}" presName="wedge7" presStyleLbl="node1" presStyleIdx="6" presStyleCnt="7"/>
      <dgm:spPr/>
      <dgm:t>
        <a:bodyPr/>
        <a:lstStyle/>
        <a:p>
          <a:endParaRPr lang="en-US"/>
        </a:p>
      </dgm:t>
    </dgm:pt>
    <dgm:pt modelId="{CE8D04FC-D138-4BA8-AA99-F7640BEA91D0}" type="pres">
      <dgm:prSet presAssocID="{573BBC7B-5CDA-4B16-AA1A-17E431930435}" presName="dummy7a" presStyleCnt="0"/>
      <dgm:spPr/>
    </dgm:pt>
    <dgm:pt modelId="{8E3B11AF-7C7D-4EA4-95A7-F7C6835A408F}" type="pres">
      <dgm:prSet presAssocID="{573BBC7B-5CDA-4B16-AA1A-17E431930435}" presName="dummy7b" presStyleCnt="0"/>
      <dgm:spPr/>
    </dgm:pt>
    <dgm:pt modelId="{CB56B6A4-C20E-48F4-948D-7D0967408E9C}" type="pres">
      <dgm:prSet presAssocID="{573BBC7B-5CDA-4B16-AA1A-17E431930435}" presName="wedge7Tx" presStyleLbl="node1" presStyleIdx="6" presStyleCnt="7">
        <dgm:presLayoutVars>
          <dgm:chMax val="0"/>
          <dgm:chPref val="0"/>
          <dgm:bulletEnabled val="1"/>
        </dgm:presLayoutVars>
      </dgm:prSet>
      <dgm:spPr/>
      <dgm:t>
        <a:bodyPr/>
        <a:lstStyle/>
        <a:p>
          <a:endParaRPr lang="en-US"/>
        </a:p>
      </dgm:t>
    </dgm:pt>
    <dgm:pt modelId="{646E5A8A-4B82-4279-AB84-F94DE9268F63}" type="pres">
      <dgm:prSet presAssocID="{621A9546-FA97-44D8-A611-107A67193DCA}" presName="arrowWedge1" presStyleLbl="fgSibTrans2D1" presStyleIdx="0" presStyleCnt="7"/>
      <dgm:spPr/>
      <dgm:t>
        <a:bodyPr/>
        <a:lstStyle/>
        <a:p>
          <a:endParaRPr lang="en-US"/>
        </a:p>
      </dgm:t>
    </dgm:pt>
    <dgm:pt modelId="{27AA71CB-8DE6-404A-918E-4B151990C0F9}" type="pres">
      <dgm:prSet presAssocID="{7D1D0FB1-0962-4200-8D24-88A6971A632D}" presName="arrowWedge2" presStyleLbl="fgSibTrans2D1" presStyleIdx="1" presStyleCnt="7"/>
      <dgm:spPr/>
    </dgm:pt>
    <dgm:pt modelId="{96DEC896-E67D-4AB0-B8F8-8E056C58B64C}" type="pres">
      <dgm:prSet presAssocID="{3084F0D0-0286-49A1-8397-8F876C0392B6}" presName="arrowWedge3" presStyleLbl="fgSibTrans2D1" presStyleIdx="2" presStyleCnt="7"/>
      <dgm:spPr/>
    </dgm:pt>
    <dgm:pt modelId="{1839EDBE-A32F-487D-9F68-1C19B876F692}" type="pres">
      <dgm:prSet presAssocID="{AD7D953D-1911-4331-9611-5B505C21854A}" presName="arrowWedge4" presStyleLbl="fgSibTrans2D1" presStyleIdx="3" presStyleCnt="7"/>
      <dgm:spPr/>
    </dgm:pt>
    <dgm:pt modelId="{104197FD-64F4-4964-BEEE-C6B7FAD3302B}" type="pres">
      <dgm:prSet presAssocID="{D8B1A1BF-3682-4F7A-B103-AE2D8BA0289F}" presName="arrowWedge5" presStyleLbl="fgSibTrans2D1" presStyleIdx="4" presStyleCnt="7"/>
      <dgm:spPr/>
    </dgm:pt>
    <dgm:pt modelId="{0B2AFFE8-7B71-4DFB-AEB1-32D20E870706}" type="pres">
      <dgm:prSet presAssocID="{75235476-C660-41D6-9AD7-B43AB5B67701}" presName="arrowWedge6" presStyleLbl="fgSibTrans2D1" presStyleIdx="5" presStyleCnt="7"/>
      <dgm:spPr/>
    </dgm:pt>
    <dgm:pt modelId="{C2319F5B-C0DE-45B1-AA9B-DBDF1DC22DC5}" type="pres">
      <dgm:prSet presAssocID="{451F1F24-BE76-4DA8-85EF-727EDE2C3125}" presName="arrowWedge7" presStyleLbl="fgSibTrans2D1" presStyleIdx="6" presStyleCnt="7"/>
      <dgm:spPr/>
    </dgm:pt>
  </dgm:ptLst>
  <dgm:cxnLst>
    <dgm:cxn modelId="{B4503D2D-0EAC-4C84-AB8E-C798C34072E7}" srcId="{573BBC7B-5CDA-4B16-AA1A-17E431930435}" destId="{D0D45E9F-0BE1-4ED6-AEA5-470DEA9DB887}" srcOrd="0" destOrd="0" parTransId="{71F34217-C375-4E9B-BA74-3994F963AC20}" sibTransId="{621A9546-FA97-44D8-A611-107A67193DCA}"/>
    <dgm:cxn modelId="{D5CAF785-3D97-4DE5-AA65-E47949F4D4C6}" srcId="{573BBC7B-5CDA-4B16-AA1A-17E431930435}" destId="{55A66DD9-4B21-4BE7-9E45-7BC61A9DA62A}" srcOrd="3" destOrd="0" parTransId="{80BC57E3-73ED-4D67-94FE-766C0C840FBC}" sibTransId="{AD7D953D-1911-4331-9611-5B505C21854A}"/>
    <dgm:cxn modelId="{C4F0FF5F-E56B-4C44-9034-8BF053A2543C}" type="presOf" srcId="{55A66DD9-4B21-4BE7-9E45-7BC61A9DA62A}" destId="{B684DA1A-F9D4-4E61-B9E6-5C50BB2E7514}" srcOrd="0" destOrd="0" presId="urn:microsoft.com/office/officeart/2005/8/layout/cycle8"/>
    <dgm:cxn modelId="{2FAB8ACD-151C-41B7-951E-0C28A41BBD77}" srcId="{573BBC7B-5CDA-4B16-AA1A-17E431930435}" destId="{DF5402B1-9A78-474A-A8AC-4E5C7C156216}" srcOrd="1" destOrd="0" parTransId="{1F7F7E75-EECF-4516-B711-ABA0E191E354}" sibTransId="{7D1D0FB1-0962-4200-8D24-88A6971A632D}"/>
    <dgm:cxn modelId="{3DB87E53-7E09-444E-AC75-8D568A191EBD}" srcId="{573BBC7B-5CDA-4B16-AA1A-17E431930435}" destId="{50F897F7-CE98-422A-9061-8DED246F8046}" srcOrd="5" destOrd="0" parTransId="{1035AEB6-5C3C-424E-8368-B75A8E04425F}" sibTransId="{75235476-C660-41D6-9AD7-B43AB5B67701}"/>
    <dgm:cxn modelId="{2CF748DD-A959-4C29-AEFD-07081B7A67D7}" type="presOf" srcId="{D0D45E9F-0BE1-4ED6-AEA5-470DEA9DB887}" destId="{90ACB46E-A624-43EF-84DF-E60642F46A7B}" srcOrd="0" destOrd="0" presId="urn:microsoft.com/office/officeart/2005/8/layout/cycle8"/>
    <dgm:cxn modelId="{D1DEAE81-F439-4FAF-B008-FD4441803893}" type="presOf" srcId="{DF5402B1-9A78-474A-A8AC-4E5C7C156216}" destId="{ECA4F018-0D65-4921-8221-875F3DF10274}" srcOrd="0" destOrd="0" presId="urn:microsoft.com/office/officeart/2005/8/layout/cycle8"/>
    <dgm:cxn modelId="{0BB01E34-17F0-461E-A533-E4991EF45F84}" type="presOf" srcId="{DF5402B1-9A78-474A-A8AC-4E5C7C156216}" destId="{CA630075-6DD7-4EBB-AE66-6805AEE8457E}" srcOrd="1" destOrd="0" presId="urn:microsoft.com/office/officeart/2005/8/layout/cycle8"/>
    <dgm:cxn modelId="{BD18C52B-A9C2-410F-8AFB-6700C03E893D}" type="presOf" srcId="{D0D45E9F-0BE1-4ED6-AEA5-470DEA9DB887}" destId="{493583F7-115F-4EE3-8BCE-65AC414E72C7}" srcOrd="1" destOrd="0" presId="urn:microsoft.com/office/officeart/2005/8/layout/cycle8"/>
    <dgm:cxn modelId="{AA19DA61-610E-439C-83FE-3415E705AC19}" type="presOf" srcId="{3742F8EC-5570-402C-90C5-E0C9556C886E}" destId="{A7C00331-80C2-4255-99CB-3F803A54A3BB}" srcOrd="0" destOrd="0" presId="urn:microsoft.com/office/officeart/2005/8/layout/cycle8"/>
    <dgm:cxn modelId="{F96677FD-17D8-481F-A293-C7665DFECD9F}" srcId="{573BBC7B-5CDA-4B16-AA1A-17E431930435}" destId="{098BD669-FBB3-4BE2-BF04-1A2662ECF13E}" srcOrd="6" destOrd="0" parTransId="{274C3797-7357-4093-8360-19751BF1D43A}" sibTransId="{451F1F24-BE76-4DA8-85EF-727EDE2C3125}"/>
    <dgm:cxn modelId="{553C76D2-3FF3-40AE-B470-45952FCC05E2}" type="presOf" srcId="{50F897F7-CE98-422A-9061-8DED246F8046}" destId="{AF164DC1-ACDF-4AF8-AA34-BB305A1AF805}" srcOrd="1" destOrd="0" presId="urn:microsoft.com/office/officeart/2005/8/layout/cycle8"/>
    <dgm:cxn modelId="{7CF5DDD9-14A0-483C-B6EC-F619B2C15248}" type="presOf" srcId="{55A66DD9-4B21-4BE7-9E45-7BC61A9DA62A}" destId="{E762551B-8BD9-4838-9378-BA0D73738115}" srcOrd="1" destOrd="0" presId="urn:microsoft.com/office/officeart/2005/8/layout/cycle8"/>
    <dgm:cxn modelId="{2BFEDC27-6A83-47AF-BED8-60296AE8BDE0}" type="presOf" srcId="{3742F8EC-5570-402C-90C5-E0C9556C886E}" destId="{67B12158-CCA3-48EC-89B2-51AC6B769885}" srcOrd="1" destOrd="0" presId="urn:microsoft.com/office/officeart/2005/8/layout/cycle8"/>
    <dgm:cxn modelId="{6CB201A9-E411-4539-90F6-FCCD3F2003B7}" type="presOf" srcId="{098BD669-FBB3-4BE2-BF04-1A2662ECF13E}" destId="{CB56B6A4-C20E-48F4-948D-7D0967408E9C}" srcOrd="1" destOrd="0" presId="urn:microsoft.com/office/officeart/2005/8/layout/cycle8"/>
    <dgm:cxn modelId="{81C496E5-E2C4-4234-BCC7-C8538C34A41E}" srcId="{573BBC7B-5CDA-4B16-AA1A-17E431930435}" destId="{B2571473-0787-46D8-A891-41898DFBCDAF}" srcOrd="4" destOrd="0" parTransId="{6A457302-E09B-4DFA-A7F3-665532C75FB7}" sibTransId="{D8B1A1BF-3682-4F7A-B103-AE2D8BA0289F}"/>
    <dgm:cxn modelId="{683AF162-BFEE-4BB4-953B-B8F9E7BF07B1}" type="presOf" srcId="{B2571473-0787-46D8-A891-41898DFBCDAF}" destId="{DBE00B1E-3B8F-43F1-91B3-50656E03002D}" srcOrd="1" destOrd="0" presId="urn:microsoft.com/office/officeart/2005/8/layout/cycle8"/>
    <dgm:cxn modelId="{0678FFA7-BB52-4E8F-85C6-124C3BDB4D74}" type="presOf" srcId="{098BD669-FBB3-4BE2-BF04-1A2662ECF13E}" destId="{64B0C896-193A-4666-9CC3-91186EEFCFBD}" srcOrd="0" destOrd="0" presId="urn:microsoft.com/office/officeart/2005/8/layout/cycle8"/>
    <dgm:cxn modelId="{AF630A6F-9062-4EA2-91C5-BCF63CEE878B}" type="presOf" srcId="{B2571473-0787-46D8-A891-41898DFBCDAF}" destId="{44CD6DCA-D115-4BAE-AEBC-9C113CFA54B3}" srcOrd="0" destOrd="0" presId="urn:microsoft.com/office/officeart/2005/8/layout/cycle8"/>
    <dgm:cxn modelId="{44BA6516-72E2-4CC9-B63D-60B888F798C4}" type="presOf" srcId="{50F897F7-CE98-422A-9061-8DED246F8046}" destId="{0CC4B309-595F-4489-A40B-367CF5779750}" srcOrd="0" destOrd="0" presId="urn:microsoft.com/office/officeart/2005/8/layout/cycle8"/>
    <dgm:cxn modelId="{8E8E1862-A148-44A4-ACDF-1925EDB8F7BC}" srcId="{573BBC7B-5CDA-4B16-AA1A-17E431930435}" destId="{3742F8EC-5570-402C-90C5-E0C9556C886E}" srcOrd="2" destOrd="0" parTransId="{EA4B9A98-71E5-4A74-BDE4-3F9BC01650AD}" sibTransId="{3084F0D0-0286-49A1-8397-8F876C0392B6}"/>
    <dgm:cxn modelId="{814EECEE-B3F5-4709-8A42-9B9A366F17AB}" type="presOf" srcId="{573BBC7B-5CDA-4B16-AA1A-17E431930435}" destId="{69A06905-BEBD-41E6-B9C7-04C835A34D78}" srcOrd="0" destOrd="0" presId="urn:microsoft.com/office/officeart/2005/8/layout/cycle8"/>
    <dgm:cxn modelId="{43EDD1BC-29C9-4AA2-BFD1-85AE6CE02689}" srcId="{573BBC7B-5CDA-4B16-AA1A-17E431930435}" destId="{3295C6DC-B057-4FCD-917B-86C619B3F45E}" srcOrd="7" destOrd="0" parTransId="{73BAE178-0844-4D31-940C-7337C43513E8}" sibTransId="{AB69AAA0-5016-4863-BAB4-6FA6E9E4EF96}"/>
    <dgm:cxn modelId="{01BA49F1-B62C-4CFB-B1C7-D173687A6632}" type="presParOf" srcId="{69A06905-BEBD-41E6-B9C7-04C835A34D78}" destId="{90ACB46E-A624-43EF-84DF-E60642F46A7B}" srcOrd="0" destOrd="0" presId="urn:microsoft.com/office/officeart/2005/8/layout/cycle8"/>
    <dgm:cxn modelId="{DC94A178-4A15-4033-9F2F-5569F5079635}" type="presParOf" srcId="{69A06905-BEBD-41E6-B9C7-04C835A34D78}" destId="{E07EB49A-67F9-4F28-B503-A51C3AEFDB04}" srcOrd="1" destOrd="0" presId="urn:microsoft.com/office/officeart/2005/8/layout/cycle8"/>
    <dgm:cxn modelId="{2B748F31-5503-41D5-97AD-8D9FF83A7EF4}" type="presParOf" srcId="{69A06905-BEBD-41E6-B9C7-04C835A34D78}" destId="{A9D51070-D5EC-4FA6-8751-D66C4465F0F9}" srcOrd="2" destOrd="0" presId="urn:microsoft.com/office/officeart/2005/8/layout/cycle8"/>
    <dgm:cxn modelId="{5A5CB541-E9FB-483C-8E74-18777E07A46E}" type="presParOf" srcId="{69A06905-BEBD-41E6-B9C7-04C835A34D78}" destId="{493583F7-115F-4EE3-8BCE-65AC414E72C7}" srcOrd="3" destOrd="0" presId="urn:microsoft.com/office/officeart/2005/8/layout/cycle8"/>
    <dgm:cxn modelId="{1DA39F94-F116-42F2-8CAC-0D61CDE8739F}" type="presParOf" srcId="{69A06905-BEBD-41E6-B9C7-04C835A34D78}" destId="{ECA4F018-0D65-4921-8221-875F3DF10274}" srcOrd="4" destOrd="0" presId="urn:microsoft.com/office/officeart/2005/8/layout/cycle8"/>
    <dgm:cxn modelId="{B6631B3E-AD0C-477E-AE39-84F102FA3D88}" type="presParOf" srcId="{69A06905-BEBD-41E6-B9C7-04C835A34D78}" destId="{CE050981-0BF7-4812-B03B-6417149B01D5}" srcOrd="5" destOrd="0" presId="urn:microsoft.com/office/officeart/2005/8/layout/cycle8"/>
    <dgm:cxn modelId="{0E710EA7-A108-4DAD-A1D1-D44E29676E7D}" type="presParOf" srcId="{69A06905-BEBD-41E6-B9C7-04C835A34D78}" destId="{8C08C8CC-2F60-41B4-9DEF-1CE3EB96262A}" srcOrd="6" destOrd="0" presId="urn:microsoft.com/office/officeart/2005/8/layout/cycle8"/>
    <dgm:cxn modelId="{B489125A-C77C-4D41-BC67-E0D86B6618DA}" type="presParOf" srcId="{69A06905-BEBD-41E6-B9C7-04C835A34D78}" destId="{CA630075-6DD7-4EBB-AE66-6805AEE8457E}" srcOrd="7" destOrd="0" presId="urn:microsoft.com/office/officeart/2005/8/layout/cycle8"/>
    <dgm:cxn modelId="{1096A465-7CB0-4E59-92B0-FFC167A82635}" type="presParOf" srcId="{69A06905-BEBD-41E6-B9C7-04C835A34D78}" destId="{A7C00331-80C2-4255-99CB-3F803A54A3BB}" srcOrd="8" destOrd="0" presId="urn:microsoft.com/office/officeart/2005/8/layout/cycle8"/>
    <dgm:cxn modelId="{24BFCE78-BA2F-44F4-98A5-88221D562FE8}" type="presParOf" srcId="{69A06905-BEBD-41E6-B9C7-04C835A34D78}" destId="{B1B0B1A1-809A-4AD0-AD13-B254C1BC35F0}" srcOrd="9" destOrd="0" presId="urn:microsoft.com/office/officeart/2005/8/layout/cycle8"/>
    <dgm:cxn modelId="{F80882EE-DCA2-41D1-A96C-03C99E96F0DA}" type="presParOf" srcId="{69A06905-BEBD-41E6-B9C7-04C835A34D78}" destId="{72E4DDDF-00BC-400A-882B-B53B13087544}" srcOrd="10" destOrd="0" presId="urn:microsoft.com/office/officeart/2005/8/layout/cycle8"/>
    <dgm:cxn modelId="{2E274A54-1594-4026-8EA6-B4AF5078BAE3}" type="presParOf" srcId="{69A06905-BEBD-41E6-B9C7-04C835A34D78}" destId="{67B12158-CCA3-48EC-89B2-51AC6B769885}" srcOrd="11" destOrd="0" presId="urn:microsoft.com/office/officeart/2005/8/layout/cycle8"/>
    <dgm:cxn modelId="{8B816FBC-7B49-418E-AE4B-3B476132E98D}" type="presParOf" srcId="{69A06905-BEBD-41E6-B9C7-04C835A34D78}" destId="{B684DA1A-F9D4-4E61-B9E6-5C50BB2E7514}" srcOrd="12" destOrd="0" presId="urn:microsoft.com/office/officeart/2005/8/layout/cycle8"/>
    <dgm:cxn modelId="{AEAFB786-B5F8-4368-BE30-34DD3AD4EDF1}" type="presParOf" srcId="{69A06905-BEBD-41E6-B9C7-04C835A34D78}" destId="{62D0AC8A-10ED-41F6-A648-BB5145BDE41B}" srcOrd="13" destOrd="0" presId="urn:microsoft.com/office/officeart/2005/8/layout/cycle8"/>
    <dgm:cxn modelId="{7724B00E-BE41-44FD-BD61-F3E736FB1A66}" type="presParOf" srcId="{69A06905-BEBD-41E6-B9C7-04C835A34D78}" destId="{0A7736E6-FACB-4A42-B724-75C646515D65}" srcOrd="14" destOrd="0" presId="urn:microsoft.com/office/officeart/2005/8/layout/cycle8"/>
    <dgm:cxn modelId="{59EEB9E6-1B86-4E3B-8007-DF8F2F2EFEBA}" type="presParOf" srcId="{69A06905-BEBD-41E6-B9C7-04C835A34D78}" destId="{E762551B-8BD9-4838-9378-BA0D73738115}" srcOrd="15" destOrd="0" presId="urn:microsoft.com/office/officeart/2005/8/layout/cycle8"/>
    <dgm:cxn modelId="{D1872DFB-F725-437F-A274-8D5CC826DD9E}" type="presParOf" srcId="{69A06905-BEBD-41E6-B9C7-04C835A34D78}" destId="{44CD6DCA-D115-4BAE-AEBC-9C113CFA54B3}" srcOrd="16" destOrd="0" presId="urn:microsoft.com/office/officeart/2005/8/layout/cycle8"/>
    <dgm:cxn modelId="{F2A8A195-C19B-423D-A9B4-9871903ECF8E}" type="presParOf" srcId="{69A06905-BEBD-41E6-B9C7-04C835A34D78}" destId="{43C3A490-12C7-4248-904E-816D83B9FC5C}" srcOrd="17" destOrd="0" presId="urn:microsoft.com/office/officeart/2005/8/layout/cycle8"/>
    <dgm:cxn modelId="{CA834467-29B8-48D8-BAAD-DA10A131AC86}" type="presParOf" srcId="{69A06905-BEBD-41E6-B9C7-04C835A34D78}" destId="{5175FCFF-2E49-4FC4-82BC-8F36DE8FC8C1}" srcOrd="18" destOrd="0" presId="urn:microsoft.com/office/officeart/2005/8/layout/cycle8"/>
    <dgm:cxn modelId="{1FE54424-00A7-4981-9A44-86BCDE788CCD}" type="presParOf" srcId="{69A06905-BEBD-41E6-B9C7-04C835A34D78}" destId="{DBE00B1E-3B8F-43F1-91B3-50656E03002D}" srcOrd="19" destOrd="0" presId="urn:microsoft.com/office/officeart/2005/8/layout/cycle8"/>
    <dgm:cxn modelId="{9C1D78B3-5583-497E-ADE1-89C4F057A36A}" type="presParOf" srcId="{69A06905-BEBD-41E6-B9C7-04C835A34D78}" destId="{0CC4B309-595F-4489-A40B-367CF5779750}" srcOrd="20" destOrd="0" presId="urn:microsoft.com/office/officeart/2005/8/layout/cycle8"/>
    <dgm:cxn modelId="{EA23DF73-8F53-4878-95F6-3682728B748E}" type="presParOf" srcId="{69A06905-BEBD-41E6-B9C7-04C835A34D78}" destId="{9C942BF6-DBC0-4984-807B-1EE61E064301}" srcOrd="21" destOrd="0" presId="urn:microsoft.com/office/officeart/2005/8/layout/cycle8"/>
    <dgm:cxn modelId="{327DB6AE-0DAB-43B9-9011-53D68B974A6C}" type="presParOf" srcId="{69A06905-BEBD-41E6-B9C7-04C835A34D78}" destId="{A4906F74-2F10-4528-9EC2-9E96CC44709C}" srcOrd="22" destOrd="0" presId="urn:microsoft.com/office/officeart/2005/8/layout/cycle8"/>
    <dgm:cxn modelId="{ACEDE815-4788-42A5-BFA6-F2249DB36476}" type="presParOf" srcId="{69A06905-BEBD-41E6-B9C7-04C835A34D78}" destId="{AF164DC1-ACDF-4AF8-AA34-BB305A1AF805}" srcOrd="23" destOrd="0" presId="urn:microsoft.com/office/officeart/2005/8/layout/cycle8"/>
    <dgm:cxn modelId="{2AAB0AEC-4FAB-4E88-B139-C7CB3C050469}" type="presParOf" srcId="{69A06905-BEBD-41E6-B9C7-04C835A34D78}" destId="{64B0C896-193A-4666-9CC3-91186EEFCFBD}" srcOrd="24" destOrd="0" presId="urn:microsoft.com/office/officeart/2005/8/layout/cycle8"/>
    <dgm:cxn modelId="{787E19AD-1D50-4B54-A5C3-1DC4CB5297B0}" type="presParOf" srcId="{69A06905-BEBD-41E6-B9C7-04C835A34D78}" destId="{CE8D04FC-D138-4BA8-AA99-F7640BEA91D0}" srcOrd="25" destOrd="0" presId="urn:microsoft.com/office/officeart/2005/8/layout/cycle8"/>
    <dgm:cxn modelId="{82FCA490-A035-4770-B853-06EB6D9B9AFA}" type="presParOf" srcId="{69A06905-BEBD-41E6-B9C7-04C835A34D78}" destId="{8E3B11AF-7C7D-4EA4-95A7-F7C6835A408F}" srcOrd="26" destOrd="0" presId="urn:microsoft.com/office/officeart/2005/8/layout/cycle8"/>
    <dgm:cxn modelId="{B64FCEE4-FB56-47EC-BA75-4ED04328E097}" type="presParOf" srcId="{69A06905-BEBD-41E6-B9C7-04C835A34D78}" destId="{CB56B6A4-C20E-48F4-948D-7D0967408E9C}" srcOrd="27" destOrd="0" presId="urn:microsoft.com/office/officeart/2005/8/layout/cycle8"/>
    <dgm:cxn modelId="{040A0F89-7D0A-46F9-8ACF-050B37099E72}" type="presParOf" srcId="{69A06905-BEBD-41E6-B9C7-04C835A34D78}" destId="{646E5A8A-4B82-4279-AB84-F94DE9268F63}" srcOrd="28" destOrd="0" presId="urn:microsoft.com/office/officeart/2005/8/layout/cycle8"/>
    <dgm:cxn modelId="{7F6C4862-3221-4E79-83D0-CDAF8A5376EE}" type="presParOf" srcId="{69A06905-BEBD-41E6-B9C7-04C835A34D78}" destId="{27AA71CB-8DE6-404A-918E-4B151990C0F9}" srcOrd="29" destOrd="0" presId="urn:microsoft.com/office/officeart/2005/8/layout/cycle8"/>
    <dgm:cxn modelId="{BD4841F2-2636-4382-A26A-1B41598EB0B9}" type="presParOf" srcId="{69A06905-BEBD-41E6-B9C7-04C835A34D78}" destId="{96DEC896-E67D-4AB0-B8F8-8E056C58B64C}" srcOrd="30" destOrd="0" presId="urn:microsoft.com/office/officeart/2005/8/layout/cycle8"/>
    <dgm:cxn modelId="{52B26BE6-8B49-4C48-983C-CF8FD812FF8D}" type="presParOf" srcId="{69A06905-BEBD-41E6-B9C7-04C835A34D78}" destId="{1839EDBE-A32F-487D-9F68-1C19B876F692}" srcOrd="31" destOrd="0" presId="urn:microsoft.com/office/officeart/2005/8/layout/cycle8"/>
    <dgm:cxn modelId="{B4A388D8-8614-4015-8F8E-B68AA7527055}" type="presParOf" srcId="{69A06905-BEBD-41E6-B9C7-04C835A34D78}" destId="{104197FD-64F4-4964-BEEE-C6B7FAD3302B}" srcOrd="32" destOrd="0" presId="urn:microsoft.com/office/officeart/2005/8/layout/cycle8"/>
    <dgm:cxn modelId="{70779442-7D27-4331-8CA1-088707123CC1}" type="presParOf" srcId="{69A06905-BEBD-41E6-B9C7-04C835A34D78}" destId="{0B2AFFE8-7B71-4DFB-AEB1-32D20E870706}" srcOrd="33" destOrd="0" presId="urn:microsoft.com/office/officeart/2005/8/layout/cycle8"/>
    <dgm:cxn modelId="{DF0544B7-020B-456D-9AA9-C36C2854B0B2}" type="presParOf" srcId="{69A06905-BEBD-41E6-B9C7-04C835A34D78}" destId="{C2319F5B-C0DE-45B1-AA9B-DBDF1DC22DC5}"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2A5E5-6EB8-40D4-867D-36F2B50051C3}">
      <dsp:nvSpPr>
        <dsp:cNvPr id="0" name=""/>
        <dsp:cNvSpPr/>
      </dsp:nvSpPr>
      <dsp:spPr>
        <a:xfrm>
          <a:off x="407599" y="1413865"/>
          <a:ext cx="1625327" cy="1420740"/>
        </a:xfrm>
        <a:prstGeom prst="rightArrow">
          <a:avLst>
            <a:gd name="adj1" fmla="val 70000"/>
            <a:gd name="adj2" fmla="val 50000"/>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lvl="0" algn="ctr" defTabSz="533400">
            <a:lnSpc>
              <a:spcPct val="90000"/>
            </a:lnSpc>
            <a:spcBef>
              <a:spcPct val="0"/>
            </a:spcBef>
            <a:spcAft>
              <a:spcPct val="35000"/>
            </a:spcAft>
          </a:pPr>
          <a:r>
            <a:rPr lang="en-US" sz="1200" kern="1200" noProof="0" dirty="0" smtClean="0"/>
            <a:t>SBC </a:t>
          </a:r>
          <a:endParaRPr lang="en-US" sz="1200" kern="1200" dirty="0"/>
        </a:p>
      </dsp:txBody>
      <dsp:txXfrm>
        <a:off x="813931" y="1626976"/>
        <a:ext cx="792347" cy="994518"/>
      </dsp:txXfrm>
    </dsp:sp>
    <dsp:sp modelId="{6EDC1D1A-E719-4DDD-B723-E08070387726}">
      <dsp:nvSpPr>
        <dsp:cNvPr id="0" name=""/>
        <dsp:cNvSpPr/>
      </dsp:nvSpPr>
      <dsp:spPr>
        <a:xfrm>
          <a:off x="1267" y="1717904"/>
          <a:ext cx="812663" cy="81266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noProof="0" dirty="0" smtClean="0"/>
            <a:t>1 and 2:</a:t>
          </a:r>
          <a:endParaRPr lang="en-US" sz="1200" kern="1200" dirty="0"/>
        </a:p>
      </dsp:txBody>
      <dsp:txXfrm>
        <a:off x="120279" y="1836916"/>
        <a:ext cx="574639" cy="574639"/>
      </dsp:txXfrm>
    </dsp:sp>
    <dsp:sp modelId="{BEF078BA-47FE-4E2A-8843-E5D214574BF8}">
      <dsp:nvSpPr>
        <dsp:cNvPr id="0" name=""/>
        <dsp:cNvSpPr/>
      </dsp:nvSpPr>
      <dsp:spPr>
        <a:xfrm>
          <a:off x="2540841" y="1413865"/>
          <a:ext cx="1625327" cy="1420740"/>
        </a:xfrm>
        <a:prstGeom prst="rightArrow">
          <a:avLst>
            <a:gd name="adj1" fmla="val 70000"/>
            <a:gd name="adj2" fmla="val 50000"/>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lvl="0" algn="ctr" defTabSz="533400">
            <a:lnSpc>
              <a:spcPct val="90000"/>
            </a:lnSpc>
            <a:spcBef>
              <a:spcPct val="0"/>
            </a:spcBef>
            <a:spcAft>
              <a:spcPct val="35000"/>
            </a:spcAft>
          </a:pPr>
          <a:r>
            <a:rPr lang="en-US" sz="1200" kern="1200" noProof="0" dirty="0" smtClean="0"/>
            <a:t>VDI, Windows XP / Windows 7</a:t>
          </a:r>
        </a:p>
      </dsp:txBody>
      <dsp:txXfrm>
        <a:off x="2947173" y="1626976"/>
        <a:ext cx="792347" cy="994518"/>
      </dsp:txXfrm>
    </dsp:sp>
    <dsp:sp modelId="{A3DF5FB7-B42A-4104-946F-CD63B9A3A7A1}">
      <dsp:nvSpPr>
        <dsp:cNvPr id="0" name=""/>
        <dsp:cNvSpPr/>
      </dsp:nvSpPr>
      <dsp:spPr>
        <a:xfrm>
          <a:off x="2134509" y="1717904"/>
          <a:ext cx="812663" cy="81266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noProof="0" dirty="0" smtClean="0"/>
            <a:t>3</a:t>
          </a:r>
        </a:p>
      </dsp:txBody>
      <dsp:txXfrm>
        <a:off x="2253521" y="1836916"/>
        <a:ext cx="574639" cy="574639"/>
      </dsp:txXfrm>
    </dsp:sp>
    <dsp:sp modelId="{E68F2F46-EE8B-4392-8ED5-ED37B168A8D3}">
      <dsp:nvSpPr>
        <dsp:cNvPr id="0" name=""/>
        <dsp:cNvSpPr/>
      </dsp:nvSpPr>
      <dsp:spPr>
        <a:xfrm>
          <a:off x="4674083" y="1413865"/>
          <a:ext cx="1625327" cy="1420740"/>
        </a:xfrm>
        <a:prstGeom prst="rightArrow">
          <a:avLst>
            <a:gd name="adj1" fmla="val 70000"/>
            <a:gd name="adj2" fmla="val 50000"/>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lvl="0" algn="ctr" defTabSz="533400">
            <a:lnSpc>
              <a:spcPct val="90000"/>
            </a:lnSpc>
            <a:spcBef>
              <a:spcPct val="0"/>
            </a:spcBef>
            <a:spcAft>
              <a:spcPct val="35000"/>
            </a:spcAft>
          </a:pPr>
          <a:r>
            <a:rPr lang="en-US" sz="1200" kern="1200" noProof="0" dirty="0" smtClean="0"/>
            <a:t>AppVirt solutions</a:t>
          </a:r>
        </a:p>
      </dsp:txBody>
      <dsp:txXfrm>
        <a:off x="5080415" y="1626976"/>
        <a:ext cx="792347" cy="994518"/>
      </dsp:txXfrm>
    </dsp:sp>
    <dsp:sp modelId="{A9ED2C8F-F996-41D1-8775-C92A37DCF916}">
      <dsp:nvSpPr>
        <dsp:cNvPr id="0" name=""/>
        <dsp:cNvSpPr/>
      </dsp:nvSpPr>
      <dsp:spPr>
        <a:xfrm>
          <a:off x="4267752" y="1717904"/>
          <a:ext cx="812663" cy="81266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noProof="0" dirty="0" smtClean="0"/>
            <a:t>4</a:t>
          </a:r>
        </a:p>
      </dsp:txBody>
      <dsp:txXfrm>
        <a:off x="4386764" y="1836916"/>
        <a:ext cx="574639" cy="574639"/>
      </dsp:txXfrm>
    </dsp:sp>
    <dsp:sp modelId="{C9506039-C6B0-43EF-BFB0-060EF0FFDDCE}">
      <dsp:nvSpPr>
        <dsp:cNvPr id="0" name=""/>
        <dsp:cNvSpPr/>
      </dsp:nvSpPr>
      <dsp:spPr>
        <a:xfrm>
          <a:off x="6807326" y="1413865"/>
          <a:ext cx="1625327" cy="1420740"/>
        </a:xfrm>
        <a:prstGeom prst="rightArrow">
          <a:avLst>
            <a:gd name="adj1" fmla="val 70000"/>
            <a:gd name="adj2" fmla="val 50000"/>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lvl="0" algn="ctr" defTabSz="533400">
            <a:lnSpc>
              <a:spcPct val="90000"/>
            </a:lnSpc>
            <a:spcBef>
              <a:spcPct val="0"/>
            </a:spcBef>
            <a:spcAft>
              <a:spcPct val="35000"/>
            </a:spcAft>
          </a:pPr>
          <a:r>
            <a:rPr lang="en-US" sz="1200" kern="1200" noProof="0" dirty="0" smtClean="0"/>
            <a:t>Anti-Virus</a:t>
          </a:r>
        </a:p>
      </dsp:txBody>
      <dsp:txXfrm>
        <a:off x="7213658" y="1626976"/>
        <a:ext cx="792347" cy="994518"/>
      </dsp:txXfrm>
    </dsp:sp>
    <dsp:sp modelId="{C1691381-6F40-45C8-9E09-60EE4A77B729}">
      <dsp:nvSpPr>
        <dsp:cNvPr id="0" name=""/>
        <dsp:cNvSpPr/>
      </dsp:nvSpPr>
      <dsp:spPr>
        <a:xfrm>
          <a:off x="6400994" y="1717904"/>
          <a:ext cx="812663" cy="81266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noProof="0" dirty="0" smtClean="0"/>
            <a:t>5</a:t>
          </a:r>
        </a:p>
      </dsp:txBody>
      <dsp:txXfrm>
        <a:off x="6520006" y="1836916"/>
        <a:ext cx="574639" cy="574639"/>
      </dsp:txXfrm>
    </dsp:sp>
    <dsp:sp modelId="{7C4816A1-A684-438A-9981-5820DBB66C33}">
      <dsp:nvSpPr>
        <dsp:cNvPr id="0" name=""/>
        <dsp:cNvSpPr/>
      </dsp:nvSpPr>
      <dsp:spPr>
        <a:xfrm>
          <a:off x="8940568" y="1413865"/>
          <a:ext cx="1625327" cy="1420740"/>
        </a:xfrm>
        <a:prstGeom prst="rightArrow">
          <a:avLst>
            <a:gd name="adj1" fmla="val 70000"/>
            <a:gd name="adj2" fmla="val 50000"/>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lvl="0" algn="ctr" defTabSz="533400">
            <a:lnSpc>
              <a:spcPct val="90000"/>
            </a:lnSpc>
            <a:spcBef>
              <a:spcPct val="0"/>
            </a:spcBef>
            <a:spcAft>
              <a:spcPct val="35000"/>
            </a:spcAft>
          </a:pPr>
          <a:r>
            <a:rPr lang="en-US" sz="1200" kern="1200" noProof="0" dirty="0" smtClean="0"/>
            <a:t>Office in VDI</a:t>
          </a:r>
        </a:p>
      </dsp:txBody>
      <dsp:txXfrm>
        <a:off x="9346900" y="1626976"/>
        <a:ext cx="792347" cy="994518"/>
      </dsp:txXfrm>
    </dsp:sp>
    <dsp:sp modelId="{6E7DDA4A-33AA-4E9B-BFBB-BAA8B26C97C2}">
      <dsp:nvSpPr>
        <dsp:cNvPr id="0" name=""/>
        <dsp:cNvSpPr/>
      </dsp:nvSpPr>
      <dsp:spPr>
        <a:xfrm>
          <a:off x="8534236" y="1717904"/>
          <a:ext cx="812663" cy="81266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noProof="0" dirty="0" smtClean="0"/>
            <a:t>6</a:t>
          </a:r>
        </a:p>
      </dsp:txBody>
      <dsp:txXfrm>
        <a:off x="8653248" y="1836916"/>
        <a:ext cx="574639" cy="574639"/>
      </dsp:txXfrm>
    </dsp:sp>
    <dsp:sp modelId="{686AF42D-8C19-4A54-A975-F01734687944}">
      <dsp:nvSpPr>
        <dsp:cNvPr id="0" name=""/>
        <dsp:cNvSpPr/>
      </dsp:nvSpPr>
      <dsp:spPr>
        <a:xfrm>
          <a:off x="11073810" y="1413865"/>
          <a:ext cx="1625327" cy="1420740"/>
        </a:xfrm>
        <a:prstGeom prst="rightArrow">
          <a:avLst>
            <a:gd name="adj1" fmla="val 70000"/>
            <a:gd name="adj2" fmla="val 50000"/>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lvl="0" algn="ctr" defTabSz="533400">
            <a:lnSpc>
              <a:spcPct val="90000"/>
            </a:lnSpc>
            <a:spcBef>
              <a:spcPct val="0"/>
            </a:spcBef>
            <a:spcAft>
              <a:spcPct val="35000"/>
            </a:spcAft>
          </a:pPr>
          <a:r>
            <a:rPr lang="en-US" sz="1200" kern="1200" noProof="0" dirty="0" smtClean="0"/>
            <a:t>VDI/SBC, Windows 8.1/Server 2012R2</a:t>
          </a:r>
        </a:p>
      </dsp:txBody>
      <dsp:txXfrm>
        <a:off x="11480142" y="1626976"/>
        <a:ext cx="792347" cy="994518"/>
      </dsp:txXfrm>
    </dsp:sp>
    <dsp:sp modelId="{0ACB6887-FB0C-439F-8A82-B934C26CCA12}">
      <dsp:nvSpPr>
        <dsp:cNvPr id="0" name=""/>
        <dsp:cNvSpPr/>
      </dsp:nvSpPr>
      <dsp:spPr>
        <a:xfrm>
          <a:off x="10667478" y="1717904"/>
          <a:ext cx="812663" cy="81266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noProof="0" dirty="0" smtClean="0"/>
            <a:t>7</a:t>
          </a:r>
        </a:p>
      </dsp:txBody>
      <dsp:txXfrm>
        <a:off x="10786490" y="1836916"/>
        <a:ext cx="574639" cy="574639"/>
      </dsp:txXfrm>
    </dsp:sp>
    <dsp:sp modelId="{9527FC47-9920-46D7-A5CC-D26F3F9F109E}">
      <dsp:nvSpPr>
        <dsp:cNvPr id="0" name=""/>
        <dsp:cNvSpPr/>
      </dsp:nvSpPr>
      <dsp:spPr>
        <a:xfrm>
          <a:off x="13207053" y="1413865"/>
          <a:ext cx="1625327" cy="1420740"/>
        </a:xfrm>
        <a:prstGeom prst="rightArrow">
          <a:avLst>
            <a:gd name="adj1" fmla="val 70000"/>
            <a:gd name="adj2" fmla="val 50000"/>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lvl="0" algn="ctr" defTabSz="533400">
            <a:lnSpc>
              <a:spcPct val="90000"/>
            </a:lnSpc>
            <a:spcBef>
              <a:spcPct val="0"/>
            </a:spcBef>
            <a:spcAft>
              <a:spcPct val="35000"/>
            </a:spcAft>
          </a:pPr>
          <a:r>
            <a:rPr lang="en-US" sz="1200" kern="1200" noProof="0" dirty="0" smtClean="0"/>
            <a:t>App-V 5.0</a:t>
          </a:r>
        </a:p>
      </dsp:txBody>
      <dsp:txXfrm>
        <a:off x="13613384" y="1626976"/>
        <a:ext cx="792347" cy="994518"/>
      </dsp:txXfrm>
    </dsp:sp>
    <dsp:sp modelId="{B23BABAF-3F98-46B9-B950-F36E274F5C9C}">
      <dsp:nvSpPr>
        <dsp:cNvPr id="0" name=""/>
        <dsp:cNvSpPr/>
      </dsp:nvSpPr>
      <dsp:spPr>
        <a:xfrm>
          <a:off x="12800721" y="1717904"/>
          <a:ext cx="812663" cy="81266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noProof="0" dirty="0" smtClean="0"/>
            <a:t>8</a:t>
          </a:r>
        </a:p>
      </dsp:txBody>
      <dsp:txXfrm>
        <a:off x="12919733" y="1836916"/>
        <a:ext cx="574639" cy="574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CB46E-A624-43EF-84DF-E60642F46A7B}">
      <dsp:nvSpPr>
        <dsp:cNvPr id="0" name=""/>
        <dsp:cNvSpPr/>
      </dsp:nvSpPr>
      <dsp:spPr>
        <a:xfrm>
          <a:off x="3174333" y="239220"/>
          <a:ext cx="3294177" cy="3294177"/>
        </a:xfrm>
        <a:prstGeom prst="pie">
          <a:avLst>
            <a:gd name="adj1" fmla="val 16200000"/>
            <a:gd name="adj2" fmla="val 1928571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l-NL" sz="1200" kern="1200" dirty="0" smtClean="0"/>
            <a:t>Reboot </a:t>
          </a:r>
          <a:r>
            <a:rPr lang="fr-CA" sz="1200" kern="1200" noProof="0" dirty="0" smtClean="0"/>
            <a:t>all</a:t>
          </a:r>
          <a:r>
            <a:rPr lang="nl-NL" sz="1200" kern="1200" dirty="0" smtClean="0"/>
            <a:t> </a:t>
          </a:r>
          <a:r>
            <a:rPr lang="en-US" sz="1200" kern="1200" noProof="0" dirty="0" smtClean="0"/>
            <a:t>launchers</a:t>
          </a:r>
          <a:endParaRPr lang="en-US" sz="1200" kern="1200" noProof="0" dirty="0"/>
        </a:p>
      </dsp:txBody>
      <dsp:txXfrm>
        <a:off x="4904953" y="545107"/>
        <a:ext cx="784328" cy="627462"/>
      </dsp:txXfrm>
    </dsp:sp>
    <dsp:sp modelId="{ECA4F018-0D65-4921-8221-875F3DF10274}">
      <dsp:nvSpPr>
        <dsp:cNvPr id="0" name=""/>
        <dsp:cNvSpPr/>
      </dsp:nvSpPr>
      <dsp:spPr>
        <a:xfrm>
          <a:off x="3216687" y="292162"/>
          <a:ext cx="3294177" cy="3294177"/>
        </a:xfrm>
        <a:prstGeom prst="pie">
          <a:avLst>
            <a:gd name="adj1" fmla="val 19285716"/>
            <a:gd name="adj2" fmla="val 771428"/>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l-NL" sz="1200" kern="1200" dirty="0" smtClean="0"/>
            <a:t>Disable VMware View Pool</a:t>
          </a:r>
          <a:endParaRPr lang="nl-NL" sz="1200" kern="1200" dirty="0"/>
        </a:p>
      </dsp:txBody>
      <dsp:txXfrm>
        <a:off x="5453983" y="1486301"/>
        <a:ext cx="901977" cy="549029"/>
      </dsp:txXfrm>
    </dsp:sp>
    <dsp:sp modelId="{A7C00331-80C2-4255-99CB-3F803A54A3BB}">
      <dsp:nvSpPr>
        <dsp:cNvPr id="0" name=""/>
        <dsp:cNvSpPr/>
      </dsp:nvSpPr>
      <dsp:spPr>
        <a:xfrm>
          <a:off x="3201393" y="358830"/>
          <a:ext cx="3294177" cy="3294177"/>
        </a:xfrm>
        <a:prstGeom prst="pie">
          <a:avLst>
            <a:gd name="adj1" fmla="val 771428"/>
            <a:gd name="adj2" fmla="val 3857143"/>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l-NL" sz="1200" kern="1200" dirty="0" smtClean="0"/>
            <a:t>Reboot host</a:t>
          </a:r>
          <a:endParaRPr lang="nl-NL" sz="1200" kern="1200" dirty="0"/>
        </a:p>
      </dsp:txBody>
      <dsp:txXfrm>
        <a:off x="5316725" y="2309845"/>
        <a:ext cx="784328" cy="607854"/>
      </dsp:txXfrm>
    </dsp:sp>
    <dsp:sp modelId="{B684DA1A-F9D4-4E61-B9E6-5C50BB2E7514}">
      <dsp:nvSpPr>
        <dsp:cNvPr id="0" name=""/>
        <dsp:cNvSpPr/>
      </dsp:nvSpPr>
      <dsp:spPr>
        <a:xfrm>
          <a:off x="3140215" y="388242"/>
          <a:ext cx="3294177" cy="3294177"/>
        </a:xfrm>
        <a:prstGeom prst="pie">
          <a:avLst>
            <a:gd name="adj1" fmla="val 3857226"/>
            <a:gd name="adj2" fmla="val 6942858"/>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Start refresh of the pool</a:t>
          </a:r>
          <a:endParaRPr lang="nl-NL" sz="1200" kern="1200" dirty="0"/>
        </a:p>
      </dsp:txBody>
      <dsp:txXfrm>
        <a:off x="4404944" y="2976524"/>
        <a:ext cx="764719" cy="549029"/>
      </dsp:txXfrm>
    </dsp:sp>
    <dsp:sp modelId="{44CD6DCA-D115-4BAE-AEBC-9C113CFA54B3}">
      <dsp:nvSpPr>
        <dsp:cNvPr id="0" name=""/>
        <dsp:cNvSpPr/>
      </dsp:nvSpPr>
      <dsp:spPr>
        <a:xfrm>
          <a:off x="3079038" y="358830"/>
          <a:ext cx="3294177" cy="3294177"/>
        </a:xfrm>
        <a:prstGeom prst="pie">
          <a:avLst>
            <a:gd name="adj1" fmla="val 6942858"/>
            <a:gd name="adj2" fmla="val 10028574"/>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l-NL" sz="1200" kern="1200" dirty="0" smtClean="0"/>
            <a:t>Reboot host</a:t>
          </a:r>
          <a:endParaRPr lang="nl-NL" sz="1200" kern="1200" dirty="0"/>
        </a:p>
      </dsp:txBody>
      <dsp:txXfrm>
        <a:off x="3473555" y="2309845"/>
        <a:ext cx="784328" cy="607854"/>
      </dsp:txXfrm>
    </dsp:sp>
    <dsp:sp modelId="{0CC4B309-595F-4489-A40B-367CF5779750}">
      <dsp:nvSpPr>
        <dsp:cNvPr id="0" name=""/>
        <dsp:cNvSpPr/>
      </dsp:nvSpPr>
      <dsp:spPr>
        <a:xfrm>
          <a:off x="3063743" y="292162"/>
          <a:ext cx="3294177" cy="3294177"/>
        </a:xfrm>
        <a:prstGeom prst="pie">
          <a:avLst>
            <a:gd name="adj1" fmla="val 10028574"/>
            <a:gd name="adj2" fmla="val 13114284"/>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l-NL" sz="1200" kern="1200" dirty="0" smtClean="0"/>
            <a:t>Idle for 30 min</a:t>
          </a:r>
          <a:endParaRPr lang="nl-NL" sz="1200" kern="1200" dirty="0"/>
        </a:p>
      </dsp:txBody>
      <dsp:txXfrm>
        <a:off x="3218648" y="1486301"/>
        <a:ext cx="901977" cy="549029"/>
      </dsp:txXfrm>
    </dsp:sp>
    <dsp:sp modelId="{64B0C896-193A-4666-9CC3-91186EEFCFBD}">
      <dsp:nvSpPr>
        <dsp:cNvPr id="0" name=""/>
        <dsp:cNvSpPr/>
      </dsp:nvSpPr>
      <dsp:spPr>
        <a:xfrm>
          <a:off x="3106097" y="239220"/>
          <a:ext cx="3294177" cy="3294177"/>
        </a:xfrm>
        <a:prstGeom prst="pie">
          <a:avLst>
            <a:gd name="adj1" fmla="val 13114284"/>
            <a:gd name="adj2" fmla="val 162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l-NL" sz="1200" kern="1200" dirty="0" smtClean="0"/>
            <a:t>Login VSI test</a:t>
          </a:r>
          <a:endParaRPr lang="nl-NL" sz="1200" kern="1200" dirty="0"/>
        </a:p>
      </dsp:txBody>
      <dsp:txXfrm>
        <a:off x="3885327" y="545107"/>
        <a:ext cx="784328" cy="627462"/>
      </dsp:txXfrm>
    </dsp:sp>
    <dsp:sp modelId="{646E5A8A-4B82-4279-AB84-F94DE9268F63}">
      <dsp:nvSpPr>
        <dsp:cNvPr id="0" name=""/>
        <dsp:cNvSpPr/>
      </dsp:nvSpPr>
      <dsp:spPr>
        <a:xfrm>
          <a:off x="2970244" y="35294"/>
          <a:ext cx="3702028" cy="3702028"/>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AA71CB-8DE6-404A-918E-4B151990C0F9}">
      <dsp:nvSpPr>
        <dsp:cNvPr id="0" name=""/>
        <dsp:cNvSpPr/>
      </dsp:nvSpPr>
      <dsp:spPr>
        <a:xfrm>
          <a:off x="3012864" y="88471"/>
          <a:ext cx="3702028" cy="3702028"/>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DEC896-E67D-4AB0-B8F8-8E056C58B64C}">
      <dsp:nvSpPr>
        <dsp:cNvPr id="0" name=""/>
        <dsp:cNvSpPr/>
      </dsp:nvSpPr>
      <dsp:spPr>
        <a:xfrm>
          <a:off x="2997515" y="154984"/>
          <a:ext cx="3702028" cy="3702028"/>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9EDBE-A32F-487D-9F68-1C19B876F692}">
      <dsp:nvSpPr>
        <dsp:cNvPr id="0" name=""/>
        <dsp:cNvSpPr/>
      </dsp:nvSpPr>
      <dsp:spPr>
        <a:xfrm>
          <a:off x="2936290" y="184231"/>
          <a:ext cx="3702028" cy="3702028"/>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4197FD-64F4-4964-BEEE-C6B7FAD3302B}">
      <dsp:nvSpPr>
        <dsp:cNvPr id="0" name=""/>
        <dsp:cNvSpPr/>
      </dsp:nvSpPr>
      <dsp:spPr>
        <a:xfrm>
          <a:off x="2875064" y="154984"/>
          <a:ext cx="3702028" cy="3702028"/>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2AFFE8-7B71-4DFB-AEB1-32D20E870706}">
      <dsp:nvSpPr>
        <dsp:cNvPr id="0" name=""/>
        <dsp:cNvSpPr/>
      </dsp:nvSpPr>
      <dsp:spPr>
        <a:xfrm>
          <a:off x="2859716" y="88471"/>
          <a:ext cx="3702028" cy="3702028"/>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319F5B-C0DE-45B1-AA9B-DBDF1DC22DC5}">
      <dsp:nvSpPr>
        <dsp:cNvPr id="0" name=""/>
        <dsp:cNvSpPr/>
      </dsp:nvSpPr>
      <dsp:spPr>
        <a:xfrm>
          <a:off x="2902336" y="35294"/>
          <a:ext cx="3702028" cy="3702028"/>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5/15/2014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5/15/2014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854693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345406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3972611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55</a:t>
            </a:fld>
            <a:endParaRPr lang="en-US" dirty="0"/>
          </a:p>
        </p:txBody>
      </p:sp>
    </p:spTree>
    <p:extLst>
      <p:ext uri="{BB962C8B-B14F-4D97-AF65-F5344CB8AC3E}">
        <p14:creationId xmlns:p14="http://schemas.microsoft.com/office/powerpoint/2010/main" val="3480044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56</a:t>
            </a:fld>
            <a:endParaRPr lang="en-US" dirty="0"/>
          </a:p>
        </p:txBody>
      </p:sp>
    </p:spTree>
    <p:extLst>
      <p:ext uri="{BB962C8B-B14F-4D97-AF65-F5344CB8AC3E}">
        <p14:creationId xmlns:p14="http://schemas.microsoft.com/office/powerpoint/2010/main" val="295278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4D64B092-112E-4CD6-866C-0B41263F4287}" type="slidenum">
              <a:rPr lang="nl-NL" smtClean="0"/>
              <a:pPr>
                <a:defRPr/>
              </a:pPr>
              <a:t>57</a:t>
            </a:fld>
            <a:endParaRPr lang="nl-NL" dirty="0"/>
          </a:p>
        </p:txBody>
      </p:sp>
    </p:spTree>
    <p:extLst>
      <p:ext uri="{BB962C8B-B14F-4D97-AF65-F5344CB8AC3E}">
        <p14:creationId xmlns:p14="http://schemas.microsoft.com/office/powerpoint/2010/main" val="71682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2421674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70</a:t>
            </a:fld>
            <a:endParaRPr lang="en-US" dirty="0"/>
          </a:p>
        </p:txBody>
      </p:sp>
    </p:spTree>
    <p:extLst>
      <p:ext uri="{BB962C8B-B14F-4D97-AF65-F5344CB8AC3E}">
        <p14:creationId xmlns:p14="http://schemas.microsoft.com/office/powerpoint/2010/main" val="340692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71</a:t>
            </a:fld>
            <a:endParaRPr lang="en-US" dirty="0"/>
          </a:p>
        </p:txBody>
      </p:sp>
    </p:spTree>
    <p:extLst>
      <p:ext uri="{BB962C8B-B14F-4D97-AF65-F5344CB8AC3E}">
        <p14:creationId xmlns:p14="http://schemas.microsoft.com/office/powerpoint/2010/main" val="94069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76</a:t>
            </a:fld>
            <a:endParaRPr lang="en-US" dirty="0"/>
          </a:p>
        </p:txBody>
      </p:sp>
    </p:spTree>
    <p:extLst>
      <p:ext uri="{BB962C8B-B14F-4D97-AF65-F5344CB8AC3E}">
        <p14:creationId xmlns:p14="http://schemas.microsoft.com/office/powerpoint/2010/main" val="462848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81</a:t>
            </a:fld>
            <a:endParaRPr lang="en-US" dirty="0"/>
          </a:p>
        </p:txBody>
      </p:sp>
    </p:spTree>
    <p:extLst>
      <p:ext uri="{BB962C8B-B14F-4D97-AF65-F5344CB8AC3E}">
        <p14:creationId xmlns:p14="http://schemas.microsoft.com/office/powerpoint/2010/main" val="46929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991684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nl-NL" baseline="0" dirty="0" smtClean="0"/>
          </a:p>
        </p:txBody>
      </p:sp>
      <p:sp>
        <p:nvSpPr>
          <p:cNvPr id="4" name="Slide Number Placeholder 3"/>
          <p:cNvSpPr>
            <a:spLocks noGrp="1"/>
          </p:cNvSpPr>
          <p:nvPr>
            <p:ph type="sldNum" sz="quarter" idx="10"/>
          </p:nvPr>
        </p:nvSpPr>
        <p:spPr/>
        <p:txBody>
          <a:bodyPr/>
          <a:lstStyle/>
          <a:p>
            <a:fld id="{7B20478C-9727-DF4C-A2D8-BB809498807D}" type="slidenum">
              <a:rPr lang="en-US" smtClean="0"/>
              <a:pPr/>
              <a:t>84</a:t>
            </a:fld>
            <a:endParaRPr lang="en-US" dirty="0"/>
          </a:p>
        </p:txBody>
      </p:sp>
    </p:spTree>
    <p:extLst>
      <p:ext uri="{BB962C8B-B14F-4D97-AF65-F5344CB8AC3E}">
        <p14:creationId xmlns:p14="http://schemas.microsoft.com/office/powerpoint/2010/main" val="4195229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87</a:t>
            </a:fld>
            <a:endParaRPr lang="en-US" dirty="0"/>
          </a:p>
        </p:txBody>
      </p:sp>
    </p:spTree>
    <p:extLst>
      <p:ext uri="{BB962C8B-B14F-4D97-AF65-F5344CB8AC3E}">
        <p14:creationId xmlns:p14="http://schemas.microsoft.com/office/powerpoint/2010/main" val="2886834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88</a:t>
            </a:fld>
            <a:endParaRPr lang="en-US" dirty="0"/>
          </a:p>
        </p:txBody>
      </p:sp>
    </p:spTree>
    <p:extLst>
      <p:ext uri="{BB962C8B-B14F-4D97-AF65-F5344CB8AC3E}">
        <p14:creationId xmlns:p14="http://schemas.microsoft.com/office/powerpoint/2010/main" val="628485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89</a:t>
            </a:fld>
            <a:endParaRPr lang="en-US" dirty="0"/>
          </a:p>
        </p:txBody>
      </p:sp>
    </p:spTree>
    <p:extLst>
      <p:ext uri="{BB962C8B-B14F-4D97-AF65-F5344CB8AC3E}">
        <p14:creationId xmlns:p14="http://schemas.microsoft.com/office/powerpoint/2010/main" val="3650140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90</a:t>
            </a:fld>
            <a:endParaRPr lang="en-US" dirty="0"/>
          </a:p>
        </p:txBody>
      </p:sp>
    </p:spTree>
    <p:extLst>
      <p:ext uri="{BB962C8B-B14F-4D97-AF65-F5344CB8AC3E}">
        <p14:creationId xmlns:p14="http://schemas.microsoft.com/office/powerpoint/2010/main" val="2730572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5/15/2014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2117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08847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nl-NL" baseline="0" dirty="0" smtClean="0"/>
          </a:p>
        </p:txBody>
      </p:sp>
      <p:sp>
        <p:nvSpPr>
          <p:cNvPr id="4" name="Slide Number Placeholder 3"/>
          <p:cNvSpPr>
            <a:spLocks noGrp="1"/>
          </p:cNvSpPr>
          <p:nvPr>
            <p:ph type="sldNum" sz="quarter" idx="10"/>
          </p:nvPr>
        </p:nvSpPr>
        <p:spPr/>
        <p:txBody>
          <a:bodyPr/>
          <a:lstStyle/>
          <a:p>
            <a:fld id="{7B20478C-9727-DF4C-A2D8-BB809498807D}" type="slidenum">
              <a:rPr lang="en-US" smtClean="0"/>
              <a:pPr/>
              <a:t>11</a:t>
            </a:fld>
            <a:endParaRPr lang="en-US" dirty="0"/>
          </a:p>
        </p:txBody>
      </p:sp>
    </p:spTree>
    <p:extLst>
      <p:ext uri="{BB962C8B-B14F-4D97-AF65-F5344CB8AC3E}">
        <p14:creationId xmlns:p14="http://schemas.microsoft.com/office/powerpoint/2010/main" val="337825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181219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14731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67521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2564066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5/15/2014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71959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
        <p:nvSpPr>
          <p:cNvPr id="7"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
        <p:nvSpPr>
          <p:cNvPr id="11"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projectvrc.com/" TargetMode="Externa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9.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9.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hyperlink" Target="http://bit.ly/dotNetCpu"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bit.ly/appv5performance" TargetMode="External"/><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hyperlink" Target="http://bit.ly/AppVRegStaging"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hyperlink" Target="http://www.logitblog.com/get-app-v-5x-publishing-time-with-powershell/" TargetMode="External"/></Relationships>
</file>

<file path=ppt/slides/_rels/slide5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6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1.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6.jp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7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77.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9.xml"/><Relationship Id="rId5" Type="http://schemas.openxmlformats.org/officeDocument/2006/relationships/image" Target="../media/image26.jp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hyperlink" Target="windows.com/enterprise" TargetMode="External"/><Relationship Id="rId7" Type="http://schemas.openxmlformats.org/officeDocument/2006/relationships/hyperlink" Target="microsoft.com/mdop"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microsoft.com/springboard" TargetMode="External"/><Relationship Id="rId5" Type="http://schemas.openxmlformats.org/officeDocument/2006/relationships/image" Target="../media/image2.png"/><Relationship Id="rId4" Type="http://schemas.openxmlformats.org/officeDocument/2006/relationships/hyperlink" Target="http://www.windowsphone.com/business" TargetMode="External"/><Relationship Id="rId9" Type="http://schemas.openxmlformats.org/officeDocument/2006/relationships/hyperlink" Target="http://www.developer.windowsphone.com/"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8114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The journey since 2009</a:t>
            </a:r>
            <a:endParaRPr lang="en-US" dirty="0"/>
          </a:p>
        </p:txBody>
      </p:sp>
      <p:graphicFrame>
        <p:nvGraphicFramePr>
          <p:cNvPr id="7" name="Diagram 6"/>
          <p:cNvGraphicFramePr/>
          <p:nvPr>
            <p:extLst/>
          </p:nvPr>
        </p:nvGraphicFramePr>
        <p:xfrm>
          <a:off x="-2998787" y="616942"/>
          <a:ext cx="14833648"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hoek 7"/>
          <p:cNvSpPr/>
          <p:nvPr/>
        </p:nvSpPr>
        <p:spPr>
          <a:xfrm>
            <a:off x="457597" y="4649390"/>
            <a:ext cx="11233248" cy="2000548"/>
          </a:xfrm>
          <a:prstGeom prst="rect">
            <a:avLst/>
          </a:prstGeom>
        </p:spPr>
        <p:txBody>
          <a:bodyPr wrap="square">
            <a:spAutoFit/>
          </a:bodyPr>
          <a:lstStyle/>
          <a:p>
            <a:r>
              <a:rPr lang="en-US" sz="3200" dirty="0" smtClean="0">
                <a:solidFill>
                  <a:schemeClr val="tx2"/>
                </a:solidFill>
                <a:latin typeface="+mj-lt"/>
              </a:rPr>
              <a:t>Independent &amp; unbiased </a:t>
            </a:r>
            <a:r>
              <a:rPr lang="en-US" sz="3200" dirty="0">
                <a:solidFill>
                  <a:schemeClr val="tx2"/>
                </a:solidFill>
                <a:latin typeface="+mj-lt"/>
              </a:rPr>
              <a:t>performance analysis </a:t>
            </a:r>
            <a:endParaRPr lang="en-US" sz="3200" dirty="0" smtClean="0">
              <a:solidFill>
                <a:schemeClr val="tx2"/>
              </a:solidFill>
              <a:latin typeface="+mj-lt"/>
            </a:endParaRPr>
          </a:p>
          <a:p>
            <a:r>
              <a:rPr lang="en-US" sz="2000" dirty="0" smtClean="0"/>
              <a:t>Executed </a:t>
            </a:r>
            <a:r>
              <a:rPr lang="en-US" sz="2000" dirty="0"/>
              <a:t>more than 2500 tests </a:t>
            </a:r>
          </a:p>
          <a:p>
            <a:r>
              <a:rPr lang="en-US" sz="2000" dirty="0" smtClean="0"/>
              <a:t>Performed </a:t>
            </a:r>
            <a:r>
              <a:rPr lang="en-US" sz="2000" dirty="0"/>
              <a:t>by industry leaders</a:t>
            </a:r>
          </a:p>
          <a:p>
            <a:r>
              <a:rPr lang="en-US" sz="2000" dirty="0" smtClean="0"/>
              <a:t>Resulted </a:t>
            </a:r>
            <a:r>
              <a:rPr lang="en-US" sz="2000" dirty="0"/>
              <a:t>in 7 free whitepapers with 100s of best practices</a:t>
            </a:r>
          </a:p>
          <a:p>
            <a:pPr algn="ctr"/>
            <a:r>
              <a:rPr lang="en-US" sz="3200" dirty="0" smtClean="0">
                <a:solidFill>
                  <a:schemeClr val="tx2"/>
                </a:solidFill>
                <a:latin typeface="+mj-lt"/>
                <a:hlinkClick r:id="rId7"/>
              </a:rPr>
              <a:t>www.projectvrc.com</a:t>
            </a:r>
            <a:r>
              <a:rPr lang="en-US" sz="3200" dirty="0" smtClean="0">
                <a:solidFill>
                  <a:schemeClr val="tx2"/>
                </a:solidFill>
                <a:latin typeface="+mj-lt"/>
              </a:rPr>
              <a:t> </a:t>
            </a:r>
            <a:endParaRPr lang="en-US" sz="3200" dirty="0">
              <a:solidFill>
                <a:schemeClr val="tx2"/>
              </a:solidFill>
              <a:latin typeface="+mj-lt"/>
            </a:endParaRPr>
          </a:p>
        </p:txBody>
      </p:sp>
    </p:spTree>
    <p:extLst>
      <p:ext uri="{BB962C8B-B14F-4D97-AF65-F5344CB8AC3E}">
        <p14:creationId xmlns:p14="http://schemas.microsoft.com/office/powerpoint/2010/main" val="208639329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328101912!Logo_Login_VSI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13" y="584965"/>
            <a:ext cx="10881916" cy="1835156"/>
          </a:xfrm>
          <a:prstGeom prst="rect">
            <a:avLst/>
          </a:prstGeom>
        </p:spPr>
      </p:pic>
      <p:pic>
        <p:nvPicPr>
          <p:cNvPr id="2050" name="Picture 2" descr="C:\Users\meplas\Downloads\benchmarking2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45" y="2633166"/>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eplas\Downloads\loadtesting2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279" y="2633166"/>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eplas\Downloads\changeimpactprediction200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8597" y="2633166"/>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eplas\Downloads\capacityplanning200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5962" y="2633166"/>
            <a:ext cx="190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889645" y="5488085"/>
            <a:ext cx="1905000" cy="10801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rm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Benchmarking</a:t>
            </a:r>
          </a:p>
        </p:txBody>
      </p:sp>
      <p:sp>
        <p:nvSpPr>
          <p:cNvPr id="10" name="Rectangle 9"/>
          <p:cNvSpPr/>
          <p:nvPr/>
        </p:nvSpPr>
        <p:spPr bwMode="auto">
          <a:xfrm>
            <a:off x="3745962" y="5488085"/>
            <a:ext cx="1905000" cy="10801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rm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Capacity Planning</a:t>
            </a:r>
          </a:p>
        </p:txBody>
      </p:sp>
      <p:sp>
        <p:nvSpPr>
          <p:cNvPr id="11" name="Rectangle 10"/>
          <p:cNvSpPr/>
          <p:nvPr/>
        </p:nvSpPr>
        <p:spPr bwMode="auto">
          <a:xfrm>
            <a:off x="6602279" y="5488085"/>
            <a:ext cx="1905000" cy="10801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rm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Load / Stress Testing</a:t>
            </a:r>
          </a:p>
        </p:txBody>
      </p:sp>
      <p:sp>
        <p:nvSpPr>
          <p:cNvPr id="12" name="Rectangle 11"/>
          <p:cNvSpPr/>
          <p:nvPr/>
        </p:nvSpPr>
        <p:spPr bwMode="auto">
          <a:xfrm>
            <a:off x="9458597" y="5488085"/>
            <a:ext cx="1905000" cy="10801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rm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Change Impact Prediction</a:t>
            </a:r>
          </a:p>
        </p:txBody>
      </p:sp>
    </p:spTree>
    <p:extLst>
      <p:ext uri="{BB962C8B-B14F-4D97-AF65-F5344CB8AC3E}">
        <p14:creationId xmlns:p14="http://schemas.microsoft.com/office/powerpoint/2010/main" val="412021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0Sessions">
            <a:hlinkClick r:id="" action="ppaction://media"/>
          </p:cNvPr>
          <p:cNvPicPr>
            <a:picLocks noChangeAspect="1"/>
          </p:cNvPicPr>
          <p:nvPr>
            <a:videoFile r:link="rId1"/>
            <p:extLst>
              <p:ext uri="{DAA4B4D4-6D71-4841-9C94-3DE7FCFB9230}">
                <p14:media xmlns:p14="http://schemas.microsoft.com/office/powerpoint/2010/main" r:embed="rId2">
                  <p14:trim st="122562" end="51866.3333"/>
                </p14:media>
              </p:ext>
            </p:extLst>
          </p:nvPr>
        </p:nvPicPr>
        <p:blipFill>
          <a:blip r:embed="rId4"/>
          <a:stretch>
            <a:fillRect/>
          </a:stretch>
        </p:blipFill>
        <p:spPr>
          <a:xfrm>
            <a:off x="92075" y="92075"/>
            <a:ext cx="12192000" cy="6781800"/>
          </a:xfrm>
          <a:prstGeom prst="rect">
            <a:avLst/>
          </a:prstGeom>
        </p:spPr>
      </p:pic>
    </p:spTree>
    <p:extLst>
      <p:ext uri="{BB962C8B-B14F-4D97-AF65-F5344CB8AC3E}">
        <p14:creationId xmlns:p14="http://schemas.microsoft.com/office/powerpoint/2010/main" val="1289857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Workload applications</a:t>
            </a:r>
            <a:endParaRPr lang="en-US" noProof="0" dirty="0"/>
          </a:p>
        </p:txBody>
      </p:sp>
      <p:pic>
        <p:nvPicPr>
          <p:cNvPr id="100362" name="Picture 10" descr="http://images.androidworld.nl/wp-content/uploads/adoberead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1946" y="3029852"/>
            <a:ext cx="1169471" cy="876979"/>
          </a:xfrm>
          <a:prstGeom prst="rect">
            <a:avLst/>
          </a:prstGeom>
          <a:noFill/>
          <a:extLst>
            <a:ext uri="{909E8E84-426E-40DD-AFC4-6F175D3DCCD1}">
              <a14:hiddenFill xmlns:a14="http://schemas.microsoft.com/office/drawing/2010/main">
                <a:solidFill>
                  <a:srgbClr val="FFFFFF"/>
                </a:solidFill>
              </a14:hiddenFill>
            </a:ext>
          </a:extLst>
        </p:spPr>
      </p:pic>
      <p:pic>
        <p:nvPicPr>
          <p:cNvPr id="100366" name="Picture 14" descr="http://i461.photobucket.com/albums/qq338/oregon24_2008/7zip-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9396" y="4838921"/>
            <a:ext cx="1173891" cy="768892"/>
          </a:xfrm>
          <a:prstGeom prst="rect">
            <a:avLst/>
          </a:prstGeom>
          <a:noFill/>
          <a:extLst>
            <a:ext uri="{909E8E84-426E-40DD-AFC4-6F175D3DCCD1}">
              <a14:hiddenFill xmlns:a14="http://schemas.microsoft.com/office/drawing/2010/main">
                <a:solidFill>
                  <a:srgbClr val="FFFFFF"/>
                </a:solidFill>
              </a14:hiddenFill>
            </a:ext>
          </a:extLst>
        </p:spPr>
      </p:pic>
      <p:pic>
        <p:nvPicPr>
          <p:cNvPr id="100372" name="Picture 20" descr="http://www.oasis-computers.net/jav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4736" y="2913936"/>
            <a:ext cx="794852" cy="11088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thecustomizewindows.com/wp-content/uploads/2010/11/Pict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1946" y="4629139"/>
            <a:ext cx="1188625" cy="1188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mail.iyogi.com/files/2011/05/Outlook-2010-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410" y="1594773"/>
            <a:ext cx="917536" cy="882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resentationpro.blog.com/files/2011/09/powerpoint-20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916" y="1597018"/>
            <a:ext cx="877605" cy="87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mc.wisc.edu/media/images/main/icons/icon_microsoftword201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9491" y="1597018"/>
            <a:ext cx="877605" cy="8776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dn3.cybernetnews.com/wp-content/uploads/2009/09/Exce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2066" y="1599265"/>
            <a:ext cx="873110" cy="8731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bodycenter.org/wp-content/uploads/2014/02/bullzip-pdf-print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2113" y="4642922"/>
            <a:ext cx="1160891" cy="1160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https://raw.github.com/yoshimov/chocolatey-packages/master/automatic/freemind/freemin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906" y="2958760"/>
            <a:ext cx="1019306" cy="101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49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Workload applications</a:t>
            </a:r>
            <a:endParaRPr lang="en-US" noProof="0" dirty="0"/>
          </a:p>
        </p:txBody>
      </p:sp>
      <p:pic>
        <p:nvPicPr>
          <p:cNvPr id="100362" name="Picture 10" descr="http://images.androidworld.nl/wp-content/uploads/adoberead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1946" y="3029852"/>
            <a:ext cx="1169471" cy="876979"/>
          </a:xfrm>
          <a:prstGeom prst="rect">
            <a:avLst/>
          </a:prstGeom>
          <a:noFill/>
          <a:extLst>
            <a:ext uri="{909E8E84-426E-40DD-AFC4-6F175D3DCCD1}">
              <a14:hiddenFill xmlns:a14="http://schemas.microsoft.com/office/drawing/2010/main">
                <a:solidFill>
                  <a:srgbClr val="FFFFFF"/>
                </a:solidFill>
              </a14:hiddenFill>
            </a:ext>
          </a:extLst>
        </p:spPr>
      </p:pic>
      <p:pic>
        <p:nvPicPr>
          <p:cNvPr id="100366" name="Picture 14" descr="http://i461.photobucket.com/albums/qq338/oregon24_2008/7zip-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9396" y="4838921"/>
            <a:ext cx="1173891" cy="768892"/>
          </a:xfrm>
          <a:prstGeom prst="rect">
            <a:avLst/>
          </a:prstGeom>
          <a:noFill/>
          <a:extLst>
            <a:ext uri="{909E8E84-426E-40DD-AFC4-6F175D3DCCD1}">
              <a14:hiddenFill xmlns:a14="http://schemas.microsoft.com/office/drawing/2010/main">
                <a:solidFill>
                  <a:srgbClr val="FFFFFF"/>
                </a:solidFill>
              </a14:hiddenFill>
            </a:ext>
          </a:extLst>
        </p:spPr>
      </p:pic>
      <p:pic>
        <p:nvPicPr>
          <p:cNvPr id="100372" name="Picture 20" descr="http://www.oasis-computers.net/jav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4736" y="2913936"/>
            <a:ext cx="794852" cy="11088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thecustomizewindows.com/wp-content/uploads/2010/11/Pict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1946" y="4629139"/>
            <a:ext cx="1188625" cy="1188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mail.iyogi.com/files/2011/05/Outlook-2010-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410" y="1594773"/>
            <a:ext cx="917536" cy="882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resentationpro.blog.com/files/2011/09/powerpoint-20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916" y="1597018"/>
            <a:ext cx="877605" cy="87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mc.wisc.edu/media/images/main/icons/icon_microsoftword201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9491" y="1597018"/>
            <a:ext cx="877605" cy="8776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dn3.cybernetnews.com/wp-content/uploads/2009/09/Exce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2066" y="1599265"/>
            <a:ext cx="873110" cy="8731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bodycenter.org/wp-content/uploads/2014/02/bullzip-pdf-print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2113" y="4642922"/>
            <a:ext cx="1160891" cy="1160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https://raw.github.com/yoshimov/chocolatey-packages/master/automatic/freemind/freemin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906" y="2958760"/>
            <a:ext cx="1019306" cy="1019162"/>
          </a:xfrm>
          <a:prstGeom prst="rect">
            <a:avLst/>
          </a:prstGeom>
          <a:noFill/>
          <a:extLst>
            <a:ext uri="{909E8E84-426E-40DD-AFC4-6F175D3DCCD1}">
              <a14:hiddenFill xmlns:a14="http://schemas.microsoft.com/office/drawing/2010/main">
                <a:solidFill>
                  <a:srgbClr val="FFFFFF"/>
                </a:solidFill>
              </a14:hiddenFill>
            </a:ext>
          </a:extLst>
        </p:spPr>
      </p:pic>
      <p:sp>
        <p:nvSpPr>
          <p:cNvPr id="3" name="Afgeronde rechthoek 2"/>
          <p:cNvSpPr/>
          <p:nvPr/>
        </p:nvSpPr>
        <p:spPr bwMode="auto">
          <a:xfrm>
            <a:off x="1537717" y="1337022"/>
            <a:ext cx="9145016" cy="3305900"/>
          </a:xfrm>
          <a:prstGeom prst="roundRect">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nl-NL" sz="2400" dirty="0" smtClean="0">
                <a:gradFill>
                  <a:gsLst>
                    <a:gs pos="0">
                      <a:srgbClr val="FFFFFF"/>
                    </a:gs>
                    <a:gs pos="100000">
                      <a:srgbClr val="FFFFFF"/>
                    </a:gs>
                  </a:gsLst>
                  <a:lin ang="5400000" scaled="0"/>
                </a:gradFill>
                <a:ea typeface="Segoe UI" pitchFamily="34" charset="0"/>
                <a:cs typeface="Segoe UI" pitchFamily="34" charset="0"/>
              </a:rPr>
              <a:t>Virtual Applications</a:t>
            </a:r>
          </a:p>
        </p:txBody>
      </p:sp>
    </p:spTree>
    <p:extLst>
      <p:ext uri="{BB962C8B-B14F-4D97-AF65-F5344CB8AC3E}">
        <p14:creationId xmlns:p14="http://schemas.microsoft.com/office/powerpoint/2010/main" val="1147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339650"/>
          </a:xfrm>
        </p:spPr>
        <p:txBody>
          <a:bodyPr/>
          <a:lstStyle/>
          <a:p>
            <a:pPr marL="0" indent="0">
              <a:buNone/>
            </a:pPr>
            <a:r>
              <a:rPr lang="en-US" dirty="0" smtClean="0">
                <a:solidFill>
                  <a:schemeClr val="tx2"/>
                </a:solidFill>
              </a:rPr>
              <a:t>May not be the best candidate </a:t>
            </a:r>
            <a:r>
              <a:rPr lang="en-US" dirty="0">
                <a:solidFill>
                  <a:schemeClr val="tx2"/>
                </a:solidFill>
              </a:rPr>
              <a:t>to virtualize or publish </a:t>
            </a:r>
            <a:r>
              <a:rPr lang="en-US" dirty="0" smtClean="0">
                <a:solidFill>
                  <a:schemeClr val="tx2"/>
                </a:solidFill>
              </a:rPr>
              <a:t>dynamically</a:t>
            </a:r>
          </a:p>
          <a:p>
            <a:pPr marL="0" indent="0">
              <a:buNone/>
            </a:pPr>
            <a:r>
              <a:rPr lang="en-US" sz="2000" dirty="0" smtClean="0">
                <a:latin typeface="+mn-lt"/>
              </a:rPr>
              <a:t>Office integrates with many other applications</a:t>
            </a:r>
          </a:p>
          <a:p>
            <a:pPr marL="0" indent="0">
              <a:buNone/>
            </a:pPr>
            <a:r>
              <a:rPr lang="en-US" sz="2000" dirty="0" smtClean="0">
                <a:latin typeface="+mn-lt"/>
              </a:rPr>
              <a:t>It has many integration </a:t>
            </a:r>
            <a:r>
              <a:rPr lang="en-US" sz="2000" dirty="0">
                <a:latin typeface="+mn-lt"/>
              </a:rPr>
              <a:t>points with the OS (</a:t>
            </a:r>
            <a:r>
              <a:rPr lang="en-US" sz="2000" dirty="0" smtClean="0">
                <a:latin typeface="+mn-lt"/>
              </a:rPr>
              <a:t>like COM objects) that take time to process</a:t>
            </a:r>
          </a:p>
          <a:p>
            <a:pPr marL="0" indent="0">
              <a:buNone/>
            </a:pPr>
            <a:endParaRPr lang="en-US" sz="2000" dirty="0" smtClean="0">
              <a:latin typeface="+mn-lt"/>
            </a:endParaRPr>
          </a:p>
          <a:p>
            <a:pPr marL="0" indent="0">
              <a:buNone/>
            </a:pPr>
            <a:r>
              <a:rPr lang="en-US" sz="2000" dirty="0" smtClean="0">
                <a:latin typeface="+mn-lt"/>
              </a:rPr>
              <a:t>In short: it’s an unique application</a:t>
            </a:r>
          </a:p>
          <a:p>
            <a:pPr marL="0" indent="0">
              <a:buNone/>
            </a:pPr>
            <a:endParaRPr lang="en-US" sz="2000" dirty="0">
              <a:latin typeface="+mn-lt"/>
            </a:endParaRPr>
          </a:p>
          <a:p>
            <a:pPr marL="0" indent="0">
              <a:buNone/>
            </a:pPr>
            <a:r>
              <a:rPr lang="en-US" dirty="0" smtClean="0">
                <a:solidFill>
                  <a:schemeClr val="tx2"/>
                </a:solidFill>
              </a:rPr>
              <a:t>But therefore we like it!</a:t>
            </a:r>
            <a:endParaRPr lang="en-US" noProof="0" dirty="0" smtClean="0">
              <a:solidFill>
                <a:schemeClr val="tx2"/>
              </a:solidFill>
            </a:endParaRPr>
          </a:p>
          <a:p>
            <a:pPr marL="0" indent="0">
              <a:buNone/>
            </a:pPr>
            <a:r>
              <a:rPr lang="en-US" sz="2000" noProof="0" dirty="0" smtClean="0">
                <a:latin typeface="+mn-lt"/>
              </a:rPr>
              <a:t>Characteristics of the Office product may also exist in your LOB applications</a:t>
            </a:r>
          </a:p>
          <a:p>
            <a:pPr marL="0" indent="0">
              <a:buNone/>
            </a:pPr>
            <a:r>
              <a:rPr lang="en-US" sz="2000" dirty="0" smtClean="0">
                <a:latin typeface="+mn-lt"/>
              </a:rPr>
              <a:t>Your business application may behave even worse!</a:t>
            </a:r>
            <a:endParaRPr lang="en-US" sz="2000" noProof="0" dirty="0" smtClean="0">
              <a:latin typeface="+mn-lt"/>
            </a:endParaRPr>
          </a:p>
        </p:txBody>
      </p:sp>
      <p:sp>
        <p:nvSpPr>
          <p:cNvPr id="3" name="Title 2"/>
          <p:cNvSpPr>
            <a:spLocks noGrp="1"/>
          </p:cNvSpPr>
          <p:nvPr>
            <p:ph type="title"/>
          </p:nvPr>
        </p:nvSpPr>
        <p:spPr/>
        <p:txBody>
          <a:bodyPr/>
          <a:lstStyle/>
          <a:p>
            <a:r>
              <a:rPr lang="en-US" noProof="0" dirty="0" smtClean="0"/>
              <a:t>Why include Office?</a:t>
            </a:r>
            <a:endParaRPr lang="en-US" noProof="0" dirty="0"/>
          </a:p>
        </p:txBody>
      </p:sp>
    </p:spTree>
    <p:extLst>
      <p:ext uri="{BB962C8B-B14F-4D97-AF65-F5344CB8AC3E}">
        <p14:creationId xmlns:p14="http://schemas.microsoft.com/office/powerpoint/2010/main" val="165438889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Single Server</a:t>
            </a:r>
            <a:endParaRPr lang="en-US" noProof="0" dirty="0"/>
          </a:p>
        </p:txBody>
      </p:sp>
      <p:pic>
        <p:nvPicPr>
          <p:cNvPr id="5" name="Picture 2" descr="http://www.allaboutjapantrains.com/uploads/1/3/0/8/13086271/346123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749" y="1212849"/>
            <a:ext cx="8208912" cy="547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75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Configuration 1</a:t>
            </a:r>
            <a:endParaRPr lang="en-US" noProof="0" dirty="0"/>
          </a:p>
        </p:txBody>
      </p:sp>
      <p:pic>
        <p:nvPicPr>
          <p:cNvPr id="4" name="Picture 2" descr="http://www.johnmarshall.to/image/TrainEmp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869" y="1337022"/>
            <a:ext cx="6048672" cy="531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40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Start the test</a:t>
            </a:r>
            <a:endParaRPr lang="en-US" noProof="0" dirty="0"/>
          </a:p>
        </p:txBody>
      </p:sp>
      <p:pic>
        <p:nvPicPr>
          <p:cNvPr id="6" name="Picture 2" descr="http://files.technologist.geblogs.com/files/2012/04/Santiago-64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481038"/>
            <a:ext cx="895368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91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Push </a:t>
            </a:r>
            <a:r>
              <a:rPr lang="en-US" dirty="0" smtClean="0"/>
              <a:t>beyond the</a:t>
            </a:r>
            <a:r>
              <a:rPr lang="en-US" noProof="0" dirty="0" smtClean="0"/>
              <a:t> limit</a:t>
            </a:r>
            <a:endParaRPr lang="en-US" noProof="0" dirty="0"/>
          </a:p>
        </p:txBody>
      </p:sp>
      <p:pic>
        <p:nvPicPr>
          <p:cNvPr id="3" name="Picture 2" descr="http://www.abc.net.au/news/image/1431948-3x2-940x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773" y="1425684"/>
            <a:ext cx="8064896" cy="537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5790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App-V 5 Performance, Tuning, and Optimization</a:t>
            </a:r>
          </a:p>
        </p:txBody>
      </p:sp>
      <p:sp>
        <p:nvSpPr>
          <p:cNvPr id="3" name="Text Placeholder 2"/>
          <p:cNvSpPr>
            <a:spLocks noGrp="1"/>
          </p:cNvSpPr>
          <p:nvPr>
            <p:ph type="body" sz="quarter" idx="14"/>
          </p:nvPr>
        </p:nvSpPr>
        <p:spPr/>
        <p:txBody>
          <a:bodyPr/>
          <a:lstStyle/>
          <a:p>
            <a:r>
              <a:rPr lang="en-US" dirty="0"/>
              <a:t>Ment van der Plas</a:t>
            </a:r>
          </a:p>
          <a:p>
            <a:r>
              <a:rPr lang="en-US" dirty="0"/>
              <a:t>Ryan Bijkerk</a:t>
            </a:r>
          </a:p>
        </p:txBody>
      </p:sp>
      <p:sp>
        <p:nvSpPr>
          <p:cNvPr id="8" name="Text Placeholder 7"/>
          <p:cNvSpPr>
            <a:spLocks noGrp="1"/>
          </p:cNvSpPr>
          <p:nvPr>
            <p:ph type="body" sz="quarter" idx="15"/>
          </p:nvPr>
        </p:nvSpPr>
        <p:spPr/>
        <p:txBody>
          <a:bodyPr/>
          <a:lstStyle/>
          <a:p>
            <a:r>
              <a:rPr lang="en-US" dirty="0" smtClean="0"/>
              <a:t>WIN-B362</a:t>
            </a:r>
            <a:endParaRPr lang="en-US" dirty="0"/>
          </a:p>
        </p:txBody>
      </p:sp>
    </p:spTree>
    <p:extLst>
      <p:ext uri="{BB962C8B-B14F-4D97-AF65-F5344CB8AC3E}">
        <p14:creationId xmlns:p14="http://schemas.microsoft.com/office/powerpoint/2010/main" val="291139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johnrieber.files.wordpress.com/2013/07/worlds-most-crowded-subwa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45" y="1360010"/>
            <a:ext cx="6844815" cy="513361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noProof="0" dirty="0" smtClean="0"/>
              <a:t>Saturation</a:t>
            </a:r>
            <a:endParaRPr lang="en-US" noProof="0" dirty="0"/>
          </a:p>
        </p:txBody>
      </p:sp>
      <p:pic>
        <p:nvPicPr>
          <p:cNvPr id="3" name="Picture 2" descr="http://static.businessinsider.com/image/521cf319eab8ea095f3a6bcb/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501" y="4155379"/>
            <a:ext cx="3084192" cy="2313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farm5.staticflickr.com/4008/4389402001_a31f4c270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501" y="1360010"/>
            <a:ext cx="3084192" cy="239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800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e/e5/Bart_C1_car_In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789" y="1337022"/>
            <a:ext cx="7931681" cy="528778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noProof="0" dirty="0" smtClean="0"/>
              <a:t>Configuration 2</a:t>
            </a:r>
            <a:endParaRPr lang="en-US" noProof="0" dirty="0"/>
          </a:p>
        </p:txBody>
      </p:sp>
    </p:spTree>
    <p:extLst>
      <p:ext uri="{BB962C8B-B14F-4D97-AF65-F5344CB8AC3E}">
        <p14:creationId xmlns:p14="http://schemas.microsoft.com/office/powerpoint/2010/main" val="302293172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Start the test</a:t>
            </a:r>
            <a:endParaRPr lang="en-US" noProof="0" dirty="0"/>
          </a:p>
        </p:txBody>
      </p:sp>
      <p:pic>
        <p:nvPicPr>
          <p:cNvPr id="6" name="Picture 2" descr="http://files.technologist.geblogs.com/files/2012/04/Santiago-64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481038"/>
            <a:ext cx="895368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99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Push </a:t>
            </a:r>
            <a:r>
              <a:rPr lang="en-US" dirty="0" smtClean="0"/>
              <a:t>beyond the</a:t>
            </a:r>
            <a:r>
              <a:rPr lang="en-US" noProof="0" dirty="0" smtClean="0"/>
              <a:t> limit</a:t>
            </a:r>
            <a:endParaRPr lang="en-US" noProof="0" dirty="0"/>
          </a:p>
        </p:txBody>
      </p:sp>
      <p:pic>
        <p:nvPicPr>
          <p:cNvPr id="3" name="Picture 2" descr="http://www.abc.net.au/news/image/1431948-3x2-940x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773" y="1425684"/>
            <a:ext cx="8064896" cy="537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6392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johnrieber.files.wordpress.com/2013/07/worlds-most-crowded-subwa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45" y="1360010"/>
            <a:ext cx="6844815" cy="513361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noProof="0" dirty="0" smtClean="0"/>
              <a:t>Saturation</a:t>
            </a:r>
            <a:endParaRPr lang="en-US" noProof="0" dirty="0"/>
          </a:p>
        </p:txBody>
      </p:sp>
      <p:pic>
        <p:nvPicPr>
          <p:cNvPr id="3" name="Picture 2" descr="http://static.businessinsider.com/image/521cf319eab8ea095f3a6bcb/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501" y="4155379"/>
            <a:ext cx="3084192" cy="2313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farm5.staticflickr.com/4008/4389402001_a31f4c270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501" y="1360010"/>
            <a:ext cx="3084192" cy="239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06484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get is a capacity indication (%)</a:t>
            </a:r>
            <a:br>
              <a:rPr lang="en-US" dirty="0" smtClean="0"/>
            </a:br>
            <a:r>
              <a:rPr lang="en-US" sz="3600" dirty="0">
                <a:solidFill>
                  <a:schemeClr val="tx2"/>
                </a:solidFill>
              </a:rPr>
              <a:t>c</a:t>
            </a:r>
            <a:r>
              <a:rPr lang="en-US" sz="3600" dirty="0" smtClean="0">
                <a:solidFill>
                  <a:schemeClr val="tx2"/>
                </a:solidFill>
              </a:rPr>
              <a:t>alled ‘VSImax’</a:t>
            </a:r>
            <a:endParaRPr lang="en-US" sz="3600" dirty="0">
              <a:solidFill>
                <a:schemeClr val="tx2"/>
              </a:solidFill>
            </a:endParaRPr>
          </a:p>
        </p:txBody>
      </p:sp>
      <p:graphicFrame>
        <p:nvGraphicFramePr>
          <p:cNvPr id="4" name="Chart 3"/>
          <p:cNvGraphicFramePr>
            <a:graphicFrameLocks/>
          </p:cNvGraphicFramePr>
          <p:nvPr>
            <p:extLst/>
          </p:nvPr>
        </p:nvGraphicFramePr>
        <p:xfrm>
          <a:off x="1358237" y="2129110"/>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rot="20147273">
            <a:off x="4555666" y="3561826"/>
            <a:ext cx="3607398" cy="1292662"/>
          </a:xfrm>
          <a:prstGeom prst="rect">
            <a:avLst/>
          </a:prstGeom>
          <a:noFill/>
        </p:spPr>
        <p:txBody>
          <a:bodyPr wrap="none" lIns="182880" tIns="146304" rIns="182880" bIns="146304" rtlCol="0">
            <a:spAutoFit/>
          </a:bodyPr>
          <a:lstStyle/>
          <a:p>
            <a:pPr>
              <a:lnSpc>
                <a:spcPct val="90000"/>
              </a:lnSpc>
              <a:spcAft>
                <a:spcPts val="600"/>
              </a:spcAft>
            </a:pPr>
            <a:r>
              <a:rPr lang="en-US" sz="7200" dirty="0" smtClean="0">
                <a:latin typeface="+mj-lt"/>
              </a:rPr>
              <a:t>Example</a:t>
            </a:r>
          </a:p>
        </p:txBody>
      </p:sp>
    </p:spTree>
    <p:extLst>
      <p:ext uri="{BB962C8B-B14F-4D97-AF65-F5344CB8AC3E}">
        <p14:creationId xmlns:p14="http://schemas.microsoft.com/office/powerpoint/2010/main" val="234265622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also get performance metrics</a:t>
            </a:r>
            <a:br>
              <a:rPr lang="en-US" dirty="0" smtClean="0"/>
            </a:br>
            <a:r>
              <a:rPr lang="en-US" sz="3600" dirty="0" smtClean="0">
                <a:solidFill>
                  <a:schemeClr val="tx2"/>
                </a:solidFill>
              </a:rPr>
              <a:t>in this example CPU utilization</a:t>
            </a:r>
            <a:endParaRPr lang="nl-NL" dirty="0"/>
          </a:p>
        </p:txBody>
      </p:sp>
      <p:graphicFrame>
        <p:nvGraphicFramePr>
          <p:cNvPr id="3" name="Chart 2"/>
          <p:cNvGraphicFramePr>
            <a:graphicFrameLocks/>
          </p:cNvGraphicFramePr>
          <p:nvPr>
            <p:extLst/>
          </p:nvPr>
        </p:nvGraphicFramePr>
        <p:xfrm>
          <a:off x="1177677" y="1625054"/>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rot="20147273">
            <a:off x="4236410" y="2883988"/>
            <a:ext cx="3607398" cy="1292662"/>
          </a:xfrm>
          <a:prstGeom prst="rect">
            <a:avLst/>
          </a:prstGeom>
          <a:noFill/>
        </p:spPr>
        <p:txBody>
          <a:bodyPr wrap="none" lIns="182880" tIns="146304" rIns="182880" bIns="146304" rtlCol="0">
            <a:spAutoFit/>
          </a:bodyPr>
          <a:lstStyle/>
          <a:p>
            <a:pPr>
              <a:lnSpc>
                <a:spcPct val="90000"/>
              </a:lnSpc>
              <a:spcAft>
                <a:spcPts val="600"/>
              </a:spcAft>
            </a:pPr>
            <a:r>
              <a:rPr lang="en-US" sz="7200" dirty="0" smtClean="0">
                <a:latin typeface="+mj-lt"/>
              </a:rPr>
              <a:t>Example</a:t>
            </a:r>
          </a:p>
        </p:txBody>
      </p:sp>
    </p:spTree>
    <p:extLst>
      <p:ext uri="{BB962C8B-B14F-4D97-AF65-F5344CB8AC3E}">
        <p14:creationId xmlns:p14="http://schemas.microsoft.com/office/powerpoint/2010/main" val="203762906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Test platform (hardware)</a:t>
            </a:r>
            <a:endParaRPr lang="en-US" dirty="0"/>
          </a:p>
        </p:txBody>
      </p:sp>
      <p:sp>
        <p:nvSpPr>
          <p:cNvPr id="3" name="Rechthoek 2"/>
          <p:cNvSpPr/>
          <p:nvPr/>
        </p:nvSpPr>
        <p:spPr bwMode="auto">
          <a:xfrm>
            <a:off x="7383218" y="1741383"/>
            <a:ext cx="4392488" cy="345638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nl-NL" sz="2400" dirty="0" smtClean="0">
                <a:gradFill>
                  <a:gsLst>
                    <a:gs pos="0">
                      <a:srgbClr val="FFFFFF"/>
                    </a:gs>
                    <a:gs pos="100000">
                      <a:srgbClr val="FFFFFF"/>
                    </a:gs>
                  </a:gsLst>
                  <a:lin ang="5400000" scaled="0"/>
                </a:gradFill>
                <a:ea typeface="Segoe UI" pitchFamily="34" charset="0"/>
                <a:cs typeface="Segoe UI" pitchFamily="34" charset="0"/>
              </a:rPr>
              <a:t>Test</a:t>
            </a:r>
          </a:p>
        </p:txBody>
      </p:sp>
      <p:sp>
        <p:nvSpPr>
          <p:cNvPr id="4" name="Rechthoek 3"/>
          <p:cNvSpPr/>
          <p:nvPr/>
        </p:nvSpPr>
        <p:spPr bwMode="auto">
          <a:xfrm>
            <a:off x="545826" y="1769070"/>
            <a:ext cx="4392488" cy="34563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nl-NL" sz="2400" dirty="0" smtClean="0">
                <a:gradFill>
                  <a:gsLst>
                    <a:gs pos="0">
                      <a:srgbClr val="FFFFFF"/>
                    </a:gs>
                    <a:gs pos="100000">
                      <a:srgbClr val="FFFFFF"/>
                    </a:gs>
                  </a:gsLst>
                  <a:lin ang="5400000" scaled="0"/>
                </a:gradFill>
                <a:ea typeface="Segoe UI" pitchFamily="34" charset="0"/>
                <a:cs typeface="Segoe UI" pitchFamily="34" charset="0"/>
              </a:rPr>
              <a:t>Infra</a:t>
            </a:r>
          </a:p>
        </p:txBody>
      </p:sp>
      <p:graphicFrame>
        <p:nvGraphicFramePr>
          <p:cNvPr id="5" name="Table 3"/>
          <p:cNvGraphicFramePr>
            <a:graphicFrameLocks noGrp="1"/>
          </p:cNvGraphicFramePr>
          <p:nvPr>
            <p:extLst/>
          </p:nvPr>
        </p:nvGraphicFramePr>
        <p:xfrm>
          <a:off x="833858" y="2417142"/>
          <a:ext cx="3900233" cy="954739"/>
        </p:xfrm>
        <a:graphic>
          <a:graphicData uri="http://schemas.openxmlformats.org/drawingml/2006/table">
            <a:tbl>
              <a:tblPr firstRow="1" bandRow="1">
                <a:tableStyleId>{21E4AEA4-8DFA-4A89-87EB-49C32662AFE0}</a:tableStyleId>
              </a:tblPr>
              <a:tblGrid>
                <a:gridCol w="1989915"/>
                <a:gridCol w="1910318"/>
              </a:tblGrid>
              <a:tr h="378222">
                <a:tc>
                  <a:txBody>
                    <a:bodyPr/>
                    <a:lstStyle/>
                    <a:p>
                      <a:r>
                        <a:rPr lang="en-US" sz="1200" dirty="0" smtClean="0">
                          <a:solidFill>
                            <a:schemeClr val="tx1"/>
                          </a:solidFill>
                        </a:rPr>
                        <a:t>Server brand/model</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4 x Cisco UCS B200</a:t>
                      </a:r>
                      <a:endParaRPr lang="en-US" sz="1200" dirty="0">
                        <a:solidFill>
                          <a:schemeClr val="tx1"/>
                        </a:solidFill>
                      </a:endParaRPr>
                    </a:p>
                  </a:txBody>
                  <a:tcPr marL="124365" marR="124365" marT="46630" marB="46630">
                    <a:solidFill>
                      <a:schemeClr val="accent4"/>
                    </a:solidFill>
                  </a:tcPr>
                </a:tc>
              </a:tr>
              <a:tr h="282751">
                <a:tc>
                  <a:txBody>
                    <a:bodyPr/>
                    <a:lstStyle/>
                    <a:p>
                      <a:r>
                        <a:rPr lang="en-US" sz="1200" dirty="0" smtClean="0">
                          <a:solidFill>
                            <a:schemeClr val="tx1"/>
                          </a:solidFill>
                        </a:rPr>
                        <a:t>CPU</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Intel 6-core E5649</a:t>
                      </a:r>
                      <a:endParaRPr lang="en-US" sz="1200" dirty="0">
                        <a:solidFill>
                          <a:schemeClr val="tx1"/>
                        </a:solidFill>
                      </a:endParaRPr>
                    </a:p>
                  </a:txBody>
                  <a:tcPr marL="124365" marR="124365" marT="46630" marB="46630">
                    <a:solidFill>
                      <a:schemeClr val="accent4"/>
                    </a:solidFill>
                  </a:tcPr>
                </a:tc>
              </a:tr>
              <a:tr h="293766">
                <a:tc>
                  <a:txBody>
                    <a:bodyPr/>
                    <a:lstStyle/>
                    <a:p>
                      <a:r>
                        <a:rPr lang="en-US" sz="1200" dirty="0" smtClean="0">
                          <a:solidFill>
                            <a:schemeClr val="tx1"/>
                          </a:solidFill>
                        </a:rPr>
                        <a:t>Memory</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48GB</a:t>
                      </a:r>
                      <a:endParaRPr lang="en-US" sz="1200" dirty="0">
                        <a:solidFill>
                          <a:schemeClr val="tx1"/>
                        </a:solidFill>
                      </a:endParaRPr>
                    </a:p>
                  </a:txBody>
                  <a:tcPr marL="124365" marR="124365" marT="46630" marB="46630">
                    <a:solidFill>
                      <a:schemeClr val="accent4"/>
                    </a:solidFill>
                  </a:tcPr>
                </a:tc>
              </a:tr>
            </a:tbl>
          </a:graphicData>
        </a:graphic>
      </p:graphicFrame>
      <p:graphicFrame>
        <p:nvGraphicFramePr>
          <p:cNvPr id="6" name="Table 11"/>
          <p:cNvGraphicFramePr>
            <a:graphicFrameLocks noGrp="1"/>
          </p:cNvGraphicFramePr>
          <p:nvPr>
            <p:extLst/>
          </p:nvPr>
        </p:nvGraphicFramePr>
        <p:xfrm>
          <a:off x="7671250" y="2396771"/>
          <a:ext cx="3900233" cy="954739"/>
        </p:xfrm>
        <a:graphic>
          <a:graphicData uri="http://schemas.openxmlformats.org/drawingml/2006/table">
            <a:tbl>
              <a:tblPr firstRow="1" bandRow="1">
                <a:tableStyleId>{21E4AEA4-8DFA-4A89-87EB-49C32662AFE0}</a:tableStyleId>
              </a:tblPr>
              <a:tblGrid>
                <a:gridCol w="1989915"/>
                <a:gridCol w="1910318"/>
              </a:tblGrid>
              <a:tr h="378222">
                <a:tc>
                  <a:txBody>
                    <a:bodyPr/>
                    <a:lstStyle/>
                    <a:p>
                      <a:r>
                        <a:rPr lang="en-US" sz="1200" dirty="0" smtClean="0">
                          <a:solidFill>
                            <a:schemeClr val="tx1"/>
                          </a:solidFill>
                        </a:rPr>
                        <a:t>Server brand/model</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2 x Cisco UCS B230</a:t>
                      </a:r>
                      <a:endParaRPr lang="en-US" sz="1200" dirty="0">
                        <a:solidFill>
                          <a:schemeClr val="tx1"/>
                        </a:solidFill>
                      </a:endParaRPr>
                    </a:p>
                  </a:txBody>
                  <a:tcPr marL="124365" marR="124365" marT="46630" marB="46630">
                    <a:solidFill>
                      <a:schemeClr val="accent4"/>
                    </a:solidFill>
                  </a:tcPr>
                </a:tc>
              </a:tr>
              <a:tr h="282751">
                <a:tc>
                  <a:txBody>
                    <a:bodyPr/>
                    <a:lstStyle/>
                    <a:p>
                      <a:r>
                        <a:rPr lang="en-US" sz="1200" dirty="0" smtClean="0">
                          <a:solidFill>
                            <a:schemeClr val="tx1"/>
                          </a:solidFill>
                        </a:rPr>
                        <a:t>CPU</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Intel 10-core E72860</a:t>
                      </a:r>
                      <a:endParaRPr lang="en-US" sz="1200" dirty="0">
                        <a:solidFill>
                          <a:schemeClr val="tx1"/>
                        </a:solidFill>
                      </a:endParaRPr>
                    </a:p>
                  </a:txBody>
                  <a:tcPr marL="124365" marR="124365" marT="46630" marB="46630">
                    <a:solidFill>
                      <a:schemeClr val="accent4"/>
                    </a:solidFill>
                  </a:tcPr>
                </a:tc>
              </a:tr>
              <a:tr h="293766">
                <a:tc>
                  <a:txBody>
                    <a:bodyPr/>
                    <a:lstStyle/>
                    <a:p>
                      <a:r>
                        <a:rPr lang="en-US" sz="1200" dirty="0" smtClean="0">
                          <a:solidFill>
                            <a:schemeClr val="tx1"/>
                          </a:solidFill>
                        </a:rPr>
                        <a:t>Memory</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256GB</a:t>
                      </a:r>
                      <a:endParaRPr lang="en-US" sz="1200" dirty="0">
                        <a:solidFill>
                          <a:schemeClr val="tx1"/>
                        </a:solidFill>
                      </a:endParaRPr>
                    </a:p>
                  </a:txBody>
                  <a:tcPr marL="124365" marR="124365" marT="46630" marB="46630">
                    <a:solidFill>
                      <a:schemeClr val="accent4"/>
                    </a:solidFill>
                  </a:tcPr>
                </a:tc>
              </a:tr>
            </a:tbl>
          </a:graphicData>
        </a:graphic>
      </p:graphicFrame>
      <p:pic>
        <p:nvPicPr>
          <p:cNvPr id="7" name="Picture 2" descr="http://www.5cservices.co.uk/uploads/images/Partner%20Logos/cis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690" y="2779301"/>
            <a:ext cx="2175372" cy="11516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746.photobucket.com/albums/xx102/bizauctions/Transparent/logo-hitachi.pn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5197" t="12627" r="4305" b="17757"/>
          <a:stretch/>
        </p:blipFill>
        <p:spPr bwMode="auto">
          <a:xfrm>
            <a:off x="5066109" y="4083529"/>
            <a:ext cx="2160240" cy="5040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6" descr="http://upload.wikimedia.org/wikipedia/commons/thumb/c/c9/Intel-logo.svg/293px-Intel-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841" y="1542094"/>
            <a:ext cx="1853165" cy="12270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2"/>
          <p:cNvGraphicFramePr>
            <a:graphicFrameLocks noGrp="1"/>
          </p:cNvGraphicFramePr>
          <p:nvPr>
            <p:extLst/>
          </p:nvPr>
        </p:nvGraphicFramePr>
        <p:xfrm>
          <a:off x="833858" y="3824576"/>
          <a:ext cx="3900233" cy="1035537"/>
        </p:xfrm>
        <a:graphic>
          <a:graphicData uri="http://schemas.openxmlformats.org/drawingml/2006/table">
            <a:tbl>
              <a:tblPr firstRow="1" bandRow="1">
                <a:tableStyleId>{21E4AEA4-8DFA-4A89-87EB-49C32662AFE0}</a:tableStyleId>
              </a:tblPr>
              <a:tblGrid>
                <a:gridCol w="1989915"/>
                <a:gridCol w="1910318"/>
              </a:tblGrid>
              <a:tr h="147864">
                <a:tc>
                  <a:txBody>
                    <a:bodyPr/>
                    <a:lstStyle/>
                    <a:p>
                      <a:r>
                        <a:rPr lang="en-US" sz="1200" dirty="0" smtClean="0">
                          <a:solidFill>
                            <a:schemeClr val="tx1"/>
                          </a:solidFill>
                        </a:rPr>
                        <a:t>Storage</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1 x Hitachi Data Systems (HDS) </a:t>
                      </a:r>
                      <a:endParaRPr lang="en-US" sz="1200" dirty="0">
                        <a:solidFill>
                          <a:schemeClr val="tx1"/>
                        </a:solidFill>
                      </a:endParaRPr>
                    </a:p>
                  </a:txBody>
                  <a:tcPr marL="124365" marR="124365" marT="46630" marB="46630">
                    <a:solidFill>
                      <a:schemeClr val="accent4"/>
                    </a:solidFill>
                  </a:tcPr>
                </a:tc>
              </a:tr>
              <a:tr h="282751">
                <a:tc>
                  <a:txBody>
                    <a:bodyPr/>
                    <a:lstStyle/>
                    <a:p>
                      <a:r>
                        <a:rPr lang="en-US" sz="1200" dirty="0" smtClean="0">
                          <a:solidFill>
                            <a:schemeClr val="tx1"/>
                          </a:solidFill>
                        </a:rPr>
                        <a:t>Model</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AMS 2100</a:t>
                      </a:r>
                      <a:endParaRPr lang="en-US" sz="1200" dirty="0">
                        <a:solidFill>
                          <a:schemeClr val="tx1"/>
                        </a:solidFill>
                      </a:endParaRPr>
                    </a:p>
                  </a:txBody>
                  <a:tcPr marL="124365" marR="124365" marT="46630" marB="46630">
                    <a:solidFill>
                      <a:schemeClr val="accent4"/>
                    </a:solidFill>
                  </a:tcPr>
                </a:tc>
              </a:tr>
              <a:tr h="293766">
                <a:tc>
                  <a:txBody>
                    <a:bodyPr/>
                    <a:lstStyle/>
                    <a:p>
                      <a:r>
                        <a:rPr lang="en-US" sz="1200" dirty="0" smtClean="0">
                          <a:solidFill>
                            <a:schemeClr val="tx1"/>
                          </a:solidFill>
                        </a:rPr>
                        <a:t>Size</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60 x 600GB 15K FC</a:t>
                      </a:r>
                      <a:endParaRPr lang="en-US" sz="1200" dirty="0">
                        <a:solidFill>
                          <a:schemeClr val="tx1"/>
                        </a:solidFill>
                      </a:endParaRPr>
                    </a:p>
                  </a:txBody>
                  <a:tcPr marL="124365" marR="124365" marT="46630" marB="46630">
                    <a:solidFill>
                      <a:schemeClr val="accent4"/>
                    </a:solidFill>
                  </a:tcPr>
                </a:tc>
              </a:tr>
            </a:tbl>
          </a:graphicData>
        </a:graphic>
      </p:graphicFrame>
      <p:graphicFrame>
        <p:nvGraphicFramePr>
          <p:cNvPr id="11" name="Table 12"/>
          <p:cNvGraphicFramePr>
            <a:graphicFrameLocks noGrp="1"/>
          </p:cNvGraphicFramePr>
          <p:nvPr>
            <p:extLst/>
          </p:nvPr>
        </p:nvGraphicFramePr>
        <p:xfrm>
          <a:off x="7671250" y="3796888"/>
          <a:ext cx="3900233" cy="1035537"/>
        </p:xfrm>
        <a:graphic>
          <a:graphicData uri="http://schemas.openxmlformats.org/drawingml/2006/table">
            <a:tbl>
              <a:tblPr firstRow="1" bandRow="1">
                <a:tableStyleId>{21E4AEA4-8DFA-4A89-87EB-49C32662AFE0}</a:tableStyleId>
              </a:tblPr>
              <a:tblGrid>
                <a:gridCol w="1989915"/>
                <a:gridCol w="1910318"/>
              </a:tblGrid>
              <a:tr h="147864">
                <a:tc>
                  <a:txBody>
                    <a:bodyPr/>
                    <a:lstStyle/>
                    <a:p>
                      <a:r>
                        <a:rPr lang="en-US" sz="1200" dirty="0" smtClean="0">
                          <a:solidFill>
                            <a:schemeClr val="tx1"/>
                          </a:solidFill>
                        </a:rPr>
                        <a:t>Storage</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1 x Hitachi Data Systems (HDS) </a:t>
                      </a:r>
                      <a:endParaRPr lang="en-US" sz="1200" dirty="0">
                        <a:solidFill>
                          <a:schemeClr val="tx1"/>
                        </a:solidFill>
                      </a:endParaRPr>
                    </a:p>
                  </a:txBody>
                  <a:tcPr marL="124365" marR="124365" marT="46630" marB="46630">
                    <a:solidFill>
                      <a:schemeClr val="accent4"/>
                    </a:solidFill>
                  </a:tcPr>
                </a:tc>
              </a:tr>
              <a:tr h="282751">
                <a:tc>
                  <a:txBody>
                    <a:bodyPr/>
                    <a:lstStyle/>
                    <a:p>
                      <a:r>
                        <a:rPr lang="en-US" sz="1200" dirty="0" smtClean="0">
                          <a:solidFill>
                            <a:schemeClr val="tx1"/>
                          </a:solidFill>
                        </a:rPr>
                        <a:t>Model</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AMS 2100</a:t>
                      </a:r>
                      <a:endParaRPr lang="en-US" sz="1200" dirty="0">
                        <a:solidFill>
                          <a:schemeClr val="tx1"/>
                        </a:solidFill>
                      </a:endParaRPr>
                    </a:p>
                  </a:txBody>
                  <a:tcPr marL="124365" marR="124365" marT="46630" marB="46630">
                    <a:solidFill>
                      <a:schemeClr val="accent4"/>
                    </a:solidFill>
                  </a:tcPr>
                </a:tc>
              </a:tr>
              <a:tr h="293766">
                <a:tc>
                  <a:txBody>
                    <a:bodyPr/>
                    <a:lstStyle/>
                    <a:p>
                      <a:r>
                        <a:rPr lang="en-US" sz="1200" dirty="0" smtClean="0">
                          <a:solidFill>
                            <a:schemeClr val="tx1"/>
                          </a:solidFill>
                        </a:rPr>
                        <a:t>Size</a:t>
                      </a:r>
                      <a:endParaRPr lang="en-US" sz="1200" dirty="0">
                        <a:solidFill>
                          <a:schemeClr val="tx1"/>
                        </a:solidFill>
                      </a:endParaRPr>
                    </a:p>
                  </a:txBody>
                  <a:tcPr marL="124365" marR="124365" marT="46630" marB="46630">
                    <a:solidFill>
                      <a:schemeClr val="accent4"/>
                    </a:solidFill>
                  </a:tcPr>
                </a:tc>
                <a:tc>
                  <a:txBody>
                    <a:bodyPr/>
                    <a:lstStyle/>
                    <a:p>
                      <a:r>
                        <a:rPr lang="en-US" sz="1200" dirty="0" smtClean="0">
                          <a:solidFill>
                            <a:schemeClr val="tx1"/>
                          </a:solidFill>
                        </a:rPr>
                        <a:t>60 x 600GB 15K FC</a:t>
                      </a:r>
                      <a:endParaRPr lang="en-US" sz="1200" dirty="0">
                        <a:solidFill>
                          <a:schemeClr val="tx1"/>
                        </a:solidFill>
                      </a:endParaRPr>
                    </a:p>
                  </a:txBody>
                  <a:tcPr marL="124365" marR="124365" marT="46630" marB="46630">
                    <a:solidFill>
                      <a:schemeClr val="accent4"/>
                    </a:solidFill>
                  </a:tcPr>
                </a:tc>
              </a:tr>
            </a:tbl>
          </a:graphicData>
        </a:graphic>
      </p:graphicFrame>
      <p:sp>
        <p:nvSpPr>
          <p:cNvPr id="13" name="Rechteraccolade 12"/>
          <p:cNvSpPr/>
          <p:nvPr/>
        </p:nvSpPr>
        <p:spPr>
          <a:xfrm rot="5400000">
            <a:off x="9293281" y="3409872"/>
            <a:ext cx="577248" cy="4387602"/>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kstvak 13"/>
          <p:cNvSpPr txBox="1"/>
          <p:nvPr/>
        </p:nvSpPr>
        <p:spPr>
          <a:xfrm>
            <a:off x="7388104" y="5924243"/>
            <a:ext cx="452700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Focus of performance analysis </a:t>
            </a:r>
          </a:p>
        </p:txBody>
      </p:sp>
      <p:pic>
        <p:nvPicPr>
          <p:cNvPr id="1036" name="Picture 12" descr="http://www.vmware.com/files/images/framework/logo-b.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242572" y="4909200"/>
            <a:ext cx="1838269" cy="28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6054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App-V environment</a:t>
            </a:r>
            <a:endParaRPr lang="en-US" dirty="0"/>
          </a:p>
        </p:txBody>
      </p:sp>
      <p:sp>
        <p:nvSpPr>
          <p:cNvPr id="3" name="Rechthoek 2"/>
          <p:cNvSpPr/>
          <p:nvPr/>
        </p:nvSpPr>
        <p:spPr bwMode="auto">
          <a:xfrm>
            <a:off x="7383218" y="1776149"/>
            <a:ext cx="4392488" cy="345638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nl-NL" sz="2400" dirty="0" smtClean="0">
                <a:gradFill>
                  <a:gsLst>
                    <a:gs pos="0">
                      <a:srgbClr val="FFFFFF"/>
                    </a:gs>
                    <a:gs pos="100000">
                      <a:srgbClr val="FFFFFF"/>
                    </a:gs>
                  </a:gsLst>
                  <a:lin ang="5400000" scaled="0"/>
                </a:gradFill>
                <a:ea typeface="Segoe UI" pitchFamily="34" charset="0"/>
                <a:cs typeface="Segoe UI" pitchFamily="34" charset="0"/>
              </a:rPr>
              <a:t>Test</a:t>
            </a:r>
          </a:p>
        </p:txBody>
      </p:sp>
      <p:sp>
        <p:nvSpPr>
          <p:cNvPr id="4" name="Rechthoek 3"/>
          <p:cNvSpPr/>
          <p:nvPr/>
        </p:nvSpPr>
        <p:spPr bwMode="auto">
          <a:xfrm>
            <a:off x="545826" y="1803836"/>
            <a:ext cx="4392488" cy="34563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nl-NL" sz="2400" dirty="0" smtClean="0">
                <a:gradFill>
                  <a:gsLst>
                    <a:gs pos="0">
                      <a:srgbClr val="FFFFFF"/>
                    </a:gs>
                    <a:gs pos="100000">
                      <a:srgbClr val="FFFFFF"/>
                    </a:gs>
                  </a:gsLst>
                  <a:lin ang="5400000" scaled="0"/>
                </a:gradFill>
                <a:ea typeface="Segoe UI" pitchFamily="34" charset="0"/>
                <a:cs typeface="Segoe UI" pitchFamily="34" charset="0"/>
              </a:rPr>
              <a:t>Infra</a:t>
            </a:r>
          </a:p>
        </p:txBody>
      </p:sp>
      <p:sp>
        <p:nvSpPr>
          <p:cNvPr id="12" name="Rechthoek 11"/>
          <p:cNvSpPr/>
          <p:nvPr/>
        </p:nvSpPr>
        <p:spPr bwMode="auto">
          <a:xfrm>
            <a:off x="769140" y="3828932"/>
            <a:ext cx="3834896" cy="109485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Generic components (AD, DHCP, DNS, …)</a:t>
            </a:r>
          </a:p>
        </p:txBody>
      </p:sp>
      <p:sp>
        <p:nvSpPr>
          <p:cNvPr id="13" name="Rechthoek 12"/>
          <p:cNvSpPr/>
          <p:nvPr/>
        </p:nvSpPr>
        <p:spPr bwMode="auto">
          <a:xfrm>
            <a:off x="769140" y="2454715"/>
            <a:ext cx="1062852" cy="99799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APPV 5 </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Management</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Server</a:t>
            </a:r>
          </a:p>
        </p:txBody>
      </p:sp>
      <p:sp>
        <p:nvSpPr>
          <p:cNvPr id="14" name="Rechthoek 13"/>
          <p:cNvSpPr/>
          <p:nvPr/>
        </p:nvSpPr>
        <p:spPr bwMode="auto">
          <a:xfrm>
            <a:off x="2155162" y="2454715"/>
            <a:ext cx="1062852" cy="99799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APPV 5 </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Publishing Server</a:t>
            </a:r>
          </a:p>
        </p:txBody>
      </p:sp>
      <p:sp>
        <p:nvSpPr>
          <p:cNvPr id="15" name="Rechthoek 14"/>
          <p:cNvSpPr/>
          <p:nvPr/>
        </p:nvSpPr>
        <p:spPr bwMode="auto">
          <a:xfrm>
            <a:off x="3541184" y="2454715"/>
            <a:ext cx="1062852" cy="99799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Streaming Server</a:t>
            </a:r>
          </a:p>
        </p:txBody>
      </p:sp>
      <p:sp>
        <p:nvSpPr>
          <p:cNvPr id="16" name="Rechthoek 15"/>
          <p:cNvSpPr/>
          <p:nvPr/>
        </p:nvSpPr>
        <p:spPr bwMode="auto">
          <a:xfrm>
            <a:off x="7793591" y="245241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17" name="Rechthoek 16"/>
          <p:cNvSpPr/>
          <p:nvPr/>
        </p:nvSpPr>
        <p:spPr bwMode="auto">
          <a:xfrm>
            <a:off x="8333651" y="245241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18" name="Rechthoek 17"/>
          <p:cNvSpPr/>
          <p:nvPr/>
        </p:nvSpPr>
        <p:spPr bwMode="auto">
          <a:xfrm>
            <a:off x="8873711" y="245241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19" name="Rechthoek 18"/>
          <p:cNvSpPr/>
          <p:nvPr/>
        </p:nvSpPr>
        <p:spPr bwMode="auto">
          <a:xfrm>
            <a:off x="9413771" y="245241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0" name="Rechthoek 19"/>
          <p:cNvSpPr/>
          <p:nvPr/>
        </p:nvSpPr>
        <p:spPr bwMode="auto">
          <a:xfrm>
            <a:off x="7793591" y="299132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1" name="Rechthoek 20"/>
          <p:cNvSpPr/>
          <p:nvPr/>
        </p:nvSpPr>
        <p:spPr bwMode="auto">
          <a:xfrm>
            <a:off x="8333651" y="299132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2" name="Rechthoek 21"/>
          <p:cNvSpPr/>
          <p:nvPr/>
        </p:nvSpPr>
        <p:spPr bwMode="auto">
          <a:xfrm>
            <a:off x="8873711" y="299132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3" name="Rechthoek 22"/>
          <p:cNvSpPr/>
          <p:nvPr/>
        </p:nvSpPr>
        <p:spPr bwMode="auto">
          <a:xfrm>
            <a:off x="9413771" y="299132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4" name="Rechthoek 23"/>
          <p:cNvSpPr/>
          <p:nvPr/>
        </p:nvSpPr>
        <p:spPr bwMode="auto">
          <a:xfrm>
            <a:off x="7793591" y="3494104"/>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5" name="Rechthoek 24"/>
          <p:cNvSpPr/>
          <p:nvPr/>
        </p:nvSpPr>
        <p:spPr bwMode="auto">
          <a:xfrm>
            <a:off x="8333651" y="3494104"/>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6" name="Rechthoek 25"/>
          <p:cNvSpPr/>
          <p:nvPr/>
        </p:nvSpPr>
        <p:spPr bwMode="auto">
          <a:xfrm>
            <a:off x="8873711" y="3494104"/>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7" name="Rechthoek 26"/>
          <p:cNvSpPr/>
          <p:nvPr/>
        </p:nvSpPr>
        <p:spPr bwMode="auto">
          <a:xfrm>
            <a:off x="9413771" y="3494104"/>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8" name="Rechthoek 27"/>
          <p:cNvSpPr/>
          <p:nvPr/>
        </p:nvSpPr>
        <p:spPr bwMode="auto">
          <a:xfrm>
            <a:off x="7793591" y="4014245"/>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29" name="Rechthoek 28"/>
          <p:cNvSpPr/>
          <p:nvPr/>
        </p:nvSpPr>
        <p:spPr bwMode="auto">
          <a:xfrm>
            <a:off x="8333651" y="4014245"/>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0" name="Rechthoek 29"/>
          <p:cNvSpPr/>
          <p:nvPr/>
        </p:nvSpPr>
        <p:spPr bwMode="auto">
          <a:xfrm>
            <a:off x="8873711" y="4014245"/>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1" name="Rechthoek 30"/>
          <p:cNvSpPr/>
          <p:nvPr/>
        </p:nvSpPr>
        <p:spPr bwMode="auto">
          <a:xfrm>
            <a:off x="9413771" y="4014245"/>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2" name="Rechthoek 31"/>
          <p:cNvSpPr/>
          <p:nvPr/>
        </p:nvSpPr>
        <p:spPr bwMode="auto">
          <a:xfrm>
            <a:off x="9953831" y="245241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3" name="Rechthoek 32"/>
          <p:cNvSpPr/>
          <p:nvPr/>
        </p:nvSpPr>
        <p:spPr bwMode="auto">
          <a:xfrm>
            <a:off x="9953831" y="299132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4" name="Rechthoek 33"/>
          <p:cNvSpPr/>
          <p:nvPr/>
        </p:nvSpPr>
        <p:spPr bwMode="auto">
          <a:xfrm>
            <a:off x="9953831" y="3494104"/>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5" name="Rechthoek 34"/>
          <p:cNvSpPr/>
          <p:nvPr/>
        </p:nvSpPr>
        <p:spPr bwMode="auto">
          <a:xfrm>
            <a:off x="9953831" y="4014245"/>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6" name="Rechthoek 35"/>
          <p:cNvSpPr/>
          <p:nvPr/>
        </p:nvSpPr>
        <p:spPr bwMode="auto">
          <a:xfrm>
            <a:off x="10493891" y="245241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7" name="Rechthoek 36"/>
          <p:cNvSpPr/>
          <p:nvPr/>
        </p:nvSpPr>
        <p:spPr bwMode="auto">
          <a:xfrm>
            <a:off x="10493891" y="299132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8" name="Rechthoek 37"/>
          <p:cNvSpPr/>
          <p:nvPr/>
        </p:nvSpPr>
        <p:spPr bwMode="auto">
          <a:xfrm>
            <a:off x="10493891" y="3494104"/>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39" name="Rechthoek 38"/>
          <p:cNvSpPr/>
          <p:nvPr/>
        </p:nvSpPr>
        <p:spPr bwMode="auto">
          <a:xfrm>
            <a:off x="10493891" y="4014245"/>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0" name="Rechthoek 39"/>
          <p:cNvSpPr/>
          <p:nvPr/>
        </p:nvSpPr>
        <p:spPr bwMode="auto">
          <a:xfrm>
            <a:off x="11069392" y="245241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1" name="Rechthoek 40"/>
          <p:cNvSpPr/>
          <p:nvPr/>
        </p:nvSpPr>
        <p:spPr bwMode="auto">
          <a:xfrm>
            <a:off x="11069392" y="2991321"/>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2" name="Rechthoek 41"/>
          <p:cNvSpPr/>
          <p:nvPr/>
        </p:nvSpPr>
        <p:spPr bwMode="auto">
          <a:xfrm>
            <a:off x="11069392" y="3494104"/>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3" name="Rechthoek 42"/>
          <p:cNvSpPr/>
          <p:nvPr/>
        </p:nvSpPr>
        <p:spPr bwMode="auto">
          <a:xfrm>
            <a:off x="11069392" y="4014245"/>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4" name="Rechthoek 43"/>
          <p:cNvSpPr/>
          <p:nvPr/>
        </p:nvSpPr>
        <p:spPr bwMode="auto">
          <a:xfrm>
            <a:off x="7793591" y="4563788"/>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5" name="Rechthoek 44"/>
          <p:cNvSpPr/>
          <p:nvPr/>
        </p:nvSpPr>
        <p:spPr bwMode="auto">
          <a:xfrm>
            <a:off x="8333651" y="4563788"/>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6" name="Rechthoek 45"/>
          <p:cNvSpPr/>
          <p:nvPr/>
        </p:nvSpPr>
        <p:spPr bwMode="auto">
          <a:xfrm>
            <a:off x="8873711" y="4563788"/>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7" name="Rechthoek 46"/>
          <p:cNvSpPr/>
          <p:nvPr/>
        </p:nvSpPr>
        <p:spPr bwMode="auto">
          <a:xfrm>
            <a:off x="9413771" y="4563788"/>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8" name="Rechthoek 47"/>
          <p:cNvSpPr/>
          <p:nvPr/>
        </p:nvSpPr>
        <p:spPr bwMode="auto">
          <a:xfrm>
            <a:off x="9953831" y="4563788"/>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49" name="Rechthoek 48"/>
          <p:cNvSpPr/>
          <p:nvPr/>
        </p:nvSpPr>
        <p:spPr bwMode="auto">
          <a:xfrm>
            <a:off x="10493891" y="4563788"/>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50" name="Rechthoek 49"/>
          <p:cNvSpPr/>
          <p:nvPr/>
        </p:nvSpPr>
        <p:spPr bwMode="auto">
          <a:xfrm>
            <a:off x="11069392" y="4563788"/>
            <a:ext cx="360040" cy="36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nl-NL" sz="105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52" name="PIJL-LINKS en -RECHTS 51"/>
          <p:cNvSpPr/>
          <p:nvPr/>
        </p:nvSpPr>
        <p:spPr bwMode="auto">
          <a:xfrm>
            <a:off x="5152654" y="3302141"/>
            <a:ext cx="2016224" cy="681693"/>
          </a:xfrm>
          <a:prstGeom prst="leftRightArrow">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Tekstvak 54"/>
          <p:cNvSpPr txBox="1"/>
          <p:nvPr/>
        </p:nvSpPr>
        <p:spPr>
          <a:xfrm>
            <a:off x="337613" y="6020444"/>
            <a:ext cx="4816510" cy="1077218"/>
          </a:xfrm>
          <a:prstGeom prst="rect">
            <a:avLst/>
          </a:prstGeom>
        </p:spPr>
        <p:txBody>
          <a:bodyPr wrap="none">
            <a:spAutoFit/>
          </a:bodyPr>
          <a:lstStyle>
            <a:defPPr>
              <a:defRPr lang="en-US"/>
            </a:defPPr>
            <a:lvl1pPr algn="ctr">
              <a:lnSpc>
                <a:spcPct val="90000"/>
              </a:lnSpc>
              <a:spcAft>
                <a:spcPts val="600"/>
              </a:spcAft>
              <a:defRPr sz="2000"/>
            </a:lvl1pPr>
          </a:lstStyle>
          <a:p>
            <a:r>
              <a:rPr lang="en-US" dirty="0"/>
              <a:t>App-V Servers are running: </a:t>
            </a:r>
          </a:p>
          <a:p>
            <a:r>
              <a:rPr lang="en-US" dirty="0"/>
              <a:t>Windows Server 2008 R2 (x64 – 4096MB)</a:t>
            </a:r>
          </a:p>
          <a:p>
            <a:endParaRPr lang="en-US" dirty="0"/>
          </a:p>
        </p:txBody>
      </p:sp>
      <p:sp>
        <p:nvSpPr>
          <p:cNvPr id="56" name="Rechteraccolade 55"/>
          <p:cNvSpPr/>
          <p:nvPr/>
        </p:nvSpPr>
        <p:spPr>
          <a:xfrm rot="5400000">
            <a:off x="9293281" y="3444638"/>
            <a:ext cx="577248" cy="4387602"/>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Rechteraccolade 56"/>
          <p:cNvSpPr/>
          <p:nvPr/>
        </p:nvSpPr>
        <p:spPr>
          <a:xfrm rot="5400000">
            <a:off x="2457232" y="3444638"/>
            <a:ext cx="577248" cy="4387602"/>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Rechthoek 57"/>
          <p:cNvSpPr/>
          <p:nvPr/>
        </p:nvSpPr>
        <p:spPr>
          <a:xfrm>
            <a:off x="7303038" y="6020444"/>
            <a:ext cx="4552848" cy="723275"/>
          </a:xfrm>
          <a:prstGeom prst="rect">
            <a:avLst/>
          </a:prstGeom>
        </p:spPr>
        <p:txBody>
          <a:bodyPr wrap="none">
            <a:spAutoFit/>
          </a:bodyPr>
          <a:lstStyle/>
          <a:p>
            <a:pPr algn="ctr">
              <a:lnSpc>
                <a:spcPct val="90000"/>
              </a:lnSpc>
              <a:spcAft>
                <a:spcPts val="600"/>
              </a:spcAft>
            </a:pPr>
            <a:r>
              <a:rPr lang="en-US" sz="2000" dirty="0" smtClean="0"/>
              <a:t>Clients are running:</a:t>
            </a:r>
          </a:p>
          <a:p>
            <a:pPr algn="ctr">
              <a:lnSpc>
                <a:spcPct val="90000"/>
              </a:lnSpc>
              <a:spcAft>
                <a:spcPts val="600"/>
              </a:spcAft>
            </a:pPr>
            <a:r>
              <a:rPr lang="en-US" sz="2000" dirty="0" smtClean="0"/>
              <a:t>Windows </a:t>
            </a:r>
            <a:r>
              <a:rPr lang="en-US" sz="2000" dirty="0"/>
              <a:t>7 SP1 (x86 – </a:t>
            </a:r>
            <a:r>
              <a:rPr lang="en-US" sz="2000" dirty="0" smtClean="0"/>
              <a:t>1024MB 2vCPU)</a:t>
            </a:r>
          </a:p>
        </p:txBody>
      </p:sp>
    </p:spTree>
    <p:extLst>
      <p:ext uri="{BB962C8B-B14F-4D97-AF65-F5344CB8AC3E}">
        <p14:creationId xmlns:p14="http://schemas.microsoft.com/office/powerpoint/2010/main" val="418728437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471634125"/>
              </p:ext>
            </p:extLst>
          </p:nvPr>
        </p:nvGraphicFramePr>
        <p:xfrm>
          <a:off x="4706069" y="2201118"/>
          <a:ext cx="9574609" cy="3921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jdelijke aanduiding voor tekst 1"/>
          <p:cNvSpPr>
            <a:spLocks noGrp="1"/>
          </p:cNvSpPr>
          <p:nvPr>
            <p:ph type="body" sz="quarter" idx="10"/>
          </p:nvPr>
        </p:nvSpPr>
        <p:spPr>
          <a:xfrm>
            <a:off x="274637" y="1212850"/>
            <a:ext cx="7670328" cy="4678204"/>
          </a:xfrm>
        </p:spPr>
        <p:txBody>
          <a:bodyPr/>
          <a:lstStyle/>
          <a:p>
            <a:pPr marL="0" indent="0">
              <a:buNone/>
            </a:pPr>
            <a:r>
              <a:rPr lang="en-US" dirty="0" smtClean="0">
                <a:solidFill>
                  <a:schemeClr val="tx2"/>
                </a:solidFill>
              </a:rPr>
              <a:t>All our tests are fully automated</a:t>
            </a:r>
          </a:p>
          <a:p>
            <a:pPr marL="0" indent="0">
              <a:buNone/>
            </a:pPr>
            <a:r>
              <a:rPr lang="en-US" sz="2000" dirty="0" smtClean="0">
                <a:latin typeface="+mn-lt"/>
              </a:rPr>
              <a:t>All VMs are refreshed to the original state with each test run (e.g. stateless VDI)</a:t>
            </a:r>
          </a:p>
          <a:p>
            <a:pPr marL="0" indent="0">
              <a:buNone/>
            </a:pPr>
            <a:r>
              <a:rPr lang="en-US" sz="2000" dirty="0" smtClean="0">
                <a:latin typeface="+mn-lt"/>
              </a:rPr>
              <a:t>Host is rebooted an idles for 30 min before executing a test</a:t>
            </a:r>
          </a:p>
          <a:p>
            <a:pPr marL="0" indent="0">
              <a:buNone/>
            </a:pPr>
            <a:endParaRPr lang="en-US" sz="2000" dirty="0">
              <a:latin typeface="+mn-lt"/>
            </a:endParaRPr>
          </a:p>
          <a:p>
            <a:pPr marL="0" indent="0">
              <a:buNone/>
            </a:pPr>
            <a:r>
              <a:rPr lang="en-US" dirty="0" smtClean="0">
                <a:solidFill>
                  <a:schemeClr val="tx2"/>
                </a:solidFill>
              </a:rPr>
              <a:t>Law </a:t>
            </a:r>
            <a:r>
              <a:rPr lang="en-US" dirty="0">
                <a:solidFill>
                  <a:schemeClr val="tx2"/>
                </a:solidFill>
              </a:rPr>
              <a:t>of large </a:t>
            </a:r>
            <a:r>
              <a:rPr lang="en-US" dirty="0" smtClean="0">
                <a:solidFill>
                  <a:schemeClr val="tx2"/>
                </a:solidFill>
              </a:rPr>
              <a:t>numbers</a:t>
            </a:r>
          </a:p>
          <a:p>
            <a:pPr marL="0" indent="0">
              <a:buNone/>
            </a:pPr>
            <a:r>
              <a:rPr lang="en-US" sz="2000" dirty="0">
                <a:latin typeface="+mn-lt"/>
              </a:rPr>
              <a:t>A single loop doesn’t </a:t>
            </a:r>
            <a:r>
              <a:rPr lang="en-US" sz="2000" dirty="0" smtClean="0">
                <a:latin typeface="+mn-lt"/>
              </a:rPr>
              <a:t>count: an entire run consists of 10 consecutive test cycles</a:t>
            </a:r>
          </a:p>
          <a:p>
            <a:pPr marL="0" indent="0">
              <a:buNone/>
            </a:pPr>
            <a:r>
              <a:rPr lang="en-US" sz="2000" dirty="0" smtClean="0">
                <a:latin typeface="+mn-lt"/>
              </a:rPr>
              <a:t>Each run takes 24 hours and we’ve conducted over 50 runs!</a:t>
            </a:r>
          </a:p>
          <a:p>
            <a:pPr marL="0" indent="0">
              <a:buNone/>
            </a:pPr>
            <a:r>
              <a:rPr lang="en-US" sz="2000" dirty="0" smtClean="0">
                <a:latin typeface="+mn-lt"/>
              </a:rPr>
              <a:t>The presented results are averages of these runs</a:t>
            </a:r>
          </a:p>
          <a:p>
            <a:pPr marL="0" indent="0">
              <a:buNone/>
            </a:pPr>
            <a:endParaRPr lang="en-US" sz="2000" dirty="0">
              <a:latin typeface="+mn-lt"/>
            </a:endParaRPr>
          </a:p>
          <a:p>
            <a:pPr marL="0" indent="0">
              <a:buNone/>
            </a:pPr>
            <a:endParaRPr lang="en-US" sz="2000" dirty="0">
              <a:latin typeface="+mn-lt"/>
            </a:endParaRPr>
          </a:p>
        </p:txBody>
      </p:sp>
      <p:sp>
        <p:nvSpPr>
          <p:cNvPr id="3" name="Title 2"/>
          <p:cNvSpPr>
            <a:spLocks noGrp="1"/>
          </p:cNvSpPr>
          <p:nvPr>
            <p:ph type="title"/>
          </p:nvPr>
        </p:nvSpPr>
        <p:spPr/>
        <p:txBody>
          <a:bodyPr/>
          <a:lstStyle/>
          <a:p>
            <a:r>
              <a:rPr lang="en-US" noProof="0" dirty="0" smtClean="0"/>
              <a:t>Infrastructure automation</a:t>
            </a:r>
            <a:endParaRPr lang="en-US" noProof="0" dirty="0"/>
          </a:p>
        </p:txBody>
      </p:sp>
      <p:sp>
        <p:nvSpPr>
          <p:cNvPr id="21" name="Oval 20"/>
          <p:cNvSpPr/>
          <p:nvPr/>
        </p:nvSpPr>
        <p:spPr bwMode="auto">
          <a:xfrm flipH="1">
            <a:off x="11323531" y="3397950"/>
            <a:ext cx="408624" cy="408566"/>
          </a:xfrm>
          <a:prstGeom prst="ellipse">
            <a:avLst/>
          </a:prstGeom>
          <a:solidFill>
            <a:schemeClr val="accent2"/>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2</a:t>
            </a:r>
          </a:p>
        </p:txBody>
      </p:sp>
      <p:sp>
        <p:nvSpPr>
          <p:cNvPr id="22" name="Oval 21"/>
          <p:cNvSpPr/>
          <p:nvPr/>
        </p:nvSpPr>
        <p:spPr bwMode="auto">
          <a:xfrm flipH="1">
            <a:off x="10968548" y="5195303"/>
            <a:ext cx="408624" cy="408566"/>
          </a:xfrm>
          <a:prstGeom prst="ellipse">
            <a:avLst/>
          </a:prstGeom>
          <a:solidFill>
            <a:schemeClr val="accent2"/>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3</a:t>
            </a:r>
          </a:p>
        </p:txBody>
      </p:sp>
      <p:sp>
        <p:nvSpPr>
          <p:cNvPr id="10" name="Oval 21"/>
          <p:cNvSpPr/>
          <p:nvPr/>
        </p:nvSpPr>
        <p:spPr bwMode="auto">
          <a:xfrm flipH="1">
            <a:off x="9310175" y="5995260"/>
            <a:ext cx="408624" cy="408566"/>
          </a:xfrm>
          <a:prstGeom prst="ellipse">
            <a:avLst/>
          </a:prstGeom>
          <a:solidFill>
            <a:schemeClr val="accent2"/>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4</a:t>
            </a:r>
          </a:p>
        </p:txBody>
      </p:sp>
      <p:sp>
        <p:nvSpPr>
          <p:cNvPr id="11" name="Oval 21"/>
          <p:cNvSpPr/>
          <p:nvPr/>
        </p:nvSpPr>
        <p:spPr bwMode="auto">
          <a:xfrm flipH="1">
            <a:off x="7618795" y="5195303"/>
            <a:ext cx="408624" cy="408566"/>
          </a:xfrm>
          <a:prstGeom prst="ellipse">
            <a:avLst/>
          </a:prstGeom>
          <a:solidFill>
            <a:schemeClr val="accent2"/>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5</a:t>
            </a:r>
          </a:p>
        </p:txBody>
      </p:sp>
      <p:sp>
        <p:nvSpPr>
          <p:cNvPr id="12" name="Oval 21"/>
          <p:cNvSpPr/>
          <p:nvPr/>
        </p:nvSpPr>
        <p:spPr bwMode="auto">
          <a:xfrm flipH="1">
            <a:off x="7227152" y="3397950"/>
            <a:ext cx="408624" cy="408566"/>
          </a:xfrm>
          <a:prstGeom prst="ellipse">
            <a:avLst/>
          </a:prstGeom>
          <a:solidFill>
            <a:schemeClr val="accent2"/>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6</a:t>
            </a:r>
          </a:p>
        </p:txBody>
      </p:sp>
      <p:sp>
        <p:nvSpPr>
          <p:cNvPr id="13" name="Oval 21"/>
          <p:cNvSpPr/>
          <p:nvPr/>
        </p:nvSpPr>
        <p:spPr bwMode="auto">
          <a:xfrm flipH="1">
            <a:off x="8261366" y="2097239"/>
            <a:ext cx="408624" cy="408566"/>
          </a:xfrm>
          <a:prstGeom prst="ellipse">
            <a:avLst/>
          </a:prstGeom>
          <a:solidFill>
            <a:schemeClr val="accent2"/>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7</a:t>
            </a:r>
          </a:p>
        </p:txBody>
      </p:sp>
      <p:sp>
        <p:nvSpPr>
          <p:cNvPr id="14" name="Oval 13"/>
          <p:cNvSpPr/>
          <p:nvPr/>
        </p:nvSpPr>
        <p:spPr bwMode="auto">
          <a:xfrm flipH="1">
            <a:off x="10639094" y="2201118"/>
            <a:ext cx="408624" cy="408566"/>
          </a:xfrm>
          <a:prstGeom prst="ellipse">
            <a:avLst/>
          </a:prstGeom>
          <a:solidFill>
            <a:schemeClr val="accent3"/>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8..</a:t>
            </a:r>
          </a:p>
        </p:txBody>
      </p:sp>
      <p:sp>
        <p:nvSpPr>
          <p:cNvPr id="20" name="Oval 19"/>
          <p:cNvSpPr/>
          <p:nvPr/>
        </p:nvSpPr>
        <p:spPr bwMode="auto">
          <a:xfrm flipH="1">
            <a:off x="10322693" y="2097239"/>
            <a:ext cx="408624" cy="408566"/>
          </a:xfrm>
          <a:prstGeom prst="ellipse">
            <a:avLst/>
          </a:prstGeom>
          <a:solidFill>
            <a:schemeClr val="accent2"/>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124358" tIns="62179" rIns="124358" bIns="62179" numCol="1" rtlCol="0" anchor="ctr" anchorCtr="0" compatLnSpc="1">
            <a:prstTxWarp prst="textNoShape">
              <a:avLst/>
            </a:prstTxWarp>
          </a:bodyPr>
          <a:lstStyle/>
          <a:p>
            <a:pPr algn="ctr" defTabSz="1243584" fontAlgn="base">
              <a:lnSpc>
                <a:spcPct val="80000"/>
              </a:lnSpc>
              <a:spcBef>
                <a:spcPct val="0"/>
              </a:spcBef>
              <a:spcAft>
                <a:spcPct val="0"/>
              </a:spcAft>
              <a:buClr>
                <a:srgbClr val="0A5F81"/>
              </a:buClr>
            </a:pPr>
            <a:r>
              <a:rPr lang="en-US" sz="1400" dirty="0">
                <a:solidFill>
                  <a:schemeClr val="bg1"/>
                </a:solidFill>
                <a:cs typeface="Times New Roman" pitchFamily="18" charset="0"/>
              </a:rPr>
              <a:t>1</a:t>
            </a:r>
          </a:p>
        </p:txBody>
      </p:sp>
    </p:spTree>
    <p:extLst>
      <p:ext uri="{BB962C8B-B14F-4D97-AF65-F5344CB8AC3E}">
        <p14:creationId xmlns:p14="http://schemas.microsoft.com/office/powerpoint/2010/main" val="16782014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437" y="982662"/>
            <a:ext cx="5386603" cy="6075709"/>
          </a:xfrm>
          <a:prstGeom prst="rect">
            <a:avLst/>
          </a:prstGeom>
        </p:spPr>
      </p:pic>
      <p:sp>
        <p:nvSpPr>
          <p:cNvPr id="7" name="Rechthoek 6"/>
          <p:cNvSpPr/>
          <p:nvPr/>
        </p:nvSpPr>
        <p:spPr bwMode="auto">
          <a:xfrm>
            <a:off x="4472810" y="6421111"/>
            <a:ext cx="3048000" cy="6372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ekstvak 7"/>
          <p:cNvSpPr txBox="1"/>
          <p:nvPr/>
        </p:nvSpPr>
        <p:spPr>
          <a:xfrm>
            <a:off x="5996810" y="1103685"/>
            <a:ext cx="1513876" cy="3051605"/>
          </a:xfrm>
          <a:prstGeom prst="rect">
            <a:avLst/>
          </a:prstGeom>
          <a:noFill/>
        </p:spPr>
        <p:txBody>
          <a:bodyPr wrap="none" lIns="182880" tIns="146304" rIns="182880" bIns="146304" rtlCol="0">
            <a:spAutoFit/>
          </a:bodyPr>
          <a:lstStyle/>
          <a:p>
            <a:pPr>
              <a:lnSpc>
                <a:spcPct val="90000"/>
              </a:lnSpc>
              <a:spcAft>
                <a:spcPts val="600"/>
              </a:spcAft>
            </a:pPr>
            <a:r>
              <a:rPr lang="en-US" sz="19900" dirty="0" smtClean="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144201657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Rechthoek 2"/>
          <p:cNvSpPr/>
          <p:nvPr/>
        </p:nvSpPr>
        <p:spPr bwMode="auto">
          <a:xfrm>
            <a:off x="9014670" y="2046364"/>
            <a:ext cx="2835272"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642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Default configuration</a:t>
            </a:r>
            <a:br>
              <a:rPr lang="en-US" dirty="0" smtClean="0"/>
            </a:br>
            <a:r>
              <a:rPr lang="en-US" sz="3600" dirty="0" smtClean="0">
                <a:solidFill>
                  <a:schemeClr val="tx2"/>
                </a:solidFill>
              </a:rPr>
              <a:t>Unless stated otherwise…</a:t>
            </a:r>
            <a:endParaRPr lang="en-US" sz="3600" dirty="0">
              <a:solidFill>
                <a:schemeClr val="tx2"/>
              </a:solidFill>
            </a:endParaRPr>
          </a:p>
        </p:txBody>
      </p:sp>
      <p:graphicFrame>
        <p:nvGraphicFramePr>
          <p:cNvPr id="3" name="Table 2"/>
          <p:cNvGraphicFramePr>
            <a:graphicFrameLocks noGrp="1"/>
          </p:cNvGraphicFramePr>
          <p:nvPr>
            <p:extLst/>
          </p:nvPr>
        </p:nvGraphicFramePr>
        <p:xfrm>
          <a:off x="817637" y="2168939"/>
          <a:ext cx="10657185" cy="3992618"/>
        </p:xfrm>
        <a:graphic>
          <a:graphicData uri="http://schemas.openxmlformats.org/drawingml/2006/table">
            <a:tbl>
              <a:tblPr firstRow="1" bandRow="1">
                <a:tableStyleId>{5C22544A-7EE6-4342-B048-85BDC9FD1C3A}</a:tableStyleId>
              </a:tblPr>
              <a:tblGrid>
                <a:gridCol w="3552395"/>
                <a:gridCol w="3552395"/>
                <a:gridCol w="3552395"/>
              </a:tblGrid>
              <a:tr h="570374">
                <a:tc>
                  <a:txBody>
                    <a:bodyPr/>
                    <a:lstStyle/>
                    <a:p>
                      <a:pPr algn="l"/>
                      <a:endParaRPr lang="en-US"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Default</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2"/>
                          </a:solidFill>
                        </a:rPr>
                        <a:t>Alternative</a:t>
                      </a:r>
                      <a:endParaRPr lang="en-US" dirty="0">
                        <a:solidFill>
                          <a:schemeClr val="tx2"/>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70374">
                <a:tc>
                  <a:txBody>
                    <a:bodyPr/>
                    <a:lstStyle/>
                    <a:p>
                      <a:pPr algn="l"/>
                      <a:r>
                        <a:rPr lang="en-US" b="0" dirty="0" smtClean="0">
                          <a:solidFill>
                            <a:schemeClr val="tx1"/>
                          </a:solidFill>
                        </a:rPr>
                        <a:t>Publishing</a:t>
                      </a:r>
                      <a:endParaRPr lang="en-US" b="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User Publishing</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2"/>
                          </a:solidFill>
                        </a:rPr>
                        <a:t>Global Publishing</a:t>
                      </a:r>
                      <a:endParaRPr lang="en-US" dirty="0">
                        <a:solidFill>
                          <a:schemeClr val="tx2"/>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70374">
                <a:tc>
                  <a:txBody>
                    <a:bodyPr/>
                    <a:lstStyle/>
                    <a:p>
                      <a:pPr algn="l"/>
                      <a:r>
                        <a:rPr lang="en-US" b="0" dirty="0" smtClean="0">
                          <a:solidFill>
                            <a:schemeClr val="tx1"/>
                          </a:solidFill>
                        </a:rPr>
                        <a:t>Publish</a:t>
                      </a:r>
                      <a:r>
                        <a:rPr lang="en-US" b="0" baseline="0" dirty="0" smtClean="0">
                          <a:solidFill>
                            <a:schemeClr val="tx1"/>
                          </a:solidFill>
                        </a:rPr>
                        <a:t> Optimization</a:t>
                      </a:r>
                      <a:endParaRPr lang="en-US" b="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Pre-add</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2"/>
                          </a:solidFill>
                        </a:rPr>
                        <a:t>Pre-add</a:t>
                      </a:r>
                      <a:r>
                        <a:rPr lang="en-US" baseline="0" dirty="0" smtClean="0">
                          <a:solidFill>
                            <a:schemeClr val="tx2"/>
                          </a:solidFill>
                        </a:rPr>
                        <a:t> &amp; publish</a:t>
                      </a:r>
                      <a:endParaRPr lang="en-US" dirty="0">
                        <a:solidFill>
                          <a:schemeClr val="tx2"/>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70374">
                <a:tc>
                  <a:txBody>
                    <a:bodyPr/>
                    <a:lstStyle/>
                    <a:p>
                      <a:pPr algn="l"/>
                      <a:r>
                        <a:rPr lang="en-US" b="0" dirty="0" smtClean="0">
                          <a:solidFill>
                            <a:schemeClr val="tx1"/>
                          </a:solidFill>
                        </a:rPr>
                        <a:t>Streaming</a:t>
                      </a:r>
                      <a:endParaRPr lang="en-US" b="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Shared Content Store</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2"/>
                          </a:solidFill>
                        </a:rPr>
                        <a:t>Stream</a:t>
                      </a:r>
                      <a:r>
                        <a:rPr lang="en-US" baseline="0" dirty="0" smtClean="0">
                          <a:solidFill>
                            <a:schemeClr val="tx2"/>
                          </a:solidFill>
                        </a:rPr>
                        <a:t> &amp; Cache</a:t>
                      </a:r>
                      <a:endParaRPr lang="en-US" dirty="0">
                        <a:solidFill>
                          <a:schemeClr val="tx2"/>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70374">
                <a:tc>
                  <a:txBody>
                    <a:bodyPr/>
                    <a:lstStyle/>
                    <a:p>
                      <a:pPr algn="l"/>
                      <a:r>
                        <a:rPr lang="en-US" b="0" dirty="0" smtClean="0">
                          <a:solidFill>
                            <a:schemeClr val="tx1"/>
                          </a:solidFill>
                        </a:rPr>
                        <a:t>Protocol</a:t>
                      </a:r>
                      <a:endParaRPr lang="en-US" b="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HTTP</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2"/>
                          </a:solidFill>
                        </a:rPr>
                        <a:t>SMB</a:t>
                      </a:r>
                      <a:endParaRPr lang="en-US" dirty="0">
                        <a:solidFill>
                          <a:schemeClr val="tx2"/>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70374">
                <a:tc>
                  <a:txBody>
                    <a:bodyPr/>
                    <a:lstStyle/>
                    <a:p>
                      <a:pPr algn="l"/>
                      <a:r>
                        <a:rPr lang="en-US" b="0" dirty="0" smtClean="0">
                          <a:solidFill>
                            <a:schemeClr val="tx1"/>
                          </a:solidFill>
                        </a:rPr>
                        <a:t>Package Optimization</a:t>
                      </a:r>
                      <a:endParaRPr lang="en-US" b="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Fault</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2"/>
                          </a:solidFill>
                        </a:rPr>
                        <a:t>FB1</a:t>
                      </a:r>
                      <a:endParaRPr lang="en-US" dirty="0">
                        <a:solidFill>
                          <a:schemeClr val="tx2"/>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70374">
                <a:tc>
                  <a:txBody>
                    <a:bodyPr/>
                    <a:lstStyle/>
                    <a:p>
                      <a:pPr algn="l"/>
                      <a:r>
                        <a:rPr lang="en-US" b="0" dirty="0" smtClean="0">
                          <a:solidFill>
                            <a:schemeClr val="tx1"/>
                          </a:solidFill>
                        </a:rPr>
                        <a:t>Package Root</a:t>
                      </a:r>
                      <a:endParaRPr lang="en-US" b="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PVAD</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2"/>
                          </a:solidFill>
                        </a:rPr>
                        <a:t>VFS</a:t>
                      </a:r>
                      <a:endParaRPr lang="en-US" dirty="0">
                        <a:solidFill>
                          <a:schemeClr val="tx2"/>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291051116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Rechthoek 2"/>
          <p:cNvSpPr/>
          <p:nvPr/>
        </p:nvSpPr>
        <p:spPr bwMode="auto">
          <a:xfrm>
            <a:off x="9126379" y="2046364"/>
            <a:ext cx="2583025"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90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Capacity impact based on VSImax</a:t>
            </a:r>
            <a:endParaRPr lang="en-US" noProof="0" dirty="0"/>
          </a:p>
        </p:txBody>
      </p:sp>
      <p:sp>
        <p:nvSpPr>
          <p:cNvPr id="20" name="Rechthoek 19"/>
          <p:cNvSpPr/>
          <p:nvPr/>
        </p:nvSpPr>
        <p:spPr bwMode="auto">
          <a:xfrm>
            <a:off x="1465709" y="4577382"/>
            <a:ext cx="8352928" cy="13681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1" name="Chart 17"/>
          <p:cNvGraphicFramePr>
            <a:graphicFrameLocks/>
          </p:cNvGraphicFramePr>
          <p:nvPr>
            <p:extLst/>
          </p:nvPr>
        </p:nvGraphicFramePr>
        <p:xfrm>
          <a:off x="1358237" y="1697062"/>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bwMode="auto">
          <a:xfrm>
            <a:off x="3409925" y="3209230"/>
            <a:ext cx="6912768" cy="13681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3442270" y="4577382"/>
            <a:ext cx="6912768" cy="13681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38376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t>
            </a:r>
            <a:endParaRPr lang="en-US" dirty="0"/>
          </a:p>
        </p:txBody>
      </p:sp>
    </p:spTree>
    <p:extLst>
      <p:ext uri="{BB962C8B-B14F-4D97-AF65-F5344CB8AC3E}">
        <p14:creationId xmlns:p14="http://schemas.microsoft.com/office/powerpoint/2010/main" val="416712748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527" y="295274"/>
            <a:ext cx="11889564" cy="917575"/>
          </a:xfrm>
        </p:spPr>
        <p:txBody>
          <a:bodyPr/>
          <a:lstStyle/>
          <a:p>
            <a:r>
              <a:rPr lang="en-US" noProof="0" dirty="0" smtClean="0"/>
              <a:t>Extraordinary high CPU Utilization</a:t>
            </a:r>
            <a:endParaRPr lang="en-US" noProof="0" dirty="0"/>
          </a:p>
        </p:txBody>
      </p:sp>
      <p:graphicFrame>
        <p:nvGraphicFramePr>
          <p:cNvPr id="5" name="Chart 4"/>
          <p:cNvGraphicFramePr>
            <a:graphicFrameLocks/>
          </p:cNvGraphicFramePr>
          <p:nvPr>
            <p:extLst/>
          </p:nvPr>
        </p:nvGraphicFramePr>
        <p:xfrm>
          <a:off x="1177677" y="1625054"/>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000836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Large offset in Writes</a:t>
            </a:r>
            <a:endParaRPr lang="en-US" noProof="0" dirty="0"/>
          </a:p>
        </p:txBody>
      </p:sp>
      <p:graphicFrame>
        <p:nvGraphicFramePr>
          <p:cNvPr id="3" name="Chart 14"/>
          <p:cNvGraphicFramePr>
            <a:graphicFrameLocks/>
          </p:cNvGraphicFramePr>
          <p:nvPr>
            <p:extLst/>
          </p:nvPr>
        </p:nvGraphicFramePr>
        <p:xfrm>
          <a:off x="1393701" y="1841078"/>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125714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274638" y="1212850"/>
            <a:ext cx="11887200" cy="3853363"/>
          </a:xfrm>
        </p:spPr>
        <p:txBody>
          <a:bodyPr/>
          <a:lstStyle/>
          <a:p>
            <a:pPr marL="0" indent="0">
              <a:buNone/>
            </a:pPr>
            <a:r>
              <a:rPr lang="en-US" noProof="0" dirty="0" smtClean="0">
                <a:solidFill>
                  <a:schemeClr val="tx2"/>
                </a:solidFill>
              </a:rPr>
              <a:t>Reason: MS .NET Framework Optimization Service</a:t>
            </a:r>
          </a:p>
          <a:p>
            <a:pPr marL="0" indent="0">
              <a:buNone/>
            </a:pPr>
            <a:r>
              <a:rPr lang="en-US" sz="2000" dirty="0">
                <a:latin typeface="+mn-lt"/>
              </a:rPr>
              <a:t>MS .NET Framework 4.0 as a software dependency was introduced with App-V 5.0</a:t>
            </a:r>
          </a:p>
          <a:p>
            <a:pPr marL="0" indent="0">
              <a:buNone/>
            </a:pPr>
            <a:r>
              <a:rPr lang="en-US" sz="2000" noProof="0" dirty="0" smtClean="0">
                <a:latin typeface="+mn-lt"/>
              </a:rPr>
              <a:t>NGEN technology makes apps launch much faster and works to optimize your machine</a:t>
            </a:r>
          </a:p>
          <a:p>
            <a:pPr marL="0" indent="0">
              <a:buNone/>
            </a:pPr>
            <a:r>
              <a:rPr lang="en-US" sz="2000" dirty="0" smtClean="0">
                <a:latin typeface="+mn-lt"/>
              </a:rPr>
              <a:t>The optimization runs as a background process and wasn’t finished</a:t>
            </a:r>
          </a:p>
          <a:p>
            <a:pPr marL="0" indent="0">
              <a:buNone/>
            </a:pPr>
            <a:endParaRPr lang="en-US" sz="2000" noProof="0" dirty="0" smtClean="0">
              <a:latin typeface="+mn-lt"/>
            </a:endParaRPr>
          </a:p>
          <a:p>
            <a:pPr marL="0" indent="0">
              <a:buNone/>
            </a:pPr>
            <a:r>
              <a:rPr lang="en-US" noProof="0" dirty="0" smtClean="0">
                <a:solidFill>
                  <a:schemeClr val="tx2"/>
                </a:solidFill>
              </a:rPr>
              <a:t>Recommendation</a:t>
            </a:r>
          </a:p>
          <a:p>
            <a:pPr marL="0" indent="0">
              <a:buNone/>
            </a:pPr>
            <a:r>
              <a:rPr lang="en-US" sz="2000" noProof="0" dirty="0" smtClean="0">
                <a:latin typeface="+mn-lt"/>
              </a:rPr>
              <a:t>Force the optimization (mscorsvw.exe) to run at maximum speed in the image</a:t>
            </a:r>
          </a:p>
          <a:p>
            <a:pPr marL="0" indent="0">
              <a:buNone/>
            </a:pPr>
            <a:r>
              <a:rPr lang="en-US" sz="2000" noProof="0" dirty="0" smtClean="0">
                <a:latin typeface="+mn-lt"/>
              </a:rPr>
              <a:t>Script: </a:t>
            </a:r>
            <a:r>
              <a:rPr lang="en-US" sz="2000" noProof="0" dirty="0" smtClean="0">
                <a:latin typeface="+mn-lt"/>
                <a:hlinkClick r:id="rId2"/>
              </a:rPr>
              <a:t>http://bit.ly/dotNetCpu</a:t>
            </a:r>
            <a:r>
              <a:rPr lang="en-US" sz="2000" noProof="0" dirty="0" smtClean="0">
                <a:latin typeface="+mn-lt"/>
              </a:rPr>
              <a:t>  </a:t>
            </a:r>
          </a:p>
          <a:p>
            <a:pPr marL="342900" lvl="1" indent="0">
              <a:buNone/>
            </a:pPr>
            <a:endParaRPr lang="en-US" noProof="0" dirty="0"/>
          </a:p>
        </p:txBody>
      </p:sp>
      <p:sp>
        <p:nvSpPr>
          <p:cNvPr id="4" name="Title 3"/>
          <p:cNvSpPr>
            <a:spLocks noGrp="1"/>
          </p:cNvSpPr>
          <p:nvPr>
            <p:ph type="title"/>
          </p:nvPr>
        </p:nvSpPr>
        <p:spPr/>
        <p:txBody>
          <a:bodyPr/>
          <a:lstStyle/>
          <a:p>
            <a:r>
              <a:rPr lang="en-US" noProof="0" dirty="0" smtClean="0"/>
              <a:t>What’s causing the large offset?</a:t>
            </a:r>
            <a:endParaRPr lang="en-US" noProof="0" dirty="0"/>
          </a:p>
        </p:txBody>
      </p:sp>
    </p:spTree>
    <p:extLst>
      <p:ext uri="{BB962C8B-B14F-4D97-AF65-F5344CB8AC3E}">
        <p14:creationId xmlns:p14="http://schemas.microsoft.com/office/powerpoint/2010/main" val="36977649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0" dirty="0" smtClean="0"/>
              <a:t>Large offset in CPU extremely reduced</a:t>
            </a:r>
            <a:endParaRPr lang="en-US" noProof="0" dirty="0"/>
          </a:p>
        </p:txBody>
      </p:sp>
      <p:graphicFrame>
        <p:nvGraphicFramePr>
          <p:cNvPr id="5" name="Chart 10"/>
          <p:cNvGraphicFramePr>
            <a:graphicFrameLocks/>
          </p:cNvGraphicFramePr>
          <p:nvPr>
            <p:extLst/>
          </p:nvPr>
        </p:nvGraphicFramePr>
        <p:xfrm>
          <a:off x="1311020" y="1553046"/>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ijdelijke aanduiding voor tekst 6"/>
          <p:cNvSpPr txBox="1">
            <a:spLocks/>
          </p:cNvSpPr>
          <p:nvPr/>
        </p:nvSpPr>
        <p:spPr>
          <a:xfrm>
            <a:off x="274638" y="1412976"/>
            <a:ext cx="11887200" cy="547842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0" indent="0">
              <a:buFontTx/>
              <a:buNone/>
            </a:pPr>
            <a:r>
              <a:rPr lang="en-US" dirty="0" smtClean="0">
                <a:solidFill>
                  <a:schemeClr val="tx2"/>
                </a:solidFill>
              </a:rPr>
              <a:t>Unexplained peak remains</a:t>
            </a:r>
            <a:endParaRPr lang="en-US" dirty="0">
              <a:solidFill>
                <a:schemeClr val="tx2"/>
              </a:solidFill>
            </a:endParaRPr>
          </a:p>
        </p:txBody>
      </p:sp>
      <p:cxnSp>
        <p:nvCxnSpPr>
          <p:cNvPr id="8" name="Gebogen verbindingslijn 7"/>
          <p:cNvCxnSpPr/>
          <p:nvPr/>
        </p:nvCxnSpPr>
        <p:spPr>
          <a:xfrm rot="5400000">
            <a:off x="637617" y="4685394"/>
            <a:ext cx="1656184" cy="1296144"/>
          </a:xfrm>
          <a:prstGeom prst="bentConnector3">
            <a:avLst>
              <a:gd name="adj1" fmla="val 856"/>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52377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0"/>
          </p:nvPr>
        </p:nvSpPr>
        <p:spPr>
          <a:xfrm>
            <a:off x="274638" y="1412976"/>
            <a:ext cx="11887200" cy="5478423"/>
          </a:xfrm>
        </p:spPr>
        <p:txBody>
          <a:bodyPr/>
          <a:lstStyle/>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pPr marL="0" indent="0">
              <a:buNone/>
            </a:pPr>
            <a:r>
              <a:rPr lang="en-US" noProof="0" dirty="0" smtClean="0">
                <a:solidFill>
                  <a:schemeClr val="tx2"/>
                </a:solidFill>
              </a:rPr>
              <a:t>Unexplained peak remains</a:t>
            </a:r>
            <a:endParaRPr lang="en-US" noProof="0" dirty="0">
              <a:solidFill>
                <a:schemeClr val="tx2"/>
              </a:solidFill>
            </a:endParaRPr>
          </a:p>
        </p:txBody>
      </p:sp>
      <p:sp>
        <p:nvSpPr>
          <p:cNvPr id="3" name="Titel 2"/>
          <p:cNvSpPr>
            <a:spLocks noGrp="1"/>
          </p:cNvSpPr>
          <p:nvPr>
            <p:ph type="title"/>
          </p:nvPr>
        </p:nvSpPr>
        <p:spPr/>
        <p:txBody>
          <a:bodyPr/>
          <a:lstStyle/>
          <a:p>
            <a:r>
              <a:rPr lang="en-US" noProof="0" dirty="0" smtClean="0"/>
              <a:t>Normal disk IO behavior</a:t>
            </a:r>
            <a:br>
              <a:rPr lang="en-US" noProof="0" dirty="0" smtClean="0"/>
            </a:br>
            <a:endParaRPr lang="en-US" noProof="0" dirty="0"/>
          </a:p>
        </p:txBody>
      </p:sp>
      <p:graphicFrame>
        <p:nvGraphicFramePr>
          <p:cNvPr id="5" name="Chart 11"/>
          <p:cNvGraphicFramePr>
            <a:graphicFrameLocks/>
          </p:cNvGraphicFramePr>
          <p:nvPr>
            <p:extLst/>
          </p:nvPr>
        </p:nvGraphicFramePr>
        <p:xfrm>
          <a:off x="1234667" y="1553046"/>
          <a:ext cx="9720000" cy="432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Gebogen verbindingslijn 10"/>
          <p:cNvCxnSpPr/>
          <p:nvPr/>
        </p:nvCxnSpPr>
        <p:spPr>
          <a:xfrm rot="5400000">
            <a:off x="385589" y="4433366"/>
            <a:ext cx="2160240" cy="1296144"/>
          </a:xfrm>
          <a:prstGeom prst="bentConnector3">
            <a:avLst>
              <a:gd name="adj1" fmla="val 694"/>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43524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bwMode="auto">
          <a:xfrm>
            <a:off x="7010325" y="1841078"/>
            <a:ext cx="4837319" cy="4557571"/>
          </a:xfrm>
          <a:prstGeom prst="rect">
            <a:avLst/>
          </a:prstGeom>
          <a:solidFill>
            <a:schemeClr val="accent1"/>
          </a:solidFill>
          <a:ln>
            <a:noFill/>
          </a:ln>
          <a:effectLst>
            <a:softEdge rad="1125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el 2"/>
          <p:cNvSpPr>
            <a:spLocks noGrp="1"/>
          </p:cNvSpPr>
          <p:nvPr>
            <p:ph type="title"/>
          </p:nvPr>
        </p:nvSpPr>
        <p:spPr/>
        <p:txBody>
          <a:bodyPr/>
          <a:lstStyle/>
          <a:p>
            <a:r>
              <a:rPr lang="en-US" dirty="0" smtClean="0"/>
              <a:t>On the performance topic…</a:t>
            </a:r>
            <a:r>
              <a:rPr lang="en-US" dirty="0"/>
              <a:t/>
            </a:r>
            <a:br>
              <a:rPr lang="en-US" dirty="0"/>
            </a:br>
            <a:r>
              <a:rPr lang="en-US" sz="3600" dirty="0">
                <a:solidFill>
                  <a:schemeClr val="tx2"/>
                </a:solidFill>
              </a:rPr>
              <a:t>App-V 5.0 </a:t>
            </a:r>
            <a:r>
              <a:rPr lang="en-US" sz="3600" dirty="0" smtClean="0">
                <a:solidFill>
                  <a:schemeClr val="tx2"/>
                </a:solidFill>
              </a:rPr>
              <a:t>SP2 </a:t>
            </a:r>
            <a:r>
              <a:rPr lang="en-US" sz="3600" dirty="0">
                <a:solidFill>
                  <a:schemeClr val="tx2"/>
                </a:solidFill>
              </a:rPr>
              <a:t>Hotfix 4 – released!</a:t>
            </a:r>
            <a:endParaRPr lang="en-US" noProof="0" dirty="0">
              <a:solidFill>
                <a:schemeClr val="tx2"/>
              </a:solidFill>
            </a:endParaRPr>
          </a:p>
        </p:txBody>
      </p:sp>
      <p:pic>
        <p:nvPicPr>
          <p:cNvPr id="4" name="Afbeelding 3"/>
          <p:cNvPicPr>
            <a:picLocks noChangeAspect="1"/>
          </p:cNvPicPr>
          <p:nvPr/>
        </p:nvPicPr>
        <p:blipFill>
          <a:blip r:embed="rId2"/>
          <a:stretch>
            <a:fillRect/>
          </a:stretch>
        </p:blipFill>
        <p:spPr>
          <a:xfrm>
            <a:off x="7370365" y="3181591"/>
            <a:ext cx="2593759" cy="941944"/>
          </a:xfrm>
          <a:prstGeom prst="rect">
            <a:avLst/>
          </a:prstGeom>
        </p:spPr>
      </p:pic>
      <p:pic>
        <p:nvPicPr>
          <p:cNvPr id="5" name="Afbeelding 4"/>
          <p:cNvPicPr>
            <a:picLocks noChangeAspect="1"/>
          </p:cNvPicPr>
          <p:nvPr/>
        </p:nvPicPr>
        <p:blipFill>
          <a:blip r:embed="rId3"/>
          <a:stretch>
            <a:fillRect/>
          </a:stretch>
        </p:blipFill>
        <p:spPr>
          <a:xfrm>
            <a:off x="8882533" y="4275397"/>
            <a:ext cx="2598310" cy="955596"/>
          </a:xfrm>
          <a:prstGeom prst="rect">
            <a:avLst/>
          </a:prstGeom>
        </p:spPr>
      </p:pic>
      <p:pic>
        <p:nvPicPr>
          <p:cNvPr id="6" name="Afbeelding 5"/>
          <p:cNvPicPr>
            <a:picLocks noChangeAspect="1"/>
          </p:cNvPicPr>
          <p:nvPr/>
        </p:nvPicPr>
        <p:blipFill rotWithShape="1">
          <a:blip r:embed="rId4"/>
          <a:srcRect b="3271"/>
          <a:stretch/>
        </p:blipFill>
        <p:spPr>
          <a:xfrm>
            <a:off x="8882533" y="2087785"/>
            <a:ext cx="2598310" cy="941944"/>
          </a:xfrm>
          <a:prstGeom prst="rect">
            <a:avLst/>
          </a:prstGeom>
        </p:spPr>
      </p:pic>
      <p:pic>
        <p:nvPicPr>
          <p:cNvPr id="7" name="Afbeelding 6"/>
          <p:cNvPicPr>
            <a:picLocks noChangeAspect="1"/>
          </p:cNvPicPr>
          <p:nvPr/>
        </p:nvPicPr>
        <p:blipFill>
          <a:blip r:embed="rId5"/>
          <a:stretch>
            <a:fillRect/>
          </a:stretch>
        </p:blipFill>
        <p:spPr>
          <a:xfrm>
            <a:off x="7344819" y="5382855"/>
            <a:ext cx="2611962" cy="682568"/>
          </a:xfrm>
          <a:prstGeom prst="rect">
            <a:avLst/>
          </a:prstGeom>
        </p:spPr>
      </p:pic>
      <p:pic>
        <p:nvPicPr>
          <p:cNvPr id="2050" name="Picture 2" descr="http://img1.wikia.nocookie.net/__cb20111228065136/simpsons/images/1/11/Twitter_bird_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116" y="1827227"/>
            <a:ext cx="1230929" cy="12309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
          <a:stretch/>
        </p:blipFill>
        <p:spPr bwMode="auto">
          <a:xfrm>
            <a:off x="817637" y="1841078"/>
            <a:ext cx="5276453" cy="45575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97757" y="6415596"/>
            <a:ext cx="3404265" cy="369332"/>
          </a:xfrm>
          <a:prstGeom prst="rect">
            <a:avLst/>
          </a:prstGeom>
        </p:spPr>
        <p:txBody>
          <a:bodyPr wrap="none">
            <a:spAutoFit/>
          </a:bodyPr>
          <a:lstStyle/>
          <a:p>
            <a:r>
              <a:rPr lang="en-US" dirty="0">
                <a:hlinkClick r:id="rId8"/>
              </a:rPr>
              <a:t>http://</a:t>
            </a:r>
            <a:r>
              <a:rPr lang="en-US" dirty="0" smtClean="0">
                <a:hlinkClick r:id="rId8"/>
              </a:rPr>
              <a:t>bit.ly/appv5performance</a:t>
            </a:r>
            <a:r>
              <a:rPr lang="en-US" dirty="0" smtClean="0"/>
              <a:t> </a:t>
            </a:r>
            <a:endParaRPr lang="en-US" dirty="0"/>
          </a:p>
        </p:txBody>
      </p:sp>
    </p:spTree>
    <p:extLst>
      <p:ext uri="{BB962C8B-B14F-4D97-AF65-F5344CB8AC3E}">
        <p14:creationId xmlns:p14="http://schemas.microsoft.com/office/powerpoint/2010/main" val="175827124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Capacity impact based on VSImax</a:t>
            </a:r>
            <a:endParaRPr lang="en-US" noProof="0" dirty="0"/>
          </a:p>
        </p:txBody>
      </p:sp>
      <p:graphicFrame>
        <p:nvGraphicFramePr>
          <p:cNvPr id="7" name="Chart 18"/>
          <p:cNvGraphicFramePr>
            <a:graphicFrameLocks/>
          </p:cNvGraphicFramePr>
          <p:nvPr>
            <p:extLst/>
          </p:nvPr>
        </p:nvGraphicFramePr>
        <p:xfrm>
          <a:off x="1358237" y="1769070"/>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bwMode="auto">
          <a:xfrm>
            <a:off x="3932237" y="4640262"/>
            <a:ext cx="6019800" cy="12954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2230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74638" y="1212850"/>
            <a:ext cx="11887200" cy="5139869"/>
          </a:xfrm>
        </p:spPr>
        <p:txBody>
          <a:bodyPr/>
          <a:lstStyle/>
          <a:p>
            <a:pPr marL="0" indent="0">
              <a:buNone/>
            </a:pPr>
            <a:r>
              <a:rPr lang="en-US" noProof="0" dirty="0" smtClean="0">
                <a:solidFill>
                  <a:schemeClr val="tx2"/>
                </a:solidFill>
              </a:rPr>
              <a:t>Impact</a:t>
            </a:r>
          </a:p>
          <a:p>
            <a:pPr marL="0" indent="0">
              <a:buNone/>
            </a:pPr>
            <a:r>
              <a:rPr lang="en-US" sz="2000" noProof="0" dirty="0" smtClean="0">
                <a:latin typeface="+mn-lt"/>
              </a:rPr>
              <a:t>Application Virtualization </a:t>
            </a:r>
            <a:r>
              <a:rPr lang="en-US" sz="2000" dirty="0" smtClean="0">
                <a:latin typeface="+mn-lt"/>
              </a:rPr>
              <a:t>has impact on recourses and capacity</a:t>
            </a:r>
            <a:r>
              <a:rPr lang="en-US" sz="2000" noProof="0" dirty="0" smtClean="0">
                <a:latin typeface="+mn-lt"/>
              </a:rPr>
              <a:t> </a:t>
            </a:r>
          </a:p>
          <a:p>
            <a:pPr marL="0" indent="0">
              <a:buNone/>
            </a:pPr>
            <a:r>
              <a:rPr lang="en-US" sz="2000" dirty="0" smtClean="0">
                <a:latin typeface="+mn-lt"/>
              </a:rPr>
              <a:t>App-V 5.0 has more integration points than previous versions and therefore consumes more resources</a:t>
            </a:r>
            <a:endParaRPr lang="en-US" sz="2000" dirty="0">
              <a:latin typeface="+mn-lt"/>
            </a:endParaRPr>
          </a:p>
          <a:p>
            <a:pPr marL="0" indent="0">
              <a:buNone/>
            </a:pPr>
            <a:r>
              <a:rPr lang="en-US" noProof="0" dirty="0" smtClean="0">
                <a:solidFill>
                  <a:schemeClr val="tx2"/>
                </a:solidFill>
              </a:rPr>
              <a:t>Unclear results</a:t>
            </a:r>
          </a:p>
          <a:p>
            <a:pPr marL="0" indent="0">
              <a:buNone/>
            </a:pPr>
            <a:r>
              <a:rPr lang="en-US" sz="2000" noProof="0" dirty="0" smtClean="0">
                <a:latin typeface="+mn-lt"/>
              </a:rPr>
              <a:t>Unexplainable peak in CPU and I/O in </a:t>
            </a:r>
            <a:r>
              <a:rPr lang="en-US" sz="2000" dirty="0" smtClean="0">
                <a:latin typeface="+mn-lt"/>
              </a:rPr>
              <a:t>beginning of the test </a:t>
            </a:r>
          </a:p>
          <a:p>
            <a:pPr marL="0" indent="0">
              <a:buNone/>
            </a:pPr>
            <a:r>
              <a:rPr lang="en-US" sz="2000" noProof="0" dirty="0" smtClean="0">
                <a:latin typeface="+mn-lt"/>
              </a:rPr>
              <a:t>Occurs in both App-V 4.6 as well as 5.0 tests</a:t>
            </a:r>
          </a:p>
          <a:p>
            <a:pPr marL="0" indent="0">
              <a:buNone/>
            </a:pPr>
            <a:r>
              <a:rPr lang="en-US" sz="2000" noProof="0" dirty="0" smtClean="0">
                <a:latin typeface="+mn-lt"/>
              </a:rPr>
              <a:t>It didn’t influence our test results</a:t>
            </a:r>
          </a:p>
          <a:p>
            <a:pPr marL="0" indent="0">
              <a:buNone/>
            </a:pPr>
            <a:r>
              <a:rPr lang="en-US" noProof="0" dirty="0" smtClean="0">
                <a:solidFill>
                  <a:schemeClr val="tx2"/>
                </a:solidFill>
              </a:rPr>
              <a:t>Recommendation</a:t>
            </a:r>
            <a:endParaRPr lang="en-US" noProof="0" dirty="0">
              <a:solidFill>
                <a:schemeClr val="tx2"/>
              </a:solidFill>
            </a:endParaRPr>
          </a:p>
          <a:p>
            <a:pPr marL="0" indent="0">
              <a:buNone/>
            </a:pPr>
            <a:r>
              <a:rPr lang="en-US" sz="2000" dirty="0" smtClean="0">
                <a:latin typeface="+mn-lt"/>
              </a:rPr>
              <a:t>For </a:t>
            </a:r>
            <a:r>
              <a:rPr lang="en-US" sz="2000" dirty="0">
                <a:latin typeface="+mn-lt"/>
              </a:rPr>
              <a:t>best </a:t>
            </a:r>
            <a:r>
              <a:rPr lang="en-US" sz="2000" dirty="0" smtClean="0">
                <a:latin typeface="+mn-lt"/>
              </a:rPr>
              <a:t>performance </a:t>
            </a:r>
            <a:r>
              <a:rPr lang="en-US" sz="2000" noProof="0" dirty="0" smtClean="0">
                <a:latin typeface="+mn-lt"/>
              </a:rPr>
              <a:t>optimize the .NET Framework Optimization Service</a:t>
            </a:r>
          </a:p>
          <a:p>
            <a:pPr marL="0" indent="0">
              <a:buNone/>
            </a:pPr>
            <a:r>
              <a:rPr lang="en-US" sz="2000" noProof="0" dirty="0" smtClean="0">
                <a:latin typeface="+mn-lt"/>
              </a:rPr>
              <a:t>Specifically in h</a:t>
            </a:r>
            <a:r>
              <a:rPr lang="en-US" sz="2000" dirty="0" smtClean="0">
                <a:latin typeface="+mn-lt"/>
              </a:rPr>
              <a:t>osted desktop scenarios</a:t>
            </a:r>
            <a:endParaRPr lang="en-US" sz="2000" noProof="0" dirty="0">
              <a:latin typeface="+mn-lt"/>
            </a:endParaRPr>
          </a:p>
          <a:p>
            <a:pPr marL="0" indent="0">
              <a:buNone/>
            </a:pPr>
            <a:endParaRPr lang="en-US" noProof="0" dirty="0" smtClean="0">
              <a:latin typeface="+mn-lt"/>
            </a:endParaRPr>
          </a:p>
        </p:txBody>
      </p:sp>
      <p:sp>
        <p:nvSpPr>
          <p:cNvPr id="3" name="Title 2"/>
          <p:cNvSpPr>
            <a:spLocks noGrp="1"/>
          </p:cNvSpPr>
          <p:nvPr>
            <p:ph type="title"/>
          </p:nvPr>
        </p:nvSpPr>
        <p:spPr/>
        <p:txBody>
          <a:bodyPr/>
          <a:lstStyle/>
          <a:p>
            <a:r>
              <a:rPr lang="en-US" noProof="0" dirty="0" smtClean="0"/>
              <a:t>Conclusions</a:t>
            </a:r>
            <a:endParaRPr lang="en-US" noProof="0" dirty="0"/>
          </a:p>
        </p:txBody>
      </p:sp>
    </p:spTree>
    <p:extLst>
      <p:ext uri="{BB962C8B-B14F-4D97-AF65-F5344CB8AC3E}">
        <p14:creationId xmlns:p14="http://schemas.microsoft.com/office/powerpoint/2010/main" val="4072898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hthoek 32"/>
          <p:cNvSpPr/>
          <p:nvPr/>
        </p:nvSpPr>
        <p:spPr bwMode="auto">
          <a:xfrm>
            <a:off x="4155037" y="2046364"/>
            <a:ext cx="1253469" cy="1246277"/>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hthoek 33"/>
          <p:cNvSpPr/>
          <p:nvPr/>
        </p:nvSpPr>
        <p:spPr bwMode="auto">
          <a:xfrm>
            <a:off x="9033398" y="1926476"/>
            <a:ext cx="2976039" cy="2789986"/>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082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Registry staging</a:t>
            </a:r>
            <a:endParaRPr lang="en-US" dirty="0"/>
          </a:p>
        </p:txBody>
      </p:sp>
      <p:sp>
        <p:nvSpPr>
          <p:cNvPr id="4" name="Tijdelijke aanduiding voor tekst 3"/>
          <p:cNvSpPr>
            <a:spLocks noGrp="1"/>
          </p:cNvSpPr>
          <p:nvPr>
            <p:ph type="body" sz="quarter" idx="11"/>
          </p:nvPr>
        </p:nvSpPr>
        <p:spPr>
          <a:xfrm>
            <a:off x="274639" y="1212849"/>
            <a:ext cx="11889564" cy="5816977"/>
          </a:xfrm>
        </p:spPr>
        <p:txBody>
          <a:bodyPr/>
          <a:lstStyle/>
          <a:p>
            <a:r>
              <a:rPr lang="en-US" dirty="0" smtClean="0"/>
              <a:t>Extracts the (virtual) registry from the package</a:t>
            </a:r>
          </a:p>
          <a:p>
            <a:r>
              <a:rPr lang="en-US" sz="2000" dirty="0">
                <a:solidFill>
                  <a:schemeClr val="tx1"/>
                </a:solidFill>
                <a:latin typeface="+mn-lt"/>
              </a:rPr>
              <a:t>Enables the virtual </a:t>
            </a:r>
            <a:r>
              <a:rPr lang="en-US" sz="2000" dirty="0" smtClean="0">
                <a:solidFill>
                  <a:schemeClr val="tx1"/>
                </a:solidFill>
                <a:latin typeface="+mn-lt"/>
              </a:rPr>
              <a:t>registry, including </a:t>
            </a:r>
            <a:r>
              <a:rPr lang="en-US" sz="2000" dirty="0">
                <a:solidFill>
                  <a:schemeClr val="tx1"/>
                </a:solidFill>
                <a:latin typeface="+mn-lt"/>
              </a:rPr>
              <a:t>opacity configuration with the native </a:t>
            </a:r>
            <a:r>
              <a:rPr lang="en-US" sz="2000" dirty="0" smtClean="0">
                <a:solidFill>
                  <a:schemeClr val="tx1"/>
                </a:solidFill>
                <a:latin typeface="+mn-lt"/>
              </a:rPr>
              <a:t>registry</a:t>
            </a:r>
          </a:p>
          <a:p>
            <a:endParaRPr lang="en-US" sz="2000" dirty="0" smtClean="0">
              <a:solidFill>
                <a:schemeClr val="tx1"/>
              </a:solidFill>
              <a:latin typeface="+mn-lt"/>
            </a:endParaRPr>
          </a:p>
          <a:p>
            <a:r>
              <a:rPr lang="en-US" dirty="0" smtClean="0"/>
              <a:t>Part of the overall publishing process</a:t>
            </a:r>
          </a:p>
          <a:p>
            <a:r>
              <a:rPr lang="en-US" sz="2000" dirty="0" smtClean="0">
                <a:solidFill>
                  <a:schemeClr val="tx1"/>
                </a:solidFill>
                <a:latin typeface="+mn-lt"/>
              </a:rPr>
              <a:t>Runs as a background thread</a:t>
            </a:r>
          </a:p>
          <a:p>
            <a:r>
              <a:rPr lang="en-US" sz="2000" dirty="0">
                <a:solidFill>
                  <a:schemeClr val="tx1"/>
                </a:solidFill>
                <a:latin typeface="+mn-lt"/>
              </a:rPr>
              <a:t>Can produce some significant overhead (CPU) and delay </a:t>
            </a:r>
            <a:endParaRPr lang="en-US" sz="2000" dirty="0" smtClean="0">
              <a:solidFill>
                <a:schemeClr val="tx1"/>
              </a:solidFill>
              <a:latin typeface="+mn-lt"/>
            </a:endParaRPr>
          </a:p>
          <a:p>
            <a:endParaRPr lang="en-US" sz="2000" dirty="0">
              <a:solidFill>
                <a:schemeClr val="tx1"/>
              </a:solidFill>
              <a:latin typeface="+mn-lt"/>
            </a:endParaRPr>
          </a:p>
          <a:p>
            <a:r>
              <a:rPr lang="en-US" dirty="0" smtClean="0"/>
              <a:t>Can </a:t>
            </a:r>
            <a:r>
              <a:rPr lang="en-US" dirty="0"/>
              <a:t>be configured to be </a:t>
            </a:r>
            <a:r>
              <a:rPr lang="en-US" dirty="0" smtClean="0"/>
              <a:t>on-demand (delayed)</a:t>
            </a:r>
          </a:p>
          <a:p>
            <a:r>
              <a:rPr lang="en-US" sz="2000" dirty="0">
                <a:solidFill>
                  <a:schemeClr val="tx1"/>
                </a:solidFill>
                <a:latin typeface="+mn-lt"/>
              </a:rPr>
              <a:t>Occurring at application </a:t>
            </a:r>
            <a:r>
              <a:rPr lang="en-US" sz="2000" dirty="0" smtClean="0">
                <a:solidFill>
                  <a:schemeClr val="tx1"/>
                </a:solidFill>
                <a:latin typeface="+mn-lt"/>
              </a:rPr>
              <a:t>launch and not publishing</a:t>
            </a:r>
          </a:p>
          <a:p>
            <a:r>
              <a:rPr lang="en-US" sz="2000" dirty="0" smtClean="0">
                <a:solidFill>
                  <a:schemeClr val="tx1"/>
                </a:solidFill>
                <a:latin typeface="+mn-lt"/>
              </a:rPr>
              <a:t>Beneficial if many applications are being published</a:t>
            </a:r>
          </a:p>
          <a:p>
            <a:r>
              <a:rPr lang="en-US" sz="2000" dirty="0" smtClean="0">
                <a:solidFill>
                  <a:schemeClr val="tx1"/>
                </a:solidFill>
                <a:latin typeface="+mn-lt"/>
              </a:rPr>
              <a:t>Specifically in pooled (non-persistent) VDI scenarios</a:t>
            </a:r>
            <a:endParaRPr lang="en-US" sz="2000" dirty="0">
              <a:solidFill>
                <a:schemeClr val="tx1"/>
              </a:solidFill>
              <a:latin typeface="+mn-lt"/>
            </a:endParaRPr>
          </a:p>
          <a:p>
            <a:r>
              <a:rPr lang="en-US" sz="2000" dirty="0" smtClean="0">
                <a:solidFill>
                  <a:schemeClr val="tx1"/>
                </a:solidFill>
                <a:latin typeface="+mn-lt"/>
              </a:rPr>
              <a:t>Blog post by Steven Thomas (@madvirtualizer): </a:t>
            </a:r>
            <a:r>
              <a:rPr lang="en-US" sz="2000" dirty="0" smtClean="0">
                <a:hlinkClick r:id="rId2"/>
              </a:rPr>
              <a:t>http</a:t>
            </a:r>
            <a:r>
              <a:rPr lang="en-US" sz="2000" dirty="0">
                <a:hlinkClick r:id="rId2"/>
              </a:rPr>
              <a:t>://bit.ly/AppVRegStaging</a:t>
            </a:r>
            <a:r>
              <a:rPr lang="en-US" dirty="0"/>
              <a:t> </a:t>
            </a:r>
          </a:p>
          <a:p>
            <a:endParaRPr lang="en-US" sz="2000" dirty="0">
              <a:solidFill>
                <a:schemeClr val="tx1"/>
              </a:solidFill>
              <a:latin typeface="+mn-lt"/>
            </a:endParaRPr>
          </a:p>
        </p:txBody>
      </p:sp>
    </p:spTree>
    <p:extLst>
      <p:ext uri="{BB962C8B-B14F-4D97-AF65-F5344CB8AC3E}">
        <p14:creationId xmlns:p14="http://schemas.microsoft.com/office/powerpoint/2010/main" val="338887781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Disabling background registry staging has a negative impact on capacity</a:t>
            </a:r>
            <a:endParaRPr lang="en-US" dirty="0"/>
          </a:p>
        </p:txBody>
      </p:sp>
      <p:graphicFrame>
        <p:nvGraphicFramePr>
          <p:cNvPr id="6" name="Grafiek 5"/>
          <p:cNvGraphicFramePr>
            <a:graphicFrameLocks/>
          </p:cNvGraphicFramePr>
          <p:nvPr>
            <p:extLst>
              <p:ext uri="{D42A27DB-BD31-4B8C-83A1-F6EECF244321}">
                <p14:modId xmlns:p14="http://schemas.microsoft.com/office/powerpoint/2010/main" val="851126823"/>
              </p:ext>
            </p:extLst>
          </p:nvPr>
        </p:nvGraphicFramePr>
        <p:xfrm>
          <a:off x="1417637" y="2278062"/>
          <a:ext cx="972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hthoek 1"/>
          <p:cNvSpPr/>
          <p:nvPr/>
        </p:nvSpPr>
        <p:spPr bwMode="auto">
          <a:xfrm>
            <a:off x="1493837" y="4411662"/>
            <a:ext cx="8915400" cy="20574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24124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 small negative impact on CPU</a:t>
            </a:r>
            <a:endParaRPr lang="en-US" dirty="0"/>
          </a:p>
        </p:txBody>
      </p:sp>
      <p:graphicFrame>
        <p:nvGraphicFramePr>
          <p:cNvPr id="4" name="Grafiek 62"/>
          <p:cNvGraphicFramePr>
            <a:graphicFrameLocks/>
          </p:cNvGraphicFramePr>
          <p:nvPr>
            <p:extLst>
              <p:ext uri="{D42A27DB-BD31-4B8C-83A1-F6EECF244321}">
                <p14:modId xmlns:p14="http://schemas.microsoft.com/office/powerpoint/2010/main" val="3526582802"/>
              </p:ext>
            </p:extLst>
          </p:nvPr>
        </p:nvGraphicFramePr>
        <p:xfrm>
          <a:off x="1362773" y="1744662"/>
          <a:ext cx="9710928" cy="43159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736287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a positive impact on writes</a:t>
            </a:r>
            <a:endParaRPr lang="en-US" dirty="0"/>
          </a:p>
        </p:txBody>
      </p:sp>
      <p:graphicFrame>
        <p:nvGraphicFramePr>
          <p:cNvPr id="4" name="Grafiek 63"/>
          <p:cNvGraphicFramePr>
            <a:graphicFrameLocks/>
          </p:cNvGraphicFramePr>
          <p:nvPr>
            <p:extLst>
              <p:ext uri="{D42A27DB-BD31-4B8C-83A1-F6EECF244321}">
                <p14:modId xmlns:p14="http://schemas.microsoft.com/office/powerpoint/2010/main" val="2520099053"/>
              </p:ext>
            </p:extLst>
          </p:nvPr>
        </p:nvGraphicFramePr>
        <p:xfrm>
          <a:off x="1362773" y="1686750"/>
          <a:ext cx="9710928" cy="4325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419284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74638" y="1212850"/>
            <a:ext cx="11887200" cy="4801314"/>
          </a:xfrm>
        </p:spPr>
        <p:txBody>
          <a:bodyPr/>
          <a:lstStyle/>
          <a:p>
            <a:pPr marL="0" indent="0">
              <a:buNone/>
            </a:pPr>
            <a:r>
              <a:rPr lang="en-US" noProof="0" dirty="0" smtClean="0">
                <a:solidFill>
                  <a:schemeClr val="tx2"/>
                </a:solidFill>
              </a:rPr>
              <a:t>Impact</a:t>
            </a:r>
          </a:p>
          <a:p>
            <a:pPr marL="0" indent="0">
              <a:buNone/>
            </a:pPr>
            <a:r>
              <a:rPr lang="en-US" sz="2000" dirty="0" smtClean="0">
                <a:latin typeface="+mn-lt"/>
              </a:rPr>
              <a:t>Disabling (background) Registry Staging has a small negative impact on CPU and capacity</a:t>
            </a:r>
          </a:p>
          <a:p>
            <a:pPr marL="0" indent="0">
              <a:buNone/>
            </a:pPr>
            <a:r>
              <a:rPr lang="en-US" sz="2000" dirty="0" smtClean="0">
                <a:latin typeface="+mn-lt"/>
              </a:rPr>
              <a:t>It has a positive impact on write IO, specifically in a streaming scenario</a:t>
            </a:r>
          </a:p>
          <a:p>
            <a:pPr marL="0" indent="0">
              <a:buNone/>
            </a:pPr>
            <a:r>
              <a:rPr lang="en-US" sz="2000" dirty="0" smtClean="0">
                <a:latin typeface="+mn-lt"/>
              </a:rPr>
              <a:t>We could not confirm the performance improvements in our tests</a:t>
            </a:r>
          </a:p>
          <a:p>
            <a:pPr marL="0" indent="0">
              <a:buNone/>
            </a:pPr>
            <a:endParaRPr lang="en-US" sz="2000" noProof="0" dirty="0">
              <a:latin typeface="+mn-lt"/>
            </a:endParaRPr>
          </a:p>
          <a:p>
            <a:pPr marL="0" indent="0">
              <a:buNone/>
            </a:pPr>
            <a:r>
              <a:rPr lang="en-US" noProof="0" dirty="0" smtClean="0">
                <a:solidFill>
                  <a:schemeClr val="tx2"/>
                </a:solidFill>
              </a:rPr>
              <a:t>Recommendation</a:t>
            </a:r>
            <a:endParaRPr lang="en-US" noProof="0" dirty="0">
              <a:solidFill>
                <a:schemeClr val="tx2"/>
              </a:solidFill>
            </a:endParaRPr>
          </a:p>
          <a:p>
            <a:pPr marL="0" indent="0">
              <a:buNone/>
            </a:pPr>
            <a:r>
              <a:rPr lang="en-US" sz="2000" noProof="0" dirty="0" smtClean="0">
                <a:latin typeface="+mn-lt"/>
              </a:rPr>
              <a:t>Microsoft recommends to disable Registry Staging in VDI environments for performance reasons</a:t>
            </a:r>
          </a:p>
          <a:p>
            <a:pPr marL="0" indent="0">
              <a:buNone/>
            </a:pPr>
            <a:r>
              <a:rPr lang="en-US" sz="2000" dirty="0" smtClean="0">
                <a:latin typeface="+mn-lt"/>
              </a:rPr>
              <a:t>If you disable Registry Staging there’s a small tradeoff in capacity</a:t>
            </a:r>
          </a:p>
          <a:p>
            <a:pPr marL="0" indent="0">
              <a:buNone/>
            </a:pPr>
            <a:r>
              <a:rPr lang="en-US" sz="2000" dirty="0">
                <a:latin typeface="+mn-lt"/>
              </a:rPr>
              <a:t>Performance improvements are </a:t>
            </a:r>
            <a:r>
              <a:rPr lang="en-US" sz="2000" dirty="0" smtClean="0">
                <a:latin typeface="+mn-lt"/>
              </a:rPr>
              <a:t>likely </a:t>
            </a:r>
            <a:r>
              <a:rPr lang="en-US" sz="2000" dirty="0">
                <a:latin typeface="+mn-lt"/>
              </a:rPr>
              <a:t>to be seen in an environment with more applications</a:t>
            </a:r>
          </a:p>
          <a:p>
            <a:pPr marL="0" indent="0">
              <a:buNone/>
            </a:pPr>
            <a:endParaRPr lang="en-US" sz="2000" noProof="0" dirty="0" smtClean="0">
              <a:latin typeface="+mn-lt"/>
            </a:endParaRPr>
          </a:p>
          <a:p>
            <a:pPr marL="0" indent="0">
              <a:buNone/>
            </a:pPr>
            <a:endParaRPr lang="en-US" noProof="0" dirty="0" smtClean="0">
              <a:latin typeface="+mn-lt"/>
            </a:endParaRPr>
          </a:p>
        </p:txBody>
      </p:sp>
      <p:sp>
        <p:nvSpPr>
          <p:cNvPr id="3" name="Title 2"/>
          <p:cNvSpPr>
            <a:spLocks noGrp="1"/>
          </p:cNvSpPr>
          <p:nvPr>
            <p:ph type="title"/>
          </p:nvPr>
        </p:nvSpPr>
        <p:spPr/>
        <p:txBody>
          <a:bodyPr/>
          <a:lstStyle/>
          <a:p>
            <a:r>
              <a:rPr lang="en-US" noProof="0" dirty="0" smtClean="0"/>
              <a:t>Conclusions</a:t>
            </a:r>
            <a:endParaRPr lang="en-US" noProof="0" dirty="0"/>
          </a:p>
        </p:txBody>
      </p:sp>
    </p:spTree>
    <p:extLst>
      <p:ext uri="{BB962C8B-B14F-4D97-AF65-F5344CB8AC3E}">
        <p14:creationId xmlns:p14="http://schemas.microsoft.com/office/powerpoint/2010/main" val="4572867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hthoek 32"/>
          <p:cNvSpPr/>
          <p:nvPr/>
        </p:nvSpPr>
        <p:spPr bwMode="auto">
          <a:xfrm>
            <a:off x="4155037" y="2046364"/>
            <a:ext cx="2560638" cy="1246277"/>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hthoek 2"/>
          <p:cNvSpPr/>
          <p:nvPr/>
        </p:nvSpPr>
        <p:spPr bwMode="auto">
          <a:xfrm>
            <a:off x="9014656" y="2024575"/>
            <a:ext cx="2835285" cy="2647383"/>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1512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noProof="0" dirty="0" smtClean="0"/>
              <a:t>Capacity impact of streaming alternatives</a:t>
            </a:r>
            <a:endParaRPr lang="en-US" noProof="0" dirty="0"/>
          </a:p>
        </p:txBody>
      </p:sp>
      <p:graphicFrame>
        <p:nvGraphicFramePr>
          <p:cNvPr id="8" name="Chart 23"/>
          <p:cNvGraphicFramePr>
            <a:graphicFrameLocks/>
          </p:cNvGraphicFramePr>
          <p:nvPr>
            <p:extLst/>
          </p:nvPr>
        </p:nvGraphicFramePr>
        <p:xfrm>
          <a:off x="1353418" y="1841078"/>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hoek 1"/>
          <p:cNvSpPr/>
          <p:nvPr/>
        </p:nvSpPr>
        <p:spPr bwMode="auto">
          <a:xfrm>
            <a:off x="4618037" y="4716462"/>
            <a:ext cx="5791200" cy="144461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45736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2576" y="2430462"/>
            <a:ext cx="11887200" cy="3176254"/>
          </a:xfrm>
        </p:spPr>
        <p:txBody>
          <a:bodyPr/>
          <a:lstStyle/>
          <a:p>
            <a:r>
              <a:rPr lang="en-US" dirty="0">
                <a:solidFill>
                  <a:schemeClr val="tx2"/>
                </a:solidFill>
              </a:rPr>
              <a:t>Unbiased, </a:t>
            </a:r>
            <a:r>
              <a:rPr lang="en-US" dirty="0" smtClean="0">
                <a:solidFill>
                  <a:schemeClr val="tx2"/>
                </a:solidFill>
              </a:rPr>
              <a:t>independent information </a:t>
            </a:r>
            <a:r>
              <a:rPr lang="en-US" dirty="0">
                <a:solidFill>
                  <a:schemeClr val="tx2"/>
                </a:solidFill>
              </a:rPr>
              <a:t>on App-V 5 </a:t>
            </a:r>
            <a:r>
              <a:rPr lang="en-US" dirty="0" smtClean="0">
                <a:solidFill>
                  <a:schemeClr val="tx2"/>
                </a:solidFill>
              </a:rPr>
              <a:t>performance and tuning best practices</a:t>
            </a:r>
            <a:r>
              <a:rPr lang="en-US" dirty="0"/>
              <a:t/>
            </a:r>
            <a:br>
              <a:rPr lang="en-US" dirty="0"/>
            </a:br>
            <a:endParaRPr lang="en-US" dirty="0"/>
          </a:p>
        </p:txBody>
      </p:sp>
      <p:sp>
        <p:nvSpPr>
          <p:cNvPr id="4" name="Titel 3"/>
          <p:cNvSpPr>
            <a:spLocks noGrp="1"/>
          </p:cNvSpPr>
          <p:nvPr>
            <p:ph type="title"/>
          </p:nvPr>
        </p:nvSpPr>
        <p:spPr>
          <a:solidFill>
            <a:srgbClr val="002050">
              <a:alpha val="69804"/>
            </a:srgbClr>
          </a:solidFill>
        </p:spPr>
        <p:txBody>
          <a:bodyPr/>
          <a:lstStyle/>
          <a:p>
            <a:r>
              <a:rPr lang="en-US" noProof="0" dirty="0" smtClean="0"/>
              <a:t>Our </a:t>
            </a:r>
            <a:r>
              <a:rPr lang="en-US" dirty="0" smtClean="0"/>
              <a:t>goal is to </a:t>
            </a:r>
            <a:r>
              <a:rPr lang="en-US" noProof="0" dirty="0" smtClean="0"/>
              <a:t>bring you:</a:t>
            </a:r>
            <a:br>
              <a:rPr lang="en-US" noProof="0" dirty="0" smtClean="0"/>
            </a:br>
            <a:endParaRPr lang="en-US" noProof="0" dirty="0"/>
          </a:p>
        </p:txBody>
      </p:sp>
    </p:spTree>
    <p:extLst>
      <p:ext uri="{BB962C8B-B14F-4D97-AF65-F5344CB8AC3E}">
        <p14:creationId xmlns:p14="http://schemas.microsoft.com/office/powerpoint/2010/main" val="7645654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Small difference in Disk Reads</a:t>
            </a:r>
            <a:endParaRPr lang="en-US" noProof="0" dirty="0"/>
          </a:p>
        </p:txBody>
      </p:sp>
      <p:graphicFrame>
        <p:nvGraphicFramePr>
          <p:cNvPr id="3" name="Chart 31"/>
          <p:cNvGraphicFramePr>
            <a:graphicFrameLocks/>
          </p:cNvGraphicFramePr>
          <p:nvPr>
            <p:extLst/>
          </p:nvPr>
        </p:nvGraphicFramePr>
        <p:xfrm>
          <a:off x="1358237" y="1625054"/>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940119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But a huge offset in Disk Writes</a:t>
            </a:r>
            <a:endParaRPr lang="en-US" noProof="0" dirty="0"/>
          </a:p>
        </p:txBody>
      </p:sp>
      <p:graphicFrame>
        <p:nvGraphicFramePr>
          <p:cNvPr id="3" name="Chart 32"/>
          <p:cNvGraphicFramePr>
            <a:graphicFrameLocks/>
          </p:cNvGraphicFramePr>
          <p:nvPr>
            <p:extLst/>
          </p:nvPr>
        </p:nvGraphicFramePr>
        <p:xfrm>
          <a:off x="1358237" y="1625054"/>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338584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Streaming does have an impact on CPU</a:t>
            </a:r>
            <a:endParaRPr lang="en-US" noProof="0" dirty="0"/>
          </a:p>
        </p:txBody>
      </p:sp>
      <p:graphicFrame>
        <p:nvGraphicFramePr>
          <p:cNvPr id="3" name="Chart 25"/>
          <p:cNvGraphicFramePr>
            <a:graphicFrameLocks/>
          </p:cNvGraphicFramePr>
          <p:nvPr>
            <p:extLst/>
          </p:nvPr>
        </p:nvGraphicFramePr>
        <p:xfrm>
          <a:off x="1380702" y="1697062"/>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086396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MB/sec of the streaming server</a:t>
            </a:r>
            <a:endParaRPr lang="en-US" dirty="0"/>
          </a:p>
        </p:txBody>
      </p:sp>
      <p:graphicFrame>
        <p:nvGraphicFramePr>
          <p:cNvPr id="4" name="Chart 3"/>
          <p:cNvGraphicFramePr>
            <a:graphicFrameLocks/>
          </p:cNvGraphicFramePr>
          <p:nvPr>
            <p:extLst/>
          </p:nvPr>
        </p:nvGraphicFramePr>
        <p:xfrm>
          <a:off x="1362773" y="1985094"/>
          <a:ext cx="9710928" cy="4352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193261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74638" y="1212850"/>
            <a:ext cx="11887200" cy="4801314"/>
          </a:xfrm>
        </p:spPr>
        <p:txBody>
          <a:bodyPr/>
          <a:lstStyle/>
          <a:p>
            <a:pPr marL="0" indent="0">
              <a:buNone/>
            </a:pPr>
            <a:r>
              <a:rPr lang="en-US" noProof="0" dirty="0" smtClean="0">
                <a:solidFill>
                  <a:schemeClr val="tx2"/>
                </a:solidFill>
              </a:rPr>
              <a:t>Impact</a:t>
            </a:r>
          </a:p>
          <a:p>
            <a:pPr marL="0" indent="0">
              <a:buNone/>
            </a:pPr>
            <a:r>
              <a:rPr lang="en-US" sz="2000" dirty="0">
                <a:latin typeface="+mn-lt"/>
              </a:rPr>
              <a:t>Streaming does has a fair amount of impact on CPU and </a:t>
            </a:r>
            <a:r>
              <a:rPr lang="en-US" sz="2000" dirty="0" smtClean="0">
                <a:latin typeface="+mn-lt"/>
              </a:rPr>
              <a:t>capacity</a:t>
            </a:r>
          </a:p>
          <a:p>
            <a:pPr marL="0" indent="0">
              <a:buNone/>
            </a:pPr>
            <a:r>
              <a:rPr lang="en-US" sz="2000" dirty="0" smtClean="0">
                <a:latin typeface="+mn-lt"/>
              </a:rPr>
              <a:t>Default </a:t>
            </a:r>
            <a:r>
              <a:rPr lang="en-US" sz="2000" noProof="0" dirty="0" smtClean="0">
                <a:latin typeface="+mn-lt"/>
              </a:rPr>
              <a:t>streaming (including caching) has a huge impact on Disk IO (Write)</a:t>
            </a:r>
          </a:p>
          <a:p>
            <a:pPr marL="0" indent="0">
              <a:buNone/>
            </a:pPr>
            <a:r>
              <a:rPr lang="en-US" sz="2000" noProof="0" dirty="0" smtClean="0">
                <a:latin typeface="+mn-lt"/>
              </a:rPr>
              <a:t>Shared Content Store (SCS) drastically lowers the number of Write IOs (up to 4-5x)</a:t>
            </a:r>
            <a:endParaRPr lang="en-US" sz="2000" noProof="0" dirty="0">
              <a:latin typeface="+mn-lt"/>
            </a:endParaRPr>
          </a:p>
          <a:p>
            <a:pPr marL="0" indent="0">
              <a:buNone/>
            </a:pPr>
            <a:r>
              <a:rPr lang="en-US" sz="2000" dirty="0" smtClean="0">
                <a:latin typeface="+mn-lt"/>
              </a:rPr>
              <a:t>SCS also </a:t>
            </a:r>
            <a:r>
              <a:rPr lang="en-US" sz="2000" noProof="0" dirty="0" smtClean="0">
                <a:latin typeface="+mn-lt"/>
              </a:rPr>
              <a:t>reduces the amount of network traffic from the streaming server (1,5-2x)</a:t>
            </a:r>
          </a:p>
          <a:p>
            <a:pPr marL="0" indent="0">
              <a:buNone/>
            </a:pPr>
            <a:endParaRPr lang="en-US" sz="2000" noProof="0" dirty="0" smtClean="0">
              <a:latin typeface="+mn-lt"/>
            </a:endParaRPr>
          </a:p>
          <a:p>
            <a:pPr marL="0" indent="0">
              <a:buNone/>
            </a:pPr>
            <a:r>
              <a:rPr lang="en-US" noProof="0" dirty="0" smtClean="0">
                <a:solidFill>
                  <a:schemeClr val="tx2"/>
                </a:solidFill>
              </a:rPr>
              <a:t>Recommendation</a:t>
            </a:r>
            <a:endParaRPr lang="en-US" noProof="0" dirty="0">
              <a:solidFill>
                <a:schemeClr val="tx2"/>
              </a:solidFill>
            </a:endParaRPr>
          </a:p>
          <a:p>
            <a:pPr marL="0" indent="0">
              <a:buNone/>
            </a:pPr>
            <a:r>
              <a:rPr lang="en-US" sz="2000" noProof="0" dirty="0" smtClean="0">
                <a:latin typeface="+mn-lt"/>
              </a:rPr>
              <a:t>Microsoft recommends to use SCS in a hosted desktop scenarios for performance reasons</a:t>
            </a:r>
          </a:p>
          <a:p>
            <a:pPr marL="0" indent="0">
              <a:buNone/>
            </a:pPr>
            <a:r>
              <a:rPr lang="en-US" sz="2000" noProof="0" dirty="0" smtClean="0">
                <a:latin typeface="+mn-lt"/>
              </a:rPr>
              <a:t>Based on our test results, w</a:t>
            </a:r>
            <a:r>
              <a:rPr lang="en-US" sz="2000" dirty="0" smtClean="0">
                <a:latin typeface="+mn-lt"/>
              </a:rPr>
              <a:t>e strongly encourage this best practice</a:t>
            </a:r>
          </a:p>
          <a:p>
            <a:pPr marL="0" indent="0">
              <a:buNone/>
            </a:pPr>
            <a:r>
              <a:rPr lang="en-US" sz="2000" noProof="0" dirty="0" smtClean="0">
                <a:latin typeface="+mn-lt"/>
              </a:rPr>
              <a:t>In persistent VDI scenarios it may be more beneficial in the long run to use streaming with caching</a:t>
            </a:r>
            <a:endParaRPr lang="en-US" sz="2000" noProof="0" dirty="0">
              <a:latin typeface="+mn-lt"/>
            </a:endParaRPr>
          </a:p>
          <a:p>
            <a:pPr marL="0" indent="0">
              <a:buNone/>
            </a:pPr>
            <a:endParaRPr lang="en-US" noProof="0" dirty="0" smtClean="0">
              <a:latin typeface="+mn-lt"/>
            </a:endParaRPr>
          </a:p>
        </p:txBody>
      </p:sp>
      <p:sp>
        <p:nvSpPr>
          <p:cNvPr id="3" name="Title 2"/>
          <p:cNvSpPr>
            <a:spLocks noGrp="1"/>
          </p:cNvSpPr>
          <p:nvPr>
            <p:ph type="title"/>
          </p:nvPr>
        </p:nvSpPr>
        <p:spPr/>
        <p:txBody>
          <a:bodyPr/>
          <a:lstStyle/>
          <a:p>
            <a:r>
              <a:rPr lang="en-US" noProof="0" dirty="0" smtClean="0"/>
              <a:t>Conclusions</a:t>
            </a:r>
            <a:endParaRPr lang="en-US" noProof="0" dirty="0"/>
          </a:p>
        </p:txBody>
      </p:sp>
    </p:spTree>
    <p:extLst>
      <p:ext uri="{BB962C8B-B14F-4D97-AF65-F5344CB8AC3E}">
        <p14:creationId xmlns:p14="http://schemas.microsoft.com/office/powerpoint/2010/main" val="24756256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hthoek 32"/>
          <p:cNvSpPr/>
          <p:nvPr/>
        </p:nvSpPr>
        <p:spPr bwMode="auto">
          <a:xfrm>
            <a:off x="4155037" y="2046364"/>
            <a:ext cx="2560638"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hthoek 2"/>
          <p:cNvSpPr/>
          <p:nvPr/>
        </p:nvSpPr>
        <p:spPr bwMode="auto">
          <a:xfrm>
            <a:off x="9086924" y="1973262"/>
            <a:ext cx="2872898" cy="2742673"/>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161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important are publishing times to you?</a:t>
            </a:r>
            <a:br>
              <a:rPr lang="en-US" dirty="0" smtClean="0"/>
            </a:br>
            <a:endParaRPr lang="en-US" dirty="0">
              <a:solidFill>
                <a:schemeClr val="tx2"/>
              </a:solidFill>
            </a:endParaRPr>
          </a:p>
        </p:txBody>
      </p:sp>
      <p:pic>
        <p:nvPicPr>
          <p:cNvPr id="4098" name="Picture 2" descr="http://www.scholastic.com/teachers/sites/default/files/posts/u160/images/stopwat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293" y="2489150"/>
            <a:ext cx="3149431" cy="369120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282575" y="6490171"/>
            <a:ext cx="7879878" cy="369332"/>
          </a:xfrm>
          <a:prstGeom prst="rect">
            <a:avLst/>
          </a:prstGeom>
        </p:spPr>
        <p:txBody>
          <a:bodyPr wrap="square">
            <a:spAutoFit/>
          </a:bodyPr>
          <a:lstStyle/>
          <a:p>
            <a:r>
              <a:rPr lang="nl-NL" dirty="0">
                <a:hlinkClick r:id="rId4"/>
              </a:rPr>
              <a:t>http://www.logitblog.com/get-app-v-5x-publishing-time-with-powershell</a:t>
            </a:r>
            <a:r>
              <a:rPr lang="nl-NL" dirty="0" smtClean="0">
                <a:hlinkClick r:id="rId4"/>
              </a:rPr>
              <a:t>/</a:t>
            </a:r>
            <a:r>
              <a:rPr lang="nl-NL" dirty="0" smtClean="0"/>
              <a:t> </a:t>
            </a:r>
            <a:endParaRPr lang="nl-NL" dirty="0"/>
          </a:p>
        </p:txBody>
      </p:sp>
    </p:spTree>
    <p:extLst>
      <p:ext uri="{BB962C8B-B14F-4D97-AF65-F5344CB8AC3E}">
        <p14:creationId xmlns:p14="http://schemas.microsoft.com/office/powerpoint/2010/main" val="187456920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Publishing time</a:t>
            </a:r>
            <a:br>
              <a:rPr lang="en-US" noProof="0" dirty="0" smtClean="0"/>
            </a:br>
            <a:r>
              <a:rPr lang="en-US" sz="3600" noProof="0" dirty="0" smtClean="0">
                <a:solidFill>
                  <a:schemeClr val="tx2"/>
                </a:solidFill>
              </a:rPr>
              <a:t>Per individual application</a:t>
            </a:r>
            <a:endParaRPr lang="en-US" sz="3600" noProof="0" dirty="0">
              <a:solidFill>
                <a:schemeClr val="tx2"/>
              </a:solidFill>
            </a:endParaRPr>
          </a:p>
        </p:txBody>
      </p:sp>
      <p:graphicFrame>
        <p:nvGraphicFramePr>
          <p:cNvPr id="4" name="Chart 4"/>
          <p:cNvGraphicFramePr>
            <a:graphicFrameLocks/>
          </p:cNvGraphicFramePr>
          <p:nvPr>
            <p:extLst/>
          </p:nvPr>
        </p:nvGraphicFramePr>
        <p:xfrm>
          <a:off x="961653" y="979581"/>
          <a:ext cx="972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p:cNvSpPr/>
          <p:nvPr/>
        </p:nvSpPr>
        <p:spPr>
          <a:xfrm>
            <a:off x="2553343" y="4900697"/>
            <a:ext cx="1093633" cy="830997"/>
          </a:xfrm>
          <a:prstGeom prst="rect">
            <a:avLst/>
          </a:prstGeom>
        </p:spPr>
        <p:txBody>
          <a:bodyPr wrap="none">
            <a:spAutoFit/>
          </a:bodyPr>
          <a:lstStyle/>
          <a:p>
            <a:pPr algn="ctr"/>
            <a: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t>Adobe </a:t>
            </a:r>
            <a:b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br>
            <a: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t>Flash</a:t>
            </a:r>
            <a:endParaRPr lang="en-US" sz="900" dirty="0">
              <a:gradFill>
                <a:gsLst>
                  <a:gs pos="16058">
                    <a:schemeClr val="tx1"/>
                  </a:gs>
                  <a:gs pos="26000">
                    <a:schemeClr val="tx1"/>
                  </a:gs>
                </a:gsLst>
                <a:lin ang="5400000" scaled="1"/>
              </a:gradFill>
              <a:latin typeface="Segoe UI" panose="020B0502040204020203" pitchFamily="34" charset="0"/>
              <a:cs typeface="Segoe UI" panose="020B0502040204020203" pitchFamily="34" charset="0"/>
            </a:endParaRPr>
          </a:p>
        </p:txBody>
      </p:sp>
      <p:sp>
        <p:nvSpPr>
          <p:cNvPr id="8" name="Rectangle 5"/>
          <p:cNvSpPr/>
          <p:nvPr/>
        </p:nvSpPr>
        <p:spPr>
          <a:xfrm>
            <a:off x="3409925" y="5834617"/>
            <a:ext cx="1093633" cy="830997"/>
          </a:xfrm>
          <a:prstGeom prst="rect">
            <a:avLst/>
          </a:prstGeom>
        </p:spPr>
        <p:txBody>
          <a:bodyPr wrap="none">
            <a:spAutoFit/>
          </a:bodyPr>
          <a:lstStyle/>
          <a:p>
            <a: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t>Adobe </a:t>
            </a:r>
            <a:b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br>
            <a: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t>Reader</a:t>
            </a:r>
            <a:endParaRPr lang="en-US" sz="900" dirty="0">
              <a:gradFill>
                <a:gsLst>
                  <a:gs pos="16058">
                    <a:schemeClr val="tx1"/>
                  </a:gs>
                  <a:gs pos="26000">
                    <a:schemeClr val="tx1"/>
                  </a:gs>
                </a:gsLst>
                <a:lin ang="5400000" scaled="1"/>
              </a:gradFill>
              <a:latin typeface="Segoe UI" panose="020B0502040204020203" pitchFamily="34" charset="0"/>
              <a:cs typeface="Segoe UI" panose="020B0502040204020203" pitchFamily="34" charset="0"/>
            </a:endParaRPr>
          </a:p>
        </p:txBody>
      </p:sp>
      <p:sp>
        <p:nvSpPr>
          <p:cNvPr id="9" name="Rectangle 7"/>
          <p:cNvSpPr/>
          <p:nvPr/>
        </p:nvSpPr>
        <p:spPr>
          <a:xfrm>
            <a:off x="4082560" y="5361604"/>
            <a:ext cx="1350370" cy="461665"/>
          </a:xfrm>
          <a:prstGeom prst="rect">
            <a:avLst/>
          </a:prstGeom>
        </p:spPr>
        <p:txBody>
          <a:bodyPr wrap="none">
            <a:spAutoFit/>
          </a:bodyPr>
          <a:lstStyle/>
          <a:p>
            <a: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t>Freemind</a:t>
            </a:r>
            <a:endParaRPr lang="en-US" sz="900" dirty="0">
              <a:gradFill>
                <a:gsLst>
                  <a:gs pos="16058">
                    <a:schemeClr val="tx1"/>
                  </a:gs>
                  <a:gs pos="26000">
                    <a:schemeClr val="tx1"/>
                  </a:gs>
                </a:gsLst>
                <a:lin ang="5400000" scaled="1"/>
              </a:gradFill>
              <a:latin typeface="Segoe UI" panose="020B0502040204020203" pitchFamily="34" charset="0"/>
              <a:cs typeface="Segoe UI" panose="020B0502040204020203" pitchFamily="34" charset="0"/>
            </a:endParaRPr>
          </a:p>
        </p:txBody>
      </p:sp>
      <p:sp>
        <p:nvSpPr>
          <p:cNvPr id="10" name="Rectangle 8"/>
          <p:cNvSpPr/>
          <p:nvPr/>
        </p:nvSpPr>
        <p:spPr>
          <a:xfrm>
            <a:off x="6050061" y="4921443"/>
            <a:ext cx="2839432" cy="461665"/>
          </a:xfrm>
          <a:prstGeom prst="rect">
            <a:avLst/>
          </a:prstGeom>
        </p:spPr>
        <p:txBody>
          <a:bodyPr wrap="none">
            <a:spAutoFit/>
          </a:bodyPr>
          <a:lstStyle/>
          <a:p>
            <a:r>
              <a:rPr lang="en-US" sz="2400" spc="-102" dirty="0" smtClean="0">
                <a:ln w="3175">
                  <a:noFill/>
                </a:ln>
                <a:gradFill>
                  <a:gsLst>
                    <a:gs pos="16058">
                      <a:schemeClr val="tx1"/>
                    </a:gs>
                    <a:gs pos="26000">
                      <a:schemeClr val="tx1"/>
                    </a:gs>
                  </a:gsLst>
                  <a:lin ang="5400000" scaled="1"/>
                </a:gradFill>
                <a:latin typeface="Segoe UI" panose="020B0502040204020203" pitchFamily="34" charset="0"/>
                <a:cs typeface="Segoe UI" panose="020B0502040204020203" pitchFamily="34" charset="0"/>
              </a:rPr>
              <a:t>Microsoft Office 2010</a:t>
            </a:r>
            <a:endParaRPr lang="en-US" sz="900" dirty="0">
              <a:gradFill>
                <a:gsLst>
                  <a:gs pos="16058">
                    <a:schemeClr val="tx1"/>
                  </a:gs>
                  <a:gs pos="26000">
                    <a:schemeClr val="tx1"/>
                  </a:gs>
                </a:gsLst>
                <a:lin ang="5400000" scaled="1"/>
              </a:gradFill>
              <a:latin typeface="Segoe UI" panose="020B0502040204020203" pitchFamily="34" charset="0"/>
              <a:cs typeface="Segoe UI" panose="020B0502040204020203" pitchFamily="34" charset="0"/>
            </a:endParaRPr>
          </a:p>
        </p:txBody>
      </p:sp>
      <p:cxnSp>
        <p:nvCxnSpPr>
          <p:cNvPr id="12" name="Straight Connector 12"/>
          <p:cNvCxnSpPr/>
          <p:nvPr/>
        </p:nvCxnSpPr>
        <p:spPr>
          <a:xfrm>
            <a:off x="3100160" y="4610337"/>
            <a:ext cx="0" cy="27432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3"/>
          <p:cNvCxnSpPr/>
          <p:nvPr/>
        </p:nvCxnSpPr>
        <p:spPr>
          <a:xfrm>
            <a:off x="3956742" y="4610337"/>
            <a:ext cx="0" cy="1165187"/>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4"/>
          <p:cNvCxnSpPr/>
          <p:nvPr/>
        </p:nvCxnSpPr>
        <p:spPr>
          <a:xfrm>
            <a:off x="4244774" y="4610337"/>
            <a:ext cx="0" cy="692175"/>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5"/>
          <p:cNvCxnSpPr/>
          <p:nvPr/>
        </p:nvCxnSpPr>
        <p:spPr>
          <a:xfrm>
            <a:off x="7475498" y="4610337"/>
            <a:ext cx="0" cy="27432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Rechthoek 21"/>
          <p:cNvSpPr/>
          <p:nvPr/>
        </p:nvSpPr>
        <p:spPr bwMode="auto">
          <a:xfrm>
            <a:off x="2303120" y="1913086"/>
            <a:ext cx="8378533" cy="36004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32 seconds</a:t>
            </a:r>
          </a:p>
        </p:txBody>
      </p:sp>
      <p:sp>
        <p:nvSpPr>
          <p:cNvPr id="3" name="Rectangle 2"/>
          <p:cNvSpPr/>
          <p:nvPr/>
        </p:nvSpPr>
        <p:spPr bwMode="auto">
          <a:xfrm>
            <a:off x="2322801" y="2478517"/>
            <a:ext cx="1519172" cy="2018264"/>
          </a:xfrm>
          <a:prstGeom prst="rect">
            <a:avLst/>
          </a:prstGeom>
          <a:noFill/>
          <a:ln w="381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8947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Publishing times in </a:t>
            </a:r>
            <a:r>
              <a:rPr lang="en-US" dirty="0"/>
              <a:t>%</a:t>
            </a:r>
            <a:br>
              <a:rPr lang="en-US" dirty="0"/>
            </a:br>
            <a:r>
              <a:rPr lang="en-US" sz="3600" dirty="0">
                <a:solidFill>
                  <a:schemeClr val="tx2"/>
                </a:solidFill>
              </a:rPr>
              <a:t>At workload start </a:t>
            </a:r>
            <a:r>
              <a:rPr lang="en-US" sz="3600" dirty="0" smtClean="0">
                <a:solidFill>
                  <a:schemeClr val="tx2"/>
                </a:solidFill>
              </a:rPr>
              <a:t>without user load (lower is better)</a:t>
            </a:r>
            <a:endParaRPr lang="en-US" dirty="0"/>
          </a:p>
        </p:txBody>
      </p:sp>
      <p:graphicFrame>
        <p:nvGraphicFramePr>
          <p:cNvPr id="3" name="Chart 2"/>
          <p:cNvGraphicFramePr>
            <a:graphicFrameLocks/>
          </p:cNvGraphicFramePr>
          <p:nvPr>
            <p:extLst/>
          </p:nvPr>
        </p:nvGraphicFramePr>
        <p:xfrm>
          <a:off x="1346009" y="1841078"/>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bwMode="auto">
          <a:xfrm>
            <a:off x="2761853" y="2633166"/>
            <a:ext cx="3096344"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002213" y="2633166"/>
            <a:ext cx="410445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1681733" y="3281238"/>
            <a:ext cx="410445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6002213" y="3353246"/>
            <a:ext cx="410445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1346009" y="4001318"/>
            <a:ext cx="458419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984781" y="4001318"/>
            <a:ext cx="458419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1284147" y="4663526"/>
            <a:ext cx="458419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984781" y="4663526"/>
            <a:ext cx="458419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1144120" y="5325734"/>
            <a:ext cx="458419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5954521" y="5376374"/>
            <a:ext cx="4584196" cy="7200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78683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noProof="0" dirty="0" smtClean="0"/>
              <a:t>Publishing times in seconds</a:t>
            </a:r>
            <a:br>
              <a:rPr lang="en-US" noProof="0" dirty="0" smtClean="0"/>
            </a:br>
            <a:r>
              <a:rPr lang="en-US" sz="3600" dirty="0">
                <a:solidFill>
                  <a:schemeClr val="tx2"/>
                </a:solidFill>
              </a:rPr>
              <a:t>At workload start without user load (lower is better)</a:t>
            </a:r>
            <a:endParaRPr lang="en-US" sz="3600" noProof="0" dirty="0">
              <a:solidFill>
                <a:schemeClr val="tx2"/>
              </a:solidFill>
            </a:endParaRPr>
          </a:p>
        </p:txBody>
      </p:sp>
      <p:graphicFrame>
        <p:nvGraphicFramePr>
          <p:cNvPr id="7" name="Chart 33"/>
          <p:cNvGraphicFramePr>
            <a:graphicFrameLocks/>
          </p:cNvGraphicFramePr>
          <p:nvPr>
            <p:extLst/>
          </p:nvPr>
        </p:nvGraphicFramePr>
        <p:xfrm>
          <a:off x="1344403" y="2057102"/>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kstvak 7"/>
          <p:cNvSpPr txBox="1"/>
          <p:nvPr/>
        </p:nvSpPr>
        <p:spPr>
          <a:xfrm>
            <a:off x="10898757" y="5938196"/>
            <a:ext cx="744435"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s</a:t>
            </a:r>
            <a:r>
              <a:rPr lang="en-US" dirty="0" smtClean="0">
                <a:gradFill>
                  <a:gsLst>
                    <a:gs pos="2917">
                      <a:schemeClr val="tx1"/>
                    </a:gs>
                    <a:gs pos="30000">
                      <a:schemeClr val="tx1"/>
                    </a:gs>
                  </a:gsLst>
                  <a:lin ang="5400000" scaled="0"/>
                </a:gradFill>
              </a:rPr>
              <a:t>ec.</a:t>
            </a:r>
          </a:p>
        </p:txBody>
      </p:sp>
    </p:spTree>
    <p:extLst>
      <p:ext uri="{BB962C8B-B14F-4D97-AF65-F5344CB8AC3E}">
        <p14:creationId xmlns:p14="http://schemas.microsoft.com/office/powerpoint/2010/main" val="103953534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Tree>
    <p:extLst>
      <p:ext uri="{BB962C8B-B14F-4D97-AF65-F5344CB8AC3E}">
        <p14:creationId xmlns:p14="http://schemas.microsoft.com/office/powerpoint/2010/main" val="138113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Publishing hit primarily on CPU</a:t>
            </a:r>
            <a:endParaRPr lang="en-US" noProof="0" dirty="0"/>
          </a:p>
        </p:txBody>
      </p:sp>
      <p:graphicFrame>
        <p:nvGraphicFramePr>
          <p:cNvPr id="6" name="Chart 5"/>
          <p:cNvGraphicFramePr>
            <a:graphicFrameLocks/>
          </p:cNvGraphicFramePr>
          <p:nvPr>
            <p:extLst/>
          </p:nvPr>
        </p:nvGraphicFramePr>
        <p:xfrm>
          <a:off x="1362773" y="1841078"/>
          <a:ext cx="9720072" cy="43159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0684167"/>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publishing is faster than Global</a:t>
            </a:r>
            <a:br>
              <a:rPr lang="en-US" dirty="0" smtClean="0"/>
            </a:br>
            <a:r>
              <a:rPr lang="en-US" sz="3600" dirty="0" smtClean="0">
                <a:solidFill>
                  <a:schemeClr val="tx2"/>
                </a:solidFill>
              </a:rPr>
              <a:t>…and time increases under user load</a:t>
            </a:r>
            <a:endParaRPr lang="en-US" dirty="0">
              <a:solidFill>
                <a:schemeClr val="tx2"/>
              </a:solidFill>
            </a:endParaRPr>
          </a:p>
        </p:txBody>
      </p:sp>
      <p:graphicFrame>
        <p:nvGraphicFramePr>
          <p:cNvPr id="3" name="Chart 2"/>
          <p:cNvGraphicFramePr>
            <a:graphicFrameLocks/>
          </p:cNvGraphicFramePr>
          <p:nvPr>
            <p:extLst/>
          </p:nvPr>
        </p:nvGraphicFramePr>
        <p:xfrm>
          <a:off x="1358237" y="2125662"/>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401813" y="6233566"/>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25</a:t>
            </a:r>
            <a:endParaRPr lang="nl-NL" sz="1200" dirty="0" smtClean="0">
              <a:gradFill>
                <a:gsLst>
                  <a:gs pos="2917">
                    <a:schemeClr val="tx1"/>
                  </a:gs>
                  <a:gs pos="30000">
                    <a:schemeClr val="tx1"/>
                  </a:gs>
                </a:gsLst>
                <a:lin ang="5400000" scaled="0"/>
              </a:gradFill>
            </a:endParaRPr>
          </a:p>
        </p:txBody>
      </p:sp>
      <p:sp>
        <p:nvSpPr>
          <p:cNvPr id="5" name="TextBox 4"/>
          <p:cNvSpPr txBox="1"/>
          <p:nvPr/>
        </p:nvSpPr>
        <p:spPr>
          <a:xfrm>
            <a:off x="4000391"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50</a:t>
            </a:r>
            <a:endParaRPr lang="nl-NL" sz="1200" dirty="0" smtClean="0">
              <a:gradFill>
                <a:gsLst>
                  <a:gs pos="2917">
                    <a:schemeClr val="tx1"/>
                  </a:gs>
                  <a:gs pos="30000">
                    <a:schemeClr val="tx1"/>
                  </a:gs>
                </a:gsLst>
                <a:lin ang="5400000" scaled="0"/>
              </a:gradFill>
            </a:endParaRPr>
          </a:p>
        </p:txBody>
      </p:sp>
      <p:sp>
        <p:nvSpPr>
          <p:cNvPr id="6" name="TextBox 5"/>
          <p:cNvSpPr txBox="1"/>
          <p:nvPr/>
        </p:nvSpPr>
        <p:spPr>
          <a:xfrm>
            <a:off x="5598969"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75</a:t>
            </a:r>
            <a:endParaRPr lang="nl-NL" sz="1200" dirty="0" smtClean="0">
              <a:gradFill>
                <a:gsLst>
                  <a:gs pos="2917">
                    <a:schemeClr val="tx1"/>
                  </a:gs>
                  <a:gs pos="30000">
                    <a:schemeClr val="tx1"/>
                  </a:gs>
                </a:gsLst>
                <a:lin ang="5400000" scaled="0"/>
              </a:gradFill>
            </a:endParaRPr>
          </a:p>
        </p:txBody>
      </p:sp>
      <p:sp>
        <p:nvSpPr>
          <p:cNvPr id="7" name="TextBox 6"/>
          <p:cNvSpPr txBox="1"/>
          <p:nvPr/>
        </p:nvSpPr>
        <p:spPr>
          <a:xfrm>
            <a:off x="7197547"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100</a:t>
            </a:r>
            <a:endParaRPr lang="nl-NL" sz="1200" dirty="0" smtClean="0">
              <a:gradFill>
                <a:gsLst>
                  <a:gs pos="2917">
                    <a:schemeClr val="tx1"/>
                  </a:gs>
                  <a:gs pos="30000">
                    <a:schemeClr val="tx1"/>
                  </a:gs>
                </a:gsLst>
                <a:lin ang="5400000" scaled="0"/>
              </a:gradFill>
            </a:endParaRPr>
          </a:p>
        </p:txBody>
      </p:sp>
      <p:sp>
        <p:nvSpPr>
          <p:cNvPr id="8" name="TextBox 7"/>
          <p:cNvSpPr txBox="1"/>
          <p:nvPr/>
        </p:nvSpPr>
        <p:spPr>
          <a:xfrm>
            <a:off x="8796125"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125</a:t>
            </a:r>
            <a:endParaRPr lang="nl-NL" sz="1200" dirty="0" smtClean="0">
              <a:gradFill>
                <a:gsLst>
                  <a:gs pos="2917">
                    <a:schemeClr val="tx1"/>
                  </a:gs>
                  <a:gs pos="30000">
                    <a:schemeClr val="tx1"/>
                  </a:gs>
                </a:gsLst>
                <a:lin ang="5400000" scaled="0"/>
              </a:gradFill>
            </a:endParaRPr>
          </a:p>
        </p:txBody>
      </p:sp>
      <p:sp>
        <p:nvSpPr>
          <p:cNvPr id="9" name="TextBox 8"/>
          <p:cNvSpPr txBox="1"/>
          <p:nvPr/>
        </p:nvSpPr>
        <p:spPr>
          <a:xfrm>
            <a:off x="10394701" y="6233567"/>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150  (Users)</a:t>
            </a:r>
            <a:endParaRPr lang="nl-NL" sz="1200" dirty="0" smtClean="0">
              <a:gradFill>
                <a:gsLst>
                  <a:gs pos="2917">
                    <a:schemeClr val="tx1"/>
                  </a:gs>
                  <a:gs pos="30000">
                    <a:schemeClr val="tx1"/>
                  </a:gs>
                </a:gsLst>
                <a:lin ang="5400000" scaled="0"/>
              </a:gradFill>
            </a:endParaRPr>
          </a:p>
        </p:txBody>
      </p:sp>
      <p:sp>
        <p:nvSpPr>
          <p:cNvPr id="10" name="TextBox 9"/>
          <p:cNvSpPr txBox="1"/>
          <p:nvPr/>
        </p:nvSpPr>
        <p:spPr>
          <a:xfrm rot="16200000">
            <a:off x="112365" y="3770486"/>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seconds</a:t>
            </a:r>
            <a:endParaRPr lang="nl-NL" sz="1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67690259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pays to optimize your publishing</a:t>
            </a:r>
            <a:br>
              <a:rPr lang="en-US" dirty="0" smtClean="0"/>
            </a:br>
            <a:r>
              <a:rPr lang="en-US" sz="3600" dirty="0" smtClean="0">
                <a:solidFill>
                  <a:schemeClr val="tx2"/>
                </a:solidFill>
              </a:rPr>
              <a:t>to control the publishing times under user load</a:t>
            </a:r>
            <a:endParaRPr lang="en-US" sz="3600" dirty="0">
              <a:solidFill>
                <a:schemeClr val="tx2"/>
              </a:solidFill>
            </a:endParaRPr>
          </a:p>
        </p:txBody>
      </p:sp>
      <p:graphicFrame>
        <p:nvGraphicFramePr>
          <p:cNvPr id="3" name="Chart 2"/>
          <p:cNvGraphicFramePr>
            <a:graphicFrameLocks/>
          </p:cNvGraphicFramePr>
          <p:nvPr>
            <p:extLst/>
          </p:nvPr>
        </p:nvGraphicFramePr>
        <p:xfrm>
          <a:off x="1358237" y="2125662"/>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545829" y="6233566"/>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25</a:t>
            </a:r>
            <a:endParaRPr lang="nl-NL" sz="1200" dirty="0" smtClean="0">
              <a:gradFill>
                <a:gsLst>
                  <a:gs pos="2917">
                    <a:schemeClr val="tx1"/>
                  </a:gs>
                  <a:gs pos="30000">
                    <a:schemeClr val="tx1"/>
                  </a:gs>
                </a:gsLst>
                <a:lin ang="5400000" scaled="0"/>
              </a:gradFill>
            </a:endParaRPr>
          </a:p>
        </p:txBody>
      </p:sp>
      <p:sp>
        <p:nvSpPr>
          <p:cNvPr id="5" name="TextBox 4"/>
          <p:cNvSpPr txBox="1"/>
          <p:nvPr/>
        </p:nvSpPr>
        <p:spPr>
          <a:xfrm>
            <a:off x="4144407"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50</a:t>
            </a:r>
            <a:endParaRPr lang="nl-NL" sz="1200" dirty="0" smtClean="0">
              <a:gradFill>
                <a:gsLst>
                  <a:gs pos="2917">
                    <a:schemeClr val="tx1"/>
                  </a:gs>
                  <a:gs pos="30000">
                    <a:schemeClr val="tx1"/>
                  </a:gs>
                </a:gsLst>
                <a:lin ang="5400000" scaled="0"/>
              </a:gradFill>
            </a:endParaRPr>
          </a:p>
        </p:txBody>
      </p:sp>
      <p:sp>
        <p:nvSpPr>
          <p:cNvPr id="6" name="TextBox 5"/>
          <p:cNvSpPr txBox="1"/>
          <p:nvPr/>
        </p:nvSpPr>
        <p:spPr>
          <a:xfrm>
            <a:off x="5742985"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75</a:t>
            </a:r>
            <a:endParaRPr lang="nl-NL" sz="1200" dirty="0" smtClean="0">
              <a:gradFill>
                <a:gsLst>
                  <a:gs pos="2917">
                    <a:schemeClr val="tx1"/>
                  </a:gs>
                  <a:gs pos="30000">
                    <a:schemeClr val="tx1"/>
                  </a:gs>
                </a:gsLst>
                <a:lin ang="5400000" scaled="0"/>
              </a:gradFill>
            </a:endParaRPr>
          </a:p>
        </p:txBody>
      </p:sp>
      <p:sp>
        <p:nvSpPr>
          <p:cNvPr id="7" name="TextBox 6"/>
          <p:cNvSpPr txBox="1"/>
          <p:nvPr/>
        </p:nvSpPr>
        <p:spPr>
          <a:xfrm>
            <a:off x="7341563"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100</a:t>
            </a:r>
            <a:endParaRPr lang="nl-NL" sz="1200" dirty="0" smtClean="0">
              <a:gradFill>
                <a:gsLst>
                  <a:gs pos="2917">
                    <a:schemeClr val="tx1"/>
                  </a:gs>
                  <a:gs pos="30000">
                    <a:schemeClr val="tx1"/>
                  </a:gs>
                </a:gsLst>
                <a:lin ang="5400000" scaled="0"/>
              </a:gradFill>
            </a:endParaRPr>
          </a:p>
        </p:txBody>
      </p:sp>
      <p:sp>
        <p:nvSpPr>
          <p:cNvPr id="8" name="TextBox 7"/>
          <p:cNvSpPr txBox="1"/>
          <p:nvPr/>
        </p:nvSpPr>
        <p:spPr>
          <a:xfrm>
            <a:off x="8940141" y="6233567"/>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125</a:t>
            </a:r>
            <a:endParaRPr lang="nl-NL" sz="1200" dirty="0" smtClean="0">
              <a:gradFill>
                <a:gsLst>
                  <a:gs pos="2917">
                    <a:schemeClr val="tx1"/>
                  </a:gs>
                  <a:gs pos="30000">
                    <a:schemeClr val="tx1"/>
                  </a:gs>
                </a:gsLst>
                <a:lin ang="5400000" scaled="0"/>
              </a:gradFill>
            </a:endParaRPr>
          </a:p>
        </p:txBody>
      </p:sp>
      <p:sp>
        <p:nvSpPr>
          <p:cNvPr id="9" name="TextBox 8"/>
          <p:cNvSpPr txBox="1"/>
          <p:nvPr/>
        </p:nvSpPr>
        <p:spPr>
          <a:xfrm>
            <a:off x="10538717" y="6233567"/>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150  (Users)</a:t>
            </a:r>
            <a:endParaRPr lang="nl-NL" sz="1200" dirty="0" smtClean="0">
              <a:gradFill>
                <a:gsLst>
                  <a:gs pos="2917">
                    <a:schemeClr val="tx1"/>
                  </a:gs>
                  <a:gs pos="30000">
                    <a:schemeClr val="tx1"/>
                  </a:gs>
                </a:gsLst>
                <a:lin ang="5400000" scaled="0"/>
              </a:gradFill>
            </a:endParaRPr>
          </a:p>
        </p:txBody>
      </p:sp>
      <p:sp>
        <p:nvSpPr>
          <p:cNvPr id="10" name="TextBox 9"/>
          <p:cNvSpPr txBox="1"/>
          <p:nvPr/>
        </p:nvSpPr>
        <p:spPr>
          <a:xfrm rot="16200000">
            <a:off x="112365" y="3770486"/>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seconds</a:t>
            </a:r>
            <a:endParaRPr lang="nl-NL" sz="1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3701912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74638" y="1212850"/>
            <a:ext cx="11887200" cy="4801314"/>
          </a:xfrm>
        </p:spPr>
        <p:txBody>
          <a:bodyPr/>
          <a:lstStyle/>
          <a:p>
            <a:pPr marL="0" indent="0">
              <a:buNone/>
            </a:pPr>
            <a:r>
              <a:rPr lang="en-US" noProof="0" dirty="0" smtClean="0">
                <a:solidFill>
                  <a:schemeClr val="tx2"/>
                </a:solidFill>
              </a:rPr>
              <a:t>Impact</a:t>
            </a:r>
          </a:p>
          <a:p>
            <a:pPr marL="0" indent="0">
              <a:buNone/>
            </a:pPr>
            <a:r>
              <a:rPr lang="en-US" sz="2000" dirty="0">
                <a:latin typeface="+mn-lt"/>
              </a:rPr>
              <a:t>Impact of publishing is primarily on CPU </a:t>
            </a:r>
            <a:r>
              <a:rPr lang="en-US" sz="2000" dirty="0" smtClean="0">
                <a:latin typeface="+mn-lt"/>
              </a:rPr>
              <a:t>and not disk</a:t>
            </a:r>
          </a:p>
          <a:p>
            <a:pPr marL="0" indent="0">
              <a:buNone/>
            </a:pPr>
            <a:r>
              <a:rPr lang="en-US" sz="2000" dirty="0" smtClean="0">
                <a:latin typeface="+mn-lt"/>
              </a:rPr>
              <a:t>Applications with a lot of integration points have a huge impact on the publishing time </a:t>
            </a:r>
          </a:p>
          <a:p>
            <a:pPr marL="0" indent="0">
              <a:buNone/>
            </a:pPr>
            <a:r>
              <a:rPr lang="en-US" sz="2000" noProof="0" dirty="0" smtClean="0">
                <a:latin typeface="+mn-lt"/>
              </a:rPr>
              <a:t>Publishing times </a:t>
            </a:r>
            <a:r>
              <a:rPr lang="en-US" sz="2000" dirty="0" smtClean="0">
                <a:latin typeface="+mn-lt"/>
              </a:rPr>
              <a:t>will increase heavily when the host is under load</a:t>
            </a:r>
            <a:endParaRPr lang="en-US" sz="2000" noProof="0" dirty="0" smtClean="0">
              <a:latin typeface="+mn-lt"/>
            </a:endParaRPr>
          </a:p>
          <a:p>
            <a:pPr marL="0" indent="0">
              <a:buNone/>
            </a:pPr>
            <a:r>
              <a:rPr lang="en-US" sz="2000" noProof="0" dirty="0" smtClean="0">
                <a:latin typeface="+mn-lt"/>
              </a:rPr>
              <a:t>Generally we see that user </a:t>
            </a:r>
            <a:r>
              <a:rPr lang="en-US" sz="2000" noProof="0" dirty="0">
                <a:latin typeface="+mn-lt"/>
              </a:rPr>
              <a:t>publishing is faster </a:t>
            </a:r>
            <a:r>
              <a:rPr lang="en-US" sz="2000" noProof="0" dirty="0" smtClean="0">
                <a:latin typeface="+mn-lt"/>
              </a:rPr>
              <a:t>than </a:t>
            </a:r>
            <a:r>
              <a:rPr lang="en-US" sz="2000" dirty="0" smtClean="0">
                <a:latin typeface="+mn-lt"/>
              </a:rPr>
              <a:t>global </a:t>
            </a:r>
            <a:r>
              <a:rPr lang="en-US" sz="2000" noProof="0" dirty="0" smtClean="0">
                <a:latin typeface="+mn-lt"/>
              </a:rPr>
              <a:t>publishing</a:t>
            </a:r>
          </a:p>
          <a:p>
            <a:pPr marL="0" indent="0">
              <a:buNone/>
            </a:pPr>
            <a:endParaRPr lang="en-US" sz="2000" noProof="0" dirty="0" smtClean="0">
              <a:latin typeface="+mn-lt"/>
            </a:endParaRPr>
          </a:p>
          <a:p>
            <a:pPr marL="0" indent="0">
              <a:buNone/>
            </a:pPr>
            <a:r>
              <a:rPr lang="en-US" noProof="0" dirty="0" smtClean="0">
                <a:solidFill>
                  <a:schemeClr val="tx2"/>
                </a:solidFill>
              </a:rPr>
              <a:t>Recommendation</a:t>
            </a:r>
            <a:endParaRPr lang="en-US" noProof="0" dirty="0">
              <a:solidFill>
                <a:schemeClr val="tx2"/>
              </a:solidFill>
            </a:endParaRPr>
          </a:p>
          <a:p>
            <a:pPr marL="0" indent="0">
              <a:buNone/>
            </a:pPr>
            <a:r>
              <a:rPr lang="en-US" sz="2000" dirty="0">
                <a:latin typeface="+mn-lt"/>
              </a:rPr>
              <a:t>Microsoft recommends to pre-add applications for best </a:t>
            </a:r>
            <a:r>
              <a:rPr lang="en-US" sz="2000" dirty="0" smtClean="0">
                <a:latin typeface="+mn-lt"/>
              </a:rPr>
              <a:t>performance</a:t>
            </a:r>
          </a:p>
          <a:p>
            <a:pPr marL="0" indent="0">
              <a:buNone/>
            </a:pPr>
            <a:r>
              <a:rPr lang="en-US" sz="2000" dirty="0" smtClean="0">
                <a:latin typeface="+mn-lt"/>
              </a:rPr>
              <a:t>We can’t confirm the performance gain but we can confirm no degradation</a:t>
            </a:r>
          </a:p>
          <a:p>
            <a:pPr marL="0" indent="0">
              <a:buNone/>
            </a:pPr>
            <a:r>
              <a:rPr lang="en-US" sz="2000" dirty="0" smtClean="0">
                <a:latin typeface="+mn-lt"/>
              </a:rPr>
              <a:t>Exclude </a:t>
            </a:r>
            <a:r>
              <a:rPr lang="en-US" sz="2000" dirty="0">
                <a:latin typeface="+mn-lt"/>
              </a:rPr>
              <a:t>certain integration components (like COM</a:t>
            </a:r>
            <a:r>
              <a:rPr lang="en-US" sz="2000" dirty="0" smtClean="0">
                <a:latin typeface="+mn-lt"/>
              </a:rPr>
              <a:t>) </a:t>
            </a:r>
            <a:r>
              <a:rPr lang="en-US" sz="2000" dirty="0">
                <a:latin typeface="+mn-lt"/>
              </a:rPr>
              <a:t>or </a:t>
            </a:r>
            <a:r>
              <a:rPr lang="en-US" sz="2000" dirty="0" smtClean="0">
                <a:latin typeface="+mn-lt"/>
              </a:rPr>
              <a:t>move </a:t>
            </a:r>
            <a:r>
              <a:rPr lang="en-US" sz="2000" dirty="0">
                <a:latin typeface="+mn-lt"/>
              </a:rPr>
              <a:t>intense applications to the </a:t>
            </a:r>
            <a:r>
              <a:rPr lang="en-US" sz="2000" dirty="0" smtClean="0">
                <a:latin typeface="+mn-lt"/>
              </a:rPr>
              <a:t>image</a:t>
            </a:r>
            <a:endParaRPr lang="en-US" sz="2000" dirty="0">
              <a:latin typeface="+mn-lt"/>
            </a:endParaRPr>
          </a:p>
          <a:p>
            <a:pPr marL="0" indent="0">
              <a:buNone/>
            </a:pPr>
            <a:endParaRPr lang="en-US" noProof="0" dirty="0" smtClean="0">
              <a:latin typeface="+mn-lt"/>
            </a:endParaRPr>
          </a:p>
        </p:txBody>
      </p:sp>
      <p:sp>
        <p:nvSpPr>
          <p:cNvPr id="3" name="Title 2"/>
          <p:cNvSpPr>
            <a:spLocks noGrp="1"/>
          </p:cNvSpPr>
          <p:nvPr>
            <p:ph type="title"/>
          </p:nvPr>
        </p:nvSpPr>
        <p:spPr/>
        <p:txBody>
          <a:bodyPr/>
          <a:lstStyle/>
          <a:p>
            <a:r>
              <a:rPr lang="en-US" noProof="0" dirty="0" smtClean="0"/>
              <a:t>Conclusions</a:t>
            </a:r>
            <a:endParaRPr lang="en-US" noProof="0" dirty="0"/>
          </a:p>
        </p:txBody>
      </p:sp>
    </p:spTree>
    <p:extLst>
      <p:ext uri="{BB962C8B-B14F-4D97-AF65-F5344CB8AC3E}">
        <p14:creationId xmlns:p14="http://schemas.microsoft.com/office/powerpoint/2010/main" val="13052417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hthoek 32"/>
          <p:cNvSpPr/>
          <p:nvPr/>
        </p:nvSpPr>
        <p:spPr bwMode="auto">
          <a:xfrm>
            <a:off x="4155037" y="2046364"/>
            <a:ext cx="2560638"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hthoek 32"/>
          <p:cNvSpPr/>
          <p:nvPr/>
        </p:nvSpPr>
        <p:spPr bwMode="auto">
          <a:xfrm>
            <a:off x="4103529" y="4629085"/>
            <a:ext cx="1331827" cy="1268176"/>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hthoek 2"/>
          <p:cNvSpPr/>
          <p:nvPr/>
        </p:nvSpPr>
        <p:spPr bwMode="auto">
          <a:xfrm>
            <a:off x="9041080" y="2024464"/>
            <a:ext cx="2918741" cy="2844398"/>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2899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noProof="0" dirty="0" smtClean="0"/>
              <a:t>Capacity impact of streaming protocol</a:t>
            </a:r>
            <a:endParaRPr lang="en-US" noProof="0" dirty="0"/>
          </a:p>
        </p:txBody>
      </p:sp>
      <p:graphicFrame>
        <p:nvGraphicFramePr>
          <p:cNvPr id="6" name="Chart 21"/>
          <p:cNvGraphicFramePr>
            <a:graphicFrameLocks/>
          </p:cNvGraphicFramePr>
          <p:nvPr>
            <p:extLst/>
          </p:nvPr>
        </p:nvGraphicFramePr>
        <p:xfrm>
          <a:off x="1358237" y="1841078"/>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hthoek 1"/>
          <p:cNvSpPr/>
          <p:nvPr/>
        </p:nvSpPr>
        <p:spPr bwMode="auto">
          <a:xfrm>
            <a:off x="4618037" y="4640262"/>
            <a:ext cx="5486400" cy="1371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34251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dirty="0" smtClean="0"/>
              <a:t>SMB has lower CPU utilization</a:t>
            </a:r>
            <a:endParaRPr lang="en-US" noProof="0" dirty="0"/>
          </a:p>
        </p:txBody>
      </p:sp>
      <p:graphicFrame>
        <p:nvGraphicFramePr>
          <p:cNvPr id="4" name="Chart 22"/>
          <p:cNvGraphicFramePr>
            <a:graphicFrameLocks/>
          </p:cNvGraphicFramePr>
          <p:nvPr>
            <p:extLst/>
          </p:nvPr>
        </p:nvGraphicFramePr>
        <p:xfrm>
          <a:off x="1358237" y="2125662"/>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026659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Disk IO behavior is quite similar</a:t>
            </a:r>
            <a:endParaRPr lang="en-US" noProof="0" dirty="0"/>
          </a:p>
        </p:txBody>
      </p:sp>
      <p:graphicFrame>
        <p:nvGraphicFramePr>
          <p:cNvPr id="6" name="Chart 24"/>
          <p:cNvGraphicFramePr>
            <a:graphicFrameLocks/>
          </p:cNvGraphicFramePr>
          <p:nvPr>
            <p:extLst/>
          </p:nvPr>
        </p:nvGraphicFramePr>
        <p:xfrm>
          <a:off x="1358237" y="2125662"/>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8548525"/>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SMB </a:t>
            </a:r>
            <a:r>
              <a:rPr lang="en-US" dirty="0" smtClean="0"/>
              <a:t>results in faster p</a:t>
            </a:r>
            <a:r>
              <a:rPr lang="en-US" noProof="0" dirty="0" smtClean="0"/>
              <a:t>ublishing times</a:t>
            </a:r>
            <a:endParaRPr lang="en-US" noProof="0" dirty="0"/>
          </a:p>
        </p:txBody>
      </p:sp>
      <p:graphicFrame>
        <p:nvGraphicFramePr>
          <p:cNvPr id="3" name="Chart 26"/>
          <p:cNvGraphicFramePr>
            <a:graphicFrameLocks/>
          </p:cNvGraphicFramePr>
          <p:nvPr>
            <p:extLst/>
          </p:nvPr>
        </p:nvGraphicFramePr>
        <p:xfrm>
          <a:off x="1358237" y="1913086"/>
          <a:ext cx="972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545829" y="6017542"/>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25</a:t>
            </a:r>
            <a:endParaRPr lang="nl-NL" sz="1200" dirty="0" smtClean="0">
              <a:gradFill>
                <a:gsLst>
                  <a:gs pos="2917">
                    <a:schemeClr val="tx1"/>
                  </a:gs>
                  <a:gs pos="30000">
                    <a:schemeClr val="tx1"/>
                  </a:gs>
                </a:gsLst>
                <a:lin ang="5400000" scaled="0"/>
              </a:gradFill>
            </a:endParaRPr>
          </a:p>
        </p:txBody>
      </p:sp>
      <p:sp>
        <p:nvSpPr>
          <p:cNvPr id="5" name="TextBox 4"/>
          <p:cNvSpPr txBox="1"/>
          <p:nvPr/>
        </p:nvSpPr>
        <p:spPr>
          <a:xfrm>
            <a:off x="4144407" y="6017543"/>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50</a:t>
            </a:r>
            <a:endParaRPr lang="nl-NL" sz="1200" dirty="0" smtClean="0">
              <a:gradFill>
                <a:gsLst>
                  <a:gs pos="2917">
                    <a:schemeClr val="tx1"/>
                  </a:gs>
                  <a:gs pos="30000">
                    <a:schemeClr val="tx1"/>
                  </a:gs>
                </a:gsLst>
                <a:lin ang="5400000" scaled="0"/>
              </a:gradFill>
            </a:endParaRPr>
          </a:p>
        </p:txBody>
      </p:sp>
      <p:sp>
        <p:nvSpPr>
          <p:cNvPr id="6" name="TextBox 5"/>
          <p:cNvSpPr txBox="1"/>
          <p:nvPr/>
        </p:nvSpPr>
        <p:spPr>
          <a:xfrm>
            <a:off x="5742985" y="6017543"/>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75</a:t>
            </a:r>
            <a:endParaRPr lang="nl-NL" sz="1200" dirty="0" smtClean="0">
              <a:gradFill>
                <a:gsLst>
                  <a:gs pos="2917">
                    <a:schemeClr val="tx1"/>
                  </a:gs>
                  <a:gs pos="30000">
                    <a:schemeClr val="tx1"/>
                  </a:gs>
                </a:gsLst>
                <a:lin ang="5400000" scaled="0"/>
              </a:gradFill>
            </a:endParaRPr>
          </a:p>
        </p:txBody>
      </p:sp>
      <p:sp>
        <p:nvSpPr>
          <p:cNvPr id="7" name="TextBox 6"/>
          <p:cNvSpPr txBox="1"/>
          <p:nvPr/>
        </p:nvSpPr>
        <p:spPr>
          <a:xfrm>
            <a:off x="7341563" y="6017543"/>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100</a:t>
            </a:r>
            <a:endParaRPr lang="nl-NL" sz="1200" dirty="0" smtClean="0">
              <a:gradFill>
                <a:gsLst>
                  <a:gs pos="2917">
                    <a:schemeClr val="tx1"/>
                  </a:gs>
                  <a:gs pos="30000">
                    <a:schemeClr val="tx1"/>
                  </a:gs>
                </a:gsLst>
                <a:lin ang="5400000" scaled="0"/>
              </a:gradFill>
            </a:endParaRPr>
          </a:p>
        </p:txBody>
      </p:sp>
      <p:sp>
        <p:nvSpPr>
          <p:cNvPr id="8" name="TextBox 7"/>
          <p:cNvSpPr txBox="1"/>
          <p:nvPr/>
        </p:nvSpPr>
        <p:spPr>
          <a:xfrm>
            <a:off x="8940141" y="6017543"/>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125</a:t>
            </a:r>
            <a:endParaRPr lang="nl-NL" sz="1200" dirty="0" smtClean="0">
              <a:gradFill>
                <a:gsLst>
                  <a:gs pos="2917">
                    <a:schemeClr val="tx1"/>
                  </a:gs>
                  <a:gs pos="30000">
                    <a:schemeClr val="tx1"/>
                  </a:gs>
                </a:gsLst>
                <a:lin ang="5400000" scaled="0"/>
              </a:gradFill>
            </a:endParaRPr>
          </a:p>
        </p:txBody>
      </p:sp>
      <p:sp>
        <p:nvSpPr>
          <p:cNvPr id="9" name="TextBox 8"/>
          <p:cNvSpPr txBox="1"/>
          <p:nvPr/>
        </p:nvSpPr>
        <p:spPr>
          <a:xfrm>
            <a:off x="10538717" y="6017543"/>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150  (Users)</a:t>
            </a:r>
            <a:endParaRPr lang="nl-NL" sz="1200" dirty="0" smtClean="0">
              <a:gradFill>
                <a:gsLst>
                  <a:gs pos="2917">
                    <a:schemeClr val="tx1"/>
                  </a:gs>
                  <a:gs pos="30000">
                    <a:schemeClr val="tx1"/>
                  </a:gs>
                </a:gsLst>
                <a:lin ang="5400000" scaled="0"/>
              </a:gradFill>
            </a:endParaRPr>
          </a:p>
        </p:txBody>
      </p:sp>
      <p:sp>
        <p:nvSpPr>
          <p:cNvPr id="10" name="TextBox 9"/>
          <p:cNvSpPr txBox="1"/>
          <p:nvPr/>
        </p:nvSpPr>
        <p:spPr>
          <a:xfrm rot="16200000">
            <a:off x="112365" y="3554462"/>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seconds</a:t>
            </a:r>
            <a:endParaRPr lang="nl-NL" sz="1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51398043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74638" y="1212850"/>
            <a:ext cx="11887200" cy="5139869"/>
          </a:xfrm>
        </p:spPr>
        <p:txBody>
          <a:bodyPr/>
          <a:lstStyle/>
          <a:p>
            <a:pPr marL="0" indent="0">
              <a:buNone/>
            </a:pPr>
            <a:r>
              <a:rPr lang="en-US" noProof="0" dirty="0" smtClean="0">
                <a:solidFill>
                  <a:schemeClr val="tx2"/>
                </a:solidFill>
              </a:rPr>
              <a:t>Impact</a:t>
            </a:r>
          </a:p>
          <a:p>
            <a:pPr marL="0" indent="0">
              <a:buNone/>
            </a:pPr>
            <a:r>
              <a:rPr lang="en-US" sz="2000" dirty="0" smtClean="0">
                <a:latin typeface="+mn-lt"/>
              </a:rPr>
              <a:t>The streaming protocol has a large impact on capacity and publishing times</a:t>
            </a:r>
          </a:p>
          <a:p>
            <a:pPr marL="0" indent="0">
              <a:buNone/>
            </a:pPr>
            <a:r>
              <a:rPr lang="en-US" sz="2000" noProof="0" dirty="0" smtClean="0">
                <a:latin typeface="+mn-lt"/>
              </a:rPr>
              <a:t>SMB as streaming protocol is faster than HTTP </a:t>
            </a:r>
          </a:p>
          <a:p>
            <a:pPr marL="0" indent="0">
              <a:buNone/>
            </a:pPr>
            <a:r>
              <a:rPr lang="en-US" sz="2000" noProof="0" dirty="0" smtClean="0">
                <a:latin typeface="+mn-lt"/>
              </a:rPr>
              <a:t>Big </a:t>
            </a:r>
            <a:r>
              <a:rPr lang="en-US" sz="2000" dirty="0" smtClean="0">
                <a:latin typeface="+mn-lt"/>
              </a:rPr>
              <a:t>difference in CPU between the streaming protocols but n</a:t>
            </a:r>
            <a:r>
              <a:rPr lang="en-US" sz="2000" noProof="0" dirty="0" smtClean="0">
                <a:latin typeface="+mn-lt"/>
              </a:rPr>
              <a:t>o noticeable difference in disk IO</a:t>
            </a:r>
          </a:p>
          <a:p>
            <a:pPr marL="0" indent="0">
              <a:buNone/>
            </a:pPr>
            <a:endParaRPr lang="en-US" sz="2000" noProof="0" dirty="0" smtClean="0">
              <a:latin typeface="+mn-lt"/>
            </a:endParaRPr>
          </a:p>
          <a:p>
            <a:pPr marL="0" indent="0">
              <a:buNone/>
            </a:pPr>
            <a:r>
              <a:rPr lang="en-US" noProof="0" dirty="0" smtClean="0">
                <a:solidFill>
                  <a:schemeClr val="tx2"/>
                </a:solidFill>
              </a:rPr>
              <a:t>Recommendation</a:t>
            </a:r>
            <a:endParaRPr lang="en-US" noProof="0" dirty="0">
              <a:solidFill>
                <a:schemeClr val="tx2"/>
              </a:solidFill>
            </a:endParaRPr>
          </a:p>
          <a:p>
            <a:pPr marL="0" indent="0">
              <a:buNone/>
            </a:pPr>
            <a:r>
              <a:rPr lang="en-US" sz="2000" noProof="0" dirty="0" smtClean="0">
                <a:latin typeface="+mn-lt"/>
              </a:rPr>
              <a:t>For performance reasons use SMB in streaming scenarios</a:t>
            </a:r>
          </a:p>
          <a:p>
            <a:pPr marL="0" indent="0">
              <a:buNone/>
            </a:pPr>
            <a:r>
              <a:rPr lang="en-US" sz="2000" noProof="0" dirty="0" smtClean="0">
                <a:latin typeface="+mn-lt"/>
              </a:rPr>
              <a:t>Other reasons may require HTTP (like security or remote access scenarios)</a:t>
            </a:r>
          </a:p>
          <a:p>
            <a:pPr marL="0" indent="0">
              <a:buNone/>
            </a:pPr>
            <a:endParaRPr lang="en-US" sz="2000" dirty="0">
              <a:latin typeface="+mn-lt"/>
            </a:endParaRPr>
          </a:p>
          <a:p>
            <a:pPr marL="0" indent="0">
              <a:buNone/>
            </a:pPr>
            <a:r>
              <a:rPr lang="en-US" sz="2000" noProof="0" dirty="0" smtClean="0">
                <a:latin typeface="+mn-lt"/>
              </a:rPr>
              <a:t>Important: we’ve not tested with SMB 3.0 on Windows Server 2012 (R2) / Windows 8.1</a:t>
            </a:r>
          </a:p>
          <a:p>
            <a:pPr marL="0" indent="0">
              <a:buNone/>
            </a:pPr>
            <a:endParaRPr lang="en-US" sz="2000" noProof="0" dirty="0">
              <a:latin typeface="+mn-lt"/>
            </a:endParaRPr>
          </a:p>
          <a:p>
            <a:pPr marL="0" indent="0">
              <a:buNone/>
            </a:pPr>
            <a:endParaRPr lang="en-US" noProof="0" dirty="0" smtClean="0">
              <a:latin typeface="+mn-lt"/>
            </a:endParaRPr>
          </a:p>
        </p:txBody>
      </p:sp>
      <p:sp>
        <p:nvSpPr>
          <p:cNvPr id="3" name="Title 2"/>
          <p:cNvSpPr>
            <a:spLocks noGrp="1"/>
          </p:cNvSpPr>
          <p:nvPr>
            <p:ph type="title"/>
          </p:nvPr>
        </p:nvSpPr>
        <p:spPr/>
        <p:txBody>
          <a:bodyPr/>
          <a:lstStyle/>
          <a:p>
            <a:r>
              <a:rPr lang="en-US" noProof="0" dirty="0" smtClean="0"/>
              <a:t>Conclusions</a:t>
            </a:r>
            <a:endParaRPr lang="en-US" noProof="0" dirty="0"/>
          </a:p>
        </p:txBody>
      </p:sp>
    </p:spTree>
    <p:extLst>
      <p:ext uri="{BB962C8B-B14F-4D97-AF65-F5344CB8AC3E}">
        <p14:creationId xmlns:p14="http://schemas.microsoft.com/office/powerpoint/2010/main" val="28457463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etc-mysitemyway.s3.amazonaws.com/icons/legacy-previews/icons/glossy-black-icons-symbols-shapes/018696-glossy-black-icon-symbols-shapes-power-button.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www.clker.com/cliparts/0/1/S/1/l/W/search-icon-hi.pn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42" name="Content Placeholder 5"/>
          <p:cNvPicPr>
            <a:picLocks/>
          </p:cNvPicPr>
          <p:nvPr/>
        </p:nvPicPr>
        <p:blipFill>
          <a:blip r:embed="rId5">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43"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5">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p:cNvSpPr/>
          <p:nvPr/>
        </p:nvSpPr>
        <p:spPr bwMode="auto">
          <a:xfrm>
            <a:off x="5573649" y="904974"/>
            <a:ext cx="2484751" cy="720081"/>
          </a:xfrm>
          <a:prstGeom prst="wedgeRectCallout">
            <a:avLst>
              <a:gd name="adj1" fmla="val -25785"/>
              <a:gd name="adj2" fmla="val 9097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mj-lt"/>
                <a:ea typeface="Segoe UI" pitchFamily="34" charset="0"/>
                <a:cs typeface="Segoe UI" pitchFamily="34" charset="0"/>
              </a:rPr>
              <a:t>All</a:t>
            </a:r>
          </a:p>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mj-lt"/>
                <a:ea typeface="Segoe UI" pitchFamily="34" charset="0"/>
                <a:cs typeface="Segoe UI" pitchFamily="34" charset="0"/>
              </a:rPr>
              <a:t>deployment models</a:t>
            </a:r>
          </a:p>
        </p:txBody>
      </p:sp>
      <p:sp>
        <p:nvSpPr>
          <p:cNvPr id="30" name="Rectangular Callout 29"/>
          <p:cNvSpPr/>
          <p:nvPr/>
        </p:nvSpPr>
        <p:spPr bwMode="auto">
          <a:xfrm>
            <a:off x="7111367" y="5003939"/>
            <a:ext cx="2095760" cy="725571"/>
          </a:xfrm>
          <a:prstGeom prst="wedgeRectCallout">
            <a:avLst>
              <a:gd name="adj1" fmla="val -70322"/>
              <a:gd name="adj2" fmla="val -108758"/>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mj-lt"/>
                <a:ea typeface="Segoe UI" pitchFamily="34" charset="0"/>
                <a:cs typeface="Segoe UI" pitchFamily="34" charset="0"/>
              </a:rPr>
              <a:t>Hosted desktop specific</a:t>
            </a:r>
          </a:p>
        </p:txBody>
      </p:sp>
      <p:sp>
        <p:nvSpPr>
          <p:cNvPr id="6" name="Rectangle 5"/>
          <p:cNvSpPr/>
          <p:nvPr/>
        </p:nvSpPr>
        <p:spPr bwMode="auto">
          <a:xfrm>
            <a:off x="648071" y="2046364"/>
            <a:ext cx="2545830" cy="2536351"/>
          </a:xfrm>
          <a:prstGeom prst="rect">
            <a:avLst/>
          </a:prstGeom>
          <a:solidFill>
            <a:schemeClr val="bg2">
              <a:alpha val="6902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9163575" y="2046364"/>
            <a:ext cx="2545830" cy="2536351"/>
          </a:xfrm>
          <a:prstGeom prst="rect">
            <a:avLst/>
          </a:prstGeom>
          <a:solidFill>
            <a:schemeClr val="bg2">
              <a:alpha val="6902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Rectangular Callout 31"/>
          <p:cNvSpPr/>
          <p:nvPr/>
        </p:nvSpPr>
        <p:spPr bwMode="auto">
          <a:xfrm>
            <a:off x="1321693" y="5533308"/>
            <a:ext cx="2253615" cy="725571"/>
          </a:xfrm>
          <a:prstGeom prst="wedgeRectCallout">
            <a:avLst>
              <a:gd name="adj1" fmla="val 89203"/>
              <a:gd name="adj2" fmla="val -8119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mj-lt"/>
                <a:ea typeface="Segoe UI" pitchFamily="34" charset="0"/>
                <a:cs typeface="Segoe UI" pitchFamily="34" charset="0"/>
              </a:rPr>
              <a:t>Publishing &amp; Streaming specific</a:t>
            </a:r>
          </a:p>
        </p:txBody>
      </p:sp>
      <p:sp>
        <p:nvSpPr>
          <p:cNvPr id="44" name="Rectangle 43"/>
          <p:cNvSpPr/>
          <p:nvPr/>
        </p:nvSpPr>
        <p:spPr bwMode="auto">
          <a:xfrm>
            <a:off x="9456598" y="122268"/>
            <a:ext cx="2545830" cy="727950"/>
          </a:xfrm>
          <a:prstGeom prst="rect">
            <a:avLst/>
          </a:prstGeom>
          <a:solidFill>
            <a:schemeClr val="bg2">
              <a:alpha val="6902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0889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hthoek 32"/>
          <p:cNvSpPr/>
          <p:nvPr/>
        </p:nvSpPr>
        <p:spPr bwMode="auto">
          <a:xfrm>
            <a:off x="4155037" y="2046364"/>
            <a:ext cx="2560638" cy="3849730"/>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hthoek 2"/>
          <p:cNvSpPr/>
          <p:nvPr/>
        </p:nvSpPr>
        <p:spPr bwMode="auto">
          <a:xfrm>
            <a:off x="8858901" y="1921710"/>
            <a:ext cx="3074336" cy="3023352"/>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3601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Capacity impact of Package ‘architecture’</a:t>
            </a:r>
            <a:r>
              <a:rPr lang="en-US" sz="3600" dirty="0">
                <a:solidFill>
                  <a:schemeClr val="tx2"/>
                </a:solidFill>
              </a:rPr>
              <a:t/>
            </a:r>
            <a:br>
              <a:rPr lang="en-US" sz="3600" dirty="0">
                <a:solidFill>
                  <a:schemeClr val="tx2"/>
                </a:solidFill>
              </a:rPr>
            </a:br>
            <a:endParaRPr lang="en-US" dirty="0">
              <a:solidFill>
                <a:schemeClr val="tx2"/>
              </a:solidFill>
            </a:endParaRPr>
          </a:p>
        </p:txBody>
      </p:sp>
      <p:graphicFrame>
        <p:nvGraphicFramePr>
          <p:cNvPr id="6" name="Chart 5"/>
          <p:cNvGraphicFramePr>
            <a:graphicFrameLocks/>
          </p:cNvGraphicFramePr>
          <p:nvPr>
            <p:extLst/>
          </p:nvPr>
        </p:nvGraphicFramePr>
        <p:xfrm>
          <a:off x="1359986" y="2057102"/>
          <a:ext cx="9720072" cy="427024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4"/>
          <p:cNvSpPr/>
          <p:nvPr/>
        </p:nvSpPr>
        <p:spPr bwMode="auto">
          <a:xfrm>
            <a:off x="2789237" y="2993206"/>
            <a:ext cx="7696200" cy="8088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4"/>
          <p:cNvSpPr/>
          <p:nvPr/>
        </p:nvSpPr>
        <p:spPr bwMode="auto">
          <a:xfrm>
            <a:off x="2806699" y="3781825"/>
            <a:ext cx="7696200" cy="8088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4"/>
          <p:cNvSpPr/>
          <p:nvPr/>
        </p:nvSpPr>
        <p:spPr bwMode="auto">
          <a:xfrm>
            <a:off x="2789237" y="4570444"/>
            <a:ext cx="7696200" cy="8088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4"/>
          <p:cNvSpPr/>
          <p:nvPr/>
        </p:nvSpPr>
        <p:spPr bwMode="auto">
          <a:xfrm>
            <a:off x="2789237" y="5359064"/>
            <a:ext cx="7696200" cy="8088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03540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noticeable difference in CPU </a:t>
            </a:r>
            <a:endParaRPr lang="en-US" dirty="0"/>
          </a:p>
        </p:txBody>
      </p:sp>
      <p:graphicFrame>
        <p:nvGraphicFramePr>
          <p:cNvPr id="6" name="Chart 5"/>
          <p:cNvGraphicFramePr>
            <a:graphicFrameLocks/>
          </p:cNvGraphicFramePr>
          <p:nvPr>
            <p:extLst/>
          </p:nvPr>
        </p:nvGraphicFramePr>
        <p:xfrm>
          <a:off x="1358237" y="1913086"/>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7844572"/>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Write IO offset in Non-VFS package</a:t>
            </a:r>
            <a:endParaRPr lang="en-US" dirty="0"/>
          </a:p>
        </p:txBody>
      </p:sp>
      <p:graphicFrame>
        <p:nvGraphicFramePr>
          <p:cNvPr id="4" name="Chart 3"/>
          <p:cNvGraphicFramePr>
            <a:graphicFrameLocks/>
          </p:cNvGraphicFramePr>
          <p:nvPr>
            <p:extLst/>
          </p:nvPr>
        </p:nvGraphicFramePr>
        <p:xfrm>
          <a:off x="1351313" y="1913086"/>
          <a:ext cx="9710928" cy="4352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603656"/>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 package has a small Write IO offset</a:t>
            </a:r>
            <a:endParaRPr lang="nl-NL" dirty="0"/>
          </a:p>
        </p:txBody>
      </p:sp>
      <p:graphicFrame>
        <p:nvGraphicFramePr>
          <p:cNvPr id="3" name="Chart 2"/>
          <p:cNvGraphicFramePr>
            <a:graphicFrameLocks/>
          </p:cNvGraphicFramePr>
          <p:nvPr>
            <p:extLst/>
          </p:nvPr>
        </p:nvGraphicFramePr>
        <p:xfrm>
          <a:off x="1351313" y="1913086"/>
          <a:ext cx="9710928" cy="4352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5405279"/>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74638" y="1212850"/>
            <a:ext cx="11887200" cy="4801314"/>
          </a:xfrm>
        </p:spPr>
        <p:txBody>
          <a:bodyPr/>
          <a:lstStyle/>
          <a:p>
            <a:pPr marL="0" indent="0">
              <a:buNone/>
            </a:pPr>
            <a:r>
              <a:rPr lang="en-US" noProof="0" dirty="0" smtClean="0">
                <a:solidFill>
                  <a:schemeClr val="tx2"/>
                </a:solidFill>
              </a:rPr>
              <a:t>Impact</a:t>
            </a:r>
          </a:p>
          <a:p>
            <a:pPr marL="0" indent="0">
              <a:buNone/>
            </a:pPr>
            <a:r>
              <a:rPr lang="en-US" sz="2000" dirty="0" smtClean="0">
                <a:latin typeface="+mn-lt"/>
              </a:rPr>
              <a:t>The package ‘architecture’ has no noticeable difference in capacity, CPU and publishing times</a:t>
            </a:r>
          </a:p>
          <a:p>
            <a:pPr marL="0" indent="0">
              <a:buNone/>
            </a:pPr>
            <a:r>
              <a:rPr lang="en-US" sz="2000" dirty="0" smtClean="0">
                <a:latin typeface="+mn-lt"/>
              </a:rPr>
              <a:t>We noticed some small deviations in Write IO</a:t>
            </a:r>
          </a:p>
          <a:p>
            <a:pPr marL="0" indent="0">
              <a:buNone/>
            </a:pPr>
            <a:r>
              <a:rPr lang="en-US" sz="2000" dirty="0" smtClean="0">
                <a:latin typeface="+mn-lt"/>
              </a:rPr>
              <a:t>Less </a:t>
            </a:r>
            <a:r>
              <a:rPr lang="en-US" sz="2000" dirty="0">
                <a:latin typeface="+mn-lt"/>
              </a:rPr>
              <a:t>integration points will reduce CPU </a:t>
            </a:r>
            <a:r>
              <a:rPr lang="en-US" sz="2000" dirty="0" smtClean="0">
                <a:latin typeface="+mn-lt"/>
              </a:rPr>
              <a:t>and </a:t>
            </a:r>
            <a:r>
              <a:rPr lang="en-US" sz="2000" dirty="0">
                <a:latin typeface="+mn-lt"/>
              </a:rPr>
              <a:t>Write </a:t>
            </a:r>
            <a:r>
              <a:rPr lang="en-US" sz="2000" dirty="0" smtClean="0">
                <a:latin typeface="+mn-lt"/>
              </a:rPr>
              <a:t>IOs (already confirmed earlier)</a:t>
            </a:r>
            <a:endParaRPr lang="en-US" sz="2000" dirty="0">
              <a:latin typeface="+mn-lt"/>
            </a:endParaRPr>
          </a:p>
          <a:p>
            <a:pPr marL="0" indent="0">
              <a:buNone/>
            </a:pPr>
            <a:endParaRPr lang="en-US" sz="2000" noProof="0" dirty="0" smtClean="0">
              <a:latin typeface="+mn-lt"/>
            </a:endParaRPr>
          </a:p>
          <a:p>
            <a:pPr marL="0" indent="0">
              <a:buNone/>
            </a:pPr>
            <a:r>
              <a:rPr lang="en-US" noProof="0" dirty="0" smtClean="0">
                <a:solidFill>
                  <a:schemeClr val="tx2"/>
                </a:solidFill>
              </a:rPr>
              <a:t>Recommendation</a:t>
            </a:r>
          </a:p>
          <a:p>
            <a:pPr marL="0" indent="0">
              <a:buNone/>
            </a:pPr>
            <a:r>
              <a:rPr lang="en-US" sz="2000" dirty="0" smtClean="0">
                <a:latin typeface="+mn-lt"/>
              </a:rPr>
              <a:t>For </a:t>
            </a:r>
            <a:r>
              <a:rPr lang="en-US" sz="2000" dirty="0">
                <a:latin typeface="+mn-lt"/>
              </a:rPr>
              <a:t>performance </a:t>
            </a:r>
            <a:r>
              <a:rPr lang="en-US" sz="2000" dirty="0" smtClean="0">
                <a:latin typeface="+mn-lt"/>
              </a:rPr>
              <a:t>reasons Microsoft recommends to use Fault streamed, PVAD installed packages </a:t>
            </a:r>
          </a:p>
          <a:p>
            <a:pPr marL="0" indent="0">
              <a:buNone/>
            </a:pPr>
            <a:r>
              <a:rPr lang="en-US" sz="2000" dirty="0" smtClean="0">
                <a:latin typeface="+mn-lt"/>
              </a:rPr>
              <a:t>We </a:t>
            </a:r>
            <a:r>
              <a:rPr lang="en-US" sz="2000" dirty="0">
                <a:latin typeface="+mn-lt"/>
              </a:rPr>
              <a:t>can’t confirm the performance gain but we can confirm no </a:t>
            </a:r>
            <a:r>
              <a:rPr lang="en-US" sz="2000" dirty="0" smtClean="0">
                <a:latin typeface="+mn-lt"/>
              </a:rPr>
              <a:t>degradation in either scenario</a:t>
            </a:r>
            <a:endParaRPr lang="en-US" sz="2000" dirty="0">
              <a:latin typeface="+mn-lt"/>
            </a:endParaRPr>
          </a:p>
          <a:p>
            <a:pPr marL="0" indent="0">
              <a:buNone/>
            </a:pPr>
            <a:r>
              <a:rPr lang="en-US" sz="2000" dirty="0" smtClean="0">
                <a:latin typeface="+mn-lt"/>
              </a:rPr>
              <a:t>For (publishing) performance </a:t>
            </a:r>
            <a:r>
              <a:rPr lang="en-US" sz="2000" dirty="0">
                <a:latin typeface="+mn-lt"/>
              </a:rPr>
              <a:t>reasons </a:t>
            </a:r>
            <a:r>
              <a:rPr lang="en-US" sz="2000" dirty="0" smtClean="0">
                <a:latin typeface="+mn-lt"/>
              </a:rPr>
              <a:t>disable package integration points if </a:t>
            </a:r>
            <a:r>
              <a:rPr lang="en-US" sz="2000" dirty="0">
                <a:latin typeface="+mn-lt"/>
              </a:rPr>
              <a:t>not required</a:t>
            </a:r>
          </a:p>
          <a:p>
            <a:pPr marL="0" indent="0">
              <a:buNone/>
            </a:pPr>
            <a:endParaRPr lang="en-US" sz="2000" dirty="0" smtClean="0">
              <a:latin typeface="+mn-lt"/>
            </a:endParaRPr>
          </a:p>
          <a:p>
            <a:pPr marL="0" indent="0">
              <a:buNone/>
            </a:pPr>
            <a:endParaRPr lang="en-US" noProof="0" dirty="0" smtClean="0">
              <a:latin typeface="+mn-lt"/>
            </a:endParaRPr>
          </a:p>
        </p:txBody>
      </p:sp>
      <p:sp>
        <p:nvSpPr>
          <p:cNvPr id="3" name="Title 2"/>
          <p:cNvSpPr>
            <a:spLocks noGrp="1"/>
          </p:cNvSpPr>
          <p:nvPr>
            <p:ph type="title"/>
          </p:nvPr>
        </p:nvSpPr>
        <p:spPr/>
        <p:txBody>
          <a:bodyPr/>
          <a:lstStyle/>
          <a:p>
            <a:r>
              <a:rPr lang="en-US" noProof="0" dirty="0" smtClean="0"/>
              <a:t>Conclusions</a:t>
            </a:r>
            <a:endParaRPr lang="en-US" noProof="0" dirty="0"/>
          </a:p>
        </p:txBody>
      </p:sp>
    </p:spTree>
    <p:extLst>
      <p:ext uri="{BB962C8B-B14F-4D97-AF65-F5344CB8AC3E}">
        <p14:creationId xmlns:p14="http://schemas.microsoft.com/office/powerpoint/2010/main" val="21990900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hthoek 32"/>
          <p:cNvSpPr/>
          <p:nvPr/>
        </p:nvSpPr>
        <p:spPr bwMode="auto">
          <a:xfrm>
            <a:off x="4155037" y="2046364"/>
            <a:ext cx="2560638" cy="3849730"/>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hthoek 32"/>
          <p:cNvSpPr/>
          <p:nvPr/>
        </p:nvSpPr>
        <p:spPr bwMode="auto">
          <a:xfrm>
            <a:off x="6799079" y="2009714"/>
            <a:ext cx="1280319" cy="1304825"/>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hthoek 2"/>
          <p:cNvSpPr/>
          <p:nvPr/>
        </p:nvSpPr>
        <p:spPr bwMode="auto">
          <a:xfrm>
            <a:off x="9135308" y="1921710"/>
            <a:ext cx="2803516" cy="2750248"/>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5346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smtClean="0"/>
              <a:t>Focus for HF4 was not on capacity</a:t>
            </a:r>
            <a:endParaRPr lang="en-US" noProof="0" dirty="0"/>
          </a:p>
        </p:txBody>
      </p:sp>
      <p:graphicFrame>
        <p:nvGraphicFramePr>
          <p:cNvPr id="6" name="Chart 5"/>
          <p:cNvGraphicFramePr>
            <a:graphicFrameLocks/>
          </p:cNvGraphicFramePr>
          <p:nvPr>
            <p:extLst>
              <p:ext uri="{D42A27DB-BD31-4B8C-83A1-F6EECF244321}">
                <p14:modId xmlns:p14="http://schemas.microsoft.com/office/powerpoint/2010/main" val="3635682307"/>
              </p:ext>
            </p:extLst>
          </p:nvPr>
        </p:nvGraphicFramePr>
        <p:xfrm>
          <a:off x="1951037" y="2125662"/>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5321664"/>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Focus was on </a:t>
            </a:r>
            <a:r>
              <a:rPr lang="en-US" dirty="0" smtClean="0"/>
              <a:t>performance (publishing)</a:t>
            </a:r>
            <a:endParaRPr lang="en-US" noProof="0" dirty="0"/>
          </a:p>
        </p:txBody>
      </p:sp>
      <p:graphicFrame>
        <p:nvGraphicFramePr>
          <p:cNvPr id="3" name="Chart 2"/>
          <p:cNvGraphicFramePr>
            <a:graphicFrameLocks/>
          </p:cNvGraphicFramePr>
          <p:nvPr>
            <p:extLst/>
          </p:nvPr>
        </p:nvGraphicFramePr>
        <p:xfrm>
          <a:off x="1250801" y="1841078"/>
          <a:ext cx="9720072" cy="43159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257797" y="5910928"/>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25</a:t>
            </a:r>
            <a:endParaRPr lang="nl-NL" sz="1200" dirty="0" smtClean="0">
              <a:gradFill>
                <a:gsLst>
                  <a:gs pos="2917">
                    <a:schemeClr val="tx1"/>
                  </a:gs>
                  <a:gs pos="30000">
                    <a:schemeClr val="tx1"/>
                  </a:gs>
                </a:gsLst>
                <a:lin ang="5400000" scaled="0"/>
              </a:gradFill>
            </a:endParaRPr>
          </a:p>
        </p:txBody>
      </p:sp>
      <p:sp>
        <p:nvSpPr>
          <p:cNvPr id="5" name="TextBox 4"/>
          <p:cNvSpPr txBox="1"/>
          <p:nvPr/>
        </p:nvSpPr>
        <p:spPr>
          <a:xfrm>
            <a:off x="3856375" y="5910929"/>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50</a:t>
            </a:r>
            <a:endParaRPr lang="nl-NL" sz="1200" dirty="0" smtClean="0">
              <a:gradFill>
                <a:gsLst>
                  <a:gs pos="2917">
                    <a:schemeClr val="tx1"/>
                  </a:gs>
                  <a:gs pos="30000">
                    <a:schemeClr val="tx1"/>
                  </a:gs>
                </a:gsLst>
                <a:lin ang="5400000" scaled="0"/>
              </a:gradFill>
            </a:endParaRPr>
          </a:p>
        </p:txBody>
      </p:sp>
      <p:sp>
        <p:nvSpPr>
          <p:cNvPr id="6" name="TextBox 5"/>
          <p:cNvSpPr txBox="1"/>
          <p:nvPr/>
        </p:nvSpPr>
        <p:spPr>
          <a:xfrm>
            <a:off x="5454953" y="5910929"/>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75</a:t>
            </a:r>
            <a:endParaRPr lang="nl-NL" sz="1200" dirty="0" smtClean="0">
              <a:gradFill>
                <a:gsLst>
                  <a:gs pos="2917">
                    <a:schemeClr val="tx1"/>
                  </a:gs>
                  <a:gs pos="30000">
                    <a:schemeClr val="tx1"/>
                  </a:gs>
                </a:gsLst>
                <a:lin ang="5400000" scaled="0"/>
              </a:gradFill>
            </a:endParaRPr>
          </a:p>
        </p:txBody>
      </p:sp>
      <p:sp>
        <p:nvSpPr>
          <p:cNvPr id="7" name="TextBox 6"/>
          <p:cNvSpPr txBox="1"/>
          <p:nvPr/>
        </p:nvSpPr>
        <p:spPr>
          <a:xfrm>
            <a:off x="7053531" y="5910929"/>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100</a:t>
            </a:r>
            <a:endParaRPr lang="nl-NL" sz="1200" dirty="0" smtClean="0">
              <a:gradFill>
                <a:gsLst>
                  <a:gs pos="2917">
                    <a:schemeClr val="tx1"/>
                  </a:gs>
                  <a:gs pos="30000">
                    <a:schemeClr val="tx1"/>
                  </a:gs>
                </a:gsLst>
                <a:lin ang="5400000" scaled="0"/>
              </a:gradFill>
            </a:endParaRPr>
          </a:p>
        </p:txBody>
      </p:sp>
      <p:sp>
        <p:nvSpPr>
          <p:cNvPr id="8" name="TextBox 7"/>
          <p:cNvSpPr txBox="1"/>
          <p:nvPr/>
        </p:nvSpPr>
        <p:spPr>
          <a:xfrm>
            <a:off x="8652109" y="5910929"/>
            <a:ext cx="64807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125</a:t>
            </a:r>
            <a:endParaRPr lang="nl-NL" sz="1200" dirty="0" smtClean="0">
              <a:gradFill>
                <a:gsLst>
                  <a:gs pos="2917">
                    <a:schemeClr val="tx1"/>
                  </a:gs>
                  <a:gs pos="30000">
                    <a:schemeClr val="tx1"/>
                  </a:gs>
                </a:gsLst>
                <a:lin ang="5400000" scaled="0"/>
              </a:gradFill>
            </a:endParaRPr>
          </a:p>
        </p:txBody>
      </p:sp>
      <p:sp>
        <p:nvSpPr>
          <p:cNvPr id="9" name="TextBox 8"/>
          <p:cNvSpPr txBox="1"/>
          <p:nvPr/>
        </p:nvSpPr>
        <p:spPr>
          <a:xfrm>
            <a:off x="10250685" y="5910929"/>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150  (Users)</a:t>
            </a:r>
            <a:endParaRPr lang="nl-NL" sz="1200" dirty="0" smtClean="0">
              <a:gradFill>
                <a:gsLst>
                  <a:gs pos="2917">
                    <a:schemeClr val="tx1"/>
                  </a:gs>
                  <a:gs pos="30000">
                    <a:schemeClr val="tx1"/>
                  </a:gs>
                </a:gsLst>
                <a:lin ang="5400000" scaled="0"/>
              </a:gradFill>
            </a:endParaRPr>
          </a:p>
        </p:txBody>
      </p:sp>
      <p:sp>
        <p:nvSpPr>
          <p:cNvPr id="18" name="TextBox 17"/>
          <p:cNvSpPr txBox="1"/>
          <p:nvPr/>
        </p:nvSpPr>
        <p:spPr>
          <a:xfrm rot="16200000">
            <a:off x="112366" y="3482453"/>
            <a:ext cx="1728192"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seconds</a:t>
            </a:r>
            <a:endParaRPr lang="nl-NL" sz="1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824393833"/>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Publishing time in %</a:t>
            </a:r>
            <a:endParaRPr lang="en-US" noProof="0" dirty="0"/>
          </a:p>
        </p:txBody>
      </p:sp>
      <p:graphicFrame>
        <p:nvGraphicFramePr>
          <p:cNvPr id="4" name="Chart 3"/>
          <p:cNvGraphicFramePr>
            <a:graphicFrameLocks/>
          </p:cNvGraphicFramePr>
          <p:nvPr>
            <p:extLst>
              <p:ext uri="{D42A27DB-BD31-4B8C-83A1-F6EECF244321}">
                <p14:modId xmlns:p14="http://schemas.microsoft.com/office/powerpoint/2010/main" val="624095160"/>
              </p:ext>
            </p:extLst>
          </p:nvPr>
        </p:nvGraphicFramePr>
        <p:xfrm>
          <a:off x="2255837" y="2142108"/>
          <a:ext cx="97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138229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are we?</a:t>
            </a:r>
            <a:endParaRPr lang="en-US" dirty="0"/>
          </a:p>
        </p:txBody>
      </p:sp>
      <p:graphicFrame>
        <p:nvGraphicFramePr>
          <p:cNvPr id="4" name="Table 3"/>
          <p:cNvGraphicFramePr>
            <a:graphicFrameLocks noGrp="1"/>
          </p:cNvGraphicFramePr>
          <p:nvPr>
            <p:extLst/>
          </p:nvPr>
        </p:nvGraphicFramePr>
        <p:xfrm>
          <a:off x="529605" y="1769070"/>
          <a:ext cx="10657184" cy="4476144"/>
        </p:xfrm>
        <a:graphic>
          <a:graphicData uri="http://schemas.openxmlformats.org/drawingml/2006/table">
            <a:tbl>
              <a:tblPr>
                <a:tableStyleId>{5C22544A-7EE6-4342-B048-85BDC9FD1C3A}</a:tableStyleId>
              </a:tblPr>
              <a:tblGrid>
                <a:gridCol w="5328592"/>
                <a:gridCol w="5328592"/>
              </a:tblGrid>
              <a:tr h="2664296">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tr>
              <a:tr h="1811848">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3200" dirty="0" smtClean="0">
                          <a:solidFill>
                            <a:schemeClr val="tx2"/>
                          </a:solidFill>
                        </a:rPr>
                        <a:t>Ment van der Plas</a:t>
                      </a:r>
                    </a:p>
                    <a:p>
                      <a:r>
                        <a:rPr lang="en-US" dirty="0" smtClean="0">
                          <a:solidFill>
                            <a:schemeClr val="tx1"/>
                          </a:solidFill>
                        </a:rPr>
                        <a:t>Microsoft App-V MVP since 2009</a:t>
                      </a:r>
                    </a:p>
                    <a:p>
                      <a:r>
                        <a:rPr lang="en-US" dirty="0" smtClean="0">
                          <a:solidFill>
                            <a:schemeClr val="tx1"/>
                          </a:solidFill>
                        </a:rPr>
                        <a:t>@mentvanderplas</a:t>
                      </a:r>
                      <a:endParaRPr lang="en-US" dirty="0">
                        <a:solidFill>
                          <a:schemeClr val="tx1"/>
                        </a:solidFill>
                      </a:endParaRPr>
                    </a:p>
                  </a:txBody>
                  <a:tcPr>
                    <a:noFill/>
                  </a:tcPr>
                </a:tc>
                <a:tc>
                  <a:txBody>
                    <a:bodyPr/>
                    <a:lstStyle/>
                    <a:p>
                      <a:r>
                        <a:rPr lang="en-US" sz="3200" kern="1200" dirty="0" smtClean="0">
                          <a:solidFill>
                            <a:schemeClr val="tx2"/>
                          </a:solidFill>
                          <a:latin typeface="+mn-lt"/>
                          <a:ea typeface="+mn-ea"/>
                          <a:cs typeface="+mn-cs"/>
                        </a:rPr>
                        <a:t>Ryan Bijkerk</a:t>
                      </a:r>
                    </a:p>
                    <a:p>
                      <a:r>
                        <a:rPr lang="en-US" dirty="0" smtClean="0">
                          <a:solidFill>
                            <a:schemeClr val="tx1"/>
                          </a:solidFill>
                        </a:rPr>
                        <a:t>Development Manager at LoginVSI</a:t>
                      </a:r>
                    </a:p>
                    <a:p>
                      <a:r>
                        <a:rPr lang="en-US" dirty="0" smtClean="0">
                          <a:solidFill>
                            <a:schemeClr val="tx1"/>
                          </a:solidFill>
                        </a:rPr>
                        <a:t>@logitblog</a:t>
                      </a:r>
                      <a:endParaRPr lang="en-US" dirty="0">
                        <a:solidFill>
                          <a:schemeClr val="tx1"/>
                        </a:solidFill>
                      </a:endParaRPr>
                    </a:p>
                  </a:txBody>
                  <a:tcPr>
                    <a:noFill/>
                  </a:tcPr>
                </a:tc>
              </a:tr>
            </a:tbl>
          </a:graphicData>
        </a:graphic>
      </p:graphicFrame>
      <p:pic>
        <p:nvPicPr>
          <p:cNvPr id="8" name="Picture 7" descr="MVP_FullColor_ForScreen_thumb2.jpg"/>
          <p:cNvPicPr>
            <a:picLocks noChangeAspect="1"/>
          </p:cNvPicPr>
          <p:nvPr/>
        </p:nvPicPr>
        <p:blipFill>
          <a:blip r:embed="rId2"/>
          <a:stretch>
            <a:fillRect/>
          </a:stretch>
        </p:blipFill>
        <p:spPr>
          <a:xfrm>
            <a:off x="4418037" y="4505374"/>
            <a:ext cx="1038972" cy="1640482"/>
          </a:xfrm>
          <a:prstGeom prst="roundRect">
            <a:avLst>
              <a:gd name="adj" fmla="val 8594"/>
            </a:avLst>
          </a:prstGeom>
          <a:solidFill>
            <a:srgbClr val="FFFFFF">
              <a:shade val="85000"/>
            </a:srgbClr>
          </a:solidFill>
          <a:ln>
            <a:noFill/>
          </a:ln>
          <a:effectLst/>
        </p:spPr>
      </p:pic>
      <p:pic>
        <p:nvPicPr>
          <p:cNvPr id="9" name="Picture 8" descr="20130328101912!Logo_Login_VSI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389" y="5441478"/>
            <a:ext cx="3420946" cy="57691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70365" y="1841078"/>
            <a:ext cx="2350128" cy="2530782"/>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794" y="1863680"/>
            <a:ext cx="2499379" cy="2508180"/>
          </a:xfrm>
          <a:prstGeom prst="rect">
            <a:avLst/>
          </a:prstGeom>
        </p:spPr>
      </p:pic>
    </p:spTree>
    <p:extLst>
      <p:ext uri="{BB962C8B-B14F-4D97-AF65-F5344CB8AC3E}">
        <p14:creationId xmlns:p14="http://schemas.microsoft.com/office/powerpoint/2010/main" val="4058010852"/>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Conclusion</a:t>
            </a:r>
            <a:endParaRPr lang="en-US" noProof="0" dirty="0"/>
          </a:p>
        </p:txBody>
      </p:sp>
      <p:sp>
        <p:nvSpPr>
          <p:cNvPr id="4" name="Content Placeholder 1"/>
          <p:cNvSpPr txBox="1">
            <a:spLocks/>
          </p:cNvSpPr>
          <p:nvPr/>
        </p:nvSpPr>
        <p:spPr>
          <a:xfrm>
            <a:off x="274638" y="1212850"/>
            <a:ext cx="11887200" cy="4124206"/>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dirty="0">
                <a:solidFill>
                  <a:schemeClr val="tx2"/>
                </a:solidFill>
              </a:rPr>
              <a:t>I</a:t>
            </a:r>
            <a:r>
              <a:rPr lang="en-US" dirty="0" smtClean="0">
                <a:solidFill>
                  <a:schemeClr val="tx2"/>
                </a:solidFill>
              </a:rPr>
              <a:t>mpact</a:t>
            </a:r>
            <a:endParaRPr lang="en-US" sz="2000" dirty="0" smtClean="0">
              <a:latin typeface="+mn-lt"/>
            </a:endParaRPr>
          </a:p>
          <a:p>
            <a:pPr marL="0" indent="0">
              <a:buFontTx/>
              <a:buNone/>
            </a:pPr>
            <a:r>
              <a:rPr lang="en-US" sz="2000" dirty="0" smtClean="0">
                <a:latin typeface="+mn-lt"/>
              </a:rPr>
              <a:t>App-V 5.0 SP2 Hotfix Package 4 does not have impact on capacity (positive or negative)</a:t>
            </a:r>
          </a:p>
          <a:p>
            <a:pPr marL="0" indent="0">
              <a:buFontTx/>
              <a:buNone/>
            </a:pPr>
            <a:r>
              <a:rPr lang="en-US" sz="2000" dirty="0" smtClean="0">
                <a:latin typeface="+mn-lt"/>
              </a:rPr>
              <a:t>Primary focus of this release was on (publishing) performance</a:t>
            </a:r>
          </a:p>
          <a:p>
            <a:pPr marL="0" indent="0">
              <a:buFontTx/>
              <a:buNone/>
            </a:pPr>
            <a:r>
              <a:rPr lang="en-US" sz="2000" dirty="0" smtClean="0">
                <a:latin typeface="+mn-lt"/>
              </a:rPr>
              <a:t>We see a big improvement in publishing times</a:t>
            </a:r>
          </a:p>
          <a:p>
            <a:pPr marL="0" indent="0">
              <a:buFontTx/>
              <a:buNone/>
            </a:pPr>
            <a:endParaRPr lang="en-US" sz="2000" dirty="0" smtClean="0">
              <a:latin typeface="+mn-lt"/>
            </a:endParaRPr>
          </a:p>
          <a:p>
            <a:pPr marL="0" indent="0">
              <a:buFontTx/>
              <a:buNone/>
            </a:pPr>
            <a:r>
              <a:rPr lang="en-US" dirty="0" smtClean="0">
                <a:solidFill>
                  <a:schemeClr val="tx2"/>
                </a:solidFill>
              </a:rPr>
              <a:t>Recommendation</a:t>
            </a:r>
          </a:p>
          <a:p>
            <a:pPr marL="0" indent="0">
              <a:buNone/>
            </a:pPr>
            <a:r>
              <a:rPr lang="en-US" sz="2000" dirty="0" smtClean="0">
                <a:latin typeface="+mn-lt"/>
              </a:rPr>
              <a:t>Use </a:t>
            </a:r>
            <a:r>
              <a:rPr lang="en-US" sz="2000" dirty="0">
                <a:latin typeface="+mn-lt"/>
              </a:rPr>
              <a:t>App-V 5.0 SP2 Hotfix Package 4 </a:t>
            </a:r>
            <a:r>
              <a:rPr lang="en-US" sz="2000" dirty="0" smtClean="0">
                <a:latin typeface="+mn-lt"/>
              </a:rPr>
              <a:t>in any publishing scenario</a:t>
            </a:r>
          </a:p>
          <a:p>
            <a:pPr marL="0" indent="0">
              <a:buNone/>
            </a:pPr>
            <a:endParaRPr lang="en-US" sz="2000" dirty="0" smtClean="0">
              <a:latin typeface="+mn-lt"/>
            </a:endParaRPr>
          </a:p>
          <a:p>
            <a:pPr marL="0" indent="0">
              <a:buFontTx/>
              <a:buNone/>
            </a:pPr>
            <a:endParaRPr lang="en-US" sz="2000" i="1" dirty="0" smtClean="0">
              <a:solidFill>
                <a:srgbClr val="FFFF00"/>
              </a:solidFill>
              <a:latin typeface="+mn-lt"/>
            </a:endParaRPr>
          </a:p>
          <a:p>
            <a:pPr marL="0" indent="0">
              <a:buFontTx/>
              <a:buNone/>
            </a:pPr>
            <a:endParaRPr lang="en-US" sz="2000" dirty="0" smtClean="0">
              <a:latin typeface="+mn-lt"/>
            </a:endParaRPr>
          </a:p>
          <a:p>
            <a:pPr marL="0" indent="0">
              <a:buFontTx/>
              <a:buNone/>
            </a:pPr>
            <a:endParaRPr lang="en-US" dirty="0" smtClean="0">
              <a:latin typeface="+mn-lt"/>
            </a:endParaRPr>
          </a:p>
        </p:txBody>
      </p:sp>
    </p:spTree>
    <p:extLst>
      <p:ext uri="{BB962C8B-B14F-4D97-AF65-F5344CB8AC3E}">
        <p14:creationId xmlns:p14="http://schemas.microsoft.com/office/powerpoint/2010/main" val="1410946840"/>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48071" y="3358579"/>
            <a:ext cx="2491070" cy="12241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48071" y="2057102"/>
            <a:ext cx="1203925" cy="122413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Who are we?</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4" y="2249498"/>
            <a:ext cx="795337"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noProof="0" dirty="0" smtClean="0"/>
              <a:t>Agenda</a:t>
            </a:r>
            <a:endParaRPr lang="en-US" noProof="0" dirty="0"/>
          </a:p>
        </p:txBody>
      </p:sp>
      <p:sp>
        <p:nvSpPr>
          <p:cNvPr id="9" name="Rectangle 8"/>
          <p:cNvSpPr/>
          <p:nvPr/>
        </p:nvSpPr>
        <p:spPr bwMode="auto">
          <a:xfrm>
            <a:off x="4159712"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Local Cached</a:t>
            </a:r>
          </a:p>
        </p:txBody>
      </p:sp>
      <p:sp>
        <p:nvSpPr>
          <p:cNvPr id="11" name="Title 1"/>
          <p:cNvSpPr txBox="1">
            <a:spLocks/>
          </p:cNvSpPr>
          <p:nvPr/>
        </p:nvSpPr>
        <p:spPr>
          <a:xfrm>
            <a:off x="4080518" y="1462924"/>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Scenarios</a:t>
            </a:r>
            <a:endParaRPr lang="en-US" sz="2400" dirty="0"/>
          </a:p>
        </p:txBody>
      </p:sp>
      <p:sp>
        <p:nvSpPr>
          <p:cNvPr id="12" name="Title 1"/>
          <p:cNvSpPr txBox="1">
            <a:spLocks/>
          </p:cNvSpPr>
          <p:nvPr/>
        </p:nvSpPr>
        <p:spPr>
          <a:xfrm>
            <a:off x="518681"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Introduction</a:t>
            </a:r>
            <a:endParaRPr lang="en-US" sz="2400" dirty="0"/>
          </a:p>
        </p:txBody>
      </p:sp>
      <p:sp>
        <p:nvSpPr>
          <p:cNvPr id="13" name="Title 1"/>
          <p:cNvSpPr txBox="1">
            <a:spLocks/>
          </p:cNvSpPr>
          <p:nvPr/>
        </p:nvSpPr>
        <p:spPr>
          <a:xfrm>
            <a:off x="9000999" y="1462923"/>
            <a:ext cx="201622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dirty="0" smtClean="0"/>
              <a:t>Conclusions</a:t>
            </a:r>
            <a:endParaRPr lang="en-US" sz="2400" dirty="0"/>
          </a:p>
        </p:txBody>
      </p:sp>
      <p:sp>
        <p:nvSpPr>
          <p:cNvPr id="14" name="Rectangle 13"/>
          <p:cNvSpPr/>
          <p:nvPr/>
        </p:nvSpPr>
        <p:spPr bwMode="auto">
          <a:xfrm>
            <a:off x="5491539" y="204998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Registry</a:t>
            </a:r>
          </a:p>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Staging</a:t>
            </a:r>
          </a:p>
        </p:txBody>
      </p:sp>
      <p:sp>
        <p:nvSpPr>
          <p:cNvPr id="15" name="Rectangle 14"/>
          <p:cNvSpPr/>
          <p:nvPr/>
        </p:nvSpPr>
        <p:spPr bwMode="auto">
          <a:xfrm>
            <a:off x="4159712"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Publishing</a:t>
            </a:r>
          </a:p>
        </p:txBody>
      </p:sp>
      <p:sp>
        <p:nvSpPr>
          <p:cNvPr id="18" name="Rectangle 17"/>
          <p:cNvSpPr/>
          <p:nvPr/>
        </p:nvSpPr>
        <p:spPr bwMode="auto">
          <a:xfrm>
            <a:off x="5477778" y="4671958"/>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Streaming</a:t>
            </a:r>
          </a:p>
        </p:txBody>
      </p:sp>
      <p:sp>
        <p:nvSpPr>
          <p:cNvPr id="22" name="Rectangle 21"/>
          <p:cNvSpPr/>
          <p:nvPr/>
        </p:nvSpPr>
        <p:spPr bwMode="auto">
          <a:xfrm>
            <a:off x="4159712" y="3358579"/>
            <a:ext cx="2542202"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Shared Content Store</a:t>
            </a:r>
          </a:p>
        </p:txBody>
      </p:sp>
      <p:pic>
        <p:nvPicPr>
          <p:cNvPr id="26"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915715" y="2057102"/>
            <a:ext cx="1223426" cy="1223351"/>
          </a:xfrm>
          <a:prstGeom prst="rect">
            <a:avLst/>
          </a:prstGeom>
        </p:spPr>
      </p:pic>
      <p:sp>
        <p:nvSpPr>
          <p:cNvPr id="29" name="Rectangle 28"/>
          <p:cNvSpPr/>
          <p:nvPr/>
        </p:nvSpPr>
        <p:spPr bwMode="auto">
          <a:xfrm>
            <a:off x="6823367"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FB1</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482400" y="2046364"/>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Fault</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482400"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Migr.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6823367" y="2694500"/>
            <a:ext cx="576000" cy="576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VFS</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367" y="3358579"/>
            <a:ext cx="1224136" cy="12241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HF4</a:t>
            </a:r>
          </a:p>
        </p:txBody>
      </p:sp>
      <p:sp>
        <p:nvSpPr>
          <p:cNvPr id="24" name="Rectangle 23"/>
          <p:cNvSpPr/>
          <p:nvPr/>
        </p:nvSpPr>
        <p:spPr bwMode="auto">
          <a:xfrm>
            <a:off x="9167203" y="3358579"/>
            <a:ext cx="1224136" cy="122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Q&amp;A</a:t>
            </a:r>
          </a:p>
        </p:txBody>
      </p:sp>
      <p:pic>
        <p:nvPicPr>
          <p:cNvPr id="1028" name="Picture 4" descr="http://www.upenn.edu/pennnews/current/sites/www.upenn.edu.pennnews.current/files/imagecache/article-350/images/Light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143" y="3506451"/>
            <a:ext cx="856256" cy="8562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0.gstatic.com/images?q=tbn:ANd9GcTUkqYJmF4X0DosT2IkEGwIv81wF5KZqmUP2g_eogiWx0_q0py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67203" y="2046364"/>
            <a:ext cx="2542202" cy="1224487"/>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1526793" y="3532564"/>
            <a:ext cx="161234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600" dirty="0" smtClean="0"/>
              <a:t>Login VSI </a:t>
            </a:r>
          </a:p>
          <a:p>
            <a:r>
              <a:rPr lang="en-US" sz="1200" dirty="0" smtClean="0"/>
              <a:t>Benchmark tool</a:t>
            </a:r>
          </a:p>
          <a:p>
            <a:r>
              <a:rPr lang="en-US" sz="1200" dirty="0" smtClean="0"/>
              <a:t>Test environment</a:t>
            </a:r>
          </a:p>
          <a:p>
            <a:r>
              <a:rPr lang="en-US" sz="1200" dirty="0" smtClean="0"/>
              <a:t>Performance metrics</a:t>
            </a:r>
            <a:endParaRPr lang="en-US" sz="1200" dirty="0"/>
          </a:p>
        </p:txBody>
      </p:sp>
      <p:pic>
        <p:nvPicPr>
          <p:cNvPr id="37" name="Picture 36" descr="20130328101912!Logo_Login_VSI_Transparent.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7749" y="3765891"/>
            <a:ext cx="649898" cy="337376"/>
          </a:xfrm>
          <a:prstGeom prst="rect">
            <a:avLst/>
          </a:prstGeom>
        </p:spPr>
      </p:pic>
      <p:sp>
        <p:nvSpPr>
          <p:cNvPr id="41" name="Rectangle 40"/>
          <p:cNvSpPr/>
          <p:nvPr/>
        </p:nvSpPr>
        <p:spPr bwMode="auto">
          <a:xfrm>
            <a:off x="9167203" y="2993206"/>
            <a:ext cx="2542202" cy="299434"/>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32000" tIns="146304" rIns="0" bIns="18000"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Summary: best practices for Microsoft App-V 5 </a:t>
            </a:r>
          </a:p>
        </p:txBody>
      </p:sp>
      <p:pic>
        <p:nvPicPr>
          <p:cNvPr id="1042" name="Picture 18" descr="http://www.guidingtech.com/assets/postimages/2013/06/News-App-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127" y="3027007"/>
            <a:ext cx="288032" cy="2318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tc-mysitemyway.s3.amazonaws.com/icons/legacy-previews/icons/glossy-black-icons-symbols-shapes/018696-glossy-black-icon-symbols-shapes-power-button.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090429" y="387139"/>
            <a:ext cx="222649" cy="222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lker.com/cliparts/0/1/S/1/l/W/search-icon-hi.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flipH="1">
            <a:off x="11546828" y="417446"/>
            <a:ext cx="162576" cy="16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Content Placeholder 5"/>
          <p:cNvPicPr>
            <a:picLocks/>
          </p:cNvPicPr>
          <p:nvPr/>
        </p:nvPicPr>
        <p:blipFill>
          <a:blip r:embed="rId4">
            <a:extLst>
              <a:ext uri="{28A0092B-C50C-407E-A947-70E740481C1C}">
                <a14:useLocalDpi xmlns:a14="http://schemas.microsoft.com/office/drawing/2010/main" val="0"/>
              </a:ext>
            </a:extLst>
          </a:blip>
          <a:stretch>
            <a:fillRect/>
          </a:stretch>
        </p:blipFill>
        <p:spPr>
          <a:xfrm>
            <a:off x="10538717" y="307678"/>
            <a:ext cx="381593" cy="381570"/>
          </a:xfrm>
          <a:prstGeom prst="rect">
            <a:avLst/>
          </a:prstGeom>
        </p:spPr>
      </p:pic>
      <p:sp>
        <p:nvSpPr>
          <p:cNvPr id="31" name="Title 1"/>
          <p:cNvSpPr txBox="1">
            <a:spLocks/>
          </p:cNvSpPr>
          <p:nvPr/>
        </p:nvSpPr>
        <p:spPr>
          <a:xfrm>
            <a:off x="8783903" y="225040"/>
            <a:ext cx="1807377" cy="51545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1600" dirty="0" smtClean="0"/>
              <a:t>Project VRC</a:t>
            </a:r>
          </a:p>
          <a:p>
            <a:pPr algn="r"/>
            <a:r>
              <a:rPr lang="en-US" sz="1100" dirty="0" smtClean="0"/>
              <a:t>Ryan &amp; Ment</a:t>
            </a:r>
            <a:endParaRPr lang="en-US" sz="1600" dirty="0"/>
          </a:p>
        </p:txBody>
      </p:sp>
      <p:sp>
        <p:nvSpPr>
          <p:cNvPr id="3" name="Rechthoek 2"/>
          <p:cNvSpPr/>
          <p:nvPr/>
        </p:nvSpPr>
        <p:spPr bwMode="auto">
          <a:xfrm>
            <a:off x="648071" y="2046364"/>
            <a:ext cx="2491070" cy="2536351"/>
          </a:xfrm>
          <a:prstGeom prst="rect">
            <a:avLst/>
          </a:prstGeom>
          <a:solidFill>
            <a:schemeClr val="bg2">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bwMode="auto">
          <a:xfrm>
            <a:off x="4151327" y="1940438"/>
            <a:ext cx="4011125" cy="4077104"/>
          </a:xfrm>
          <a:prstGeom prst="rect">
            <a:avLst/>
          </a:prstGeom>
          <a:solidFill>
            <a:srgbClr val="002050">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2755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274638" y="1212850"/>
            <a:ext cx="11887200" cy="4862870"/>
          </a:xfrm>
        </p:spPr>
        <p:txBody>
          <a:bodyPr/>
          <a:lstStyle/>
          <a:p>
            <a:r>
              <a:rPr lang="en-US" dirty="0" smtClean="0"/>
              <a:t>Regardless of App-V 5: </a:t>
            </a:r>
            <a:r>
              <a:rPr lang="en-US" dirty="0" smtClean="0">
                <a:solidFill>
                  <a:schemeClr val="tx2"/>
                </a:solidFill>
              </a:rPr>
              <a:t>optimize .NET Framework 4</a:t>
            </a:r>
            <a:r>
              <a:rPr lang="en-US" dirty="0" smtClean="0"/>
              <a:t> in hosted </a:t>
            </a:r>
            <a:r>
              <a:rPr lang="en-US" dirty="0"/>
              <a:t>d</a:t>
            </a:r>
            <a:r>
              <a:rPr lang="en-US" dirty="0" smtClean="0"/>
              <a:t>esktop environments</a:t>
            </a:r>
          </a:p>
          <a:p>
            <a:r>
              <a:rPr lang="en-US" dirty="0" smtClean="0"/>
              <a:t>We strongly encourage to </a:t>
            </a:r>
            <a:r>
              <a:rPr lang="en-US" dirty="0" smtClean="0">
                <a:solidFill>
                  <a:schemeClr val="tx2"/>
                </a:solidFill>
              </a:rPr>
              <a:t>use Shared Content Store </a:t>
            </a:r>
            <a:r>
              <a:rPr lang="en-US" dirty="0" smtClean="0"/>
              <a:t>to significantly reduce the number Disk IO and network throughput</a:t>
            </a:r>
          </a:p>
          <a:p>
            <a:r>
              <a:rPr lang="en-US" dirty="0" smtClean="0"/>
              <a:t>Applications with </a:t>
            </a:r>
            <a:r>
              <a:rPr lang="en-US" dirty="0" smtClean="0">
                <a:solidFill>
                  <a:schemeClr val="tx2"/>
                </a:solidFill>
              </a:rPr>
              <a:t>integration points (like COM)</a:t>
            </a:r>
            <a:r>
              <a:rPr lang="en-US" dirty="0" smtClean="0"/>
              <a:t> are CPU heavy to publish; for performance reasons disable them if not required</a:t>
            </a:r>
            <a:endParaRPr lang="en-US" sz="4800" dirty="0"/>
          </a:p>
        </p:txBody>
      </p:sp>
      <p:sp>
        <p:nvSpPr>
          <p:cNvPr id="2" name="Title 1"/>
          <p:cNvSpPr>
            <a:spLocks noGrp="1"/>
          </p:cNvSpPr>
          <p:nvPr>
            <p:ph type="title"/>
          </p:nvPr>
        </p:nvSpPr>
        <p:spPr/>
        <p:txBody>
          <a:bodyPr/>
          <a:lstStyle/>
          <a:p>
            <a:r>
              <a:rPr lang="en-US" noProof="0" dirty="0" smtClean="0"/>
              <a:t>Summary: best practices for App-V 5</a:t>
            </a:r>
            <a:endParaRPr lang="en-US" noProof="0" dirty="0"/>
          </a:p>
        </p:txBody>
      </p:sp>
      <p:sp>
        <p:nvSpPr>
          <p:cNvPr id="3" name="Content Placeholder 1"/>
          <p:cNvSpPr txBox="1">
            <a:spLocks/>
          </p:cNvSpPr>
          <p:nvPr/>
        </p:nvSpPr>
        <p:spPr>
          <a:xfrm>
            <a:off x="274638" y="1212850"/>
            <a:ext cx="11887200" cy="552477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sz="2000" i="1" dirty="0" smtClean="0">
              <a:solidFill>
                <a:srgbClr val="FFFF00"/>
              </a:solidFill>
              <a:latin typeface="+mn-lt"/>
            </a:endParaRPr>
          </a:p>
          <a:p>
            <a:pPr marL="0" indent="0">
              <a:buFontTx/>
              <a:buNone/>
            </a:pPr>
            <a:endParaRPr lang="en-US" sz="2000" dirty="0" smtClean="0">
              <a:latin typeface="+mn-lt"/>
            </a:endParaRPr>
          </a:p>
          <a:p>
            <a:pPr marL="0" indent="0">
              <a:buFontTx/>
              <a:buNone/>
            </a:pPr>
            <a:endParaRPr lang="en-US" dirty="0" smtClean="0">
              <a:latin typeface="+mn-lt"/>
            </a:endParaRPr>
          </a:p>
        </p:txBody>
      </p:sp>
    </p:spTree>
    <p:extLst>
      <p:ext uri="{BB962C8B-B14F-4D97-AF65-F5344CB8AC3E}">
        <p14:creationId xmlns:p14="http://schemas.microsoft.com/office/powerpoint/2010/main" val="2064334301"/>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274638" y="1212850"/>
            <a:ext cx="11887200" cy="4308872"/>
          </a:xfrm>
        </p:spPr>
        <p:txBody>
          <a:bodyPr/>
          <a:lstStyle/>
          <a:p>
            <a:r>
              <a:rPr lang="en-US" dirty="0" smtClean="0"/>
              <a:t>In </a:t>
            </a:r>
            <a:r>
              <a:rPr lang="en-US" dirty="0"/>
              <a:t>streaming </a:t>
            </a:r>
            <a:r>
              <a:rPr lang="en-US" dirty="0" smtClean="0"/>
              <a:t>scenarios </a:t>
            </a:r>
            <a:r>
              <a:rPr lang="en-US" dirty="0">
                <a:solidFill>
                  <a:schemeClr val="tx2"/>
                </a:solidFill>
              </a:rPr>
              <a:t>SMB </a:t>
            </a:r>
            <a:r>
              <a:rPr lang="en-US" dirty="0" smtClean="0">
                <a:solidFill>
                  <a:schemeClr val="tx2"/>
                </a:solidFill>
              </a:rPr>
              <a:t>is the faster protocol </a:t>
            </a:r>
            <a:r>
              <a:rPr lang="en-US" dirty="0" smtClean="0"/>
              <a:t>with lower resource impact</a:t>
            </a:r>
          </a:p>
          <a:p>
            <a:r>
              <a:rPr lang="en-US" dirty="0" smtClean="0"/>
              <a:t>We haven’t found proof that the </a:t>
            </a:r>
            <a:r>
              <a:rPr lang="en-US" dirty="0" smtClean="0">
                <a:solidFill>
                  <a:schemeClr val="tx2"/>
                </a:solidFill>
              </a:rPr>
              <a:t>package architecture </a:t>
            </a:r>
            <a:r>
              <a:rPr lang="en-US" dirty="0" smtClean="0"/>
              <a:t>has any relevant impact on performance or capacity</a:t>
            </a:r>
            <a:endParaRPr lang="en-US" dirty="0"/>
          </a:p>
          <a:p>
            <a:r>
              <a:rPr lang="en-US" dirty="0" smtClean="0"/>
              <a:t>Use </a:t>
            </a:r>
            <a:r>
              <a:rPr lang="en-US" dirty="0"/>
              <a:t>App-V 5.0 SP2 </a:t>
            </a:r>
            <a:r>
              <a:rPr lang="en-US" dirty="0">
                <a:solidFill>
                  <a:schemeClr val="tx2"/>
                </a:solidFill>
              </a:rPr>
              <a:t>Hotfix Package 4 </a:t>
            </a:r>
            <a:r>
              <a:rPr lang="en-US" dirty="0"/>
              <a:t>in any publishing scenario</a:t>
            </a:r>
          </a:p>
        </p:txBody>
      </p:sp>
      <p:sp>
        <p:nvSpPr>
          <p:cNvPr id="2" name="Title 1"/>
          <p:cNvSpPr>
            <a:spLocks noGrp="1"/>
          </p:cNvSpPr>
          <p:nvPr>
            <p:ph type="title"/>
          </p:nvPr>
        </p:nvSpPr>
        <p:spPr/>
        <p:txBody>
          <a:bodyPr/>
          <a:lstStyle/>
          <a:p>
            <a:r>
              <a:rPr lang="en-US" noProof="0" dirty="0" smtClean="0"/>
              <a:t>Summary: best practices for App-V 5</a:t>
            </a:r>
            <a:endParaRPr lang="en-US" noProof="0" dirty="0"/>
          </a:p>
        </p:txBody>
      </p:sp>
      <p:sp>
        <p:nvSpPr>
          <p:cNvPr id="3" name="Content Placeholder 1"/>
          <p:cNvSpPr txBox="1">
            <a:spLocks/>
          </p:cNvSpPr>
          <p:nvPr/>
        </p:nvSpPr>
        <p:spPr>
          <a:xfrm>
            <a:off x="274638" y="1212850"/>
            <a:ext cx="11887200" cy="552477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sz="2000" i="1" dirty="0" smtClean="0">
              <a:solidFill>
                <a:srgbClr val="FFFF00"/>
              </a:solidFill>
              <a:latin typeface="+mn-lt"/>
            </a:endParaRPr>
          </a:p>
          <a:p>
            <a:pPr marL="0" indent="0">
              <a:buFontTx/>
              <a:buNone/>
            </a:pPr>
            <a:endParaRPr lang="en-US" sz="2000" dirty="0" smtClean="0">
              <a:latin typeface="+mn-lt"/>
            </a:endParaRPr>
          </a:p>
          <a:p>
            <a:pPr marL="0" indent="0">
              <a:buFontTx/>
              <a:buNone/>
            </a:pPr>
            <a:endParaRPr lang="en-US" dirty="0" smtClean="0">
              <a:latin typeface="+mn-lt"/>
            </a:endParaRPr>
          </a:p>
        </p:txBody>
      </p:sp>
    </p:spTree>
    <p:extLst>
      <p:ext uri="{BB962C8B-B14F-4D97-AF65-F5344CB8AC3E}">
        <p14:creationId xmlns:p14="http://schemas.microsoft.com/office/powerpoint/2010/main" val="3439461978"/>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328101912!Logo_Login_VSI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89" y="2579684"/>
            <a:ext cx="10881916" cy="1835156"/>
          </a:xfrm>
          <a:prstGeom prst="rect">
            <a:avLst/>
          </a:prstGeom>
        </p:spPr>
      </p:pic>
      <p:sp>
        <p:nvSpPr>
          <p:cNvPr id="4" name="Title 3"/>
          <p:cNvSpPr>
            <a:spLocks noGrp="1"/>
          </p:cNvSpPr>
          <p:nvPr>
            <p:ph type="title"/>
          </p:nvPr>
        </p:nvSpPr>
        <p:spPr/>
        <p:txBody>
          <a:bodyPr/>
          <a:lstStyle/>
          <a:p>
            <a:r>
              <a:rPr lang="en-US" dirty="0" smtClean="0"/>
              <a:t>We recommend to test for yourself</a:t>
            </a:r>
            <a:br>
              <a:rPr lang="en-US" dirty="0" smtClean="0"/>
            </a:br>
            <a:r>
              <a:rPr lang="en-US" sz="3600" dirty="0" smtClean="0">
                <a:solidFill>
                  <a:schemeClr val="tx2"/>
                </a:solidFill>
              </a:rPr>
              <a:t>to understand the impact in </a:t>
            </a:r>
            <a:r>
              <a:rPr lang="en-US" sz="3600" i="1" dirty="0" smtClean="0">
                <a:solidFill>
                  <a:schemeClr val="tx2"/>
                </a:solidFill>
              </a:rPr>
              <a:t>your</a:t>
            </a:r>
            <a:r>
              <a:rPr lang="en-US" sz="3600" dirty="0" smtClean="0">
                <a:solidFill>
                  <a:schemeClr val="tx2"/>
                </a:solidFill>
              </a:rPr>
              <a:t> environment</a:t>
            </a:r>
            <a:endParaRPr lang="nl-NL" dirty="0">
              <a:solidFill>
                <a:schemeClr val="tx2"/>
              </a:solidFill>
            </a:endParaRPr>
          </a:p>
        </p:txBody>
      </p:sp>
    </p:spTree>
    <p:extLst>
      <p:ext uri="{BB962C8B-B14F-4D97-AF65-F5344CB8AC3E}">
        <p14:creationId xmlns:p14="http://schemas.microsoft.com/office/powerpoint/2010/main" val="255529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437" y="525462"/>
            <a:ext cx="5386603" cy="6075709"/>
          </a:xfrm>
          <a:prstGeom prst="rect">
            <a:avLst/>
          </a:prstGeom>
        </p:spPr>
      </p:pic>
    </p:spTree>
    <p:extLst>
      <p:ext uri="{BB962C8B-B14F-4D97-AF65-F5344CB8AC3E}">
        <p14:creationId xmlns:p14="http://schemas.microsoft.com/office/powerpoint/2010/main" val="410601964"/>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pic>
        <p:nvPicPr>
          <p:cNvPr id="3078" name="Picture 6" descr="http://www.walkermagnet.com/Collateral/Images/English-US/library-items/faq-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965" y="1337022"/>
            <a:ext cx="4369668" cy="436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79855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9" y="1212849"/>
            <a:ext cx="12070012" cy="1264962"/>
          </a:xfrm>
        </p:spPr>
        <p:txBody>
          <a:bodyPr/>
          <a:lstStyle/>
          <a:p>
            <a:pPr lvl="0">
              <a:spcBef>
                <a:spcPts val="2400"/>
              </a:spcBef>
            </a:pPr>
            <a:r>
              <a:rPr lang="en-US" sz="3800" dirty="0" smtClean="0">
                <a:gradFill>
                  <a:gsLst>
                    <a:gs pos="1250">
                      <a:schemeClr val="tx1"/>
                    </a:gs>
                    <a:gs pos="100000">
                      <a:schemeClr val="tx1"/>
                    </a:gs>
                  </a:gsLst>
                  <a:lin ang="5400000" scaled="0"/>
                </a:gradFill>
              </a:rPr>
              <a:t>Windows Enterprise </a:t>
            </a:r>
            <a:r>
              <a:rPr lang="en-US" sz="3800" dirty="0" smtClean="0">
                <a:gradFill>
                  <a:gsLst>
                    <a:gs pos="1250">
                      <a:schemeClr val="tx1"/>
                    </a:gs>
                    <a:gs pos="100000">
                      <a:schemeClr val="tx1"/>
                    </a:gs>
                  </a:gsLst>
                  <a:lin ang="5400000" scaled="0"/>
                </a:gradFill>
                <a:hlinkClick r:id="rId3" action="ppaction://hlinkfile"/>
              </a:rPr>
              <a:t>windows.com/enterprise</a:t>
            </a:r>
            <a:r>
              <a:rPr lang="en-US" sz="3800" dirty="0" smtClean="0">
                <a:gradFill>
                  <a:gsLst>
                    <a:gs pos="1250">
                      <a:schemeClr val="tx1"/>
                    </a:gs>
                    <a:gs pos="100000">
                      <a:schemeClr val="tx1"/>
                    </a:gs>
                  </a:gsLst>
                  <a:lin ang="5400000" scaled="0"/>
                </a:gradFill>
              </a:rPr>
              <a:t>  </a:t>
            </a:r>
            <a:r>
              <a:rPr lang="en-US" sz="3600" u="sng" dirty="0" smtClean="0">
                <a:hlinkClick r:id="rId4"/>
              </a:rPr>
              <a:t>windowsphone.com/business</a:t>
            </a:r>
            <a:r>
              <a:rPr lang="en-US" sz="3600" dirty="0" smtClean="0"/>
              <a:t> </a:t>
            </a:r>
            <a:r>
              <a:rPr lang="en-US" sz="3600" dirty="0"/>
              <a:t> </a:t>
            </a:r>
            <a:r>
              <a:rPr lang="en-US" sz="3800" dirty="0" smtClean="0">
                <a:gradFill>
                  <a:gsLst>
                    <a:gs pos="1250">
                      <a:schemeClr val="tx1"/>
                    </a:gs>
                    <a:gs pos="100000">
                      <a:schemeClr val="tx1"/>
                    </a:gs>
                  </a:gsLst>
                  <a:lin ang="5400000" scaled="0"/>
                </a:gradFill>
              </a:rPr>
              <a:t> </a:t>
            </a:r>
            <a:endParaRPr lang="en-US" sz="38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Windows Track </a:t>
            </a:r>
            <a:r>
              <a:rPr lang="en-US" dirty="0"/>
              <a:t>R</a:t>
            </a:r>
            <a:r>
              <a:rPr lang="en-US" dirty="0" smtClean="0"/>
              <a:t>esources</a:t>
            </a:r>
            <a:endParaRPr lang="en-US" dirty="0"/>
          </a:p>
        </p:txBody>
      </p:sp>
      <p:sp>
        <p:nvSpPr>
          <p:cNvPr id="10" name="Text Placeholder 7"/>
          <p:cNvSpPr txBox="1">
            <a:spLocks/>
          </p:cNvSpPr>
          <p:nvPr/>
        </p:nvSpPr>
        <p:spPr>
          <a:xfrm>
            <a:off x="274639" y="2661994"/>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Springboard </a:t>
            </a:r>
            <a:r>
              <a:rPr lang="en-US" sz="3800" dirty="0" smtClean="0">
                <a:gradFill>
                  <a:gsLst>
                    <a:gs pos="1250">
                      <a:schemeClr val="tx1"/>
                    </a:gs>
                    <a:gs pos="100000">
                      <a:schemeClr val="tx1"/>
                    </a:gs>
                  </a:gsLst>
                  <a:lin ang="5400000" scaled="0"/>
                </a:gradFill>
                <a:hlinkClick r:id="rId6" action="ppaction://hlinkfile"/>
              </a:rPr>
              <a:t>microsoft.com/springboard</a:t>
            </a:r>
            <a:endParaRPr lang="en-US" sz="3800" dirty="0">
              <a:gradFill>
                <a:gsLst>
                  <a:gs pos="1250">
                    <a:schemeClr val="tx1"/>
                  </a:gs>
                  <a:gs pos="100000">
                    <a:schemeClr val="tx1"/>
                  </a:gs>
                </a:gsLst>
                <a:lin ang="5400000" scaled="0"/>
              </a:gradFill>
            </a:endParaRPr>
          </a:p>
        </p:txBody>
      </p:sp>
      <p:sp>
        <p:nvSpPr>
          <p:cNvPr id="11" name="Text Placeholder 7"/>
          <p:cNvSpPr txBox="1">
            <a:spLocks/>
          </p:cNvSpPr>
          <p:nvPr/>
        </p:nvSpPr>
        <p:spPr>
          <a:xfrm>
            <a:off x="274639" y="3517533"/>
            <a:ext cx="12070012" cy="12372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3800" dirty="0" smtClean="0">
                <a:gradFill>
                  <a:gsLst>
                    <a:gs pos="1250">
                      <a:schemeClr val="tx1"/>
                    </a:gs>
                    <a:gs pos="100000">
                      <a:schemeClr val="tx1"/>
                    </a:gs>
                  </a:gsLst>
                  <a:lin ang="5400000" scaled="0"/>
                </a:gradFill>
              </a:rPr>
              <a:t>Microsoft Desktop Optimization Package (MDOP)</a:t>
            </a:r>
          </a:p>
          <a:p>
            <a:pPr marL="0" indent="0">
              <a:spcBef>
                <a:spcPts val="0"/>
              </a:spcBef>
              <a:buNone/>
            </a:pPr>
            <a:r>
              <a:rPr lang="en-US" sz="3800" dirty="0" smtClean="0">
                <a:gradFill>
                  <a:gsLst>
                    <a:gs pos="1250">
                      <a:schemeClr val="tx1"/>
                    </a:gs>
                    <a:gs pos="100000">
                      <a:schemeClr val="tx1"/>
                    </a:gs>
                  </a:gsLst>
                  <a:lin ang="5400000" scaled="0"/>
                </a:gradFill>
              </a:rPr>
              <a:t>   </a:t>
            </a:r>
            <a:r>
              <a:rPr lang="en-US" sz="3800" dirty="0" smtClean="0">
                <a:gradFill>
                  <a:gsLst>
                    <a:gs pos="1250">
                      <a:schemeClr val="tx1"/>
                    </a:gs>
                    <a:gs pos="100000">
                      <a:schemeClr val="tx1"/>
                    </a:gs>
                  </a:gsLst>
                  <a:lin ang="5400000" scaled="0"/>
                </a:gradFill>
                <a:hlinkClick r:id="rId7" action="ppaction://hlinkfile"/>
              </a:rPr>
              <a:t>microsoft.com/mdop</a:t>
            </a:r>
            <a:r>
              <a:rPr lang="en-US" sz="3800" dirty="0" smtClean="0">
                <a:gradFill>
                  <a:gsLst>
                    <a:gs pos="1250">
                      <a:schemeClr val="tx1"/>
                    </a:gs>
                    <a:gs pos="100000">
                      <a:schemeClr val="tx1"/>
                    </a:gs>
                  </a:gsLst>
                  <a:lin ang="5400000" scaled="0"/>
                </a:gradFill>
              </a:rPr>
              <a:t> </a:t>
            </a:r>
            <a:endParaRPr lang="en-US" sz="3800" dirty="0">
              <a:gradFill>
                <a:gsLst>
                  <a:gs pos="1250">
                    <a:schemeClr val="tx1"/>
                  </a:gs>
                  <a:gs pos="100000">
                    <a:schemeClr val="tx1"/>
                  </a:gs>
                </a:gsLst>
                <a:lin ang="5400000" scaled="0"/>
              </a:gradFill>
            </a:endParaRPr>
          </a:p>
        </p:txBody>
      </p:sp>
      <p:sp>
        <p:nvSpPr>
          <p:cNvPr id="12" name="Text Placeholder 7"/>
          <p:cNvSpPr txBox="1">
            <a:spLocks/>
          </p:cNvSpPr>
          <p:nvPr/>
        </p:nvSpPr>
        <p:spPr>
          <a:xfrm>
            <a:off x="274639" y="4915917"/>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To Go </a:t>
            </a:r>
            <a:r>
              <a:rPr lang="en-US" sz="3800" dirty="0" smtClean="0">
                <a:gradFill>
                  <a:gsLst>
                    <a:gs pos="1250">
                      <a:schemeClr val="tx1"/>
                    </a:gs>
                    <a:gs pos="100000">
                      <a:schemeClr val="tx1"/>
                    </a:gs>
                  </a:gsLst>
                  <a:lin ang="5400000" scaled="0"/>
                </a:gradFill>
                <a:hlinkClick r:id="rId8" action="ppaction://hlinkfile"/>
              </a:rPr>
              <a:t>microsoft.com/windows/wtg</a:t>
            </a:r>
            <a:endParaRPr lang="en-US" sz="3800" dirty="0">
              <a:gradFill>
                <a:gsLst>
                  <a:gs pos="1250">
                    <a:schemeClr val="tx1"/>
                  </a:gs>
                  <a:gs pos="100000">
                    <a:schemeClr val="tx1"/>
                  </a:gs>
                </a:gsLst>
                <a:lin ang="5400000" scaled="0"/>
              </a:gradFill>
            </a:endParaRPr>
          </a:p>
        </p:txBody>
      </p:sp>
      <p:sp>
        <p:nvSpPr>
          <p:cNvPr id="13" name="Text Placeholder 7"/>
          <p:cNvSpPr txBox="1">
            <a:spLocks/>
          </p:cNvSpPr>
          <p:nvPr/>
        </p:nvSpPr>
        <p:spPr>
          <a:xfrm>
            <a:off x="274639" y="5788003"/>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Phone Developer </a:t>
            </a:r>
            <a:r>
              <a:rPr lang="en-US" sz="3600" u="sng" dirty="0" smtClean="0">
                <a:hlinkClick r:id="rId9"/>
              </a:rPr>
              <a:t>developer.windowsphone.com</a:t>
            </a:r>
            <a:r>
              <a:rPr lang="en-US" sz="3600" dirty="0" smtClean="0"/>
              <a:t> </a:t>
            </a:r>
            <a:endParaRPr lang="en-US" sz="3800" dirty="0">
              <a:gradFill>
                <a:gsLst>
                  <a:gs pos="1250">
                    <a:schemeClr val="tx1"/>
                  </a:gs>
                  <a:gs pos="100000">
                    <a:schemeClr val="tx1"/>
                  </a:gs>
                </a:gsLst>
                <a:lin ang="5400000" scaled="0"/>
              </a:gradFill>
            </a:endParaRPr>
          </a:p>
        </p:txBody>
      </p:sp>
    </p:spTree>
    <p:extLst>
      <p:ext uri="{BB962C8B-B14F-4D97-AF65-F5344CB8AC3E}">
        <p14:creationId xmlns:p14="http://schemas.microsoft.com/office/powerpoint/2010/main" val="21139238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par>
                                <p:cTn id="25" presetID="10" presetClass="entr" presetSubtype="0" fill="hold" grpId="0" nodeType="withEffect">
                                  <p:stCondLst>
                                    <p:cond delay="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3" presetClass="path" presetSubtype="0" decel="100000" fill="hold" grpId="1" nodeType="withEffect">
                                  <p:stCondLst>
                                    <p:cond delay="750"/>
                                  </p:stCondLst>
                                  <p:childTnLst>
                                    <p:animMotion origin="layout" path="M -0.02413 2.17885E-6 L 2.26704E-6 2.17885E-6 " pathEditMode="relative" rAng="0" ptsTypes="AA">
                                      <p:cBhvr>
                                        <p:cTn id="2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P spid="13" grpId="0"/>
      <p:bldP spid="13"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Resources</a:t>
            </a:r>
            <a:endParaRPr lang="en-US" noProof="0"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3316399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noProof="0" dirty="0"/>
              <a:t>Complete an evaluation </a:t>
            </a:r>
            <a:r>
              <a:rPr lang="en-US" noProof="0" dirty="0" smtClean="0"/>
              <a:t>and </a:t>
            </a:r>
            <a:r>
              <a:rPr lang="en-US" noProof="0"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25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dirty="0" smtClean="0"/>
              <a:t>Introduction Project VRC</a:t>
            </a:r>
            <a:endParaRPr lang="en-US" noProof="0" dirty="0"/>
          </a:p>
        </p:txBody>
      </p:sp>
      <p:sp>
        <p:nvSpPr>
          <p:cNvPr id="4" name="Rounded Rectangle 3"/>
          <p:cNvSpPr/>
          <p:nvPr/>
        </p:nvSpPr>
        <p:spPr bwMode="auto">
          <a:xfrm>
            <a:off x="7082333" y="1212849"/>
            <a:ext cx="4968552" cy="5452765"/>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9564" y="1331060"/>
            <a:ext cx="2034091" cy="1377373"/>
          </a:xfrm>
          <a:prstGeom prst="rect">
            <a:avLst/>
          </a:prstGeom>
        </p:spPr>
      </p:pic>
      <p:pic>
        <p:nvPicPr>
          <p:cNvPr id="6" name="Afbeelding 1"/>
          <p:cNvPicPr>
            <a:picLocks noChangeAspect="1"/>
          </p:cNvPicPr>
          <p:nvPr/>
        </p:nvPicPr>
        <p:blipFill>
          <a:blip r:embed="rId3"/>
          <a:stretch>
            <a:fillRect/>
          </a:stretch>
        </p:blipFill>
        <p:spPr>
          <a:xfrm>
            <a:off x="8162204" y="3149130"/>
            <a:ext cx="2808810" cy="650542"/>
          </a:xfrm>
          <a:prstGeom prst="rect">
            <a:avLst/>
          </a:prstGeom>
        </p:spPr>
      </p:pic>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8470" y="4240369"/>
            <a:ext cx="2656278" cy="1105053"/>
          </a:xfrm>
          <a:prstGeom prst="rect">
            <a:avLst/>
          </a:prstGeom>
        </p:spPr>
      </p:pic>
      <p:pic>
        <p:nvPicPr>
          <p:cNvPr id="8" name="Picture 7" descr="20130328101912!Logo_Login_VSI_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136" y="5786119"/>
            <a:ext cx="3420946" cy="576918"/>
          </a:xfrm>
          <a:prstGeom prst="rect">
            <a:avLst/>
          </a:prstGeom>
        </p:spPr>
      </p:pic>
      <p:sp>
        <p:nvSpPr>
          <p:cNvPr id="11" name="Content Placeholder 1"/>
          <p:cNvSpPr txBox="1">
            <a:spLocks/>
          </p:cNvSpPr>
          <p:nvPr/>
        </p:nvSpPr>
        <p:spPr>
          <a:xfrm>
            <a:off x="274638" y="1337480"/>
            <a:ext cx="6591671" cy="475207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chemeClr val="tx1"/>
                </a:solidFill>
              </a:rPr>
              <a:t>Started </a:t>
            </a:r>
            <a:r>
              <a:rPr lang="en-US" sz="2800" dirty="0" smtClean="0">
                <a:solidFill>
                  <a:schemeClr val="tx1"/>
                </a:solidFill>
              </a:rPr>
              <a:t>2009</a:t>
            </a:r>
          </a:p>
          <a:p>
            <a:pPr marL="0" indent="0">
              <a:buNone/>
            </a:pPr>
            <a:endParaRPr lang="en-US" sz="2800" dirty="0" smtClean="0">
              <a:solidFill>
                <a:schemeClr val="tx1"/>
              </a:solidFill>
            </a:endParaRPr>
          </a:p>
          <a:p>
            <a:pPr marL="0" indent="0">
              <a:buNone/>
            </a:pPr>
            <a:r>
              <a:rPr lang="en-US" sz="2800" dirty="0" smtClean="0">
                <a:solidFill>
                  <a:schemeClr val="tx1"/>
                </a:solidFill>
              </a:rPr>
              <a:t>Joint </a:t>
            </a:r>
            <a:r>
              <a:rPr lang="en-US" sz="2800" dirty="0">
                <a:solidFill>
                  <a:schemeClr val="tx1"/>
                </a:solidFill>
              </a:rPr>
              <a:t>venture PQR and Login Consultants</a:t>
            </a:r>
          </a:p>
          <a:p>
            <a:pPr marL="0" indent="0">
              <a:buNone/>
            </a:pPr>
            <a:endParaRPr lang="en-US" sz="2800" dirty="0" smtClean="0">
              <a:solidFill>
                <a:schemeClr val="tx1"/>
              </a:solidFill>
            </a:endParaRPr>
          </a:p>
          <a:p>
            <a:pPr marL="0" indent="0">
              <a:buNone/>
            </a:pPr>
            <a:r>
              <a:rPr lang="en-US" sz="2800" dirty="0" smtClean="0">
                <a:solidFill>
                  <a:schemeClr val="tx1"/>
                </a:solidFill>
              </a:rPr>
              <a:t>Independent</a:t>
            </a:r>
            <a:r>
              <a:rPr lang="en-US" sz="2800" dirty="0">
                <a:solidFill>
                  <a:schemeClr val="tx1"/>
                </a:solidFill>
              </a:rPr>
              <a:t>, unbiased</a:t>
            </a:r>
          </a:p>
          <a:p>
            <a:pPr marL="0" indent="0">
              <a:buNone/>
            </a:pPr>
            <a:endParaRPr lang="en-US" sz="2800" dirty="0" smtClean="0">
              <a:solidFill>
                <a:schemeClr val="tx1"/>
              </a:solidFill>
            </a:endParaRPr>
          </a:p>
          <a:p>
            <a:pPr marL="0" indent="0">
              <a:buNone/>
            </a:pPr>
            <a:r>
              <a:rPr lang="en-US" sz="2800" dirty="0" smtClean="0">
                <a:solidFill>
                  <a:schemeClr val="tx1"/>
                </a:solidFill>
              </a:rPr>
              <a:t>Best </a:t>
            </a:r>
            <a:r>
              <a:rPr lang="en-US" sz="2800" dirty="0">
                <a:solidFill>
                  <a:schemeClr val="tx1"/>
                </a:solidFill>
              </a:rPr>
              <a:t>practices, performance analysis</a:t>
            </a:r>
          </a:p>
          <a:p>
            <a:pPr marL="0" indent="0">
              <a:buNone/>
            </a:pPr>
            <a:endParaRPr lang="en-US" sz="2800" dirty="0" smtClean="0">
              <a:solidFill>
                <a:schemeClr val="tx1"/>
              </a:solidFill>
            </a:endParaRPr>
          </a:p>
          <a:p>
            <a:pPr marL="0" indent="0">
              <a:buNone/>
            </a:pPr>
            <a:r>
              <a:rPr lang="en-US" sz="2800" dirty="0" smtClean="0">
                <a:solidFill>
                  <a:schemeClr val="tx1"/>
                </a:solidFill>
              </a:rPr>
              <a:t>Login VSI </a:t>
            </a:r>
            <a:r>
              <a:rPr lang="en-US" sz="2800" dirty="0">
                <a:solidFill>
                  <a:schemeClr val="tx1"/>
                </a:solidFill>
              </a:rPr>
              <a:t>is industry standard for benchmarking</a:t>
            </a:r>
            <a:endParaRPr lang="en-US" sz="2800" dirty="0" smtClean="0">
              <a:solidFill>
                <a:schemeClr val="tx1"/>
              </a:solidFill>
            </a:endParaRPr>
          </a:p>
        </p:txBody>
      </p:sp>
    </p:spTree>
    <p:extLst>
      <p:ext uri="{BB962C8B-B14F-4D97-AF65-F5344CB8AC3E}">
        <p14:creationId xmlns:p14="http://schemas.microsoft.com/office/powerpoint/2010/main" val="190621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Evaluate this session</a:t>
            </a:r>
            <a:endParaRPr lang="en-US" noProof="0"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2086267752"/>
      </p:ext>
    </p:extLst>
  </p:cSld>
  <p:clrMapOvr>
    <a:masterClrMapping/>
  </p:clrMapOvr>
  <p:transition spd="slow">
    <p:pu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6525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1A4D2FE5-5B99-4C5F-BE7C-BF7E0F728B68}" vid="{2DAD81D4-5DE9-4579-B4FE-4552549883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WIN-B362</Session_x0020_Code>
    <Presentation_x0020_Date xmlns="e36bfbf9-5e42-489c-a259-4c54eb22cb57">2014-05-15T00:00:00-05:00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926dde2575c399a9dfc1a0653dd2753a">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f4cb2f060d10f12dd6d7af80b20dd6c"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dcmitype/"/>
    <ds:schemaRef ds:uri="http://schemas.openxmlformats.org/package/2006/metadata/core-properties"/>
    <ds:schemaRef ds:uri="e36bfbf9-5e42-489c-a259-4c54eb22cb57"/>
    <ds:schemaRef ds:uri="http://www.w3.org/XML/1998/namespace"/>
    <ds:schemaRef ds:uri="http://purl.org/dc/elements/1.1/"/>
    <ds:schemaRef ds:uri="http://schemas.microsoft.com/office/2006/metadata/properties"/>
    <ds:schemaRef ds:uri="http://schemas.microsoft.com/office/2006/documentManagement/types"/>
    <ds:schemaRef ds:uri="230e9df3-be65-4c73-a93b-d1236ebd677e"/>
    <ds:schemaRef ds:uri="http://schemas.microsoft.com/office/infopath/2007/PartnerControls"/>
    <ds:schemaRef ds:uri="http://schemas.microsoft.com/sharepoint/v3"/>
    <ds:schemaRef ds:uri="http://purl.org/dc/term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23B5B45-A0E7-4974-993F-E75FD33DC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TechEd_2014_Template</Template>
  <TotalTime>637</TotalTime>
  <Words>4961</Words>
  <Application>Microsoft Office PowerPoint</Application>
  <PresentationFormat>Custom</PresentationFormat>
  <Paragraphs>760</Paragraphs>
  <Slides>91</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91</vt:i4>
      </vt:variant>
    </vt:vector>
  </HeadingPairs>
  <TitlesOfParts>
    <vt:vector size="98" baseType="lpstr">
      <vt:lpstr>Arial</vt:lpstr>
      <vt:lpstr>Calibri</vt:lpstr>
      <vt:lpstr>Segoe UI</vt:lpstr>
      <vt:lpstr>Segoe UI Light</vt:lpstr>
      <vt:lpstr>Times New Roman</vt:lpstr>
      <vt:lpstr>Wingdings</vt:lpstr>
      <vt:lpstr>TechEd 2014 Dk Blue</vt:lpstr>
      <vt:lpstr>PowerPoint Presentation</vt:lpstr>
      <vt:lpstr>App-V 5 Performance, Tuning, and Optimization</vt:lpstr>
      <vt:lpstr>PowerPoint Presentation</vt:lpstr>
      <vt:lpstr>On the performance topic… App-V 5.0 SP2 Hotfix 4 – released!</vt:lpstr>
      <vt:lpstr>Our goal is to bring you: </vt:lpstr>
      <vt:lpstr>Agenda</vt:lpstr>
      <vt:lpstr>Agenda</vt:lpstr>
      <vt:lpstr>Who are we?</vt:lpstr>
      <vt:lpstr>Introduction Project VRC</vt:lpstr>
      <vt:lpstr>The journey since 2009</vt:lpstr>
      <vt:lpstr>PowerPoint Presentation</vt:lpstr>
      <vt:lpstr>PowerPoint Presentation</vt:lpstr>
      <vt:lpstr>Workload applications</vt:lpstr>
      <vt:lpstr>Workload applications</vt:lpstr>
      <vt:lpstr>Why include Office?</vt:lpstr>
      <vt:lpstr>Single Server</vt:lpstr>
      <vt:lpstr>Configuration 1</vt:lpstr>
      <vt:lpstr>Start the test</vt:lpstr>
      <vt:lpstr>Push beyond the limit</vt:lpstr>
      <vt:lpstr>Saturation</vt:lpstr>
      <vt:lpstr>Configuration 2</vt:lpstr>
      <vt:lpstr>Start the test</vt:lpstr>
      <vt:lpstr>Push beyond the limit</vt:lpstr>
      <vt:lpstr>Saturation</vt:lpstr>
      <vt:lpstr>What we get is a capacity indication (%) called ‘VSImax’</vt:lpstr>
      <vt:lpstr>We also get performance metrics in this example CPU utilization</vt:lpstr>
      <vt:lpstr>Test platform (hardware)</vt:lpstr>
      <vt:lpstr>App-V environment</vt:lpstr>
      <vt:lpstr>Infrastructure automation</vt:lpstr>
      <vt:lpstr>Agenda</vt:lpstr>
      <vt:lpstr>Default configuration Unless stated otherwise…</vt:lpstr>
      <vt:lpstr>Agenda</vt:lpstr>
      <vt:lpstr>Capacity impact based on VSImax</vt:lpstr>
      <vt:lpstr>??</vt:lpstr>
      <vt:lpstr>Extraordinary high CPU Utilization</vt:lpstr>
      <vt:lpstr>Large offset in Writes</vt:lpstr>
      <vt:lpstr>What’s causing the large offset?</vt:lpstr>
      <vt:lpstr>Large offset in CPU extremely reduced</vt:lpstr>
      <vt:lpstr>Normal disk IO behavior </vt:lpstr>
      <vt:lpstr>Capacity impact based on VSImax</vt:lpstr>
      <vt:lpstr>Conclusions</vt:lpstr>
      <vt:lpstr>Agenda</vt:lpstr>
      <vt:lpstr>Registry staging</vt:lpstr>
      <vt:lpstr>Disabling background registry staging has a negative impact on capacity</vt:lpstr>
      <vt:lpstr>A small negative impact on CPU</vt:lpstr>
      <vt:lpstr>But a positive impact on writes</vt:lpstr>
      <vt:lpstr>Conclusions</vt:lpstr>
      <vt:lpstr>Agenda</vt:lpstr>
      <vt:lpstr>Capacity impact of streaming alternatives</vt:lpstr>
      <vt:lpstr>Small difference in Disk Reads</vt:lpstr>
      <vt:lpstr>But a huge offset in Disk Writes</vt:lpstr>
      <vt:lpstr>Streaming does have an impact on CPU</vt:lpstr>
      <vt:lpstr>Total MB/sec of the streaming server</vt:lpstr>
      <vt:lpstr>Conclusions</vt:lpstr>
      <vt:lpstr>Agenda</vt:lpstr>
      <vt:lpstr>How important are publishing times to you? </vt:lpstr>
      <vt:lpstr>Publishing time Per individual application</vt:lpstr>
      <vt:lpstr>Publishing times in % At workload start without user load (lower is better)</vt:lpstr>
      <vt:lpstr>Publishing times in seconds At workload start without user load (lower is better)</vt:lpstr>
      <vt:lpstr>Publishing hit primarily on CPU</vt:lpstr>
      <vt:lpstr>User publishing is faster than Global …and time increases under user load</vt:lpstr>
      <vt:lpstr>It pays to optimize your publishing to control the publishing times under user load</vt:lpstr>
      <vt:lpstr>Conclusions</vt:lpstr>
      <vt:lpstr>Agenda</vt:lpstr>
      <vt:lpstr>Capacity impact of streaming protocol</vt:lpstr>
      <vt:lpstr>SMB has lower CPU utilization</vt:lpstr>
      <vt:lpstr>Disk IO behavior is quite similar</vt:lpstr>
      <vt:lpstr>SMB results in faster publishing times</vt:lpstr>
      <vt:lpstr>Conclusions</vt:lpstr>
      <vt:lpstr>Agenda</vt:lpstr>
      <vt:lpstr>Capacity impact of Package ‘architecture’ </vt:lpstr>
      <vt:lpstr>No noticeable difference in CPU </vt:lpstr>
      <vt:lpstr>Small Write IO offset in Non-VFS package</vt:lpstr>
      <vt:lpstr>Fault package has a small Write IO offset</vt:lpstr>
      <vt:lpstr>Conclusions</vt:lpstr>
      <vt:lpstr>Agenda</vt:lpstr>
      <vt:lpstr>Focus for HF4 was not on capacity</vt:lpstr>
      <vt:lpstr>Focus was on performance (publishing)</vt:lpstr>
      <vt:lpstr>Publishing time in %</vt:lpstr>
      <vt:lpstr>Conclusion</vt:lpstr>
      <vt:lpstr>Agenda</vt:lpstr>
      <vt:lpstr>Summary: best practices for App-V 5</vt:lpstr>
      <vt:lpstr>Summary: best practices for App-V 5</vt:lpstr>
      <vt:lpstr>We recommend to test for yourself to understand the impact in your environment</vt:lpstr>
      <vt:lpstr>PowerPoint Presentation</vt:lpstr>
      <vt:lpstr>Q&amp;A</vt:lpstr>
      <vt:lpstr>Windows Track Resources</vt:lpstr>
      <vt:lpstr>Resources</vt:lpstr>
      <vt:lpstr>Complete an evaluation and enter to win!</vt:lpstr>
      <vt:lpstr>Evaluate this session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App-V 5 Performance, Tuning, and Optimization</dc:title>
  <dc:subject>TechEd 2014</dc:subject>
  <dc:creator>testadmin</dc:creator>
  <cp:keywords/>
  <dc:description>Template: Jordan Cayabyab, Artitudes Design
Formatting: 
Audience Type:</dc:description>
  <cp:lastModifiedBy>testadmin</cp:lastModifiedBy>
  <cp:revision>47</cp:revision>
  <dcterms:created xsi:type="dcterms:W3CDTF">2014-05-10T18:41:58Z</dcterms:created>
  <dcterms:modified xsi:type="dcterms:W3CDTF">2014-05-15T18:08:58Z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