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082" r:id="rId4"/>
  </p:sldMasterIdLst>
  <p:notesMasterIdLst>
    <p:notesMasterId r:id="rId28"/>
  </p:notesMasterIdLst>
  <p:handoutMasterIdLst>
    <p:handoutMasterId r:id="rId29"/>
  </p:handoutMasterIdLst>
  <p:sldIdLst>
    <p:sldId id="787" r:id="rId5"/>
    <p:sldId id="812" r:id="rId6"/>
    <p:sldId id="770" r:id="rId7"/>
    <p:sldId id="772" r:id="rId8"/>
    <p:sldId id="806" r:id="rId9"/>
    <p:sldId id="807" r:id="rId10"/>
    <p:sldId id="788" r:id="rId11"/>
    <p:sldId id="776" r:id="rId12"/>
    <p:sldId id="777" r:id="rId13"/>
    <p:sldId id="778" r:id="rId14"/>
    <p:sldId id="808" r:id="rId15"/>
    <p:sldId id="809" r:id="rId16"/>
    <p:sldId id="791" r:id="rId17"/>
    <p:sldId id="792" r:id="rId18"/>
    <p:sldId id="779" r:id="rId19"/>
    <p:sldId id="789" r:id="rId20"/>
    <p:sldId id="790" r:id="rId21"/>
    <p:sldId id="782" r:id="rId22"/>
    <p:sldId id="810" r:id="rId23"/>
    <p:sldId id="793" r:id="rId24"/>
    <p:sldId id="813" r:id="rId25"/>
    <p:sldId id="720" r:id="rId26"/>
    <p:sldId id="811" r:id="rId27"/>
  </p:sldIdLst>
  <p:sldSz cx="12188825" cy="6858000"/>
  <p:notesSz cx="6858000" cy="9144000"/>
  <p:defaultTex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defaultTextStyle>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BFBFBF"/>
    <a:srgbClr val="C7C7C7"/>
    <a:srgbClr val="FFFFFF"/>
    <a:srgbClr val="000000"/>
    <a:srgbClr val="CDE0E9"/>
    <a:srgbClr val="57B1FB"/>
    <a:srgbClr val="99C1D3"/>
    <a:srgbClr val="8DB9CD"/>
    <a:srgbClr val="427D98"/>
    <a:srgbClr val="E6E6E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838" autoAdjust="0"/>
    <p:restoredTop sz="82710" autoAdjust="0"/>
  </p:normalViewPr>
  <p:slideViewPr>
    <p:cSldViewPr snapToGrid="0" snapToObjects="1">
      <p:cViewPr>
        <p:scale>
          <a:sx n="80" d="100"/>
          <a:sy n="80" d="100"/>
        </p:scale>
        <p:origin x="-1764" y="-432"/>
      </p:cViewPr>
      <p:guideLst>
        <p:guide orient="horz" pos="142"/>
        <p:guide orient="horz" pos="4176"/>
        <p:guide orient="horz" pos="739"/>
        <p:guide pos="329"/>
        <p:guide pos="7365"/>
        <p:guide pos="3837"/>
        <p:guide pos="1459"/>
      </p:guideLst>
    </p:cSldViewPr>
  </p:slideViewPr>
  <p:notesTextViewPr>
    <p:cViewPr>
      <p:scale>
        <a:sx n="100" d="100"/>
        <a:sy n="100" d="100"/>
      </p:scale>
      <p:origin x="0" y="0"/>
    </p:cViewPr>
  </p:notesTextViewPr>
  <p:sorterViewPr>
    <p:cViewPr>
      <p:scale>
        <a:sx n="75" d="100"/>
        <a:sy n="75" d="100"/>
      </p:scale>
      <p:origin x="0" y="1842"/>
    </p:cViewPr>
  </p:sorterViewPr>
  <p:notesViewPr>
    <p:cSldViewPr snapToGrid="0" snapToObjects="1" showGuides="1">
      <p:cViewPr varScale="1">
        <p:scale>
          <a:sx n="88" d="100"/>
          <a:sy n="88" d="100"/>
        </p:scale>
        <p:origin x="-3822" y="-120"/>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handoutMaster" Target="handoutMasters/handoutMaster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notesMaster" Target="notesMasters/notesMaster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Header Placeholder 5"/>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DE219B1A-AE41-483B-A766-69B9363DDA6A}" type="datetimeFigureOut">
              <a:rPr lang="en-US" smtClean="0"/>
              <a:t>8/15/2012</a:t>
            </a:fld>
            <a:endParaRPr lang="en-US"/>
          </a:p>
        </p:txBody>
      </p:sp>
      <p:sp>
        <p:nvSpPr>
          <p:cNvPr id="8" name="Footer Placeholder 7"/>
          <p:cNvSpPr>
            <a:spLocks noGrp="1"/>
          </p:cNvSpPr>
          <p:nvPr>
            <p:ph type="ftr" sz="quarter" idx="2"/>
          </p:nvPr>
        </p:nvSpPr>
        <p:spPr>
          <a:xfrm>
            <a:off x="0" y="8685213"/>
            <a:ext cx="5795010" cy="332434"/>
          </a:xfrm>
          <a:prstGeom prst="rect">
            <a:avLst/>
          </a:prstGeom>
        </p:spPr>
        <p:txBody>
          <a:bodyPr vert="horz" lIns="91440" tIns="45720" rIns="91440" bIns="45720" rtlCol="0" anchor="b"/>
          <a:lstStyle>
            <a:lvl1pPr algn="l">
              <a:defRPr sz="1200"/>
            </a:lvl1pPr>
          </a:lstStyle>
          <a:p>
            <a:pPr marL="398463" defTabSz="914099" eaLnBrk="0" hangingPunct="0"/>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marL="398463" defTabSz="914099" eaLnBrk="0" hangingPunct="0"/>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a:t>
            </a:r>
            <a:r>
              <a:rPr lang="en-US" sz="400" dirty="0" smtClean="0">
                <a:gradFill>
                  <a:gsLst>
                    <a:gs pos="0">
                      <a:schemeClr val="tx1"/>
                    </a:gs>
                    <a:gs pos="100000">
                      <a:schemeClr val="tx1"/>
                    </a:gs>
                  </a:gsLst>
                  <a:lin ang="5400000" scaled="0"/>
                </a:gradFill>
                <a:latin typeface="Segoe UI" pitchFamily="34" charset="0"/>
                <a:ea typeface="Segoe UI" pitchFamily="34" charset="0"/>
                <a:cs typeface="Segoe UI" pitchFamily="34" charset="0"/>
              </a:rPr>
              <a:t>part </a:t>
            </a:r>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of Microsoft, and Microsoft cannot guarantee the accuracy of any information provided after the date of this presentation.  MICROSOFT MAKES NO WARRANTIES, EXPRESS, IMPLIED OR STATUTORY, AS TO THE INFORMATION IN THIS PRESENTATION</a:t>
            </a:r>
            <a:r>
              <a:rPr lang="en-US" sz="400" dirty="0" smtClean="0">
                <a:gradFill>
                  <a:gsLst>
                    <a:gs pos="0">
                      <a:schemeClr val="tx1"/>
                    </a:gs>
                    <a:gs pos="100000">
                      <a:schemeClr val="tx1"/>
                    </a:gs>
                  </a:gsLst>
                  <a:lin ang="5400000" scaled="0"/>
                </a:gradFill>
                <a:latin typeface="Segoe UI" pitchFamily="34" charset="0"/>
                <a:ea typeface="Segoe UI" pitchFamily="34" charset="0"/>
                <a:cs typeface="Segoe UI" pitchFamily="34" charset="0"/>
              </a:rPr>
              <a:t>.</a:t>
            </a:r>
            <a:endPar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endParaRP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t>‹#›</a:t>
            </a:fld>
            <a:endParaRPr lang="en-US"/>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9" name="Slide Image Placeholder 8"/>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lang="en-US"/>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51B1278-D92B-4AF3-A9C1-71DD298190CE}" type="datetimeFigureOut">
              <a:rPr lang="en-US" smtClean="0"/>
              <a:t>8/15/2012</a:t>
            </a:fld>
            <a:endParaRPr lang="en-US"/>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vl1pPr>
          </a:lstStyle>
          <a:p>
            <a:fld id="{B4008EB6-D09E-4580-8CD6-DDB14511944F}" type="slidenum">
              <a:rPr lang="en-US" smtClean="0"/>
              <a:t>‹#›</a:t>
            </a:fld>
            <a:endParaRPr lang="en-US" dirty="0"/>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p:notesStyle>
    <a:lvl1pPr marL="0" algn="l" defTabSz="914363" rtl="0" eaLnBrk="1" latinLnBrk="0" hangingPunct="1">
      <a:lnSpc>
        <a:spcPct val="90000"/>
      </a:lnSpc>
      <a:spcAft>
        <a:spcPts val="333"/>
      </a:spcAft>
      <a:defRPr sz="900" kern="1200">
        <a:solidFill>
          <a:schemeClr val="tx1"/>
        </a:solidFill>
        <a:latin typeface="Segoe UI Light" pitchFamily="34" charset="0"/>
        <a:ea typeface="+mn-ea"/>
        <a:cs typeface="+mn-cs"/>
      </a:defRPr>
    </a:lvl1pPr>
    <a:lvl2pPr marL="212981" indent="-105829" algn="l" defTabSz="914363" rtl="0" eaLnBrk="1" latinLnBrk="0" hangingPunct="1">
      <a:lnSpc>
        <a:spcPct val="90000"/>
      </a:lnSpc>
      <a:spcAft>
        <a:spcPts val="333"/>
      </a:spcAft>
      <a:buFont typeface="Arial" pitchFamily="34" charset="0"/>
      <a:buChar char="•"/>
      <a:defRPr sz="900" kern="1200">
        <a:solidFill>
          <a:schemeClr val="tx1"/>
        </a:solidFill>
        <a:latin typeface="Segoe UI Light" pitchFamily="34" charset="0"/>
        <a:ea typeface="+mn-ea"/>
        <a:cs typeface="+mn-cs"/>
      </a:defRPr>
    </a:lvl2pPr>
    <a:lvl3pPr marL="328070" indent="-115090" algn="l" defTabSz="914363" rtl="0" eaLnBrk="1" latinLnBrk="0" hangingPunct="1">
      <a:lnSpc>
        <a:spcPct val="90000"/>
      </a:lnSpc>
      <a:spcAft>
        <a:spcPts val="333"/>
      </a:spcAft>
      <a:buFont typeface="Arial" pitchFamily="34" charset="0"/>
      <a:buChar char="•"/>
      <a:defRPr sz="900" kern="1200">
        <a:solidFill>
          <a:schemeClr val="tx1"/>
        </a:solidFill>
        <a:latin typeface="Segoe UI Light" pitchFamily="34" charset="0"/>
        <a:ea typeface="+mn-ea"/>
        <a:cs typeface="+mn-cs"/>
      </a:defRPr>
    </a:lvl3pPr>
    <a:lvl4pPr marL="482846" indent="-146838" algn="l" defTabSz="914363" rtl="0" eaLnBrk="1" latinLnBrk="0" hangingPunct="1">
      <a:lnSpc>
        <a:spcPct val="90000"/>
      </a:lnSpc>
      <a:spcAft>
        <a:spcPts val="333"/>
      </a:spcAft>
      <a:buFont typeface="Arial" pitchFamily="34" charset="0"/>
      <a:buChar char="•"/>
      <a:defRPr sz="900" kern="1200">
        <a:solidFill>
          <a:schemeClr val="tx1"/>
        </a:solidFill>
        <a:latin typeface="Segoe UI Light" pitchFamily="34" charset="0"/>
        <a:ea typeface="+mn-ea"/>
        <a:cs typeface="+mn-cs"/>
      </a:defRPr>
    </a:lvl4pPr>
    <a:lvl5pPr marL="615132" indent="-115090" algn="l" defTabSz="914363" rtl="0" eaLnBrk="1" latinLnBrk="0" hangingPunct="1">
      <a:lnSpc>
        <a:spcPct val="90000"/>
      </a:lnSpc>
      <a:spcAft>
        <a:spcPts val="333"/>
      </a:spcAft>
      <a:buFont typeface="Arial" pitchFamily="34" charset="0"/>
      <a:buChar char="•"/>
      <a:defRPr sz="900" kern="1200">
        <a:solidFill>
          <a:schemeClr val="tx1"/>
        </a:solidFill>
        <a:latin typeface="Segoe UI Light" pitchFamily="34" charset="0"/>
        <a:ea typeface="+mn-ea"/>
        <a:cs typeface="+mn-cs"/>
      </a:defRPr>
    </a:lvl5pPr>
    <a:lvl6pPr marL="2285909" algn="l" defTabSz="914363" rtl="0" eaLnBrk="1" latinLnBrk="0" hangingPunct="1">
      <a:defRPr sz="1200" kern="1200">
        <a:solidFill>
          <a:schemeClr val="tx1"/>
        </a:solidFill>
        <a:latin typeface="+mn-lt"/>
        <a:ea typeface="+mn-ea"/>
        <a:cs typeface="+mn-cs"/>
      </a:defRPr>
    </a:lvl6pPr>
    <a:lvl7pPr marL="2743090" algn="l" defTabSz="914363" rtl="0" eaLnBrk="1" latinLnBrk="0" hangingPunct="1">
      <a:defRPr sz="1200" kern="1200">
        <a:solidFill>
          <a:schemeClr val="tx1"/>
        </a:solidFill>
        <a:latin typeface="+mn-lt"/>
        <a:ea typeface="+mn-ea"/>
        <a:cs typeface="+mn-cs"/>
      </a:defRPr>
    </a:lvl7pPr>
    <a:lvl8pPr marL="3200272" algn="l" defTabSz="914363" rtl="0" eaLnBrk="1" latinLnBrk="0" hangingPunct="1">
      <a:defRPr sz="1200" kern="1200">
        <a:solidFill>
          <a:schemeClr val="tx1"/>
        </a:solidFill>
        <a:latin typeface="+mn-lt"/>
        <a:ea typeface="+mn-ea"/>
        <a:cs typeface="+mn-cs"/>
      </a:defRPr>
    </a:lvl8pPr>
    <a:lvl9pPr marL="3657454" algn="l" defTabSz="914363"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3" Type="http://schemas.openxmlformats.org/officeDocument/2006/relationships/hyperlink" Target="http://ie.microsoft.com/testdrive/Graphics/hands-on-css3/" TargetMode="External"/><Relationship Id="rId2" Type="http://schemas.openxmlformats.org/officeDocument/2006/relationships/slide" Target="../slides/slide8.xml"/><Relationship Id="rId1" Type="http://schemas.openxmlformats.org/officeDocument/2006/relationships/notesMaster" Target="../notesMasters/notesMaster1.xml"/><Relationship Id="rId5" Type="http://schemas.openxmlformats.org/officeDocument/2006/relationships/hyperlink" Target="http://ie.microsoft.com/testdrive/Graphics/CSSGradientBackgroundMaker/Default.html" TargetMode="External"/><Relationship Id="rId4" Type="http://schemas.openxmlformats.org/officeDocument/2006/relationships/hyperlink" Target="http://ie.microsoft.com/testdrive/HTML5/GridSystem/Default.html" TargetMode="Externa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3" Type="http://schemas.openxmlformats.org/officeDocument/2006/relationships/hyperlink" Target="http://ie.microsoft.com/testdrive/HTML5/TryStrict/Default.html" TargetMode="External"/><Relationship Id="rId2" Type="http://schemas.openxmlformats.org/officeDocument/2006/relationships/slide" Target="../slides/slide10.xml"/><Relationship Id="rId1" Type="http://schemas.openxmlformats.org/officeDocument/2006/relationships/notesMaster" Target="../notesMasters/notesMaster1.xml"/><Relationship Id="rId6" Type="http://schemas.openxmlformats.org/officeDocument/2006/relationships/hyperlink" Target="http://ie.microsoft.com/testdrive/HTML5/WebWorkerTest262/Default.html" TargetMode="External"/><Relationship Id="rId5" Type="http://schemas.openxmlformats.org/officeDocument/2006/relationships/hyperlink" Target="http://ie.microsoft.com/testdrive/Graphics/TouchEffects/" TargetMode="External"/><Relationship Id="rId4" Type="http://schemas.openxmlformats.org/officeDocument/2006/relationships/hyperlink" Target="http://ie.microsoft.com/testdrive/HTML5/Forms/Default.html" TargetMode="Externa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8/15/2012 12:44 PM</a:t>
            </a:fld>
            <a:endParaRPr lang="en-US" dirty="0"/>
          </a:p>
        </p:txBody>
      </p:sp>
      <p:sp>
        <p:nvSpPr>
          <p:cNvPr id="7" name="Slide Number Placeholder 6"/>
          <p:cNvSpPr>
            <a:spLocks noGrp="1"/>
          </p:cNvSpPr>
          <p:nvPr>
            <p:ph type="sldNum" sz="quarter" idx="13"/>
          </p:nvPr>
        </p:nvSpPr>
        <p:spPr>
          <a:xfrm>
            <a:off x="6172199" y="8685213"/>
            <a:ext cx="684213" cy="457200"/>
          </a:xfrm>
        </p:spPr>
        <p:txBody>
          <a:bodyPr/>
          <a:lstStyle/>
          <a:p>
            <a:fld id="{EC87E0CF-87F6-4B58-B8B8-DCAB2DAAF3CA}" type="slidenum">
              <a:rPr lang="en-US" smtClean="0"/>
              <a:pPr/>
              <a:t>1</a:t>
            </a:fld>
            <a:endParaRPr lang="en-US" dirty="0"/>
          </a:p>
        </p:txBody>
      </p:sp>
      <p:sp>
        <p:nvSpPr>
          <p:cNvPr id="8" name="Footer Placeholder 3"/>
          <p:cNvSpPr>
            <a:spLocks noGrp="1"/>
          </p:cNvSpPr>
          <p:nvPr>
            <p:ph type="ftr" sz="quarter" idx="4"/>
          </p:nvPr>
        </p:nvSpPr>
        <p:spPr>
          <a:xfrm>
            <a:off x="0" y="8685213"/>
            <a:ext cx="6248400" cy="457200"/>
          </a:xfrm>
          <a:prstGeom prst="rect">
            <a:avLst/>
          </a:prstGeom>
        </p:spPr>
        <p:txBody>
          <a:bodyPr vert="horz" lIns="91440" tIns="45720" rIns="91440" bIns="45720" rtlCol="0" anchor="b"/>
          <a:lstStyle>
            <a:lvl1pPr algn="l">
              <a:defRPr sz="1200"/>
            </a:lvl1pPr>
          </a:lstStyle>
          <a:p>
            <a:r>
              <a:rPr lang="en-US" sz="500" dirty="0" smtClean="0">
                <a:solidFill>
                  <a:srgbClr val="000000"/>
                </a:solidFill>
                <a:latin typeface="Segoe UI" pitchFamily="34" charset="0"/>
              </a:rPr>
              <a:t>© 2010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UI" pitchFamily="34" charset="0"/>
              </a:rPr>
            </a:br>
            <a:r>
              <a:rPr lang="en-US" sz="500" dirty="0" smtClean="0">
                <a:solidFill>
                  <a:srgbClr val="000000"/>
                </a:solidFill>
                <a:latin typeface="Segoe UI" pitchFamily="34" charset="0"/>
              </a:rPr>
              <a:t>MICROSOFT MAKES NO WARRANTIES, EXPRESS, IMPLIED OR STATUTORY, AS TO THE INFORMATION IN THIS PRESENTATION.</a:t>
            </a: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900" kern="1200" dirty="0" smtClean="0">
                <a:solidFill>
                  <a:schemeClr val="tx1"/>
                </a:solidFill>
                <a:effectLst/>
                <a:latin typeface="Segoe UI Light" pitchFamily="34" charset="0"/>
                <a:ea typeface="+mn-ea"/>
                <a:cs typeface="+mn-cs"/>
              </a:rPr>
              <a:t>Navigating from a web context page to a local context page is not allowed by default, but </a:t>
            </a:r>
            <a:r>
              <a:rPr lang="en-US" sz="900" b="1" kern="1200" dirty="0" err="1" smtClean="0">
                <a:solidFill>
                  <a:schemeClr val="tx1"/>
                </a:solidFill>
                <a:effectLst/>
                <a:latin typeface="Segoe UI Light" pitchFamily="34" charset="0"/>
                <a:ea typeface="+mn-ea"/>
                <a:cs typeface="+mn-cs"/>
              </a:rPr>
              <a:t>MSApp.addPublicLocalApplicationUri</a:t>
            </a:r>
            <a:r>
              <a:rPr lang="en-US" sz="900" b="1" kern="1200" dirty="0" smtClean="0">
                <a:solidFill>
                  <a:schemeClr val="tx1"/>
                </a:solidFill>
                <a:effectLst/>
                <a:latin typeface="Segoe UI Light" pitchFamily="34" charset="0"/>
                <a:ea typeface="+mn-ea"/>
                <a:cs typeface="+mn-cs"/>
              </a:rPr>
              <a:t> </a:t>
            </a:r>
            <a:r>
              <a:rPr lang="en-US" sz="900" kern="1200" dirty="0" smtClean="0">
                <a:solidFill>
                  <a:schemeClr val="tx1"/>
                </a:solidFill>
                <a:effectLst/>
                <a:latin typeface="Segoe UI Light" pitchFamily="34" charset="0"/>
                <a:ea typeface="+mn-ea"/>
                <a:cs typeface="+mn-cs"/>
              </a:rPr>
              <a:t>enables it.</a:t>
            </a:r>
            <a:br>
              <a:rPr lang="en-US" sz="900" kern="1200" dirty="0" smtClean="0">
                <a:solidFill>
                  <a:schemeClr val="tx1"/>
                </a:solidFill>
                <a:effectLst/>
                <a:latin typeface="Segoe UI Light" pitchFamily="34" charset="0"/>
                <a:ea typeface="+mn-ea"/>
                <a:cs typeface="+mn-cs"/>
              </a:rPr>
            </a:br>
            <a:endParaRPr lang="en-US" sz="900" kern="1200" dirty="0" smtClean="0">
              <a:solidFill>
                <a:schemeClr val="tx1"/>
              </a:solidFill>
              <a:effectLst/>
              <a:latin typeface="Segoe UI Light" pitchFamily="34" charset="0"/>
              <a:ea typeface="+mn-ea"/>
              <a:cs typeface="+mn-cs"/>
            </a:endParaRPr>
          </a:p>
          <a:p>
            <a:r>
              <a:rPr lang="en-US" sz="900" kern="1200" dirty="0" smtClean="0">
                <a:solidFill>
                  <a:schemeClr val="tx1"/>
                </a:solidFill>
                <a:effectLst/>
                <a:latin typeface="Segoe UI Light" pitchFamily="34" charset="0"/>
                <a:ea typeface="+mn-ea"/>
                <a:cs typeface="+mn-cs"/>
              </a:rPr>
              <a:t>//This must be called from the local context</a:t>
            </a:r>
            <a:br>
              <a:rPr lang="en-US" sz="900" kern="1200" dirty="0" smtClean="0">
                <a:solidFill>
                  <a:schemeClr val="tx1"/>
                </a:solidFill>
                <a:effectLst/>
                <a:latin typeface="Segoe UI Light" pitchFamily="34" charset="0"/>
                <a:ea typeface="+mn-ea"/>
                <a:cs typeface="+mn-cs"/>
              </a:rPr>
            </a:br>
            <a:r>
              <a:rPr lang="en-US" sz="900" kern="1200" dirty="0" err="1" smtClean="0">
                <a:solidFill>
                  <a:schemeClr val="tx1"/>
                </a:solidFill>
                <a:effectLst/>
                <a:latin typeface="Segoe UI Light" pitchFamily="34" charset="0"/>
                <a:ea typeface="+mn-ea"/>
                <a:cs typeface="+mn-cs"/>
              </a:rPr>
              <a:t>MSApp.addPublicLocalApplicationUri</a:t>
            </a:r>
            <a:r>
              <a:rPr lang="en-US" sz="900" kern="1200" dirty="0" smtClean="0">
                <a:solidFill>
                  <a:schemeClr val="tx1"/>
                </a:solidFill>
                <a:effectLst/>
                <a:latin typeface="Segoe UI Light" pitchFamily="34" charset="0"/>
                <a:ea typeface="+mn-ea"/>
                <a:cs typeface="+mn-cs"/>
              </a:rPr>
              <a:t>("</a:t>
            </a:r>
            <a:r>
              <a:rPr lang="en-US" sz="900" kern="1200" dirty="0" err="1" smtClean="0">
                <a:solidFill>
                  <a:schemeClr val="tx1"/>
                </a:solidFill>
                <a:effectLst/>
                <a:latin typeface="Segoe UI Light" pitchFamily="34" charset="0"/>
                <a:ea typeface="+mn-ea"/>
                <a:cs typeface="+mn-cs"/>
              </a:rPr>
              <a:t>ms-appx</a:t>
            </a:r>
            <a:r>
              <a:rPr lang="en-US" sz="900" kern="1200" dirty="0" smtClean="0">
                <a:solidFill>
                  <a:schemeClr val="tx1"/>
                </a:solidFill>
                <a:effectLst/>
                <a:latin typeface="Segoe UI Light" pitchFamily="34" charset="0"/>
                <a:ea typeface="+mn-ea"/>
                <a:cs typeface="+mn-cs"/>
              </a:rPr>
              <a:t>:///localpage.html");</a:t>
            </a:r>
          </a:p>
          <a:p>
            <a:endParaRPr lang="en-US" sz="900" kern="1200" dirty="0" smtClean="0">
              <a:solidFill>
                <a:schemeClr val="tx1"/>
              </a:solidFill>
              <a:effectLst/>
              <a:latin typeface="Segoe UI Light" pitchFamily="34" charset="0"/>
              <a:ea typeface="+mn-ea"/>
              <a:cs typeface="+mn-cs"/>
            </a:endParaRPr>
          </a:p>
          <a:p>
            <a:pPr marL="0" marR="0" indent="0" algn="l" defTabSz="914363" rtl="0" eaLnBrk="1" fontAlgn="auto" latinLnBrk="0" hangingPunct="1">
              <a:lnSpc>
                <a:spcPct val="90000"/>
              </a:lnSpc>
              <a:spcBef>
                <a:spcPts val="0"/>
              </a:spcBef>
              <a:spcAft>
                <a:spcPts val="333"/>
              </a:spcAft>
              <a:buClrTx/>
              <a:buSzTx/>
              <a:buFontTx/>
              <a:buNone/>
              <a:tabLst/>
              <a:defRPr/>
            </a:pPr>
            <a:r>
              <a:rPr lang="en-US" sz="900" kern="1200" dirty="0" smtClean="0">
                <a:solidFill>
                  <a:schemeClr val="tx1"/>
                </a:solidFill>
                <a:effectLst/>
                <a:latin typeface="Segoe UI Light" pitchFamily="34" charset="0"/>
                <a:ea typeface="+mn-ea"/>
                <a:cs typeface="+mn-cs"/>
              </a:rPr>
              <a:t>Declaring</a:t>
            </a:r>
            <a:r>
              <a:rPr lang="en-US" sz="900" kern="1200" baseline="0" dirty="0" smtClean="0">
                <a:solidFill>
                  <a:schemeClr val="tx1"/>
                </a:solidFill>
                <a:effectLst/>
                <a:latin typeface="Segoe UI Light" pitchFamily="34" charset="0"/>
                <a:ea typeface="+mn-ea"/>
                <a:cs typeface="+mn-cs"/>
              </a:rPr>
              <a:t> a </a:t>
            </a:r>
            <a:r>
              <a:rPr lang="en-US" sz="900" b="1" kern="1200" baseline="0" dirty="0" smtClean="0">
                <a:solidFill>
                  <a:schemeClr val="tx1"/>
                </a:solidFill>
                <a:effectLst/>
                <a:latin typeface="Segoe UI Light" pitchFamily="34" charset="0"/>
                <a:ea typeface="+mn-ea"/>
                <a:cs typeface="+mn-cs"/>
              </a:rPr>
              <a:t>Content URI in Visual studio will give a website access to </a:t>
            </a:r>
            <a:r>
              <a:rPr lang="en-US" sz="900" b="1" dirty="0" err="1" smtClean="0">
                <a:solidFill>
                  <a:schemeClr val="bg1"/>
                </a:solidFill>
              </a:rPr>
              <a:t>geolocation</a:t>
            </a:r>
            <a:r>
              <a:rPr lang="en-US" sz="900" b="1" dirty="0" smtClean="0">
                <a:solidFill>
                  <a:schemeClr val="bg1"/>
                </a:solidFill>
              </a:rPr>
              <a:t>, clipboard,</a:t>
            </a:r>
            <a:r>
              <a:rPr lang="en-US" sz="900" b="1" baseline="0" dirty="0" smtClean="0">
                <a:solidFill>
                  <a:schemeClr val="bg1"/>
                </a:solidFill>
              </a:rPr>
              <a:t> indexed </a:t>
            </a:r>
            <a:r>
              <a:rPr lang="en-US" sz="900" b="1" baseline="0" dirty="0" err="1" smtClean="0">
                <a:solidFill>
                  <a:schemeClr val="bg1"/>
                </a:solidFill>
              </a:rPr>
              <a:t>db</a:t>
            </a:r>
            <a:r>
              <a:rPr lang="en-US" sz="900" b="1" baseline="0" dirty="0" smtClean="0">
                <a:solidFill>
                  <a:schemeClr val="bg1"/>
                </a:solidFill>
              </a:rPr>
              <a:t>, </a:t>
            </a:r>
            <a:r>
              <a:rPr lang="en-US" sz="900" b="1" baseline="0" dirty="0" err="1" smtClean="0">
                <a:solidFill>
                  <a:schemeClr val="bg1"/>
                </a:solidFill>
              </a:rPr>
              <a:t>appcache</a:t>
            </a:r>
            <a:r>
              <a:rPr lang="en-US" sz="900" b="1" baseline="0" dirty="0" smtClean="0">
                <a:solidFill>
                  <a:schemeClr val="bg1"/>
                </a:solidFill>
              </a:rPr>
              <a:t>, etc. </a:t>
            </a:r>
          </a:p>
          <a:p>
            <a:pPr marL="0" marR="0" indent="0" algn="l" defTabSz="914363" rtl="0" eaLnBrk="1" fontAlgn="auto" latinLnBrk="0" hangingPunct="1">
              <a:lnSpc>
                <a:spcPct val="90000"/>
              </a:lnSpc>
              <a:spcBef>
                <a:spcPts val="0"/>
              </a:spcBef>
              <a:spcAft>
                <a:spcPts val="333"/>
              </a:spcAft>
              <a:buClrTx/>
              <a:buSzTx/>
              <a:buFontTx/>
              <a:buNone/>
              <a:tabLst/>
              <a:defRPr/>
            </a:pPr>
            <a:endParaRPr lang="en-US" sz="900" b="1" baseline="0" dirty="0" smtClean="0">
              <a:solidFill>
                <a:schemeClr val="bg1"/>
              </a:solidFill>
            </a:endParaRPr>
          </a:p>
          <a:p>
            <a:pPr marL="0" marR="0" indent="0" algn="l" defTabSz="914363" rtl="0" eaLnBrk="1" fontAlgn="auto" latinLnBrk="0" hangingPunct="1">
              <a:lnSpc>
                <a:spcPct val="90000"/>
              </a:lnSpc>
              <a:spcBef>
                <a:spcPts val="0"/>
              </a:spcBef>
              <a:spcAft>
                <a:spcPts val="333"/>
              </a:spcAft>
              <a:buClrTx/>
              <a:buSzTx/>
              <a:buFontTx/>
              <a:buNone/>
              <a:tabLst/>
              <a:defRPr/>
            </a:pPr>
            <a:r>
              <a:rPr lang="en-US" sz="900" b="0" baseline="0" dirty="0" smtClean="0">
                <a:solidFill>
                  <a:schemeClr val="bg1"/>
                </a:solidFill>
              </a:rPr>
              <a:t>Automatic filtering prevents script injection into DOM elements. For example, setting </a:t>
            </a:r>
            <a:r>
              <a:rPr lang="en-US" sz="900" b="0" baseline="0" dirty="0" err="1" smtClean="0">
                <a:solidFill>
                  <a:schemeClr val="bg1"/>
                </a:solidFill>
              </a:rPr>
              <a:t>innerHTML</a:t>
            </a:r>
            <a:r>
              <a:rPr lang="en-US" sz="900" b="0" baseline="0" dirty="0" smtClean="0">
                <a:solidFill>
                  <a:schemeClr val="bg1"/>
                </a:solidFill>
              </a:rPr>
              <a:t>, </a:t>
            </a:r>
            <a:r>
              <a:rPr lang="en-US" sz="900" b="0" baseline="0" dirty="0" err="1" smtClean="0">
                <a:solidFill>
                  <a:schemeClr val="bg1"/>
                </a:solidFill>
              </a:rPr>
              <a:t>outerHTML</a:t>
            </a:r>
            <a:r>
              <a:rPr lang="en-US" sz="900" b="0" baseline="0" dirty="0" smtClean="0">
                <a:solidFill>
                  <a:schemeClr val="bg1"/>
                </a:solidFill>
              </a:rPr>
              <a:t>, </a:t>
            </a:r>
            <a:r>
              <a:rPr lang="en-US" sz="900" b="0" baseline="0" dirty="0" err="1" smtClean="0">
                <a:solidFill>
                  <a:schemeClr val="bg1"/>
                </a:solidFill>
              </a:rPr>
              <a:t>document.write</a:t>
            </a:r>
            <a:r>
              <a:rPr lang="en-US" sz="900" b="0" baseline="0" dirty="0" smtClean="0">
                <a:solidFill>
                  <a:schemeClr val="bg1"/>
                </a:solidFill>
              </a:rPr>
              <a:t>, </a:t>
            </a:r>
            <a:r>
              <a:rPr lang="en-US" sz="900" b="0" baseline="0" dirty="0" err="1" smtClean="0">
                <a:solidFill>
                  <a:schemeClr val="bg1"/>
                </a:solidFill>
              </a:rPr>
              <a:t>DOMParser.parseFromString</a:t>
            </a:r>
            <a:r>
              <a:rPr lang="en-US" sz="900" b="0" baseline="0" dirty="0" smtClean="0">
                <a:solidFill>
                  <a:schemeClr val="bg1"/>
                </a:solidFill>
              </a:rPr>
              <a:t>..  Etc.. </a:t>
            </a:r>
          </a:p>
          <a:p>
            <a:pPr marL="0" marR="0" indent="0" algn="l" defTabSz="914363" rtl="0" eaLnBrk="1" fontAlgn="auto" latinLnBrk="0" hangingPunct="1">
              <a:lnSpc>
                <a:spcPct val="90000"/>
              </a:lnSpc>
              <a:spcBef>
                <a:spcPts val="0"/>
              </a:spcBef>
              <a:spcAft>
                <a:spcPts val="333"/>
              </a:spcAft>
              <a:buClrTx/>
              <a:buSzTx/>
              <a:buFontTx/>
              <a:buNone/>
              <a:tabLst/>
              <a:defRPr/>
            </a:pPr>
            <a:endParaRPr lang="en-US" sz="900" b="0" baseline="0" dirty="0" smtClean="0">
              <a:solidFill>
                <a:schemeClr val="bg1"/>
              </a:solidFill>
            </a:endParaRPr>
          </a:p>
          <a:p>
            <a:pPr marL="0" marR="0" indent="0" algn="l" defTabSz="914363" rtl="0" eaLnBrk="1" fontAlgn="auto" latinLnBrk="0" hangingPunct="1">
              <a:lnSpc>
                <a:spcPct val="90000"/>
              </a:lnSpc>
              <a:spcBef>
                <a:spcPts val="0"/>
              </a:spcBef>
              <a:spcAft>
                <a:spcPts val="333"/>
              </a:spcAft>
              <a:buClrTx/>
              <a:buSzTx/>
              <a:buFontTx/>
              <a:buNone/>
              <a:tabLst/>
              <a:defRPr/>
            </a:pPr>
            <a:r>
              <a:rPr lang="en-US" sz="900" b="0" baseline="0" dirty="0" smtClean="0">
                <a:solidFill>
                  <a:schemeClr val="bg1"/>
                </a:solidFill>
              </a:rPr>
              <a:t>If you really trust what you are bringing in, you can use </a:t>
            </a:r>
            <a:r>
              <a:rPr lang="en-US" sz="900" b="0" baseline="0" dirty="0" err="1" smtClean="0">
                <a:solidFill>
                  <a:schemeClr val="bg1"/>
                </a:solidFill>
              </a:rPr>
              <a:t>MSApp.execUnsafeLocalFunction</a:t>
            </a:r>
            <a:r>
              <a:rPr lang="en-US" sz="900" b="0" baseline="0" dirty="0" smtClean="0">
                <a:solidFill>
                  <a:schemeClr val="bg1"/>
                </a:solidFill>
              </a:rPr>
              <a:t> or  </a:t>
            </a:r>
            <a:r>
              <a:rPr lang="en-US" sz="900" kern="1200" dirty="0" err="1" smtClean="0">
                <a:solidFill>
                  <a:schemeClr val="tx1"/>
                </a:solidFill>
                <a:effectLst/>
                <a:latin typeface="Segoe UI Light" pitchFamily="34" charset="0"/>
                <a:ea typeface="+mn-ea"/>
                <a:cs typeface="+mn-cs"/>
              </a:rPr>
              <a:t>WinJS.Utilities.setInnerHTMLUnsafe</a:t>
            </a:r>
            <a:r>
              <a:rPr lang="en-US" sz="900" kern="1200" dirty="0" smtClean="0">
                <a:solidFill>
                  <a:schemeClr val="tx1"/>
                </a:solidFill>
                <a:effectLst/>
                <a:latin typeface="Segoe UI Light" pitchFamily="34" charset="0"/>
                <a:ea typeface="+mn-ea"/>
                <a:cs typeface="+mn-cs"/>
              </a:rPr>
              <a:t>, </a:t>
            </a:r>
            <a:r>
              <a:rPr lang="en-US" sz="900" kern="1200" dirty="0" err="1" smtClean="0">
                <a:solidFill>
                  <a:schemeClr val="tx1"/>
                </a:solidFill>
                <a:effectLst/>
                <a:latin typeface="Segoe UI Light" pitchFamily="34" charset="0"/>
                <a:ea typeface="+mn-ea"/>
                <a:cs typeface="+mn-cs"/>
              </a:rPr>
              <a:t>setOuterHTMLUnsafe</a:t>
            </a:r>
            <a:r>
              <a:rPr lang="en-US" sz="900" kern="1200" dirty="0" smtClean="0">
                <a:solidFill>
                  <a:schemeClr val="tx1"/>
                </a:solidFill>
                <a:effectLst/>
                <a:latin typeface="Segoe UI Light" pitchFamily="34" charset="0"/>
                <a:ea typeface="+mn-ea"/>
                <a:cs typeface="+mn-cs"/>
              </a:rPr>
              <a:t>, and </a:t>
            </a:r>
            <a:r>
              <a:rPr lang="en-US" sz="900" kern="1200" dirty="0" err="1" smtClean="0">
                <a:solidFill>
                  <a:schemeClr val="tx1"/>
                </a:solidFill>
                <a:effectLst/>
                <a:latin typeface="Segoe UI Light" pitchFamily="34" charset="0"/>
                <a:ea typeface="+mn-ea"/>
                <a:cs typeface="+mn-cs"/>
              </a:rPr>
              <a:t>insertAdjacentHTMLUnsafe</a:t>
            </a:r>
            <a:r>
              <a:rPr lang="en-US" sz="900" kern="1200" dirty="0" smtClean="0">
                <a:solidFill>
                  <a:schemeClr val="tx1"/>
                </a:solidFill>
                <a:effectLst/>
                <a:latin typeface="Segoe UI Light" pitchFamily="34" charset="0"/>
                <a:ea typeface="+mn-ea"/>
                <a:cs typeface="+mn-cs"/>
              </a:rPr>
              <a:t> are wrappers for calling DOM methods that would otherwise strip out risky content.</a:t>
            </a:r>
          </a:p>
          <a:p>
            <a:pPr marL="0" marR="0" indent="0" algn="l" defTabSz="914363" rtl="0" eaLnBrk="1" fontAlgn="auto" latinLnBrk="0" hangingPunct="1">
              <a:lnSpc>
                <a:spcPct val="90000"/>
              </a:lnSpc>
              <a:spcBef>
                <a:spcPts val="0"/>
              </a:spcBef>
              <a:spcAft>
                <a:spcPts val="333"/>
              </a:spcAft>
              <a:buClrTx/>
              <a:buSzTx/>
              <a:buFontTx/>
              <a:buNone/>
              <a:tabLst/>
              <a:defRPr/>
            </a:pPr>
            <a:endParaRPr lang="en-US" sz="900" baseline="0" dirty="0" smtClean="0">
              <a:solidFill>
                <a:schemeClr val="bg1"/>
              </a:solidFill>
            </a:endParaRPr>
          </a:p>
          <a:p>
            <a:pPr marL="0" marR="0" indent="0" algn="l" defTabSz="914363" rtl="0" eaLnBrk="1" fontAlgn="auto" latinLnBrk="0" hangingPunct="1">
              <a:lnSpc>
                <a:spcPct val="90000"/>
              </a:lnSpc>
              <a:spcBef>
                <a:spcPts val="0"/>
              </a:spcBef>
              <a:spcAft>
                <a:spcPts val="333"/>
              </a:spcAft>
              <a:buClrTx/>
              <a:buSzTx/>
              <a:buFontTx/>
              <a:buNone/>
              <a:tabLst/>
              <a:defRPr/>
            </a:pPr>
            <a:endParaRPr lang="en-US" sz="900" baseline="0" dirty="0" smtClean="0">
              <a:solidFill>
                <a:schemeClr val="bg1"/>
              </a:solidFill>
            </a:endParaRPr>
          </a:p>
          <a:p>
            <a:pPr marL="0" marR="0" indent="0" algn="l" defTabSz="914363" rtl="0" eaLnBrk="1" fontAlgn="auto" latinLnBrk="0" hangingPunct="1">
              <a:lnSpc>
                <a:spcPct val="90000"/>
              </a:lnSpc>
              <a:spcBef>
                <a:spcPts val="0"/>
              </a:spcBef>
              <a:spcAft>
                <a:spcPts val="333"/>
              </a:spcAft>
              <a:buClrTx/>
              <a:buSzTx/>
              <a:buFontTx/>
              <a:buNone/>
              <a:tabLst/>
              <a:defRPr/>
            </a:pPr>
            <a:endParaRPr lang="en-US" sz="900" dirty="0" smtClean="0">
              <a:solidFill>
                <a:schemeClr val="bg1"/>
              </a:solidFill>
            </a:endParaRPr>
          </a:p>
          <a:p>
            <a:endParaRPr lang="en-US" sz="900" kern="1200" dirty="0">
              <a:solidFill>
                <a:schemeClr val="tx1"/>
              </a:solidFill>
              <a:effectLst/>
              <a:latin typeface="Segoe UI Light" pitchFamily="34" charset="0"/>
              <a:ea typeface="+mn-ea"/>
              <a:cs typeface="+mn-cs"/>
            </a:endParaRPr>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1FBF3412-948B-4BB6-85A2-5D378D506492}" type="datetime1">
              <a:rPr lang="en-US" smtClean="0"/>
              <a:t>8/15/2012</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t>12</a:t>
            </a:fld>
            <a:endParaRPr lang="en-US" dirty="0"/>
          </a:p>
        </p:txBody>
      </p:sp>
    </p:spTree>
    <p:extLst>
      <p:ext uri="{BB962C8B-B14F-4D97-AF65-F5344CB8AC3E}">
        <p14:creationId xmlns:p14="http://schemas.microsoft.com/office/powerpoint/2010/main" val="369565156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smtClean="0"/>
          </a:p>
          <a:p>
            <a:r>
              <a:rPr lang="en-US" b="1" dirty="0" smtClean="0"/>
              <a:t>File New Project in Visual Studio </a:t>
            </a:r>
          </a:p>
          <a:p>
            <a:pPr marL="228600" indent="-228600">
              <a:buFont typeface="+mj-lt"/>
              <a:buAutoNum type="arabicPeriod"/>
            </a:pPr>
            <a:r>
              <a:rPr lang="en-US" b="0" dirty="0" err="1" smtClean="0"/>
              <a:t>Intellisense</a:t>
            </a:r>
            <a:r>
              <a:rPr lang="en-US" b="0" baseline="0" dirty="0" smtClean="0"/>
              <a:t> on Javascript.. </a:t>
            </a:r>
            <a:endParaRPr lang="en-US" b="0" dirty="0" smtClean="0"/>
          </a:p>
          <a:p>
            <a:pPr marL="228600" indent="-228600">
              <a:buFont typeface="+mj-lt"/>
              <a:buAutoNum type="arabicPeriod"/>
            </a:pPr>
            <a:r>
              <a:rPr lang="en-US" b="0" baseline="0" dirty="0" smtClean="0"/>
              <a:t>Demonstrate  Simulator </a:t>
            </a:r>
          </a:p>
          <a:p>
            <a:pPr marL="228600" indent="-228600">
              <a:buFont typeface="+mj-lt"/>
              <a:buAutoNum type="arabicPeriod"/>
            </a:pPr>
            <a:r>
              <a:rPr lang="en-US" b="0" baseline="0" dirty="0" smtClean="0"/>
              <a:t>Demonstrate DOM explorer using the simulator.. </a:t>
            </a:r>
          </a:p>
          <a:p>
            <a:pPr marL="228600" indent="-228600">
              <a:buFont typeface="+mj-lt"/>
              <a:buAutoNum type="arabicPeriod"/>
            </a:pPr>
            <a:r>
              <a:rPr lang="en-US" b="0" baseline="0" dirty="0" smtClean="0"/>
              <a:t>Set a breakpoint in the Debugger … a good place for this is the navigated event in navigator.js </a:t>
            </a:r>
          </a:p>
          <a:p>
            <a:pPr marL="228600" indent="-228600">
              <a:buFont typeface="+mj-lt"/>
              <a:buAutoNum type="arabicPeriod"/>
            </a:pPr>
            <a:r>
              <a:rPr lang="en-US" b="0" baseline="0" dirty="0" smtClean="0"/>
              <a:t>Open Javascript console ..  Now type </a:t>
            </a:r>
          </a:p>
          <a:p>
            <a:pPr marL="0" indent="0">
              <a:buFont typeface="+mj-lt"/>
              <a:buNone/>
            </a:pPr>
            <a:r>
              <a:rPr lang="en-US" b="0" baseline="0" dirty="0" smtClean="0"/>
              <a:t>	</a:t>
            </a:r>
            <a:r>
              <a:rPr lang="en-US" b="0" baseline="0" dirty="0" err="1" smtClean="0"/>
              <a:t>var</a:t>
            </a:r>
            <a:r>
              <a:rPr lang="en-US" b="0" baseline="0" dirty="0" smtClean="0"/>
              <a:t> </a:t>
            </a:r>
            <a:r>
              <a:rPr lang="en-US" b="0" baseline="0" dirty="0" err="1" smtClean="0"/>
              <a:t>dlg</a:t>
            </a:r>
            <a:r>
              <a:rPr lang="en-US" b="0" baseline="0" dirty="0" smtClean="0"/>
              <a:t> = new </a:t>
            </a:r>
            <a:r>
              <a:rPr lang="en-US" b="0" baseline="0" dirty="0" err="1" smtClean="0"/>
              <a:t>Windows.UI.Popups.MessageDialog</a:t>
            </a:r>
            <a:r>
              <a:rPr lang="en-US" b="0" baseline="0" dirty="0" smtClean="0"/>
              <a:t>("test") ; </a:t>
            </a:r>
          </a:p>
          <a:p>
            <a:pPr marL="0" indent="0">
              <a:buFont typeface="+mj-lt"/>
              <a:buNone/>
            </a:pPr>
            <a:r>
              <a:rPr lang="en-US" b="0" baseline="0" dirty="0" smtClean="0"/>
              <a:t>	</a:t>
            </a:r>
            <a:r>
              <a:rPr lang="en-US" b="0" baseline="0" dirty="0" err="1" smtClean="0"/>
              <a:t>dlg.showAsync</a:t>
            </a:r>
            <a:r>
              <a:rPr lang="en-US" b="0" baseline="0" dirty="0" smtClean="0"/>
              <a:t>().then ( function () {} ) ; </a:t>
            </a:r>
          </a:p>
          <a:p>
            <a:pPr marL="0" indent="0">
              <a:buFont typeface="+mj-lt"/>
              <a:buNone/>
            </a:pPr>
            <a:r>
              <a:rPr lang="en-US" b="0" baseline="0" dirty="0" smtClean="0"/>
              <a:t>Comment out that this is the same text we used earlier.. Notice the </a:t>
            </a:r>
            <a:r>
              <a:rPr lang="en-US" b="0" baseline="0" dirty="0" err="1" smtClean="0"/>
              <a:t>javascript</a:t>
            </a:r>
            <a:r>
              <a:rPr lang="en-US" b="0" baseline="0" dirty="0" smtClean="0"/>
              <a:t> syntax in </a:t>
            </a:r>
            <a:r>
              <a:rPr lang="en-US" b="0" baseline="0" dirty="0" err="1" smtClean="0"/>
              <a:t>showAsync</a:t>
            </a:r>
            <a:r>
              <a:rPr lang="en-US" b="0" baseline="0" dirty="0" smtClean="0"/>
              <a:t>.. </a:t>
            </a:r>
          </a:p>
          <a:p>
            <a:pPr marL="0" indent="0">
              <a:buFont typeface="+mj-lt"/>
              <a:buNone/>
            </a:pPr>
            <a:r>
              <a:rPr lang="en-US" b="0" baseline="0" dirty="0" smtClean="0"/>
              <a:t>Tease the audience.. Will this work? Injecting a statement? </a:t>
            </a:r>
          </a:p>
          <a:p>
            <a:pPr marL="0" indent="0">
              <a:buFont typeface="+mj-lt"/>
              <a:buNone/>
            </a:pPr>
            <a:r>
              <a:rPr lang="en-US" b="0" baseline="0" dirty="0" smtClean="0"/>
              <a:t> </a:t>
            </a:r>
          </a:p>
          <a:p>
            <a:endParaRPr lang="en-US" b="0" baseline="0" dirty="0" smtClean="0"/>
          </a:p>
          <a:p>
            <a:r>
              <a:rPr lang="en-US" b="1" baseline="0" dirty="0" smtClean="0"/>
              <a:t>Open </a:t>
            </a:r>
            <a:r>
              <a:rPr lang="en-US" b="1" baseline="0" dirty="0" err="1" smtClean="0"/>
              <a:t>Contoso</a:t>
            </a:r>
            <a:r>
              <a:rPr lang="en-US" b="1" baseline="0" dirty="0" smtClean="0"/>
              <a:t> Recipes in Blend ..  </a:t>
            </a:r>
          </a:p>
          <a:p>
            <a:pPr marL="228600" indent="-228600">
              <a:buFont typeface="+mj-lt"/>
              <a:buAutoNum type="arabicPeriod"/>
            </a:pPr>
            <a:r>
              <a:rPr lang="en-US" b="0" baseline="0" dirty="0" smtClean="0"/>
              <a:t>Make sure this is a copy for this session. You don’t want your changes preserved</a:t>
            </a:r>
          </a:p>
          <a:p>
            <a:pPr marL="228600" indent="-228600">
              <a:buFont typeface="+mj-lt"/>
              <a:buAutoNum type="arabicPeriod"/>
            </a:pPr>
            <a:r>
              <a:rPr lang="en-US" b="0" baseline="0" dirty="0" smtClean="0"/>
              <a:t>Demonstrate how blend uses live data … Explain the solution is data driven, yet it is all showing. </a:t>
            </a:r>
          </a:p>
          <a:p>
            <a:pPr marL="228600" indent="-228600">
              <a:buFont typeface="+mj-lt"/>
              <a:buAutoNum type="arabicPeriod"/>
            </a:pPr>
            <a:r>
              <a:rPr lang="en-US" b="0" baseline="0" dirty="0" smtClean="0"/>
              <a:t>Style something, demonstrating that blend is great for styling.. </a:t>
            </a:r>
          </a:p>
          <a:p>
            <a:pPr marL="228600" indent="-228600">
              <a:buFont typeface="+mj-lt"/>
              <a:buAutoNum type="arabicPeriod"/>
            </a:pPr>
            <a:r>
              <a:rPr lang="en-US" b="0" baseline="0" dirty="0" smtClean="0"/>
              <a:t>Drag a control somewhere into layout.. </a:t>
            </a:r>
          </a:p>
          <a:p>
            <a:endParaRPr lang="en-US" b="0" baseline="0" dirty="0" smtClean="0"/>
          </a:p>
        </p:txBody>
      </p:sp>
      <p:sp>
        <p:nvSpPr>
          <p:cNvPr id="4" name="Slide Number Placeholder 3"/>
          <p:cNvSpPr>
            <a:spLocks noGrp="1"/>
          </p:cNvSpPr>
          <p:nvPr>
            <p:ph type="sldNum" sz="quarter" idx="10"/>
          </p:nvPr>
        </p:nvSpPr>
        <p:spPr/>
        <p:txBody>
          <a:bodyPr/>
          <a:lstStyle/>
          <a:p>
            <a:fld id="{8B263312-38AA-4E1E-B2B5-0F8F122B24FE}" type="slidenum">
              <a:rPr lang="en-US" smtClean="0"/>
              <a:pPr/>
              <a:t>14</a:t>
            </a:fld>
            <a:endParaRPr lang="en-US" dirty="0"/>
          </a:p>
        </p:txBody>
      </p:sp>
    </p:spTree>
    <p:extLst>
      <p:ext uri="{BB962C8B-B14F-4D97-AF65-F5344CB8AC3E}">
        <p14:creationId xmlns:p14="http://schemas.microsoft.com/office/powerpoint/2010/main" val="109787028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15</a:t>
            </a:fld>
            <a:endParaRPr lang="en-US" dirty="0"/>
          </a:p>
        </p:txBody>
      </p:sp>
    </p:spTree>
    <p:extLst>
      <p:ext uri="{BB962C8B-B14F-4D97-AF65-F5344CB8AC3E}">
        <p14:creationId xmlns:p14="http://schemas.microsoft.com/office/powerpoint/2010/main" val="311594622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Demonstrate</a:t>
            </a:r>
            <a:r>
              <a:rPr lang="en-US" baseline="0" dirty="0" smtClean="0"/>
              <a:t> </a:t>
            </a:r>
            <a:r>
              <a:rPr lang="en-US" baseline="0" dirty="0" err="1" smtClean="0"/>
              <a:t>contoso</a:t>
            </a:r>
            <a:r>
              <a:rPr lang="en-US" baseline="0" dirty="0" smtClean="0"/>
              <a:t> recipes application </a:t>
            </a:r>
            <a:br>
              <a:rPr lang="en-US" baseline="0" dirty="0" smtClean="0"/>
            </a:br>
            <a:endParaRPr lang="en-US" baseline="0" dirty="0" smtClean="0"/>
          </a:p>
          <a:p>
            <a:pPr marL="228600" indent="-228600">
              <a:buFont typeface="+mj-lt"/>
              <a:buAutoNum type="arabicPeriod"/>
            </a:pPr>
            <a:r>
              <a:rPr lang="en-US" baseline="0" dirty="0" smtClean="0"/>
              <a:t>Show the use of the module pattern in </a:t>
            </a:r>
            <a:r>
              <a:rPr lang="en-US" baseline="0" dirty="0" err="1" smtClean="0"/>
              <a:t>javascript</a:t>
            </a:r>
            <a:r>
              <a:rPr lang="en-US" baseline="0" dirty="0" smtClean="0"/>
              <a:t>… </a:t>
            </a:r>
          </a:p>
          <a:p>
            <a:pPr marL="228600" indent="-228600">
              <a:buFont typeface="+mj-lt"/>
              <a:buAutoNum type="arabicPeriod"/>
            </a:pPr>
            <a:r>
              <a:rPr lang="en-US" baseline="0" dirty="0" smtClean="0"/>
              <a:t>Show the use of a promise.. </a:t>
            </a:r>
          </a:p>
          <a:p>
            <a:pPr marL="228600" indent="-228600">
              <a:buFont typeface="+mj-lt"/>
              <a:buAutoNum type="arabicPeriod"/>
            </a:pPr>
            <a:r>
              <a:rPr lang="en-US" baseline="0" dirty="0" smtClean="0"/>
              <a:t>Show the navigation </a:t>
            </a:r>
          </a:p>
          <a:p>
            <a:pPr marL="228600" indent="-228600">
              <a:buFont typeface="+mj-lt"/>
              <a:buAutoNum type="arabicPeriod"/>
            </a:pPr>
            <a:r>
              <a:rPr lang="en-US" baseline="0" dirty="0" smtClean="0"/>
              <a:t>Show the </a:t>
            </a:r>
            <a:r>
              <a:rPr lang="en-US" baseline="0" dirty="0" err="1" smtClean="0"/>
              <a:t>WinJS.application</a:t>
            </a:r>
            <a:r>
              <a:rPr lang="en-US" baseline="0" dirty="0" smtClean="0"/>
              <a:t> object </a:t>
            </a:r>
          </a:p>
          <a:p>
            <a:pPr marL="228600" indent="-228600">
              <a:buFont typeface="+mj-lt"/>
              <a:buAutoNum type="arabicPeriod"/>
            </a:pPr>
            <a:endParaRPr lang="en-US" baseline="0" dirty="0" smtClean="0"/>
          </a:p>
          <a:p>
            <a:pPr marL="228600" indent="-228600">
              <a:buFont typeface="+mj-lt"/>
              <a:buAutoNum type="arabicPeriod"/>
            </a:pPr>
            <a:r>
              <a:rPr lang="en-US" baseline="0" dirty="0" smtClean="0"/>
              <a:t>To see all of these, it is trivial to do a search on the solution for //</a:t>
            </a:r>
            <a:r>
              <a:rPr lang="en-US" baseline="0" dirty="0" err="1" smtClean="0"/>
              <a:t>DEMO:WinJS</a:t>
            </a:r>
            <a:r>
              <a:rPr lang="en-US" baseline="0" dirty="0" smtClean="0"/>
              <a:t>  and you will be able to see areas to set breakpoints for discussion.. </a:t>
            </a:r>
          </a:p>
          <a:p>
            <a:pPr marL="228600" indent="-228600">
              <a:buFont typeface="+mj-lt"/>
              <a:buAutoNum type="arabicPeriod"/>
            </a:pPr>
            <a:endParaRPr lang="en-US" baseline="0" dirty="0" smtClean="0"/>
          </a:p>
          <a:p>
            <a:pPr marL="228600" indent="-228600">
              <a:buFont typeface="+mj-lt"/>
              <a:buAutoNum type="arabicPeriod"/>
            </a:pPr>
            <a:endParaRPr lang="en-US" baseline="0" dirty="0" smtClean="0"/>
          </a:p>
          <a:p>
            <a:endParaRPr lang="en-US" dirty="0"/>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554D4ECC-96F0-47CA-9552-017E5CDE38B1}" type="datetime1">
              <a:rPr lang="en-US" smtClean="0"/>
              <a:t>8/15/2012</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t>18</a:t>
            </a:fld>
            <a:endParaRPr lang="en-US" dirty="0"/>
          </a:p>
        </p:txBody>
      </p:sp>
    </p:spTree>
    <p:extLst>
      <p:ext uri="{BB962C8B-B14F-4D97-AF65-F5344CB8AC3E}">
        <p14:creationId xmlns:p14="http://schemas.microsoft.com/office/powerpoint/2010/main" val="12946573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If you prefer to use your own library,</a:t>
            </a:r>
            <a:r>
              <a:rPr lang="en-US" baseline="0" dirty="0" smtClean="0"/>
              <a:t> you can. As long as your app is compliant with SDK, you will be fine.. </a:t>
            </a:r>
            <a:endParaRPr lang="en-US" dirty="0" smtClean="0"/>
          </a:p>
          <a:p>
            <a:r>
              <a:rPr lang="en-US" dirty="0" smtClean="0"/>
              <a:t>At build, we explicitly</a:t>
            </a:r>
            <a:r>
              <a:rPr lang="en-US" baseline="0" dirty="0" smtClean="0"/>
              <a:t> wrote a sample (finance) using </a:t>
            </a:r>
            <a:r>
              <a:rPr lang="en-US" baseline="0" dirty="0" err="1" smtClean="0"/>
              <a:t>jQuery</a:t>
            </a:r>
            <a:r>
              <a:rPr lang="en-US" baseline="0" dirty="0" smtClean="0"/>
              <a:t>…  </a:t>
            </a:r>
            <a:r>
              <a:rPr lang="en-US" dirty="0" smtClean="0"/>
              <a:t>It works very well..  </a:t>
            </a:r>
          </a:p>
          <a:p>
            <a:r>
              <a:rPr lang="en-US" baseline="0" dirty="0" smtClean="0"/>
              <a:t/>
            </a:r>
            <a:br>
              <a:rPr lang="en-US" baseline="0" dirty="0" smtClean="0"/>
            </a:br>
            <a:r>
              <a:rPr lang="en-US" baseline="0" dirty="0" smtClean="0"/>
              <a:t>If you are bringing your own library, here is the advise that I can give you:</a:t>
            </a:r>
          </a:p>
          <a:p>
            <a:r>
              <a:rPr lang="en-US" baseline="0" dirty="0" smtClean="0"/>
              <a:t>Mix &amp; Match works fine. WinJS does a lot of things well, such as simplifying the object model, wrappers for file system, implementing the promise pattern, etc..  Use WinJS for all of that.. </a:t>
            </a:r>
          </a:p>
          <a:p>
            <a:r>
              <a:rPr lang="en-US" baseline="0" dirty="0" smtClean="0"/>
              <a:t>Use your favorite library for everything else, but do try to adhere to the Metro UI and the Windows personality. Your users will appreciate it if you do.. </a:t>
            </a:r>
          </a:p>
          <a:p>
            <a:endParaRPr lang="en-US" baseline="0" dirty="0" smtClean="0"/>
          </a:p>
          <a:p>
            <a:endParaRPr lang="en-US" baseline="0" dirty="0" smtClean="0"/>
          </a:p>
          <a:p>
            <a:endParaRPr lang="en-US" dirty="0"/>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7F866B-1645-4730-9489-1FA4D5A1653D}" type="datetime1">
              <a:rPr lang="en-US" smtClean="0"/>
              <a:t>8/15/2012</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t>20</a:t>
            </a:fld>
            <a:endParaRPr lang="en-US" dirty="0"/>
          </a:p>
        </p:txBody>
      </p:sp>
    </p:spTree>
    <p:extLst>
      <p:ext uri="{BB962C8B-B14F-4D97-AF65-F5344CB8AC3E}">
        <p14:creationId xmlns:p14="http://schemas.microsoft.com/office/powerpoint/2010/main" val="278709711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lstStyle/>
          <a:p>
            <a:pPr marL="0" marR="0" indent="0" algn="l" defTabSz="914363" rtl="0" eaLnBrk="1" fontAlgn="auto" latinLnBrk="0" hangingPunct="1">
              <a:lnSpc>
                <a:spcPct val="90000"/>
              </a:lnSpc>
              <a:spcBef>
                <a:spcPts val="0"/>
              </a:spcBef>
              <a:spcAft>
                <a:spcPts val="333"/>
              </a:spcAft>
              <a:buClrTx/>
              <a:buSzTx/>
              <a:buFont typeface="+mj-lt"/>
              <a:buNone/>
              <a:tabLst/>
              <a:defRPr/>
            </a:pPr>
            <a:endParaRPr lang="en-US" dirty="0" smtClean="0"/>
          </a:p>
          <a:p>
            <a:pPr marL="0" marR="0" indent="0" algn="l" defTabSz="914363" rtl="0" eaLnBrk="1" fontAlgn="auto" latinLnBrk="0" hangingPunct="1">
              <a:lnSpc>
                <a:spcPct val="90000"/>
              </a:lnSpc>
              <a:spcBef>
                <a:spcPts val="0"/>
              </a:spcBef>
              <a:spcAft>
                <a:spcPts val="333"/>
              </a:spcAft>
              <a:buClrTx/>
              <a:buSzTx/>
              <a:buFont typeface="+mj-lt"/>
              <a:buNone/>
              <a:tabLst/>
              <a:defRPr/>
            </a:pPr>
            <a:r>
              <a:rPr lang="en-US" dirty="0" smtClean="0"/>
              <a:t>Explain</a:t>
            </a:r>
            <a:r>
              <a:rPr lang="en-US" baseline="0" dirty="0" smtClean="0"/>
              <a:t> that what you are going to see is HTML5 and CSS3 and most of this is equally applicable to IE and Windows 8… </a:t>
            </a:r>
          </a:p>
          <a:p>
            <a:pPr marL="0" marR="0" indent="0" algn="l" defTabSz="914363" rtl="0" eaLnBrk="1" fontAlgn="auto" latinLnBrk="0" hangingPunct="1">
              <a:lnSpc>
                <a:spcPct val="90000"/>
              </a:lnSpc>
              <a:spcBef>
                <a:spcPts val="0"/>
              </a:spcBef>
              <a:spcAft>
                <a:spcPts val="333"/>
              </a:spcAft>
              <a:buClrTx/>
              <a:buSzTx/>
              <a:buFont typeface="+mj-lt"/>
              <a:buNone/>
              <a:tabLst/>
              <a:defRPr/>
            </a:pPr>
            <a:r>
              <a:rPr lang="en-US" baseline="0" dirty="0" smtClean="0"/>
              <a:t>Talk about being able to build great apps by leveraging the skills </a:t>
            </a:r>
            <a:endParaRPr lang="en-US" dirty="0"/>
          </a:p>
        </p:txBody>
      </p:sp>
      <p:sp>
        <p:nvSpPr>
          <p:cNvPr id="4" name="Slide Number Placeholder 3"/>
          <p:cNvSpPr>
            <a:spLocks noGrp="1"/>
          </p:cNvSpPr>
          <p:nvPr>
            <p:ph type="sldNum" sz="quarter" idx="10"/>
          </p:nvPr>
        </p:nvSpPr>
        <p:spPr/>
        <p:txBody>
          <a:bodyPr/>
          <a:lstStyle/>
          <a:p>
            <a:fld id="{26C70BA7-54A9-4C9D-A4D9-4CF62DB81B3C}" type="slidenum">
              <a:rPr lang="en-US" smtClean="0"/>
              <a:t>21</a:t>
            </a:fld>
            <a:endParaRPr lang="en-US" dirty="0"/>
          </a:p>
        </p:txBody>
      </p:sp>
    </p:spTree>
    <p:extLst>
      <p:ext uri="{BB962C8B-B14F-4D97-AF65-F5344CB8AC3E}">
        <p14:creationId xmlns:p14="http://schemas.microsoft.com/office/powerpoint/2010/main" val="284630693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lstStyle/>
          <a:p>
            <a:pPr marL="0" marR="0" indent="0" algn="l" defTabSz="914363" rtl="0" eaLnBrk="1" fontAlgn="auto" latinLnBrk="0" hangingPunct="1">
              <a:lnSpc>
                <a:spcPct val="90000"/>
              </a:lnSpc>
              <a:spcBef>
                <a:spcPts val="0"/>
              </a:spcBef>
              <a:spcAft>
                <a:spcPts val="333"/>
              </a:spcAft>
              <a:buClrTx/>
              <a:buSzTx/>
              <a:buFont typeface="+mj-lt"/>
              <a:buNone/>
              <a:tabLst/>
              <a:defRPr/>
            </a:pPr>
            <a:endParaRPr lang="en-US" dirty="0"/>
          </a:p>
        </p:txBody>
      </p:sp>
      <p:sp>
        <p:nvSpPr>
          <p:cNvPr id="4" name="Slide Number Placeholder 3"/>
          <p:cNvSpPr>
            <a:spLocks noGrp="1"/>
          </p:cNvSpPr>
          <p:nvPr>
            <p:ph type="sldNum" sz="quarter" idx="10"/>
          </p:nvPr>
        </p:nvSpPr>
        <p:spPr/>
        <p:txBody>
          <a:bodyPr/>
          <a:lstStyle/>
          <a:p>
            <a:fld id="{26C70BA7-54A9-4C9D-A4D9-4CF62DB81B3C}" type="slidenum">
              <a:rPr lang="en-US" smtClean="0"/>
              <a:t>2</a:t>
            </a:fld>
            <a:endParaRPr lang="en-US"/>
          </a:p>
        </p:txBody>
      </p:sp>
    </p:spTree>
    <p:extLst>
      <p:ext uri="{BB962C8B-B14F-4D97-AF65-F5344CB8AC3E}">
        <p14:creationId xmlns:p14="http://schemas.microsoft.com/office/powerpoint/2010/main" val="284630693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You are here !!  The focus will be HTML/JS…  </a:t>
            </a:r>
          </a:p>
          <a:p>
            <a:endParaRPr lang="en-US" dirty="0" smtClean="0"/>
          </a:p>
          <a:p>
            <a:r>
              <a:rPr lang="en-US" dirty="0" smtClean="0"/>
              <a:t>Click… </a:t>
            </a:r>
            <a:br>
              <a:rPr lang="en-US" dirty="0" smtClean="0"/>
            </a:br>
            <a:r>
              <a:rPr lang="en-US" dirty="0" smtClean="0"/>
              <a:t>But do remember </a:t>
            </a:r>
            <a:r>
              <a:rPr lang="en-US" dirty="0" err="1" smtClean="0"/>
              <a:t>WInRT</a:t>
            </a:r>
            <a:r>
              <a:rPr lang="en-US" dirty="0" smtClean="0"/>
              <a:t> is helping.. And is available</a:t>
            </a:r>
            <a:r>
              <a:rPr lang="en-US" baseline="0" dirty="0" smtClean="0"/>
              <a:t> to provide infrastructure.. We will see a little bit of WinRT in action in some demos </a:t>
            </a:r>
          </a:p>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3</a:t>
            </a:fld>
            <a:endParaRPr lang="en-US" dirty="0"/>
          </a:p>
        </p:txBody>
      </p:sp>
    </p:spTree>
    <p:extLst>
      <p:ext uri="{BB962C8B-B14F-4D97-AF65-F5344CB8AC3E}">
        <p14:creationId xmlns:p14="http://schemas.microsoft.com/office/powerpoint/2010/main" val="148864450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4</a:t>
            </a:fld>
            <a:endParaRPr lang="en-US" dirty="0"/>
          </a:p>
        </p:txBody>
      </p:sp>
    </p:spTree>
    <p:extLst>
      <p:ext uri="{BB962C8B-B14F-4D97-AF65-F5344CB8AC3E}">
        <p14:creationId xmlns:p14="http://schemas.microsoft.com/office/powerpoint/2010/main" val="311594622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indent="0" algn="l" defTabSz="914363" rtl="0" eaLnBrk="1" fontAlgn="auto" latinLnBrk="0" hangingPunct="1">
              <a:lnSpc>
                <a:spcPct val="90000"/>
              </a:lnSpc>
              <a:spcBef>
                <a:spcPts val="0"/>
              </a:spcBef>
              <a:spcAft>
                <a:spcPts val="333"/>
              </a:spcAft>
              <a:buClrTx/>
              <a:buSzTx/>
              <a:buFont typeface="Wingdings" pitchFamily="2" charset="2"/>
              <a:buNone/>
              <a:tabLst/>
              <a:defRPr/>
            </a:pPr>
            <a:r>
              <a:rPr lang="en-US" b="1" dirty="0" smtClean="0"/>
              <a:t>Talking</a:t>
            </a:r>
            <a:r>
              <a:rPr lang="en-US" b="1" baseline="0" dirty="0" smtClean="0"/>
              <a:t> Track:</a:t>
            </a:r>
            <a:endParaRPr lang="en-US" dirty="0" smtClean="0"/>
          </a:p>
          <a:p>
            <a:pPr marL="171450" indent="-171450">
              <a:buFont typeface="Wingdings" pitchFamily="2" charset="2"/>
              <a:buChar char="§"/>
            </a:pPr>
            <a:r>
              <a:rPr lang="en-US" dirty="0" smtClean="0"/>
              <a:t>IE9</a:t>
            </a:r>
            <a:r>
              <a:rPr lang="en-US" baseline="0" dirty="0" smtClean="0"/>
              <a:t> was a first step towards modern web standards.  Our approach was to build on a stable, site-ready technologies that developers could confidently use including HTML5 Canvas, Video/Audio, SVG, and </a:t>
            </a:r>
            <a:r>
              <a:rPr lang="en-US" baseline="0" dirty="0" err="1" smtClean="0"/>
              <a:t>Geolocation</a:t>
            </a:r>
            <a:r>
              <a:rPr lang="en-US" baseline="0" dirty="0" smtClean="0"/>
              <a:t>.</a:t>
            </a:r>
            <a:endParaRPr lang="en-US" baseline="0" dirty="0"/>
          </a:p>
          <a:p>
            <a:pPr marL="171450" indent="-171450">
              <a:buFont typeface="Wingdings" pitchFamily="2" charset="2"/>
              <a:buChar char="§"/>
            </a:pPr>
            <a:r>
              <a:rPr lang="en-US" baseline="0" dirty="0" smtClean="0"/>
              <a:t>IE9 also introduced the concept of a faster browser through hardware acceleration.  It’s the idea that a browser can take full advantage of modern PC hardware (like a graphics card or GPU) to deliver web performance that is a good as native apps in Windows.  Developers needs only write their sites with web standards to take advantage of it.</a:t>
            </a:r>
          </a:p>
          <a:p>
            <a:pPr marL="171450" indent="-171450">
              <a:buFont typeface="Wingdings" pitchFamily="2" charset="2"/>
              <a:buChar char="§"/>
            </a:pPr>
            <a:endParaRPr lang="en-US" baseline="0" dirty="0" smtClean="0"/>
          </a:p>
          <a:p>
            <a:pPr marL="0" marR="0" indent="0" algn="l" defTabSz="914363" rtl="0" eaLnBrk="1" fontAlgn="auto" latinLnBrk="0" hangingPunct="1">
              <a:lnSpc>
                <a:spcPct val="90000"/>
              </a:lnSpc>
              <a:spcBef>
                <a:spcPts val="0"/>
              </a:spcBef>
              <a:spcAft>
                <a:spcPts val="333"/>
              </a:spcAft>
              <a:buClrTx/>
              <a:buSzTx/>
              <a:buFont typeface="Wingdings" pitchFamily="2" charset="2"/>
              <a:buNone/>
              <a:tabLst/>
              <a:defRPr/>
            </a:pPr>
            <a:r>
              <a:rPr lang="en-US" b="1" dirty="0" smtClean="0"/>
              <a:t>Links:</a:t>
            </a:r>
          </a:p>
          <a:p>
            <a:pPr marL="171450" marR="0" indent="-171450" algn="l" defTabSz="914363" rtl="0" eaLnBrk="1" fontAlgn="auto" latinLnBrk="0" hangingPunct="1">
              <a:lnSpc>
                <a:spcPct val="90000"/>
              </a:lnSpc>
              <a:spcBef>
                <a:spcPts val="0"/>
              </a:spcBef>
              <a:spcAft>
                <a:spcPts val="333"/>
              </a:spcAft>
              <a:buClrTx/>
              <a:buSzTx/>
              <a:buFont typeface="Wingdings" pitchFamily="2" charset="2"/>
              <a:buChar char="§"/>
              <a:tabLst/>
              <a:defRPr/>
            </a:pPr>
            <a:r>
              <a:rPr lang="en-US" b="0" dirty="0" smtClean="0"/>
              <a:t>Site-ready</a:t>
            </a:r>
            <a:r>
              <a:rPr lang="en-US" b="0" baseline="0" dirty="0" smtClean="0"/>
              <a:t> web standards (http://blogs.msdn.com/b/ie/archive/2011/06/29/site-ready-html5-second-ie10-platform-preview-available-for-developers.aspx)</a:t>
            </a:r>
            <a:endParaRPr lang="en-US" b="0" dirty="0" smtClean="0"/>
          </a:p>
          <a:p>
            <a:pPr marL="171450" marR="0" indent="-171450" algn="l" defTabSz="914363" rtl="0" eaLnBrk="1" fontAlgn="auto" latinLnBrk="0" hangingPunct="1">
              <a:lnSpc>
                <a:spcPct val="90000"/>
              </a:lnSpc>
              <a:spcBef>
                <a:spcPts val="0"/>
              </a:spcBef>
              <a:spcAft>
                <a:spcPts val="333"/>
              </a:spcAft>
              <a:buClrTx/>
              <a:buSzTx/>
              <a:buFont typeface="Wingdings" pitchFamily="2" charset="2"/>
              <a:buChar char="§"/>
              <a:tabLst/>
              <a:defRPr/>
            </a:pPr>
            <a:r>
              <a:rPr lang="en-US" b="0" dirty="0" smtClean="0"/>
              <a:t>Hardware</a:t>
            </a:r>
            <a:r>
              <a:rPr lang="en-US" b="0" baseline="0" dirty="0" smtClean="0"/>
              <a:t> acceleration (http://blogs.msdn.com/b/ie/archive/2011/04/26/understanding-differences-in-hardware-acceleration-through-paintball.aspx)</a:t>
            </a:r>
          </a:p>
          <a:p>
            <a:pPr marL="171450" marR="0" indent="-171450" algn="l" defTabSz="914363" rtl="0" eaLnBrk="1" fontAlgn="auto" latinLnBrk="0" hangingPunct="1">
              <a:lnSpc>
                <a:spcPct val="90000"/>
              </a:lnSpc>
              <a:spcBef>
                <a:spcPts val="0"/>
              </a:spcBef>
              <a:spcAft>
                <a:spcPts val="333"/>
              </a:spcAft>
              <a:buClrTx/>
              <a:buSzTx/>
              <a:buFont typeface="Wingdings" pitchFamily="2" charset="2"/>
              <a:buChar char="§"/>
              <a:tabLst/>
              <a:defRPr/>
            </a:pPr>
            <a:endParaRPr lang="en-US" b="0" dirty="0" smtClean="0"/>
          </a:p>
          <a:p>
            <a:pPr marL="171450" indent="-171450">
              <a:buFont typeface="Wingdings" pitchFamily="2" charset="2"/>
              <a:buChar char="§"/>
            </a:pPr>
            <a:endParaRPr lang="en-US" baseline="0" dirty="0" smtClean="0"/>
          </a:p>
        </p:txBody>
      </p:sp>
      <p:sp>
        <p:nvSpPr>
          <p:cNvPr id="4" name="Slide Number Placeholder 3"/>
          <p:cNvSpPr>
            <a:spLocks noGrp="1"/>
          </p:cNvSpPr>
          <p:nvPr>
            <p:ph type="sldNum" sz="quarter" idx="10"/>
          </p:nvPr>
        </p:nvSpPr>
        <p:spPr/>
        <p:txBody>
          <a:bodyPr/>
          <a:lstStyle/>
          <a:p>
            <a:fld id="{8B263312-38AA-4E1E-B2B5-0F8F122B24FE}" type="slidenum">
              <a:rPr lang="en-US" smtClean="0"/>
              <a:pPr/>
              <a:t>5</a:t>
            </a:fld>
            <a:endParaRPr lang="en-US" dirty="0"/>
          </a:p>
        </p:txBody>
      </p:sp>
    </p:spTree>
    <p:extLst>
      <p:ext uri="{BB962C8B-B14F-4D97-AF65-F5344CB8AC3E}">
        <p14:creationId xmlns:p14="http://schemas.microsoft.com/office/powerpoint/2010/main" val="191188446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indent="0" algn="l" defTabSz="914363" rtl="0" eaLnBrk="1" fontAlgn="auto" latinLnBrk="0" hangingPunct="1">
              <a:lnSpc>
                <a:spcPct val="90000"/>
              </a:lnSpc>
              <a:spcBef>
                <a:spcPts val="0"/>
              </a:spcBef>
              <a:spcAft>
                <a:spcPts val="333"/>
              </a:spcAft>
              <a:buClrTx/>
              <a:buSzTx/>
              <a:buFont typeface="Wingdings" pitchFamily="2" charset="2"/>
              <a:buNone/>
              <a:tabLst/>
              <a:defRPr/>
            </a:pPr>
            <a:r>
              <a:rPr lang="en-US" b="1" dirty="0" smtClean="0"/>
              <a:t>Talking</a:t>
            </a:r>
            <a:r>
              <a:rPr lang="en-US" b="1" baseline="0" dirty="0" smtClean="0"/>
              <a:t> Track:</a:t>
            </a:r>
            <a:endParaRPr lang="en-US" b="1" dirty="0" smtClean="0"/>
          </a:p>
          <a:p>
            <a:pPr marL="171450" marR="0" indent="-171450" algn="l" defTabSz="914363" rtl="0" eaLnBrk="1" fontAlgn="auto" latinLnBrk="0" hangingPunct="1">
              <a:lnSpc>
                <a:spcPct val="90000"/>
              </a:lnSpc>
              <a:spcBef>
                <a:spcPts val="0"/>
              </a:spcBef>
              <a:spcAft>
                <a:spcPts val="333"/>
              </a:spcAft>
              <a:buClrTx/>
              <a:buSzTx/>
              <a:buFont typeface="Wingdings" pitchFamily="2" charset="2"/>
              <a:buChar char="§"/>
              <a:tabLst/>
              <a:defRPr/>
            </a:pPr>
            <a:r>
              <a:rPr lang="en-US" dirty="0" smtClean="0"/>
              <a:t>IE10 is the next step in hardware</a:t>
            </a:r>
            <a:r>
              <a:rPr lang="en-US" baseline="0" dirty="0" smtClean="0"/>
              <a:t>-accelerated standards with 33 new standards supported (3x more than IE9).  </a:t>
            </a:r>
          </a:p>
          <a:p>
            <a:pPr marL="384431" marR="0" lvl="1" indent="-171450" algn="l" defTabSz="914363" rtl="0" eaLnBrk="1" fontAlgn="auto" latinLnBrk="0" hangingPunct="1">
              <a:lnSpc>
                <a:spcPct val="90000"/>
              </a:lnSpc>
              <a:spcBef>
                <a:spcPts val="0"/>
              </a:spcBef>
              <a:spcAft>
                <a:spcPts val="333"/>
              </a:spcAft>
              <a:buClrTx/>
              <a:buSzTx/>
              <a:buFont typeface="Wingdings" pitchFamily="2" charset="2"/>
              <a:buChar char="§"/>
              <a:tabLst/>
              <a:defRPr/>
            </a:pPr>
            <a:r>
              <a:rPr lang="en-US" baseline="0" dirty="0" smtClean="0"/>
              <a:t>It’s easier to design your site layout including </a:t>
            </a:r>
            <a:r>
              <a:rPr lang="en-US" baseline="0" dirty="0" err="1" smtClean="0"/>
              <a:t>flexbox</a:t>
            </a:r>
            <a:r>
              <a:rPr lang="en-US" baseline="0" dirty="0" smtClean="0"/>
              <a:t>, grid, animations, and transitions</a:t>
            </a:r>
          </a:p>
          <a:p>
            <a:pPr marL="384431" marR="0" lvl="1" indent="-171450" algn="l" defTabSz="914363" rtl="0" eaLnBrk="1" fontAlgn="auto" latinLnBrk="0" hangingPunct="1">
              <a:lnSpc>
                <a:spcPct val="90000"/>
              </a:lnSpc>
              <a:spcBef>
                <a:spcPts val="0"/>
              </a:spcBef>
              <a:spcAft>
                <a:spcPts val="333"/>
              </a:spcAft>
              <a:buClrTx/>
              <a:buSzTx/>
              <a:buFont typeface="Wingdings" pitchFamily="2" charset="2"/>
              <a:buChar char="§"/>
              <a:tabLst/>
              <a:defRPr/>
            </a:pPr>
            <a:r>
              <a:rPr lang="en-US" baseline="0" dirty="0" smtClean="0"/>
              <a:t>Drag and drop, forms, and </a:t>
            </a:r>
            <a:r>
              <a:rPr lang="en-US" baseline="0" dirty="0" err="1" smtClean="0"/>
              <a:t>FileAPI</a:t>
            </a:r>
            <a:r>
              <a:rPr lang="en-US" baseline="0" dirty="0" smtClean="0"/>
              <a:t> make the web feel more like native applications</a:t>
            </a:r>
          </a:p>
          <a:p>
            <a:pPr marL="384431" marR="0" lvl="1" indent="-171450" algn="l" defTabSz="914363" rtl="0" eaLnBrk="1" fontAlgn="auto" latinLnBrk="0" hangingPunct="1">
              <a:lnSpc>
                <a:spcPct val="90000"/>
              </a:lnSpc>
              <a:spcBef>
                <a:spcPts val="0"/>
              </a:spcBef>
              <a:spcAft>
                <a:spcPts val="333"/>
              </a:spcAft>
              <a:buClrTx/>
              <a:buSzTx/>
              <a:buFont typeface="Wingdings" pitchFamily="2" charset="2"/>
              <a:buChar char="§"/>
              <a:tabLst/>
              <a:defRPr/>
            </a:pPr>
            <a:r>
              <a:rPr lang="en-US" baseline="0" dirty="0" smtClean="0"/>
              <a:t>Sandbox, </a:t>
            </a:r>
            <a:r>
              <a:rPr lang="en-US" baseline="0" dirty="0" err="1" smtClean="0"/>
              <a:t>IndexedDB</a:t>
            </a:r>
            <a:r>
              <a:rPr lang="en-US" baseline="0" dirty="0" smtClean="0"/>
              <a:t> and a new set of Performance APIs help you build faster, more secure sites with large data sets</a:t>
            </a:r>
          </a:p>
          <a:p>
            <a:pPr marL="212981" marR="0" lvl="1" indent="0" algn="l" defTabSz="914363" rtl="0" eaLnBrk="1" fontAlgn="auto" latinLnBrk="0" hangingPunct="1">
              <a:lnSpc>
                <a:spcPct val="90000"/>
              </a:lnSpc>
              <a:spcBef>
                <a:spcPts val="0"/>
              </a:spcBef>
              <a:spcAft>
                <a:spcPts val="333"/>
              </a:spcAft>
              <a:buClrTx/>
              <a:buSzTx/>
              <a:buFont typeface="Wingdings" pitchFamily="2" charset="2"/>
              <a:buNone/>
              <a:tabLst/>
              <a:defRPr/>
            </a:pPr>
            <a:endParaRPr lang="en-US" baseline="0" dirty="0" smtClean="0"/>
          </a:p>
          <a:p>
            <a:pPr marL="171450" marR="0" indent="-171450" algn="l" defTabSz="914363" rtl="0" eaLnBrk="1" fontAlgn="auto" latinLnBrk="0" hangingPunct="1">
              <a:lnSpc>
                <a:spcPct val="90000"/>
              </a:lnSpc>
              <a:spcBef>
                <a:spcPts val="0"/>
              </a:spcBef>
              <a:spcAft>
                <a:spcPts val="333"/>
              </a:spcAft>
              <a:buClrTx/>
              <a:buSzTx/>
              <a:buFont typeface="Wingdings" pitchFamily="2" charset="2"/>
              <a:buChar char="§"/>
              <a:tabLst/>
              <a:defRPr/>
            </a:pPr>
            <a:r>
              <a:rPr lang="en-US" baseline="0" dirty="0" smtClean="0"/>
              <a:t>Changes between IE9 to IE10 also demonstrate how standards-based technologies evolve:</a:t>
            </a:r>
          </a:p>
          <a:p>
            <a:pPr marL="384431" marR="0" lvl="1" indent="-171450" algn="l" defTabSz="914363" rtl="0" eaLnBrk="1" fontAlgn="auto" latinLnBrk="0" hangingPunct="1">
              <a:lnSpc>
                <a:spcPct val="90000"/>
              </a:lnSpc>
              <a:spcBef>
                <a:spcPts val="0"/>
              </a:spcBef>
              <a:spcAft>
                <a:spcPts val="333"/>
              </a:spcAft>
              <a:buClrTx/>
              <a:buSzTx/>
              <a:buFont typeface="Wingdings" pitchFamily="2" charset="2"/>
              <a:buChar char="§"/>
              <a:tabLst/>
              <a:defRPr/>
            </a:pPr>
            <a:r>
              <a:rPr lang="en-US" baseline="0" dirty="0" err="1" smtClean="0"/>
              <a:t>WebSockets</a:t>
            </a:r>
            <a:r>
              <a:rPr lang="en-US" baseline="0" dirty="0" smtClean="0"/>
              <a:t> is a great example of this, which </a:t>
            </a:r>
            <a:r>
              <a:rPr lang="en-US" dirty="0" smtClean="0"/>
              <a:t>delivers real-time notifications and updates in the browser</a:t>
            </a:r>
            <a:r>
              <a:rPr lang="en-US" baseline="0" dirty="0" smtClean="0"/>
              <a:t>.  The spec has made significant progress in the past months in working groups like the W3C.  Microsoft tests and vets specs like </a:t>
            </a:r>
            <a:r>
              <a:rPr lang="en-US" baseline="0" dirty="0" err="1" smtClean="0"/>
              <a:t>WebSockets</a:t>
            </a:r>
            <a:r>
              <a:rPr lang="en-US" baseline="0" dirty="0" smtClean="0"/>
              <a:t> in our HTML5 Labs and has contributed over 456 new test cases since IE9 launch. In this case, </a:t>
            </a:r>
            <a:r>
              <a:rPr lang="en-US" baseline="0" dirty="0" err="1" smtClean="0"/>
              <a:t>WebSockets</a:t>
            </a:r>
            <a:r>
              <a:rPr lang="en-US" baseline="0" dirty="0" smtClean="0"/>
              <a:t> was stabilized and recommended to the Internet Engineering Steering Group for final approval.  It was included into IE10 through our platform previews</a:t>
            </a:r>
          </a:p>
          <a:p>
            <a:pPr marL="212981" marR="0" lvl="1" indent="0" algn="l" defTabSz="914363" rtl="0" eaLnBrk="1" fontAlgn="auto" latinLnBrk="0" hangingPunct="1">
              <a:lnSpc>
                <a:spcPct val="90000"/>
              </a:lnSpc>
              <a:spcBef>
                <a:spcPts val="0"/>
              </a:spcBef>
              <a:spcAft>
                <a:spcPts val="333"/>
              </a:spcAft>
              <a:buClrTx/>
              <a:buSzTx/>
              <a:buFont typeface="Wingdings" pitchFamily="2" charset="2"/>
              <a:buNone/>
              <a:tabLst/>
              <a:defRPr/>
            </a:pPr>
            <a:endParaRPr lang="en-US" baseline="0" dirty="0" smtClean="0"/>
          </a:p>
          <a:p>
            <a:pPr marL="0" marR="0" lvl="0" indent="0" algn="l" defTabSz="914363" rtl="0" eaLnBrk="1" fontAlgn="auto" latinLnBrk="0" hangingPunct="1">
              <a:lnSpc>
                <a:spcPct val="90000"/>
              </a:lnSpc>
              <a:spcBef>
                <a:spcPts val="0"/>
              </a:spcBef>
              <a:spcAft>
                <a:spcPts val="333"/>
              </a:spcAft>
              <a:buClrTx/>
              <a:buSzTx/>
              <a:buFont typeface="Wingdings" pitchFamily="2" charset="2"/>
              <a:buNone/>
              <a:tabLst/>
              <a:defRPr/>
            </a:pPr>
            <a:r>
              <a:rPr lang="en-US" b="1" baseline="0" dirty="0" smtClean="0"/>
              <a:t>Links:</a:t>
            </a:r>
          </a:p>
          <a:p>
            <a:pPr marL="171450" marR="0" lvl="0" indent="-171450" algn="l" defTabSz="914363" rtl="0" eaLnBrk="1" fontAlgn="auto" latinLnBrk="0" hangingPunct="1">
              <a:lnSpc>
                <a:spcPct val="90000"/>
              </a:lnSpc>
              <a:spcBef>
                <a:spcPts val="0"/>
              </a:spcBef>
              <a:spcAft>
                <a:spcPts val="333"/>
              </a:spcAft>
              <a:buClrTx/>
              <a:buSzTx/>
              <a:buFont typeface="Wingdings" pitchFamily="2" charset="2"/>
              <a:buChar char="§"/>
              <a:tabLst/>
              <a:defRPr/>
            </a:pPr>
            <a:r>
              <a:rPr lang="en-US" baseline="0" dirty="0" smtClean="0"/>
              <a:t>List of IE10 supported standards (http://msdn.microsoft.com/en-us/library/ie/hh673549(v=vs.85).aspx)</a:t>
            </a:r>
          </a:p>
          <a:p>
            <a:pPr marL="171450" marR="0" lvl="0" indent="-171450" algn="l" defTabSz="914363" rtl="0" eaLnBrk="1" fontAlgn="auto" latinLnBrk="0" hangingPunct="1">
              <a:lnSpc>
                <a:spcPct val="90000"/>
              </a:lnSpc>
              <a:spcBef>
                <a:spcPts val="0"/>
              </a:spcBef>
              <a:spcAft>
                <a:spcPts val="333"/>
              </a:spcAft>
              <a:buClrTx/>
              <a:buSzTx/>
              <a:buFont typeface="Wingdings" pitchFamily="2" charset="2"/>
              <a:buChar char="§"/>
              <a:tabLst/>
              <a:defRPr/>
            </a:pPr>
            <a:r>
              <a:rPr lang="en-US" baseline="0" dirty="0" smtClean="0"/>
              <a:t>Site-ready web sockets (http://blogs.msdn.com/b/ie/archive/2011/09/15/site-ready-websockets.aspx)</a:t>
            </a:r>
          </a:p>
          <a:p>
            <a:pPr marL="171450" marR="0" lvl="0" indent="-171450" algn="l" defTabSz="914363" rtl="0" eaLnBrk="1" fontAlgn="auto" latinLnBrk="0" hangingPunct="1">
              <a:lnSpc>
                <a:spcPct val="90000"/>
              </a:lnSpc>
              <a:spcBef>
                <a:spcPts val="0"/>
              </a:spcBef>
              <a:spcAft>
                <a:spcPts val="333"/>
              </a:spcAft>
              <a:buClrTx/>
              <a:buSzTx/>
              <a:buFont typeface="Wingdings" pitchFamily="2" charset="2"/>
              <a:buChar char="§"/>
              <a:tabLst/>
              <a:defRPr/>
            </a:pPr>
            <a:r>
              <a:rPr lang="en-US" baseline="0" dirty="0" smtClean="0"/>
              <a:t>HTML5 Labs (http://html5labs.interoperabilitybridges.com/)</a:t>
            </a:r>
          </a:p>
          <a:p>
            <a:pPr marL="171450" marR="0" lvl="0" indent="-171450" algn="l" defTabSz="914363" rtl="0" eaLnBrk="1" fontAlgn="auto" latinLnBrk="0" hangingPunct="1">
              <a:lnSpc>
                <a:spcPct val="90000"/>
              </a:lnSpc>
              <a:spcBef>
                <a:spcPts val="0"/>
              </a:spcBef>
              <a:spcAft>
                <a:spcPts val="333"/>
              </a:spcAft>
              <a:buClrTx/>
              <a:buSzTx/>
              <a:buFont typeface="Wingdings" pitchFamily="2" charset="2"/>
              <a:buChar char="§"/>
              <a:tabLst/>
              <a:defRPr/>
            </a:pPr>
            <a:r>
              <a:rPr lang="en-US" baseline="0" dirty="0" smtClean="0"/>
              <a:t>IE Testing Center (http://samples.msdn.microsoft.com/ietestcenter/)</a:t>
            </a:r>
          </a:p>
          <a:p>
            <a:pPr marL="171450" marR="0" lvl="0" indent="-171450" algn="l" defTabSz="914363" rtl="0" eaLnBrk="1" fontAlgn="auto" latinLnBrk="0" hangingPunct="1">
              <a:lnSpc>
                <a:spcPct val="90000"/>
              </a:lnSpc>
              <a:spcBef>
                <a:spcPts val="0"/>
              </a:spcBef>
              <a:spcAft>
                <a:spcPts val="333"/>
              </a:spcAft>
              <a:buClrTx/>
              <a:buSzTx/>
              <a:buFont typeface="Wingdings" pitchFamily="2" charset="2"/>
              <a:buChar char="§"/>
              <a:tabLst/>
              <a:defRPr/>
            </a:pPr>
            <a:endParaRPr lang="en-US" baseline="0" dirty="0" smtClean="0"/>
          </a:p>
        </p:txBody>
      </p:sp>
      <p:sp>
        <p:nvSpPr>
          <p:cNvPr id="4" name="Slide Number Placeholder 3"/>
          <p:cNvSpPr>
            <a:spLocks noGrp="1"/>
          </p:cNvSpPr>
          <p:nvPr>
            <p:ph type="sldNum" sz="quarter" idx="10"/>
          </p:nvPr>
        </p:nvSpPr>
        <p:spPr/>
        <p:txBody>
          <a:bodyPr/>
          <a:lstStyle/>
          <a:p>
            <a:fld id="{8B263312-38AA-4E1E-B2B5-0F8F122B24FE}" type="slidenum">
              <a:rPr lang="en-US" smtClean="0"/>
              <a:pPr/>
              <a:t>6</a:t>
            </a:fld>
            <a:endParaRPr lang="en-US" dirty="0"/>
          </a:p>
        </p:txBody>
      </p:sp>
    </p:spTree>
    <p:extLst>
      <p:ext uri="{BB962C8B-B14F-4D97-AF65-F5344CB8AC3E}">
        <p14:creationId xmlns:p14="http://schemas.microsoft.com/office/powerpoint/2010/main" val="191188446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900" kern="1200" dirty="0" smtClean="0">
                <a:solidFill>
                  <a:schemeClr val="tx1"/>
                </a:solidFill>
                <a:effectLst/>
                <a:latin typeface="Segoe UI" pitchFamily="34" charset="0"/>
                <a:ea typeface="+mn-ea"/>
                <a:cs typeface="+mn-cs"/>
              </a:rPr>
              <a:t>One or more of these,</a:t>
            </a:r>
            <a:r>
              <a:rPr lang="en-US" sz="900" kern="1200" baseline="0" dirty="0" smtClean="0">
                <a:solidFill>
                  <a:schemeClr val="tx1"/>
                </a:solidFill>
                <a:effectLst/>
                <a:latin typeface="Segoe UI" pitchFamily="34" charset="0"/>
                <a:ea typeface="+mn-ea"/>
                <a:cs typeface="+mn-cs"/>
              </a:rPr>
              <a:t> bold is preferred. </a:t>
            </a:r>
            <a:endParaRPr lang="en-US" sz="900" kern="1200" dirty="0" smtClean="0">
              <a:solidFill>
                <a:schemeClr val="tx1"/>
              </a:solidFill>
              <a:effectLst/>
              <a:latin typeface="Segoe UI" pitchFamily="34" charset="0"/>
              <a:ea typeface="+mn-ea"/>
              <a:cs typeface="+mn-cs"/>
            </a:endParaRPr>
          </a:p>
          <a:p>
            <a:r>
              <a:rPr lang="en-US" sz="900" b="1" kern="1200" dirty="0" smtClean="0">
                <a:solidFill>
                  <a:schemeClr val="tx1"/>
                </a:solidFill>
                <a:effectLst/>
                <a:latin typeface="Segoe UI Light" pitchFamily="34" charset="0"/>
                <a:ea typeface="+mn-ea"/>
                <a:cs typeface="+mn-cs"/>
              </a:rPr>
              <a:t>CSS </a:t>
            </a:r>
          </a:p>
          <a:p>
            <a:r>
              <a:rPr lang="en-US" sz="900" b="1" kern="1200" dirty="0" smtClean="0">
                <a:solidFill>
                  <a:schemeClr val="tx1"/>
                </a:solidFill>
                <a:effectLst/>
                <a:latin typeface="Segoe UI Light" pitchFamily="34" charset="0"/>
                <a:ea typeface="+mn-ea"/>
                <a:cs typeface="+mn-cs"/>
              </a:rPr>
              <a:t>CSS Hands-on:</a:t>
            </a:r>
            <a:br>
              <a:rPr lang="en-US" sz="900" b="1" kern="1200" dirty="0" smtClean="0">
                <a:solidFill>
                  <a:schemeClr val="tx1"/>
                </a:solidFill>
                <a:effectLst/>
                <a:latin typeface="Segoe UI Light" pitchFamily="34" charset="0"/>
                <a:ea typeface="+mn-ea"/>
                <a:cs typeface="+mn-cs"/>
              </a:rPr>
            </a:br>
            <a:r>
              <a:rPr lang="en-US" sz="900" b="1" u="sng" kern="1200" dirty="0" smtClean="0">
                <a:solidFill>
                  <a:schemeClr val="tx1"/>
                </a:solidFill>
                <a:effectLst/>
                <a:latin typeface="Segoe UI Light" pitchFamily="34" charset="0"/>
                <a:ea typeface="+mn-ea"/>
                <a:cs typeface="+mn-cs"/>
                <a:hlinkClick r:id="rId3"/>
              </a:rPr>
              <a:t>http://ie.microsoft.com/testdrive/Graphics/hands-on-css3/</a:t>
            </a:r>
            <a:r>
              <a:rPr lang="en-US" sz="900" b="1" kern="1200" dirty="0" smtClean="0">
                <a:solidFill>
                  <a:schemeClr val="tx1"/>
                </a:solidFill>
                <a:effectLst/>
                <a:latin typeface="Segoe UI Light" pitchFamily="34" charset="0"/>
                <a:ea typeface="+mn-ea"/>
                <a:cs typeface="+mn-cs"/>
              </a:rPr>
              <a:t>	</a:t>
            </a:r>
          </a:p>
          <a:p>
            <a:r>
              <a:rPr lang="en-US" sz="900" kern="1200" dirty="0" smtClean="0">
                <a:solidFill>
                  <a:schemeClr val="tx1"/>
                </a:solidFill>
                <a:effectLst/>
                <a:latin typeface="Segoe UI Light" pitchFamily="34" charset="0"/>
                <a:ea typeface="+mn-ea"/>
                <a:cs typeface="+mn-cs"/>
              </a:rPr>
              <a:t>Grid system: </a:t>
            </a:r>
            <a:br>
              <a:rPr lang="en-US" sz="900" kern="1200" dirty="0" smtClean="0">
                <a:solidFill>
                  <a:schemeClr val="tx1"/>
                </a:solidFill>
                <a:effectLst/>
                <a:latin typeface="Segoe UI Light" pitchFamily="34" charset="0"/>
                <a:ea typeface="+mn-ea"/>
                <a:cs typeface="+mn-cs"/>
              </a:rPr>
            </a:br>
            <a:r>
              <a:rPr lang="en-US" sz="900" u="sng" kern="1200" dirty="0" smtClean="0">
                <a:solidFill>
                  <a:schemeClr val="tx1"/>
                </a:solidFill>
                <a:effectLst/>
                <a:latin typeface="Segoe UI Light" pitchFamily="34" charset="0"/>
                <a:ea typeface="+mn-ea"/>
                <a:cs typeface="+mn-cs"/>
                <a:hlinkClick r:id="rId4"/>
              </a:rPr>
              <a:t>http://ie.microsoft.com/testdrive/HTML5/GridSystem/Default.html</a:t>
            </a:r>
            <a:endParaRPr lang="en-US" sz="900" kern="1200" dirty="0" smtClean="0">
              <a:solidFill>
                <a:schemeClr val="tx1"/>
              </a:solidFill>
              <a:effectLst/>
              <a:latin typeface="Segoe UI Light" pitchFamily="34" charset="0"/>
              <a:ea typeface="+mn-ea"/>
              <a:cs typeface="+mn-cs"/>
            </a:endParaRPr>
          </a:p>
          <a:p>
            <a:r>
              <a:rPr lang="en-US" sz="900" kern="1200" dirty="0" smtClean="0">
                <a:solidFill>
                  <a:schemeClr val="tx1"/>
                </a:solidFill>
                <a:effectLst/>
                <a:latin typeface="Segoe UI Light" pitchFamily="34" charset="0"/>
                <a:ea typeface="+mn-ea"/>
                <a:cs typeface="+mn-cs"/>
              </a:rPr>
              <a:t>Gradient Editor</a:t>
            </a:r>
            <a:br>
              <a:rPr lang="en-US" sz="900" kern="1200" dirty="0" smtClean="0">
                <a:solidFill>
                  <a:schemeClr val="tx1"/>
                </a:solidFill>
                <a:effectLst/>
                <a:latin typeface="Segoe UI Light" pitchFamily="34" charset="0"/>
                <a:ea typeface="+mn-ea"/>
                <a:cs typeface="+mn-cs"/>
              </a:rPr>
            </a:br>
            <a:r>
              <a:rPr lang="en-US" sz="900" u="sng" kern="1200" dirty="0" smtClean="0">
                <a:solidFill>
                  <a:schemeClr val="tx1"/>
                </a:solidFill>
                <a:effectLst/>
                <a:latin typeface="Segoe UI Light" pitchFamily="34" charset="0"/>
                <a:ea typeface="+mn-ea"/>
                <a:cs typeface="+mn-cs"/>
                <a:hlinkClick r:id="rId5"/>
              </a:rPr>
              <a:t>http://ie.microsoft.com/testdrive/Graphics/CSSGradientBackgroundMaker/Default.html</a:t>
            </a:r>
            <a:endParaRPr lang="en-US" sz="900" kern="1200" dirty="0" smtClean="0">
              <a:solidFill>
                <a:schemeClr val="tx1"/>
              </a:solidFill>
              <a:effectLst/>
              <a:latin typeface="Segoe UI Light" pitchFamily="34" charset="0"/>
              <a:ea typeface="+mn-ea"/>
              <a:cs typeface="+mn-cs"/>
            </a:endParaRPr>
          </a:p>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8</a:t>
            </a:fld>
            <a:endParaRPr lang="en-US" dirty="0"/>
          </a:p>
        </p:txBody>
      </p:sp>
    </p:spTree>
    <p:extLst>
      <p:ext uri="{BB962C8B-B14F-4D97-AF65-F5344CB8AC3E}">
        <p14:creationId xmlns:p14="http://schemas.microsoft.com/office/powerpoint/2010/main" val="331448957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D2C10390-3FCE-4354-8845-BAE41CDD5A7E}" type="datetime1">
              <a:rPr lang="en-US" smtClean="0"/>
              <a:t>8/15/2012</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t>9</a:t>
            </a:fld>
            <a:endParaRPr lang="en-US" dirty="0"/>
          </a:p>
        </p:txBody>
      </p:sp>
    </p:spTree>
    <p:extLst>
      <p:ext uri="{BB962C8B-B14F-4D97-AF65-F5344CB8AC3E}">
        <p14:creationId xmlns:p14="http://schemas.microsoft.com/office/powerpoint/2010/main" val="231236892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smtClean="0"/>
          </a:p>
          <a:p>
            <a:r>
              <a:rPr lang="en-US" dirty="0" smtClean="0"/>
              <a:t>Choose</a:t>
            </a:r>
            <a:r>
              <a:rPr lang="en-US" baseline="0" dirty="0" smtClean="0"/>
              <a:t> two or three of the many demos we have on the IE 10 </a:t>
            </a:r>
            <a:r>
              <a:rPr lang="en-US" baseline="0" dirty="0" err="1" smtClean="0"/>
              <a:t>testdrive</a:t>
            </a:r>
            <a:r>
              <a:rPr lang="en-US" baseline="0" dirty="0" smtClean="0"/>
              <a:t> site. </a:t>
            </a:r>
          </a:p>
          <a:p>
            <a:r>
              <a:rPr lang="en-US" baseline="0" dirty="0" smtClean="0"/>
              <a:t>Try to end up on a high/graphical note..  Like the touch demo..</a:t>
            </a:r>
          </a:p>
          <a:p>
            <a:endParaRPr lang="en-US" baseline="0" dirty="0" smtClean="0"/>
          </a:p>
          <a:p>
            <a:endParaRPr lang="en-US" baseline="0" dirty="0" smtClean="0"/>
          </a:p>
          <a:p>
            <a:r>
              <a:rPr lang="en-US" sz="900" kern="1200" dirty="0" smtClean="0">
                <a:solidFill>
                  <a:schemeClr val="tx1"/>
                </a:solidFill>
                <a:effectLst/>
                <a:latin typeface="Segoe UI Light" pitchFamily="34" charset="0"/>
                <a:ea typeface="+mn-ea"/>
                <a:cs typeface="+mn-cs"/>
              </a:rPr>
              <a:t>Ecmascript5</a:t>
            </a:r>
            <a:br>
              <a:rPr lang="en-US" sz="900" kern="1200" dirty="0" smtClean="0">
                <a:solidFill>
                  <a:schemeClr val="tx1"/>
                </a:solidFill>
                <a:effectLst/>
                <a:latin typeface="Segoe UI Light" pitchFamily="34" charset="0"/>
                <a:ea typeface="+mn-ea"/>
                <a:cs typeface="+mn-cs"/>
              </a:rPr>
            </a:br>
            <a:r>
              <a:rPr lang="en-US" sz="900" u="sng" kern="1200" dirty="0" smtClean="0">
                <a:solidFill>
                  <a:schemeClr val="tx1"/>
                </a:solidFill>
                <a:effectLst/>
                <a:latin typeface="Segoe UI Light" pitchFamily="34" charset="0"/>
                <a:ea typeface="+mn-ea"/>
                <a:cs typeface="+mn-cs"/>
                <a:hlinkClick r:id="rId3"/>
              </a:rPr>
              <a:t>http://ie.microsoft.com/testdrive/HTML5/TryStrict/Default.html</a:t>
            </a:r>
            <a:endParaRPr lang="en-US" sz="900" kern="1200" dirty="0" smtClean="0">
              <a:solidFill>
                <a:schemeClr val="tx1"/>
              </a:solidFill>
              <a:effectLst/>
              <a:latin typeface="Segoe UI Light" pitchFamily="34" charset="0"/>
              <a:ea typeface="+mn-ea"/>
              <a:cs typeface="+mn-cs"/>
            </a:endParaRPr>
          </a:p>
          <a:p>
            <a:r>
              <a:rPr lang="en-US" sz="900" b="1" kern="1200" dirty="0" smtClean="0">
                <a:solidFill>
                  <a:schemeClr val="tx1"/>
                </a:solidFill>
                <a:effectLst/>
                <a:latin typeface="Segoe UI Light" pitchFamily="34" charset="0"/>
                <a:ea typeface="+mn-ea"/>
                <a:cs typeface="+mn-cs"/>
              </a:rPr>
              <a:t>Forms</a:t>
            </a:r>
            <a:br>
              <a:rPr lang="en-US" sz="900" b="1" kern="1200" dirty="0" smtClean="0">
                <a:solidFill>
                  <a:schemeClr val="tx1"/>
                </a:solidFill>
                <a:effectLst/>
                <a:latin typeface="Segoe UI Light" pitchFamily="34" charset="0"/>
                <a:ea typeface="+mn-ea"/>
                <a:cs typeface="+mn-cs"/>
              </a:rPr>
            </a:br>
            <a:r>
              <a:rPr lang="en-US" sz="900" b="1" u="sng" kern="1200" dirty="0" smtClean="0">
                <a:solidFill>
                  <a:schemeClr val="tx1"/>
                </a:solidFill>
                <a:effectLst/>
                <a:latin typeface="Segoe UI Light" pitchFamily="34" charset="0"/>
                <a:ea typeface="+mn-ea"/>
                <a:cs typeface="+mn-cs"/>
                <a:hlinkClick r:id="rId4"/>
              </a:rPr>
              <a:t>http://ie.microsoft.com/testdrive/HTML5/Forms/Default.html</a:t>
            </a:r>
            <a:r>
              <a:rPr lang="en-US" sz="900" b="1" kern="1200" dirty="0" smtClean="0">
                <a:solidFill>
                  <a:schemeClr val="tx1"/>
                </a:solidFill>
                <a:effectLst/>
                <a:latin typeface="Segoe UI Light" pitchFamily="34" charset="0"/>
                <a:ea typeface="+mn-ea"/>
                <a:cs typeface="+mn-cs"/>
              </a:rPr>
              <a:t> </a:t>
            </a:r>
            <a:endParaRPr lang="en-US" sz="900" kern="1200" dirty="0" smtClean="0">
              <a:solidFill>
                <a:schemeClr val="tx1"/>
              </a:solidFill>
              <a:effectLst/>
              <a:latin typeface="Segoe UI Light" pitchFamily="34" charset="0"/>
              <a:ea typeface="+mn-ea"/>
              <a:cs typeface="+mn-cs"/>
            </a:endParaRPr>
          </a:p>
          <a:p>
            <a:r>
              <a:rPr lang="en-US" sz="900" b="1" kern="1200" dirty="0" smtClean="0">
                <a:solidFill>
                  <a:schemeClr val="tx1"/>
                </a:solidFill>
                <a:effectLst/>
                <a:latin typeface="Segoe UI Light" pitchFamily="34" charset="0"/>
                <a:ea typeface="+mn-ea"/>
                <a:cs typeface="+mn-cs"/>
              </a:rPr>
              <a:t>Touch</a:t>
            </a:r>
            <a:br>
              <a:rPr lang="en-US" sz="900" b="1" kern="1200" dirty="0" smtClean="0">
                <a:solidFill>
                  <a:schemeClr val="tx1"/>
                </a:solidFill>
                <a:effectLst/>
                <a:latin typeface="Segoe UI Light" pitchFamily="34" charset="0"/>
                <a:ea typeface="+mn-ea"/>
                <a:cs typeface="+mn-cs"/>
              </a:rPr>
            </a:br>
            <a:r>
              <a:rPr lang="en-US" sz="900" b="1" u="sng" kern="1200" dirty="0" smtClean="0">
                <a:solidFill>
                  <a:schemeClr val="tx1"/>
                </a:solidFill>
                <a:effectLst/>
                <a:latin typeface="Segoe UI Light" pitchFamily="34" charset="0"/>
                <a:ea typeface="+mn-ea"/>
                <a:cs typeface="+mn-cs"/>
                <a:hlinkClick r:id="rId5"/>
              </a:rPr>
              <a:t>http://ie.microsoft.com/testdrive/Graphics/TouchEffects/</a:t>
            </a:r>
            <a:r>
              <a:rPr lang="en-US" sz="900" b="1" kern="1200" dirty="0" smtClean="0">
                <a:solidFill>
                  <a:schemeClr val="tx1"/>
                </a:solidFill>
                <a:effectLst/>
                <a:latin typeface="Segoe UI Light" pitchFamily="34" charset="0"/>
                <a:ea typeface="+mn-ea"/>
                <a:cs typeface="+mn-cs"/>
              </a:rPr>
              <a:t> </a:t>
            </a:r>
            <a:endParaRPr lang="en-US" sz="900" kern="1200" dirty="0" smtClean="0">
              <a:solidFill>
                <a:schemeClr val="tx1"/>
              </a:solidFill>
              <a:effectLst/>
              <a:latin typeface="Segoe UI Light" pitchFamily="34" charset="0"/>
              <a:ea typeface="+mn-ea"/>
              <a:cs typeface="+mn-cs"/>
            </a:endParaRPr>
          </a:p>
          <a:p>
            <a:r>
              <a:rPr lang="en-US" sz="900" kern="1200" dirty="0" smtClean="0">
                <a:solidFill>
                  <a:schemeClr val="tx1"/>
                </a:solidFill>
                <a:effectLst/>
                <a:latin typeface="Segoe UI Light" pitchFamily="34" charset="0"/>
                <a:ea typeface="+mn-ea"/>
                <a:cs typeface="+mn-cs"/>
              </a:rPr>
              <a:t>Web workers</a:t>
            </a:r>
            <a:br>
              <a:rPr lang="en-US" sz="900" kern="1200" dirty="0" smtClean="0">
                <a:solidFill>
                  <a:schemeClr val="tx1"/>
                </a:solidFill>
                <a:effectLst/>
                <a:latin typeface="Segoe UI Light" pitchFamily="34" charset="0"/>
                <a:ea typeface="+mn-ea"/>
                <a:cs typeface="+mn-cs"/>
              </a:rPr>
            </a:br>
            <a:r>
              <a:rPr lang="en-US" sz="900" u="sng" kern="1200" dirty="0" smtClean="0">
                <a:solidFill>
                  <a:schemeClr val="tx1"/>
                </a:solidFill>
                <a:effectLst/>
                <a:latin typeface="Segoe UI Light" pitchFamily="34" charset="0"/>
                <a:ea typeface="+mn-ea"/>
                <a:cs typeface="+mn-cs"/>
                <a:hlinkClick r:id="rId6"/>
              </a:rPr>
              <a:t>http://ie.microsoft.com/testdrive/HTML5/WebWorkerTest262/Default.html</a:t>
            </a:r>
            <a:endParaRPr lang="en-US" sz="900" kern="1200" dirty="0" smtClean="0">
              <a:solidFill>
                <a:schemeClr val="tx1"/>
              </a:solidFill>
              <a:effectLst/>
              <a:latin typeface="Segoe UI Light" pitchFamily="34" charset="0"/>
              <a:ea typeface="+mn-ea"/>
              <a:cs typeface="+mn-cs"/>
            </a:endParaRPr>
          </a:p>
          <a:p>
            <a:endParaRPr lang="en-US" baseline="0" dirty="0" smtClean="0"/>
          </a:p>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10</a:t>
            </a:fld>
            <a:endParaRPr lang="en-US" dirty="0"/>
          </a:p>
        </p:txBody>
      </p:sp>
    </p:spTree>
    <p:extLst>
      <p:ext uri="{BB962C8B-B14F-4D97-AF65-F5344CB8AC3E}">
        <p14:creationId xmlns:p14="http://schemas.microsoft.com/office/powerpoint/2010/main" val="109787028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978694" y="2192642"/>
            <a:ext cx="10237787" cy="914096"/>
          </a:xfrm>
        </p:spPr>
        <p:txBody>
          <a:bodyPr anchor="b" anchorCtr="0"/>
          <a:lstStyle>
            <a:lvl1pPr>
              <a:defRPr sz="6600" spc="-150" baseline="0">
                <a:solidFill>
                  <a:schemeClr val="tx1">
                    <a:alpha val="99000"/>
                  </a:schemeClr>
                </a:solidFill>
              </a:defRPr>
            </a:lvl1pPr>
          </a:lstStyle>
          <a:p>
            <a:r>
              <a:rPr lang="en-US" dirty="0" smtClean="0"/>
              <a:t>Click to edit title style</a:t>
            </a:r>
            <a:endParaRPr lang="en-US" dirty="0"/>
          </a:p>
        </p:txBody>
      </p:sp>
      <p:sp>
        <p:nvSpPr>
          <p:cNvPr id="5" name="Text Placeholder 4"/>
          <p:cNvSpPr>
            <a:spLocks noGrp="1"/>
          </p:cNvSpPr>
          <p:nvPr>
            <p:ph type="body" sz="quarter" idx="12" hasCustomPrompt="1"/>
          </p:nvPr>
        </p:nvSpPr>
        <p:spPr>
          <a:xfrm>
            <a:off x="978694" y="3425825"/>
            <a:ext cx="10237787" cy="498598"/>
          </a:xfrm>
        </p:spPr>
        <p:txBody>
          <a:bodyPr>
            <a:noAutofit/>
          </a:bodyPr>
          <a:lstStyle>
            <a:lvl1pPr marL="0" indent="0">
              <a:spcBef>
                <a:spcPts val="0"/>
              </a:spcBef>
              <a:buNone/>
              <a:defRPr spc="-70" baseline="0">
                <a:solidFill>
                  <a:schemeClr val="tx2">
                    <a:lumMod val="40000"/>
                    <a:lumOff val="60000"/>
                    <a:alpha val="99000"/>
                  </a:schemeClr>
                </a:solidFill>
                <a:latin typeface="+mj-lt"/>
              </a:defRPr>
            </a:lvl1pPr>
          </a:lstStyle>
          <a:p>
            <a:pPr lvl="0"/>
            <a:r>
              <a:rPr lang="en-US" dirty="0" smtClean="0"/>
              <a:t>Speaker Title</a:t>
            </a:r>
            <a:endParaRPr lang="en-US" dirty="0"/>
          </a:p>
        </p:txBody>
      </p:sp>
      <p:sp>
        <p:nvSpPr>
          <p:cNvPr id="452" name="Rectangle 451"/>
          <p:cNvSpPr/>
          <p:nvPr userDrawn="1"/>
        </p:nvSpPr>
        <p:spPr bwMode="auto">
          <a:xfrm>
            <a:off x="9847978" y="-160540"/>
            <a:ext cx="1828800" cy="1828800"/>
          </a:xfrm>
          <a:prstGeom prst="rect">
            <a:avLst/>
          </a:prstGeom>
          <a:noFill/>
          <a:ln w="28575">
            <a:solidFill>
              <a:schemeClr val="tx1">
                <a:alpha val="10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53" name="Rectangle 452"/>
          <p:cNvSpPr/>
          <p:nvPr userDrawn="1"/>
        </p:nvSpPr>
        <p:spPr bwMode="auto">
          <a:xfrm>
            <a:off x="9262520" y="1298576"/>
            <a:ext cx="1170916" cy="1170916"/>
          </a:xfrm>
          <a:prstGeom prst="rect">
            <a:avLst/>
          </a:prstGeom>
          <a:noFill/>
          <a:ln w="57150">
            <a:solidFill>
              <a:schemeClr val="tx1">
                <a:alpha val="2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54" name="Rectangle 453"/>
          <p:cNvSpPr/>
          <p:nvPr userDrawn="1"/>
        </p:nvSpPr>
        <p:spPr bwMode="auto">
          <a:xfrm>
            <a:off x="9262520" y="-160540"/>
            <a:ext cx="875010" cy="875010"/>
          </a:xfrm>
          <a:prstGeom prst="rect">
            <a:avLst/>
          </a:prstGeom>
          <a:noFill/>
          <a:ln w="57150">
            <a:solidFill>
              <a:schemeClr val="tx1">
                <a:alpha val="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55" name="Rectangle 454"/>
          <p:cNvSpPr/>
          <p:nvPr userDrawn="1"/>
        </p:nvSpPr>
        <p:spPr bwMode="auto">
          <a:xfrm>
            <a:off x="8219107" y="1423060"/>
            <a:ext cx="665432" cy="665432"/>
          </a:xfrm>
          <a:prstGeom prst="rect">
            <a:avLst/>
          </a:prstGeom>
          <a:noFill/>
          <a:ln w="28575">
            <a:solidFill>
              <a:schemeClr val="tx1">
                <a:alpha val="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56" name="Rectangle 455"/>
          <p:cNvSpPr/>
          <p:nvPr userDrawn="1"/>
        </p:nvSpPr>
        <p:spPr bwMode="auto">
          <a:xfrm>
            <a:off x="9262520" y="5753556"/>
            <a:ext cx="1170916" cy="1170916"/>
          </a:xfrm>
          <a:prstGeom prst="rect">
            <a:avLst/>
          </a:prstGeom>
          <a:noFill/>
          <a:ln w="76200">
            <a:solidFill>
              <a:schemeClr val="tx1">
                <a:alpha val="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57" name="Rectangle 456"/>
          <p:cNvSpPr/>
          <p:nvPr userDrawn="1"/>
        </p:nvSpPr>
        <p:spPr bwMode="auto">
          <a:xfrm>
            <a:off x="10527822" y="5081417"/>
            <a:ext cx="773912" cy="773912"/>
          </a:xfrm>
          <a:prstGeom prst="rect">
            <a:avLst/>
          </a:prstGeom>
          <a:noFill/>
          <a:ln w="19050">
            <a:solidFill>
              <a:schemeClr val="tx1">
                <a:alpha val="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58" name="Rectangle 457"/>
          <p:cNvSpPr/>
          <p:nvPr userDrawn="1"/>
        </p:nvSpPr>
        <p:spPr bwMode="auto">
          <a:xfrm>
            <a:off x="11216481" y="5610291"/>
            <a:ext cx="316712" cy="316712"/>
          </a:xfrm>
          <a:prstGeom prst="rect">
            <a:avLst/>
          </a:prstGeom>
          <a:noFill/>
          <a:ln w="19050">
            <a:solidFill>
              <a:schemeClr val="tx1">
                <a:alpha val="20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59" name="Rectangle 458"/>
          <p:cNvSpPr/>
          <p:nvPr userDrawn="1"/>
        </p:nvSpPr>
        <p:spPr bwMode="auto">
          <a:xfrm>
            <a:off x="10622883" y="6339014"/>
            <a:ext cx="2361286" cy="2361286"/>
          </a:xfrm>
          <a:prstGeom prst="rect">
            <a:avLst/>
          </a:prstGeom>
          <a:noFill/>
          <a:ln w="57150">
            <a:solidFill>
              <a:schemeClr val="tx1">
                <a:alpha val="10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60" name="Rectangle 459"/>
          <p:cNvSpPr/>
          <p:nvPr userDrawn="1"/>
        </p:nvSpPr>
        <p:spPr bwMode="auto">
          <a:xfrm>
            <a:off x="681947" y="442110"/>
            <a:ext cx="1255574" cy="1255574"/>
          </a:xfrm>
          <a:prstGeom prst="rect">
            <a:avLst/>
          </a:prstGeom>
          <a:noFill/>
          <a:ln w="57150">
            <a:solidFill>
              <a:schemeClr val="tx1">
                <a:alpha val="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61" name="Rectangle 460"/>
          <p:cNvSpPr/>
          <p:nvPr userDrawn="1"/>
        </p:nvSpPr>
        <p:spPr bwMode="auto">
          <a:xfrm>
            <a:off x="1866442" y="-160540"/>
            <a:ext cx="513190" cy="513190"/>
          </a:xfrm>
          <a:prstGeom prst="rect">
            <a:avLst/>
          </a:prstGeom>
          <a:noFill/>
          <a:ln w="19050">
            <a:solidFill>
              <a:schemeClr val="tx1">
                <a:alpha val="20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62" name="Rectangle 461"/>
          <p:cNvSpPr/>
          <p:nvPr userDrawn="1"/>
        </p:nvSpPr>
        <p:spPr bwMode="auto">
          <a:xfrm>
            <a:off x="11749866" y="1234418"/>
            <a:ext cx="244474" cy="244474"/>
          </a:xfrm>
          <a:prstGeom prst="rect">
            <a:avLst/>
          </a:prstGeom>
          <a:noFill/>
          <a:ln w="19050">
            <a:solidFill>
              <a:schemeClr val="tx1">
                <a:alpha val="10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63" name="Rectangle 462"/>
          <p:cNvSpPr/>
          <p:nvPr userDrawn="1"/>
        </p:nvSpPr>
        <p:spPr bwMode="auto">
          <a:xfrm>
            <a:off x="5824555" y="1918422"/>
            <a:ext cx="875010" cy="875010"/>
          </a:xfrm>
          <a:prstGeom prst="rect">
            <a:avLst/>
          </a:prstGeom>
          <a:noFill/>
          <a:ln w="9525">
            <a:solidFill>
              <a:schemeClr val="tx1">
                <a:alpha val="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64" name="Rectangle 463"/>
          <p:cNvSpPr/>
          <p:nvPr userDrawn="1"/>
        </p:nvSpPr>
        <p:spPr bwMode="auto">
          <a:xfrm>
            <a:off x="4973451" y="5410281"/>
            <a:ext cx="603404" cy="603404"/>
          </a:xfrm>
          <a:prstGeom prst="rect">
            <a:avLst/>
          </a:prstGeom>
          <a:noFill/>
          <a:ln w="38100">
            <a:solidFill>
              <a:schemeClr val="tx1">
                <a:alpha val="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65" name="Rectangle 464"/>
          <p:cNvSpPr/>
          <p:nvPr userDrawn="1"/>
        </p:nvSpPr>
        <p:spPr bwMode="auto">
          <a:xfrm>
            <a:off x="5629432" y="4681875"/>
            <a:ext cx="1030108" cy="1030108"/>
          </a:xfrm>
          <a:prstGeom prst="rect">
            <a:avLst/>
          </a:prstGeom>
          <a:noFill/>
          <a:ln w="57150">
            <a:solidFill>
              <a:schemeClr val="tx1">
                <a:alpha val="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dirty="0" err="1" smtClean="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7456424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Only">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bg2">
                    <a:alpha val="99000"/>
                  </a:schemeClr>
                </a:solidFill>
              </a:defRPr>
            </a:lvl1pPr>
          </a:lstStyle>
          <a:p>
            <a:r>
              <a:rPr lang="en-US" smtClean="0"/>
              <a:t>Click to edit Master title style</a:t>
            </a:r>
            <a:endParaRPr lang="en-US" dirty="0"/>
          </a:p>
        </p:txBody>
      </p:sp>
    </p:spTree>
    <p:extLst>
      <p:ext uri="{BB962C8B-B14F-4D97-AF65-F5344CB8AC3E}">
        <p14:creationId xmlns:p14="http://schemas.microsoft.com/office/powerpoint/2010/main" val="9987979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3_text_boxes">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bg2">
                    <a:alpha val="99000"/>
                  </a:schemeClr>
                </a:solidFill>
              </a:defRPr>
            </a:lvl1pPr>
          </a:lstStyle>
          <a:p>
            <a:r>
              <a:rPr lang="en-US" smtClean="0"/>
              <a:t>Click to edit Master title style</a:t>
            </a:r>
            <a:endParaRPr lang="en-US" dirty="0"/>
          </a:p>
        </p:txBody>
      </p:sp>
      <p:sp>
        <p:nvSpPr>
          <p:cNvPr id="9" name="Text Placeholder 8"/>
          <p:cNvSpPr>
            <a:spLocks noGrp="1"/>
          </p:cNvSpPr>
          <p:nvPr>
            <p:ph type="body" sz="quarter" idx="10"/>
          </p:nvPr>
        </p:nvSpPr>
        <p:spPr>
          <a:xfrm>
            <a:off x="4756214" y="2526576"/>
            <a:ext cx="2670048" cy="914400"/>
          </a:xfr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b" anchorCtr="0" forceAA="0" compatLnSpc="1">
            <a:prstTxWarp prst="textNoShape">
              <a:avLst/>
            </a:prstTxWarp>
            <a:normAutofit/>
          </a:bodyPr>
          <a:lstStyle>
            <a:lvl1pPr marL="0" indent="0">
              <a:buNone/>
              <a:defRPr lang="en-US" sz="2400" smtClean="0">
                <a:solidFill>
                  <a:schemeClr val="tx1">
                    <a:alpha val="99000"/>
                  </a:schemeClr>
                </a:solidFill>
                <a:ea typeface="Segoe UI" pitchFamily="34" charset="0"/>
                <a:cs typeface="Segoe UI" pitchFamily="34" charset="0"/>
              </a:defRPr>
            </a:lvl1pPr>
            <a:lvl2pPr>
              <a:defRPr lang="en-US" sz="1800" smtClean="0">
                <a:solidFill>
                  <a:schemeClr val="lt1"/>
                </a:solidFill>
              </a:defRPr>
            </a:lvl2pPr>
            <a:lvl3pPr>
              <a:defRPr lang="en-US" sz="1800" smtClean="0">
                <a:solidFill>
                  <a:schemeClr val="lt1"/>
                </a:solidFill>
              </a:defRPr>
            </a:lvl3pPr>
            <a:lvl4pPr>
              <a:defRPr lang="en-US" sz="1800" smtClean="0">
                <a:solidFill>
                  <a:schemeClr val="lt1"/>
                </a:solidFill>
              </a:defRPr>
            </a:lvl4pPr>
            <a:lvl5pPr>
              <a:defRPr lang="en-US" sz="1800">
                <a:solidFill>
                  <a:schemeClr val="lt1"/>
                </a:solidFill>
              </a:defRPr>
            </a:lvl5pPr>
          </a:lstStyle>
          <a:p>
            <a:pPr marL="0" lvl="0" defTabSz="914099" fontAlgn="base">
              <a:spcBef>
                <a:spcPct val="0"/>
              </a:spcBef>
              <a:spcAft>
                <a:spcPct val="0"/>
              </a:spcAft>
            </a:pPr>
            <a:r>
              <a:rPr lang="en-US" dirty="0" smtClean="0"/>
              <a:t>Click to edit Master text styles</a:t>
            </a:r>
          </a:p>
        </p:txBody>
      </p:sp>
      <p:sp>
        <p:nvSpPr>
          <p:cNvPr id="11" name="Text Placeholder 8"/>
          <p:cNvSpPr>
            <a:spLocks noGrp="1"/>
          </p:cNvSpPr>
          <p:nvPr>
            <p:ph type="body" sz="quarter" idx="12"/>
          </p:nvPr>
        </p:nvSpPr>
        <p:spPr>
          <a:xfrm>
            <a:off x="4756214" y="3440976"/>
            <a:ext cx="2670048" cy="1527048"/>
          </a:xfrm>
          <a:solidFill>
            <a:srgbClr val="C7C7C7"/>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91440" rIns="45720" bIns="91440" numCol="1" spcCol="0" rtlCol="0" fromWordArt="0" anchor="t" anchorCtr="0" forceAA="0" compatLnSpc="1">
            <a:prstTxWarp prst="textNoShape">
              <a:avLst/>
            </a:prstTxWarp>
            <a:normAutofit/>
          </a:bodyPr>
          <a:lstStyle>
            <a:lvl1pPr marL="0" indent="0">
              <a:buNone/>
              <a:defRPr lang="en-US" sz="1600" dirty="0" smtClean="0">
                <a:solidFill>
                  <a:srgbClr val="0072C6">
                    <a:lumMod val="50000"/>
                    <a:alpha val="99000"/>
                  </a:srgbClr>
                </a:solidFill>
              </a:defRPr>
            </a:lvl1pPr>
          </a:lstStyle>
          <a:p>
            <a:pPr marL="0" lvl="0">
              <a:spcBef>
                <a:spcPts val="1200"/>
              </a:spcBef>
            </a:pPr>
            <a:r>
              <a:rPr lang="en-US" dirty="0" smtClean="0"/>
              <a:t>Click to edit Master text styles</a:t>
            </a:r>
          </a:p>
        </p:txBody>
      </p:sp>
      <p:sp>
        <p:nvSpPr>
          <p:cNvPr id="12" name="Text Placeholder 8"/>
          <p:cNvSpPr>
            <a:spLocks noGrp="1"/>
          </p:cNvSpPr>
          <p:nvPr>
            <p:ph type="body" sz="quarter" idx="13"/>
          </p:nvPr>
        </p:nvSpPr>
        <p:spPr>
          <a:xfrm>
            <a:off x="7533397" y="2526576"/>
            <a:ext cx="2670048" cy="914400"/>
          </a:xfr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b" anchorCtr="0" forceAA="0" compatLnSpc="1">
            <a:prstTxWarp prst="textNoShape">
              <a:avLst/>
            </a:prstTxWarp>
            <a:normAutofit/>
          </a:bodyPr>
          <a:lstStyle>
            <a:lvl1pPr marL="0" indent="0">
              <a:buNone/>
              <a:defRPr lang="en-US" sz="2400" smtClean="0">
                <a:solidFill>
                  <a:schemeClr val="tx1">
                    <a:alpha val="99000"/>
                  </a:schemeClr>
                </a:solidFill>
                <a:ea typeface="Segoe UI" pitchFamily="34" charset="0"/>
                <a:cs typeface="Segoe UI" pitchFamily="34" charset="0"/>
              </a:defRPr>
            </a:lvl1pPr>
            <a:lvl2pPr>
              <a:defRPr lang="en-US" sz="1800" smtClean="0">
                <a:solidFill>
                  <a:schemeClr val="lt1"/>
                </a:solidFill>
              </a:defRPr>
            </a:lvl2pPr>
            <a:lvl3pPr>
              <a:defRPr lang="en-US" sz="1800" smtClean="0">
                <a:solidFill>
                  <a:schemeClr val="lt1"/>
                </a:solidFill>
              </a:defRPr>
            </a:lvl3pPr>
            <a:lvl4pPr>
              <a:defRPr lang="en-US" sz="1800" smtClean="0">
                <a:solidFill>
                  <a:schemeClr val="lt1"/>
                </a:solidFill>
              </a:defRPr>
            </a:lvl4pPr>
            <a:lvl5pPr>
              <a:defRPr lang="en-US" sz="1800">
                <a:solidFill>
                  <a:schemeClr val="lt1"/>
                </a:solidFill>
              </a:defRPr>
            </a:lvl5pPr>
          </a:lstStyle>
          <a:p>
            <a:pPr marL="0" lvl="0" defTabSz="914099" fontAlgn="base">
              <a:spcBef>
                <a:spcPct val="0"/>
              </a:spcBef>
              <a:spcAft>
                <a:spcPct val="0"/>
              </a:spcAft>
            </a:pPr>
            <a:r>
              <a:rPr lang="en-US" dirty="0" smtClean="0"/>
              <a:t>Click to edit Master text styles</a:t>
            </a:r>
          </a:p>
        </p:txBody>
      </p:sp>
      <p:sp>
        <p:nvSpPr>
          <p:cNvPr id="13" name="Text Placeholder 8"/>
          <p:cNvSpPr>
            <a:spLocks noGrp="1"/>
          </p:cNvSpPr>
          <p:nvPr>
            <p:ph type="body" sz="quarter" idx="14"/>
          </p:nvPr>
        </p:nvSpPr>
        <p:spPr>
          <a:xfrm>
            <a:off x="7533397" y="3440976"/>
            <a:ext cx="2670048" cy="1527048"/>
          </a:xfrm>
          <a:solidFill>
            <a:srgbClr val="C7C7C7"/>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91440" rIns="45720" bIns="91440" numCol="1" spcCol="0" rtlCol="0" fromWordArt="0" anchor="t" anchorCtr="0" forceAA="0" compatLnSpc="1">
            <a:prstTxWarp prst="textNoShape">
              <a:avLst/>
            </a:prstTxWarp>
            <a:normAutofit/>
          </a:bodyPr>
          <a:lstStyle>
            <a:lvl1pPr marL="0" indent="0">
              <a:buNone/>
              <a:defRPr lang="en-US" sz="1600" dirty="0" smtClean="0">
                <a:solidFill>
                  <a:srgbClr val="0072C6">
                    <a:lumMod val="50000"/>
                    <a:alpha val="99000"/>
                  </a:srgbClr>
                </a:solidFill>
              </a:defRPr>
            </a:lvl1pPr>
          </a:lstStyle>
          <a:p>
            <a:pPr marL="0" lvl="0">
              <a:spcBef>
                <a:spcPts val="1200"/>
              </a:spcBef>
            </a:pPr>
            <a:r>
              <a:rPr lang="en-US" dirty="0" smtClean="0"/>
              <a:t>Click to edit Master text styles</a:t>
            </a:r>
          </a:p>
        </p:txBody>
      </p:sp>
      <p:sp>
        <p:nvSpPr>
          <p:cNvPr id="14" name="Text Placeholder 8"/>
          <p:cNvSpPr>
            <a:spLocks noGrp="1"/>
          </p:cNvSpPr>
          <p:nvPr>
            <p:ph type="body" sz="quarter" idx="15"/>
          </p:nvPr>
        </p:nvSpPr>
        <p:spPr>
          <a:xfrm>
            <a:off x="1982115" y="2526576"/>
            <a:ext cx="2670048" cy="914400"/>
          </a:xfr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b" anchorCtr="0" forceAA="0" compatLnSpc="1">
            <a:prstTxWarp prst="textNoShape">
              <a:avLst/>
            </a:prstTxWarp>
            <a:normAutofit/>
          </a:bodyPr>
          <a:lstStyle>
            <a:lvl1pPr marL="0" indent="0">
              <a:buNone/>
              <a:defRPr lang="en-US" sz="2400" smtClean="0">
                <a:solidFill>
                  <a:schemeClr val="tx1">
                    <a:alpha val="99000"/>
                  </a:schemeClr>
                </a:solidFill>
                <a:ea typeface="Segoe UI" pitchFamily="34" charset="0"/>
                <a:cs typeface="Segoe UI" pitchFamily="34" charset="0"/>
              </a:defRPr>
            </a:lvl1pPr>
            <a:lvl2pPr>
              <a:defRPr lang="en-US" sz="1800" smtClean="0">
                <a:solidFill>
                  <a:schemeClr val="lt1"/>
                </a:solidFill>
              </a:defRPr>
            </a:lvl2pPr>
            <a:lvl3pPr>
              <a:defRPr lang="en-US" sz="1800" smtClean="0">
                <a:solidFill>
                  <a:schemeClr val="lt1"/>
                </a:solidFill>
              </a:defRPr>
            </a:lvl3pPr>
            <a:lvl4pPr>
              <a:defRPr lang="en-US" sz="1800" smtClean="0">
                <a:solidFill>
                  <a:schemeClr val="lt1"/>
                </a:solidFill>
              </a:defRPr>
            </a:lvl4pPr>
            <a:lvl5pPr>
              <a:defRPr lang="en-US" sz="1800">
                <a:solidFill>
                  <a:schemeClr val="lt1"/>
                </a:solidFill>
              </a:defRPr>
            </a:lvl5pPr>
          </a:lstStyle>
          <a:p>
            <a:pPr marL="0" lvl="0" defTabSz="914099" fontAlgn="base">
              <a:spcBef>
                <a:spcPct val="0"/>
              </a:spcBef>
              <a:spcAft>
                <a:spcPct val="0"/>
              </a:spcAft>
            </a:pPr>
            <a:r>
              <a:rPr lang="en-US" dirty="0" smtClean="0"/>
              <a:t>Click to edit Master text styles</a:t>
            </a:r>
          </a:p>
        </p:txBody>
      </p:sp>
      <p:sp>
        <p:nvSpPr>
          <p:cNvPr id="15" name="Text Placeholder 8"/>
          <p:cNvSpPr>
            <a:spLocks noGrp="1"/>
          </p:cNvSpPr>
          <p:nvPr>
            <p:ph type="body" sz="quarter" idx="16"/>
          </p:nvPr>
        </p:nvSpPr>
        <p:spPr>
          <a:xfrm>
            <a:off x="1982115" y="3440976"/>
            <a:ext cx="2670048" cy="1527048"/>
          </a:xfrm>
          <a:solidFill>
            <a:srgbClr val="C7C7C7"/>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91440" rIns="45720" bIns="91440" numCol="1" spcCol="0" rtlCol="0" fromWordArt="0" anchor="t" anchorCtr="0" forceAA="0" compatLnSpc="1">
            <a:prstTxWarp prst="textNoShape">
              <a:avLst/>
            </a:prstTxWarp>
            <a:normAutofit/>
          </a:bodyPr>
          <a:lstStyle>
            <a:lvl1pPr marL="0" indent="0">
              <a:buNone/>
              <a:defRPr lang="en-US" sz="1600" dirty="0" smtClean="0">
                <a:solidFill>
                  <a:srgbClr val="0072C6">
                    <a:lumMod val="50000"/>
                    <a:alpha val="99000"/>
                  </a:srgbClr>
                </a:solidFill>
              </a:defRPr>
            </a:lvl1pPr>
          </a:lstStyle>
          <a:p>
            <a:pPr marL="0" lvl="0">
              <a:spcBef>
                <a:spcPts val="1200"/>
              </a:spcBef>
            </a:pPr>
            <a:r>
              <a:rPr lang="en-US" dirty="0" smtClean="0"/>
              <a:t>Click to edit Master text styles</a:t>
            </a:r>
          </a:p>
        </p:txBody>
      </p:sp>
    </p:spTree>
    <p:extLst>
      <p:ext uri="{BB962C8B-B14F-4D97-AF65-F5344CB8AC3E}">
        <p14:creationId xmlns:p14="http://schemas.microsoft.com/office/powerpoint/2010/main" val="17517758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4_text_boxes">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bg2">
                    <a:alpha val="99000"/>
                  </a:schemeClr>
                </a:solidFill>
              </a:defRPr>
            </a:lvl1pPr>
          </a:lstStyle>
          <a:p>
            <a:r>
              <a:rPr lang="en-US" smtClean="0"/>
              <a:t>Click to edit Master title style</a:t>
            </a:r>
            <a:endParaRPr lang="en-US" dirty="0"/>
          </a:p>
        </p:txBody>
      </p:sp>
      <p:sp>
        <p:nvSpPr>
          <p:cNvPr id="9" name="Text Placeholder 8"/>
          <p:cNvSpPr>
            <a:spLocks noGrp="1"/>
          </p:cNvSpPr>
          <p:nvPr>
            <p:ph type="body" sz="quarter" idx="10"/>
          </p:nvPr>
        </p:nvSpPr>
        <p:spPr>
          <a:xfrm>
            <a:off x="6141323" y="1394951"/>
            <a:ext cx="2670048" cy="914400"/>
          </a:xfr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b" anchorCtr="0" forceAA="0" compatLnSpc="1">
            <a:prstTxWarp prst="textNoShape">
              <a:avLst/>
            </a:prstTxWarp>
            <a:normAutofit/>
          </a:bodyPr>
          <a:lstStyle>
            <a:lvl1pPr marL="0" indent="0">
              <a:buNone/>
              <a:defRPr lang="en-US" sz="2400" smtClean="0">
                <a:solidFill>
                  <a:schemeClr val="tx1">
                    <a:alpha val="99000"/>
                  </a:schemeClr>
                </a:solidFill>
                <a:ea typeface="Segoe UI" pitchFamily="34" charset="0"/>
                <a:cs typeface="Segoe UI" pitchFamily="34" charset="0"/>
              </a:defRPr>
            </a:lvl1pPr>
            <a:lvl2pPr>
              <a:defRPr lang="en-US" sz="1800" smtClean="0">
                <a:solidFill>
                  <a:schemeClr val="lt1"/>
                </a:solidFill>
              </a:defRPr>
            </a:lvl2pPr>
            <a:lvl3pPr>
              <a:defRPr lang="en-US" sz="1800" smtClean="0">
                <a:solidFill>
                  <a:schemeClr val="lt1"/>
                </a:solidFill>
              </a:defRPr>
            </a:lvl3pPr>
            <a:lvl4pPr>
              <a:defRPr lang="en-US" sz="1800" smtClean="0">
                <a:solidFill>
                  <a:schemeClr val="lt1"/>
                </a:solidFill>
              </a:defRPr>
            </a:lvl4pPr>
            <a:lvl5pPr>
              <a:defRPr lang="en-US" sz="1800">
                <a:solidFill>
                  <a:schemeClr val="lt1"/>
                </a:solidFill>
              </a:defRPr>
            </a:lvl5pPr>
          </a:lstStyle>
          <a:p>
            <a:pPr marL="0" lvl="0" defTabSz="914099" fontAlgn="base">
              <a:spcBef>
                <a:spcPct val="0"/>
              </a:spcBef>
              <a:spcAft>
                <a:spcPct val="0"/>
              </a:spcAft>
            </a:pPr>
            <a:r>
              <a:rPr lang="en-US" dirty="0" smtClean="0"/>
              <a:t>Click to edit Master text styles</a:t>
            </a:r>
          </a:p>
        </p:txBody>
      </p:sp>
      <p:sp>
        <p:nvSpPr>
          <p:cNvPr id="11" name="Text Placeholder 8"/>
          <p:cNvSpPr>
            <a:spLocks noGrp="1"/>
          </p:cNvSpPr>
          <p:nvPr>
            <p:ph type="body" sz="quarter" idx="12"/>
          </p:nvPr>
        </p:nvSpPr>
        <p:spPr>
          <a:xfrm>
            <a:off x="6141323" y="2309351"/>
            <a:ext cx="2670048" cy="1527048"/>
          </a:xfrm>
          <a:solidFill>
            <a:srgbClr val="C7C7C7"/>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91440" rIns="45720" bIns="91440" numCol="1" spcCol="0" rtlCol="0" fromWordArt="0" anchor="t" anchorCtr="0" forceAA="0" compatLnSpc="1">
            <a:prstTxWarp prst="textNoShape">
              <a:avLst/>
            </a:prstTxWarp>
            <a:normAutofit/>
          </a:bodyPr>
          <a:lstStyle>
            <a:lvl1pPr marL="0" indent="0">
              <a:buNone/>
              <a:defRPr lang="en-US" sz="1600" dirty="0" smtClean="0">
                <a:solidFill>
                  <a:srgbClr val="0072C6">
                    <a:lumMod val="50000"/>
                    <a:alpha val="99000"/>
                  </a:srgbClr>
                </a:solidFill>
              </a:defRPr>
            </a:lvl1pPr>
          </a:lstStyle>
          <a:p>
            <a:pPr marL="0" lvl="0">
              <a:spcBef>
                <a:spcPts val="1200"/>
              </a:spcBef>
            </a:pPr>
            <a:r>
              <a:rPr lang="en-US" dirty="0" smtClean="0"/>
              <a:t>Click to edit Master text styles</a:t>
            </a:r>
          </a:p>
        </p:txBody>
      </p:sp>
      <p:sp>
        <p:nvSpPr>
          <p:cNvPr id="14" name="Text Placeholder 8"/>
          <p:cNvSpPr>
            <a:spLocks noGrp="1"/>
          </p:cNvSpPr>
          <p:nvPr>
            <p:ph type="body" sz="quarter" idx="15"/>
          </p:nvPr>
        </p:nvSpPr>
        <p:spPr>
          <a:xfrm>
            <a:off x="3367224" y="1394951"/>
            <a:ext cx="2670048" cy="914400"/>
          </a:xfr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b" anchorCtr="0" forceAA="0" compatLnSpc="1">
            <a:prstTxWarp prst="textNoShape">
              <a:avLst/>
            </a:prstTxWarp>
            <a:normAutofit/>
          </a:bodyPr>
          <a:lstStyle>
            <a:lvl1pPr marL="0" indent="0">
              <a:buNone/>
              <a:defRPr lang="en-US" sz="2400" smtClean="0">
                <a:solidFill>
                  <a:schemeClr val="tx1">
                    <a:alpha val="99000"/>
                  </a:schemeClr>
                </a:solidFill>
                <a:ea typeface="Segoe UI" pitchFamily="34" charset="0"/>
                <a:cs typeface="Segoe UI" pitchFamily="34" charset="0"/>
              </a:defRPr>
            </a:lvl1pPr>
            <a:lvl2pPr>
              <a:defRPr lang="en-US" sz="1800" smtClean="0">
                <a:solidFill>
                  <a:schemeClr val="lt1"/>
                </a:solidFill>
              </a:defRPr>
            </a:lvl2pPr>
            <a:lvl3pPr>
              <a:defRPr lang="en-US" sz="1800" smtClean="0">
                <a:solidFill>
                  <a:schemeClr val="lt1"/>
                </a:solidFill>
              </a:defRPr>
            </a:lvl3pPr>
            <a:lvl4pPr>
              <a:defRPr lang="en-US" sz="1800" smtClean="0">
                <a:solidFill>
                  <a:schemeClr val="lt1"/>
                </a:solidFill>
              </a:defRPr>
            </a:lvl4pPr>
            <a:lvl5pPr>
              <a:defRPr lang="en-US" sz="1800">
                <a:solidFill>
                  <a:schemeClr val="lt1"/>
                </a:solidFill>
              </a:defRPr>
            </a:lvl5pPr>
          </a:lstStyle>
          <a:p>
            <a:pPr marL="0" lvl="0" defTabSz="914099" fontAlgn="base">
              <a:spcBef>
                <a:spcPct val="0"/>
              </a:spcBef>
              <a:spcAft>
                <a:spcPct val="0"/>
              </a:spcAft>
            </a:pPr>
            <a:r>
              <a:rPr lang="en-US" dirty="0" smtClean="0"/>
              <a:t>Click to edit Master text styles</a:t>
            </a:r>
          </a:p>
        </p:txBody>
      </p:sp>
      <p:sp>
        <p:nvSpPr>
          <p:cNvPr id="15" name="Text Placeholder 8"/>
          <p:cNvSpPr>
            <a:spLocks noGrp="1"/>
          </p:cNvSpPr>
          <p:nvPr>
            <p:ph type="body" sz="quarter" idx="16"/>
          </p:nvPr>
        </p:nvSpPr>
        <p:spPr>
          <a:xfrm>
            <a:off x="3367224" y="2309351"/>
            <a:ext cx="2670048" cy="1527048"/>
          </a:xfrm>
          <a:solidFill>
            <a:srgbClr val="C7C7C7"/>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91440" rIns="45720" bIns="91440" numCol="1" spcCol="0" rtlCol="0" fromWordArt="0" anchor="t" anchorCtr="0" forceAA="0" compatLnSpc="1">
            <a:prstTxWarp prst="textNoShape">
              <a:avLst/>
            </a:prstTxWarp>
            <a:normAutofit/>
          </a:bodyPr>
          <a:lstStyle>
            <a:lvl1pPr marL="0" indent="0">
              <a:buNone/>
              <a:defRPr lang="en-US" sz="1600" dirty="0" smtClean="0">
                <a:solidFill>
                  <a:srgbClr val="0072C6">
                    <a:lumMod val="50000"/>
                    <a:alpha val="99000"/>
                  </a:srgbClr>
                </a:solidFill>
              </a:defRPr>
            </a:lvl1pPr>
          </a:lstStyle>
          <a:p>
            <a:pPr marL="0" lvl="0">
              <a:spcBef>
                <a:spcPts val="1200"/>
              </a:spcBef>
            </a:pPr>
            <a:r>
              <a:rPr lang="en-US" dirty="0" smtClean="0"/>
              <a:t>Click to edit Master text styles</a:t>
            </a:r>
          </a:p>
        </p:txBody>
      </p:sp>
      <p:sp>
        <p:nvSpPr>
          <p:cNvPr id="10" name="Text Placeholder 8"/>
          <p:cNvSpPr>
            <a:spLocks noGrp="1"/>
          </p:cNvSpPr>
          <p:nvPr>
            <p:ph type="body" sz="quarter" idx="17"/>
          </p:nvPr>
        </p:nvSpPr>
        <p:spPr>
          <a:xfrm>
            <a:off x="6141323" y="3961640"/>
            <a:ext cx="2670048" cy="914400"/>
          </a:xfr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b" anchorCtr="0" forceAA="0" compatLnSpc="1">
            <a:prstTxWarp prst="textNoShape">
              <a:avLst/>
            </a:prstTxWarp>
            <a:normAutofit/>
          </a:bodyPr>
          <a:lstStyle>
            <a:lvl1pPr marL="0" indent="0">
              <a:buNone/>
              <a:defRPr lang="en-US" sz="2400" smtClean="0">
                <a:solidFill>
                  <a:schemeClr val="tx1">
                    <a:alpha val="99000"/>
                  </a:schemeClr>
                </a:solidFill>
                <a:ea typeface="Segoe UI" pitchFamily="34" charset="0"/>
                <a:cs typeface="Segoe UI" pitchFamily="34" charset="0"/>
              </a:defRPr>
            </a:lvl1pPr>
            <a:lvl2pPr>
              <a:defRPr lang="en-US" sz="1800" smtClean="0">
                <a:solidFill>
                  <a:schemeClr val="lt1"/>
                </a:solidFill>
              </a:defRPr>
            </a:lvl2pPr>
            <a:lvl3pPr>
              <a:defRPr lang="en-US" sz="1800" smtClean="0">
                <a:solidFill>
                  <a:schemeClr val="lt1"/>
                </a:solidFill>
              </a:defRPr>
            </a:lvl3pPr>
            <a:lvl4pPr>
              <a:defRPr lang="en-US" sz="1800" smtClean="0">
                <a:solidFill>
                  <a:schemeClr val="lt1"/>
                </a:solidFill>
              </a:defRPr>
            </a:lvl4pPr>
            <a:lvl5pPr>
              <a:defRPr lang="en-US" sz="1800">
                <a:solidFill>
                  <a:schemeClr val="lt1"/>
                </a:solidFill>
              </a:defRPr>
            </a:lvl5pPr>
          </a:lstStyle>
          <a:p>
            <a:pPr marL="0" lvl="0" defTabSz="914099" fontAlgn="base">
              <a:spcBef>
                <a:spcPct val="0"/>
              </a:spcBef>
              <a:spcAft>
                <a:spcPct val="0"/>
              </a:spcAft>
            </a:pPr>
            <a:r>
              <a:rPr lang="en-US" dirty="0" smtClean="0"/>
              <a:t>Click to edit Master text styles</a:t>
            </a:r>
          </a:p>
        </p:txBody>
      </p:sp>
      <p:sp>
        <p:nvSpPr>
          <p:cNvPr id="16" name="Text Placeholder 8"/>
          <p:cNvSpPr>
            <a:spLocks noGrp="1"/>
          </p:cNvSpPr>
          <p:nvPr>
            <p:ph type="body" sz="quarter" idx="18"/>
          </p:nvPr>
        </p:nvSpPr>
        <p:spPr>
          <a:xfrm>
            <a:off x="6141323" y="4876040"/>
            <a:ext cx="2670048" cy="1527048"/>
          </a:xfrm>
          <a:solidFill>
            <a:srgbClr val="C7C7C7"/>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91440" rIns="45720" bIns="91440" numCol="1" spcCol="0" rtlCol="0" fromWordArt="0" anchor="t" anchorCtr="0" forceAA="0" compatLnSpc="1">
            <a:prstTxWarp prst="textNoShape">
              <a:avLst/>
            </a:prstTxWarp>
            <a:normAutofit/>
          </a:bodyPr>
          <a:lstStyle>
            <a:lvl1pPr marL="0" indent="0">
              <a:buNone/>
              <a:defRPr lang="en-US" sz="1600" dirty="0" smtClean="0">
                <a:solidFill>
                  <a:srgbClr val="0072C6">
                    <a:lumMod val="50000"/>
                    <a:alpha val="99000"/>
                  </a:srgbClr>
                </a:solidFill>
              </a:defRPr>
            </a:lvl1pPr>
          </a:lstStyle>
          <a:p>
            <a:pPr marL="0" lvl="0">
              <a:spcBef>
                <a:spcPts val="1200"/>
              </a:spcBef>
            </a:pPr>
            <a:r>
              <a:rPr lang="en-US" dirty="0" smtClean="0"/>
              <a:t>Click to edit Master text styles</a:t>
            </a:r>
          </a:p>
        </p:txBody>
      </p:sp>
      <p:sp>
        <p:nvSpPr>
          <p:cNvPr id="19" name="Text Placeholder 8"/>
          <p:cNvSpPr>
            <a:spLocks noGrp="1"/>
          </p:cNvSpPr>
          <p:nvPr>
            <p:ph type="body" sz="quarter" idx="21"/>
          </p:nvPr>
        </p:nvSpPr>
        <p:spPr>
          <a:xfrm>
            <a:off x="3367224" y="3961640"/>
            <a:ext cx="2670048" cy="914400"/>
          </a:xfr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b" anchorCtr="0" forceAA="0" compatLnSpc="1">
            <a:prstTxWarp prst="textNoShape">
              <a:avLst/>
            </a:prstTxWarp>
            <a:normAutofit/>
          </a:bodyPr>
          <a:lstStyle>
            <a:lvl1pPr marL="0" indent="0">
              <a:buNone/>
              <a:defRPr lang="en-US" sz="2400" smtClean="0">
                <a:solidFill>
                  <a:schemeClr val="tx1">
                    <a:alpha val="99000"/>
                  </a:schemeClr>
                </a:solidFill>
                <a:ea typeface="Segoe UI" pitchFamily="34" charset="0"/>
                <a:cs typeface="Segoe UI" pitchFamily="34" charset="0"/>
              </a:defRPr>
            </a:lvl1pPr>
            <a:lvl2pPr>
              <a:defRPr lang="en-US" sz="1800" smtClean="0">
                <a:solidFill>
                  <a:schemeClr val="lt1"/>
                </a:solidFill>
              </a:defRPr>
            </a:lvl2pPr>
            <a:lvl3pPr>
              <a:defRPr lang="en-US" sz="1800" smtClean="0">
                <a:solidFill>
                  <a:schemeClr val="lt1"/>
                </a:solidFill>
              </a:defRPr>
            </a:lvl3pPr>
            <a:lvl4pPr>
              <a:defRPr lang="en-US" sz="1800" smtClean="0">
                <a:solidFill>
                  <a:schemeClr val="lt1"/>
                </a:solidFill>
              </a:defRPr>
            </a:lvl4pPr>
            <a:lvl5pPr>
              <a:defRPr lang="en-US" sz="1800">
                <a:solidFill>
                  <a:schemeClr val="lt1"/>
                </a:solidFill>
              </a:defRPr>
            </a:lvl5pPr>
          </a:lstStyle>
          <a:p>
            <a:pPr marL="0" lvl="0" defTabSz="914099" fontAlgn="base">
              <a:spcBef>
                <a:spcPct val="0"/>
              </a:spcBef>
              <a:spcAft>
                <a:spcPct val="0"/>
              </a:spcAft>
            </a:pPr>
            <a:r>
              <a:rPr lang="en-US" dirty="0" smtClean="0"/>
              <a:t>Click to edit Master text styles</a:t>
            </a:r>
          </a:p>
        </p:txBody>
      </p:sp>
      <p:sp>
        <p:nvSpPr>
          <p:cNvPr id="20" name="Text Placeholder 8"/>
          <p:cNvSpPr>
            <a:spLocks noGrp="1"/>
          </p:cNvSpPr>
          <p:nvPr>
            <p:ph type="body" sz="quarter" idx="22"/>
          </p:nvPr>
        </p:nvSpPr>
        <p:spPr>
          <a:xfrm>
            <a:off x="3367224" y="4876040"/>
            <a:ext cx="2670048" cy="1527048"/>
          </a:xfrm>
          <a:solidFill>
            <a:srgbClr val="C7C7C7"/>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91440" rIns="45720" bIns="91440" numCol="1" spcCol="0" rtlCol="0" fromWordArt="0" anchor="t" anchorCtr="0" forceAA="0" compatLnSpc="1">
            <a:prstTxWarp prst="textNoShape">
              <a:avLst/>
            </a:prstTxWarp>
            <a:normAutofit/>
          </a:bodyPr>
          <a:lstStyle>
            <a:lvl1pPr marL="0" indent="0">
              <a:buNone/>
              <a:defRPr lang="en-US" sz="1600" dirty="0" smtClean="0">
                <a:solidFill>
                  <a:srgbClr val="0072C6">
                    <a:lumMod val="50000"/>
                    <a:alpha val="99000"/>
                  </a:srgbClr>
                </a:solidFill>
              </a:defRPr>
            </a:lvl1pPr>
          </a:lstStyle>
          <a:p>
            <a:pPr marL="0" lvl="0">
              <a:spcBef>
                <a:spcPts val="1200"/>
              </a:spcBef>
            </a:pPr>
            <a:r>
              <a:rPr lang="en-US" dirty="0" smtClean="0"/>
              <a:t>Click to edit Master text styles</a:t>
            </a:r>
          </a:p>
        </p:txBody>
      </p:sp>
    </p:spTree>
    <p:extLst>
      <p:ext uri="{BB962C8B-B14F-4D97-AF65-F5344CB8AC3E}">
        <p14:creationId xmlns:p14="http://schemas.microsoft.com/office/powerpoint/2010/main" val="3771650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6_text_boxes">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bg2">
                    <a:alpha val="99000"/>
                  </a:schemeClr>
                </a:solidFill>
              </a:defRPr>
            </a:lvl1pPr>
          </a:lstStyle>
          <a:p>
            <a:r>
              <a:rPr lang="en-US" smtClean="0"/>
              <a:t>Click to edit Master title style</a:t>
            </a:r>
            <a:endParaRPr lang="en-US" dirty="0"/>
          </a:p>
        </p:txBody>
      </p:sp>
      <p:sp>
        <p:nvSpPr>
          <p:cNvPr id="9" name="Text Placeholder 8"/>
          <p:cNvSpPr>
            <a:spLocks noGrp="1"/>
          </p:cNvSpPr>
          <p:nvPr>
            <p:ph type="body" sz="quarter" idx="10"/>
          </p:nvPr>
        </p:nvSpPr>
        <p:spPr>
          <a:xfrm>
            <a:off x="4756214" y="1394951"/>
            <a:ext cx="2670048" cy="914400"/>
          </a:xfr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b" anchorCtr="0" forceAA="0" compatLnSpc="1">
            <a:prstTxWarp prst="textNoShape">
              <a:avLst/>
            </a:prstTxWarp>
            <a:normAutofit/>
          </a:bodyPr>
          <a:lstStyle>
            <a:lvl1pPr marL="0" indent="0">
              <a:buNone/>
              <a:defRPr lang="en-US" sz="2400" smtClean="0">
                <a:solidFill>
                  <a:schemeClr val="tx1">
                    <a:alpha val="99000"/>
                  </a:schemeClr>
                </a:solidFill>
                <a:ea typeface="Segoe UI" pitchFamily="34" charset="0"/>
                <a:cs typeface="Segoe UI" pitchFamily="34" charset="0"/>
              </a:defRPr>
            </a:lvl1pPr>
            <a:lvl2pPr>
              <a:defRPr lang="en-US" sz="1800" smtClean="0">
                <a:solidFill>
                  <a:schemeClr val="lt1"/>
                </a:solidFill>
              </a:defRPr>
            </a:lvl2pPr>
            <a:lvl3pPr>
              <a:defRPr lang="en-US" sz="1800" smtClean="0">
                <a:solidFill>
                  <a:schemeClr val="lt1"/>
                </a:solidFill>
              </a:defRPr>
            </a:lvl3pPr>
            <a:lvl4pPr>
              <a:defRPr lang="en-US" sz="1800" smtClean="0">
                <a:solidFill>
                  <a:schemeClr val="lt1"/>
                </a:solidFill>
              </a:defRPr>
            </a:lvl4pPr>
            <a:lvl5pPr>
              <a:defRPr lang="en-US" sz="1800">
                <a:solidFill>
                  <a:schemeClr val="lt1"/>
                </a:solidFill>
              </a:defRPr>
            </a:lvl5pPr>
          </a:lstStyle>
          <a:p>
            <a:pPr marL="0" lvl="0" defTabSz="914099" fontAlgn="base">
              <a:spcBef>
                <a:spcPct val="0"/>
              </a:spcBef>
              <a:spcAft>
                <a:spcPct val="0"/>
              </a:spcAft>
            </a:pPr>
            <a:r>
              <a:rPr lang="en-US" dirty="0" smtClean="0"/>
              <a:t>Click to edit Master text styles</a:t>
            </a:r>
          </a:p>
        </p:txBody>
      </p:sp>
      <p:sp>
        <p:nvSpPr>
          <p:cNvPr id="11" name="Text Placeholder 8"/>
          <p:cNvSpPr>
            <a:spLocks noGrp="1"/>
          </p:cNvSpPr>
          <p:nvPr>
            <p:ph type="body" sz="quarter" idx="12"/>
          </p:nvPr>
        </p:nvSpPr>
        <p:spPr>
          <a:xfrm>
            <a:off x="4756214" y="2309351"/>
            <a:ext cx="2670048" cy="1527048"/>
          </a:xfrm>
          <a:solidFill>
            <a:srgbClr val="C7C7C7"/>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91440" rIns="45720" bIns="91440" numCol="1" spcCol="0" rtlCol="0" fromWordArt="0" anchor="t" anchorCtr="0" forceAA="0" compatLnSpc="1">
            <a:prstTxWarp prst="textNoShape">
              <a:avLst/>
            </a:prstTxWarp>
            <a:normAutofit/>
          </a:bodyPr>
          <a:lstStyle>
            <a:lvl1pPr marL="0" indent="0">
              <a:buNone/>
              <a:defRPr lang="en-US" sz="1600" dirty="0" smtClean="0">
                <a:solidFill>
                  <a:srgbClr val="0072C6">
                    <a:lumMod val="50000"/>
                    <a:alpha val="99000"/>
                  </a:srgbClr>
                </a:solidFill>
              </a:defRPr>
            </a:lvl1pPr>
          </a:lstStyle>
          <a:p>
            <a:pPr marL="0" lvl="0">
              <a:spcBef>
                <a:spcPts val="1200"/>
              </a:spcBef>
            </a:pPr>
            <a:r>
              <a:rPr lang="en-US" dirty="0" smtClean="0"/>
              <a:t>Click to edit Master text styles</a:t>
            </a:r>
          </a:p>
        </p:txBody>
      </p:sp>
      <p:sp>
        <p:nvSpPr>
          <p:cNvPr id="12" name="Text Placeholder 8"/>
          <p:cNvSpPr>
            <a:spLocks noGrp="1"/>
          </p:cNvSpPr>
          <p:nvPr>
            <p:ph type="body" sz="quarter" idx="13"/>
          </p:nvPr>
        </p:nvSpPr>
        <p:spPr>
          <a:xfrm>
            <a:off x="7533397" y="1394951"/>
            <a:ext cx="2670048" cy="914400"/>
          </a:xfr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b" anchorCtr="0" forceAA="0" compatLnSpc="1">
            <a:prstTxWarp prst="textNoShape">
              <a:avLst/>
            </a:prstTxWarp>
            <a:normAutofit/>
          </a:bodyPr>
          <a:lstStyle>
            <a:lvl1pPr marL="0" indent="0">
              <a:buNone/>
              <a:defRPr lang="en-US" sz="2400" smtClean="0">
                <a:solidFill>
                  <a:schemeClr val="tx1">
                    <a:alpha val="99000"/>
                  </a:schemeClr>
                </a:solidFill>
                <a:ea typeface="Segoe UI" pitchFamily="34" charset="0"/>
                <a:cs typeface="Segoe UI" pitchFamily="34" charset="0"/>
              </a:defRPr>
            </a:lvl1pPr>
            <a:lvl2pPr>
              <a:defRPr lang="en-US" sz="1800" smtClean="0">
                <a:solidFill>
                  <a:schemeClr val="lt1"/>
                </a:solidFill>
              </a:defRPr>
            </a:lvl2pPr>
            <a:lvl3pPr>
              <a:defRPr lang="en-US" sz="1800" smtClean="0">
                <a:solidFill>
                  <a:schemeClr val="lt1"/>
                </a:solidFill>
              </a:defRPr>
            </a:lvl3pPr>
            <a:lvl4pPr>
              <a:defRPr lang="en-US" sz="1800" smtClean="0">
                <a:solidFill>
                  <a:schemeClr val="lt1"/>
                </a:solidFill>
              </a:defRPr>
            </a:lvl4pPr>
            <a:lvl5pPr>
              <a:defRPr lang="en-US" sz="1800">
                <a:solidFill>
                  <a:schemeClr val="lt1"/>
                </a:solidFill>
              </a:defRPr>
            </a:lvl5pPr>
          </a:lstStyle>
          <a:p>
            <a:pPr marL="0" lvl="0" defTabSz="914099" fontAlgn="base">
              <a:spcBef>
                <a:spcPct val="0"/>
              </a:spcBef>
              <a:spcAft>
                <a:spcPct val="0"/>
              </a:spcAft>
            </a:pPr>
            <a:r>
              <a:rPr lang="en-US" dirty="0" smtClean="0"/>
              <a:t>Click to edit Master text styles</a:t>
            </a:r>
          </a:p>
        </p:txBody>
      </p:sp>
      <p:sp>
        <p:nvSpPr>
          <p:cNvPr id="13" name="Text Placeholder 8"/>
          <p:cNvSpPr>
            <a:spLocks noGrp="1"/>
          </p:cNvSpPr>
          <p:nvPr>
            <p:ph type="body" sz="quarter" idx="14"/>
          </p:nvPr>
        </p:nvSpPr>
        <p:spPr>
          <a:xfrm>
            <a:off x="7533397" y="2309351"/>
            <a:ext cx="2670048" cy="1527048"/>
          </a:xfrm>
          <a:solidFill>
            <a:srgbClr val="C7C7C7"/>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91440" rIns="45720" bIns="91440" numCol="1" spcCol="0" rtlCol="0" fromWordArt="0" anchor="t" anchorCtr="0" forceAA="0" compatLnSpc="1">
            <a:prstTxWarp prst="textNoShape">
              <a:avLst/>
            </a:prstTxWarp>
            <a:normAutofit/>
          </a:bodyPr>
          <a:lstStyle>
            <a:lvl1pPr marL="0" indent="0">
              <a:buNone/>
              <a:defRPr lang="en-US" sz="1600" dirty="0" smtClean="0">
                <a:solidFill>
                  <a:srgbClr val="0072C6">
                    <a:lumMod val="50000"/>
                    <a:alpha val="99000"/>
                  </a:srgbClr>
                </a:solidFill>
              </a:defRPr>
            </a:lvl1pPr>
          </a:lstStyle>
          <a:p>
            <a:pPr marL="0" lvl="0">
              <a:spcBef>
                <a:spcPts val="1200"/>
              </a:spcBef>
            </a:pPr>
            <a:r>
              <a:rPr lang="en-US" dirty="0" smtClean="0"/>
              <a:t>Click to edit Master text styles</a:t>
            </a:r>
          </a:p>
        </p:txBody>
      </p:sp>
      <p:sp>
        <p:nvSpPr>
          <p:cNvPr id="14" name="Text Placeholder 8"/>
          <p:cNvSpPr>
            <a:spLocks noGrp="1"/>
          </p:cNvSpPr>
          <p:nvPr>
            <p:ph type="body" sz="quarter" idx="15"/>
          </p:nvPr>
        </p:nvSpPr>
        <p:spPr>
          <a:xfrm>
            <a:off x="1982115" y="1394951"/>
            <a:ext cx="2670048" cy="914400"/>
          </a:xfr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b" anchorCtr="0" forceAA="0" compatLnSpc="1">
            <a:prstTxWarp prst="textNoShape">
              <a:avLst/>
            </a:prstTxWarp>
            <a:normAutofit/>
          </a:bodyPr>
          <a:lstStyle>
            <a:lvl1pPr marL="0" indent="0">
              <a:buNone/>
              <a:defRPr lang="en-US" sz="2400" smtClean="0">
                <a:solidFill>
                  <a:schemeClr val="tx1">
                    <a:alpha val="99000"/>
                  </a:schemeClr>
                </a:solidFill>
                <a:ea typeface="Segoe UI" pitchFamily="34" charset="0"/>
                <a:cs typeface="Segoe UI" pitchFamily="34" charset="0"/>
              </a:defRPr>
            </a:lvl1pPr>
            <a:lvl2pPr>
              <a:defRPr lang="en-US" sz="1800" smtClean="0">
                <a:solidFill>
                  <a:schemeClr val="lt1"/>
                </a:solidFill>
              </a:defRPr>
            </a:lvl2pPr>
            <a:lvl3pPr>
              <a:defRPr lang="en-US" sz="1800" smtClean="0">
                <a:solidFill>
                  <a:schemeClr val="lt1"/>
                </a:solidFill>
              </a:defRPr>
            </a:lvl3pPr>
            <a:lvl4pPr>
              <a:defRPr lang="en-US" sz="1800" smtClean="0">
                <a:solidFill>
                  <a:schemeClr val="lt1"/>
                </a:solidFill>
              </a:defRPr>
            </a:lvl4pPr>
            <a:lvl5pPr>
              <a:defRPr lang="en-US" sz="1800">
                <a:solidFill>
                  <a:schemeClr val="lt1"/>
                </a:solidFill>
              </a:defRPr>
            </a:lvl5pPr>
          </a:lstStyle>
          <a:p>
            <a:pPr marL="0" lvl="0" defTabSz="914099" fontAlgn="base">
              <a:spcBef>
                <a:spcPct val="0"/>
              </a:spcBef>
              <a:spcAft>
                <a:spcPct val="0"/>
              </a:spcAft>
            </a:pPr>
            <a:r>
              <a:rPr lang="en-US" dirty="0" smtClean="0"/>
              <a:t>Click to edit Master text styles</a:t>
            </a:r>
          </a:p>
        </p:txBody>
      </p:sp>
      <p:sp>
        <p:nvSpPr>
          <p:cNvPr id="15" name="Text Placeholder 8"/>
          <p:cNvSpPr>
            <a:spLocks noGrp="1"/>
          </p:cNvSpPr>
          <p:nvPr>
            <p:ph type="body" sz="quarter" idx="16"/>
          </p:nvPr>
        </p:nvSpPr>
        <p:spPr>
          <a:xfrm>
            <a:off x="1982115" y="2309351"/>
            <a:ext cx="2670048" cy="1527048"/>
          </a:xfrm>
          <a:solidFill>
            <a:srgbClr val="C7C7C7"/>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91440" rIns="45720" bIns="91440" numCol="1" spcCol="0" rtlCol="0" fromWordArt="0" anchor="t" anchorCtr="0" forceAA="0" compatLnSpc="1">
            <a:prstTxWarp prst="textNoShape">
              <a:avLst/>
            </a:prstTxWarp>
            <a:normAutofit/>
          </a:bodyPr>
          <a:lstStyle>
            <a:lvl1pPr marL="0" indent="0">
              <a:buNone/>
              <a:defRPr lang="en-US" sz="1600" dirty="0" smtClean="0">
                <a:solidFill>
                  <a:srgbClr val="0072C6">
                    <a:lumMod val="50000"/>
                    <a:alpha val="99000"/>
                  </a:srgbClr>
                </a:solidFill>
              </a:defRPr>
            </a:lvl1pPr>
          </a:lstStyle>
          <a:p>
            <a:pPr marL="0" lvl="0">
              <a:spcBef>
                <a:spcPts val="1200"/>
              </a:spcBef>
            </a:pPr>
            <a:r>
              <a:rPr lang="en-US" dirty="0" smtClean="0"/>
              <a:t>Click to edit Master text styles</a:t>
            </a:r>
          </a:p>
        </p:txBody>
      </p:sp>
      <p:sp>
        <p:nvSpPr>
          <p:cNvPr id="10" name="Text Placeholder 8"/>
          <p:cNvSpPr>
            <a:spLocks noGrp="1"/>
          </p:cNvSpPr>
          <p:nvPr>
            <p:ph type="body" sz="quarter" idx="17"/>
          </p:nvPr>
        </p:nvSpPr>
        <p:spPr>
          <a:xfrm>
            <a:off x="4756214" y="3961640"/>
            <a:ext cx="2670048" cy="914400"/>
          </a:xfr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b" anchorCtr="0" forceAA="0" compatLnSpc="1">
            <a:prstTxWarp prst="textNoShape">
              <a:avLst/>
            </a:prstTxWarp>
            <a:normAutofit/>
          </a:bodyPr>
          <a:lstStyle>
            <a:lvl1pPr marL="0" indent="0">
              <a:buNone/>
              <a:defRPr lang="en-US" sz="2400" smtClean="0">
                <a:solidFill>
                  <a:schemeClr val="tx1">
                    <a:alpha val="99000"/>
                  </a:schemeClr>
                </a:solidFill>
                <a:ea typeface="Segoe UI" pitchFamily="34" charset="0"/>
                <a:cs typeface="Segoe UI" pitchFamily="34" charset="0"/>
              </a:defRPr>
            </a:lvl1pPr>
            <a:lvl2pPr>
              <a:defRPr lang="en-US" sz="1800" smtClean="0">
                <a:solidFill>
                  <a:schemeClr val="lt1"/>
                </a:solidFill>
              </a:defRPr>
            </a:lvl2pPr>
            <a:lvl3pPr>
              <a:defRPr lang="en-US" sz="1800" smtClean="0">
                <a:solidFill>
                  <a:schemeClr val="lt1"/>
                </a:solidFill>
              </a:defRPr>
            </a:lvl3pPr>
            <a:lvl4pPr>
              <a:defRPr lang="en-US" sz="1800" smtClean="0">
                <a:solidFill>
                  <a:schemeClr val="lt1"/>
                </a:solidFill>
              </a:defRPr>
            </a:lvl4pPr>
            <a:lvl5pPr>
              <a:defRPr lang="en-US" sz="1800">
                <a:solidFill>
                  <a:schemeClr val="lt1"/>
                </a:solidFill>
              </a:defRPr>
            </a:lvl5pPr>
          </a:lstStyle>
          <a:p>
            <a:pPr marL="0" lvl="0" defTabSz="914099" fontAlgn="base">
              <a:spcBef>
                <a:spcPct val="0"/>
              </a:spcBef>
              <a:spcAft>
                <a:spcPct val="0"/>
              </a:spcAft>
            </a:pPr>
            <a:r>
              <a:rPr lang="en-US" dirty="0" smtClean="0"/>
              <a:t>Click to edit Master text styles</a:t>
            </a:r>
          </a:p>
        </p:txBody>
      </p:sp>
      <p:sp>
        <p:nvSpPr>
          <p:cNvPr id="16" name="Text Placeholder 8"/>
          <p:cNvSpPr>
            <a:spLocks noGrp="1"/>
          </p:cNvSpPr>
          <p:nvPr>
            <p:ph type="body" sz="quarter" idx="18"/>
          </p:nvPr>
        </p:nvSpPr>
        <p:spPr>
          <a:xfrm>
            <a:off x="4756214" y="4876040"/>
            <a:ext cx="2670048" cy="1527048"/>
          </a:xfrm>
          <a:solidFill>
            <a:srgbClr val="C7C7C7"/>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91440" rIns="45720" bIns="91440" numCol="1" spcCol="0" rtlCol="0" fromWordArt="0" anchor="t" anchorCtr="0" forceAA="0" compatLnSpc="1">
            <a:prstTxWarp prst="textNoShape">
              <a:avLst/>
            </a:prstTxWarp>
            <a:normAutofit/>
          </a:bodyPr>
          <a:lstStyle>
            <a:lvl1pPr marL="0" indent="0">
              <a:buNone/>
              <a:defRPr lang="en-US" sz="1600" dirty="0" smtClean="0">
                <a:solidFill>
                  <a:srgbClr val="0072C6">
                    <a:lumMod val="50000"/>
                    <a:alpha val="99000"/>
                  </a:srgbClr>
                </a:solidFill>
              </a:defRPr>
            </a:lvl1pPr>
          </a:lstStyle>
          <a:p>
            <a:pPr marL="0" lvl="0">
              <a:spcBef>
                <a:spcPts val="1200"/>
              </a:spcBef>
            </a:pPr>
            <a:r>
              <a:rPr lang="en-US" dirty="0" smtClean="0"/>
              <a:t>Click to edit Master text styles</a:t>
            </a:r>
          </a:p>
        </p:txBody>
      </p:sp>
      <p:sp>
        <p:nvSpPr>
          <p:cNvPr id="17" name="Text Placeholder 8"/>
          <p:cNvSpPr>
            <a:spLocks noGrp="1"/>
          </p:cNvSpPr>
          <p:nvPr>
            <p:ph type="body" sz="quarter" idx="19"/>
          </p:nvPr>
        </p:nvSpPr>
        <p:spPr>
          <a:xfrm>
            <a:off x="7533397" y="3961640"/>
            <a:ext cx="2670048" cy="914400"/>
          </a:xfr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b" anchorCtr="0" forceAA="0" compatLnSpc="1">
            <a:prstTxWarp prst="textNoShape">
              <a:avLst/>
            </a:prstTxWarp>
            <a:normAutofit/>
          </a:bodyPr>
          <a:lstStyle>
            <a:lvl1pPr marL="0" indent="0">
              <a:buNone/>
              <a:defRPr lang="en-US" sz="2400" smtClean="0">
                <a:solidFill>
                  <a:schemeClr val="tx1">
                    <a:alpha val="99000"/>
                  </a:schemeClr>
                </a:solidFill>
                <a:ea typeface="Segoe UI" pitchFamily="34" charset="0"/>
                <a:cs typeface="Segoe UI" pitchFamily="34" charset="0"/>
              </a:defRPr>
            </a:lvl1pPr>
            <a:lvl2pPr>
              <a:defRPr lang="en-US" sz="1800" smtClean="0">
                <a:solidFill>
                  <a:schemeClr val="lt1"/>
                </a:solidFill>
              </a:defRPr>
            </a:lvl2pPr>
            <a:lvl3pPr>
              <a:defRPr lang="en-US" sz="1800" smtClean="0">
                <a:solidFill>
                  <a:schemeClr val="lt1"/>
                </a:solidFill>
              </a:defRPr>
            </a:lvl3pPr>
            <a:lvl4pPr>
              <a:defRPr lang="en-US" sz="1800" smtClean="0">
                <a:solidFill>
                  <a:schemeClr val="lt1"/>
                </a:solidFill>
              </a:defRPr>
            </a:lvl4pPr>
            <a:lvl5pPr>
              <a:defRPr lang="en-US" sz="1800">
                <a:solidFill>
                  <a:schemeClr val="lt1"/>
                </a:solidFill>
              </a:defRPr>
            </a:lvl5pPr>
          </a:lstStyle>
          <a:p>
            <a:pPr marL="0" lvl="0" defTabSz="914099" fontAlgn="base">
              <a:spcBef>
                <a:spcPct val="0"/>
              </a:spcBef>
              <a:spcAft>
                <a:spcPct val="0"/>
              </a:spcAft>
            </a:pPr>
            <a:r>
              <a:rPr lang="en-US" dirty="0" smtClean="0"/>
              <a:t>Click to edit Master text styles</a:t>
            </a:r>
          </a:p>
        </p:txBody>
      </p:sp>
      <p:sp>
        <p:nvSpPr>
          <p:cNvPr id="18" name="Text Placeholder 8"/>
          <p:cNvSpPr>
            <a:spLocks noGrp="1"/>
          </p:cNvSpPr>
          <p:nvPr>
            <p:ph type="body" sz="quarter" idx="20"/>
          </p:nvPr>
        </p:nvSpPr>
        <p:spPr>
          <a:xfrm>
            <a:off x="7533397" y="4876040"/>
            <a:ext cx="2670048" cy="1527048"/>
          </a:xfrm>
          <a:solidFill>
            <a:srgbClr val="C7C7C7"/>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91440" rIns="45720" bIns="91440" numCol="1" spcCol="0" rtlCol="0" fromWordArt="0" anchor="t" anchorCtr="0" forceAA="0" compatLnSpc="1">
            <a:prstTxWarp prst="textNoShape">
              <a:avLst/>
            </a:prstTxWarp>
            <a:normAutofit/>
          </a:bodyPr>
          <a:lstStyle>
            <a:lvl1pPr marL="0" indent="0">
              <a:buNone/>
              <a:defRPr lang="en-US" sz="1600" dirty="0" smtClean="0">
                <a:solidFill>
                  <a:srgbClr val="0072C6">
                    <a:lumMod val="50000"/>
                    <a:alpha val="99000"/>
                  </a:srgbClr>
                </a:solidFill>
              </a:defRPr>
            </a:lvl1pPr>
          </a:lstStyle>
          <a:p>
            <a:pPr marL="0" lvl="0">
              <a:spcBef>
                <a:spcPts val="1200"/>
              </a:spcBef>
            </a:pPr>
            <a:r>
              <a:rPr lang="en-US" dirty="0" smtClean="0"/>
              <a:t>Click to edit Master text styles</a:t>
            </a:r>
          </a:p>
        </p:txBody>
      </p:sp>
      <p:sp>
        <p:nvSpPr>
          <p:cNvPr id="19" name="Text Placeholder 8"/>
          <p:cNvSpPr>
            <a:spLocks noGrp="1"/>
          </p:cNvSpPr>
          <p:nvPr>
            <p:ph type="body" sz="quarter" idx="21"/>
          </p:nvPr>
        </p:nvSpPr>
        <p:spPr>
          <a:xfrm>
            <a:off x="1982115" y="3961640"/>
            <a:ext cx="2670048" cy="914400"/>
          </a:xfr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b" anchorCtr="0" forceAA="0" compatLnSpc="1">
            <a:prstTxWarp prst="textNoShape">
              <a:avLst/>
            </a:prstTxWarp>
            <a:normAutofit/>
          </a:bodyPr>
          <a:lstStyle>
            <a:lvl1pPr marL="0" indent="0">
              <a:buNone/>
              <a:defRPr lang="en-US" sz="2400" smtClean="0">
                <a:solidFill>
                  <a:schemeClr val="tx1">
                    <a:alpha val="99000"/>
                  </a:schemeClr>
                </a:solidFill>
                <a:ea typeface="Segoe UI" pitchFamily="34" charset="0"/>
                <a:cs typeface="Segoe UI" pitchFamily="34" charset="0"/>
              </a:defRPr>
            </a:lvl1pPr>
            <a:lvl2pPr>
              <a:defRPr lang="en-US" sz="1800" smtClean="0">
                <a:solidFill>
                  <a:schemeClr val="lt1"/>
                </a:solidFill>
              </a:defRPr>
            </a:lvl2pPr>
            <a:lvl3pPr>
              <a:defRPr lang="en-US" sz="1800" smtClean="0">
                <a:solidFill>
                  <a:schemeClr val="lt1"/>
                </a:solidFill>
              </a:defRPr>
            </a:lvl3pPr>
            <a:lvl4pPr>
              <a:defRPr lang="en-US" sz="1800" smtClean="0">
                <a:solidFill>
                  <a:schemeClr val="lt1"/>
                </a:solidFill>
              </a:defRPr>
            </a:lvl4pPr>
            <a:lvl5pPr>
              <a:defRPr lang="en-US" sz="1800">
                <a:solidFill>
                  <a:schemeClr val="lt1"/>
                </a:solidFill>
              </a:defRPr>
            </a:lvl5pPr>
          </a:lstStyle>
          <a:p>
            <a:pPr marL="0" lvl="0" defTabSz="914099" fontAlgn="base">
              <a:spcBef>
                <a:spcPct val="0"/>
              </a:spcBef>
              <a:spcAft>
                <a:spcPct val="0"/>
              </a:spcAft>
            </a:pPr>
            <a:r>
              <a:rPr lang="en-US" dirty="0" smtClean="0"/>
              <a:t>Click to edit Master text styles</a:t>
            </a:r>
          </a:p>
        </p:txBody>
      </p:sp>
      <p:sp>
        <p:nvSpPr>
          <p:cNvPr id="20" name="Text Placeholder 8"/>
          <p:cNvSpPr>
            <a:spLocks noGrp="1"/>
          </p:cNvSpPr>
          <p:nvPr>
            <p:ph type="body" sz="quarter" idx="22"/>
          </p:nvPr>
        </p:nvSpPr>
        <p:spPr>
          <a:xfrm>
            <a:off x="1982115" y="4876040"/>
            <a:ext cx="2670048" cy="1527048"/>
          </a:xfrm>
          <a:solidFill>
            <a:srgbClr val="C7C7C7"/>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91440" rIns="45720" bIns="91440" numCol="1" spcCol="0" rtlCol="0" fromWordArt="0" anchor="t" anchorCtr="0" forceAA="0" compatLnSpc="1">
            <a:prstTxWarp prst="textNoShape">
              <a:avLst/>
            </a:prstTxWarp>
            <a:normAutofit/>
          </a:bodyPr>
          <a:lstStyle>
            <a:lvl1pPr marL="0" indent="0">
              <a:buNone/>
              <a:defRPr lang="en-US" sz="1600" dirty="0" smtClean="0">
                <a:solidFill>
                  <a:srgbClr val="0072C6">
                    <a:lumMod val="50000"/>
                    <a:alpha val="99000"/>
                  </a:srgbClr>
                </a:solidFill>
              </a:defRPr>
            </a:lvl1pPr>
          </a:lstStyle>
          <a:p>
            <a:pPr marL="0" lvl="0">
              <a:spcBef>
                <a:spcPts val="1200"/>
              </a:spcBef>
            </a:pPr>
            <a:r>
              <a:rPr lang="en-US" dirty="0" smtClean="0"/>
              <a:t>Click to edit Master text styles</a:t>
            </a:r>
          </a:p>
        </p:txBody>
      </p:sp>
    </p:spTree>
    <p:extLst>
      <p:ext uri="{BB962C8B-B14F-4D97-AF65-F5344CB8AC3E}">
        <p14:creationId xmlns:p14="http://schemas.microsoft.com/office/powerpoint/2010/main" val="39546259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9198809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3" name="Rectangle 2"/>
          <p:cNvSpPr/>
          <p:nvPr userDrawn="1"/>
        </p:nvSpPr>
        <p:spPr bwMode="hidden">
          <a:xfrm flipV="1">
            <a:off x="0" y="0"/>
            <a:ext cx="12188825" cy="1155940"/>
          </a:xfrm>
          <a:prstGeom prst="rect">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dirty="0" err="1" smtClean="0">
              <a:solidFill>
                <a:schemeClr val="tx1">
                  <a:alpha val="99000"/>
                </a:schemeClr>
              </a:solidFill>
              <a:ea typeface="Segoe UI" pitchFamily="34" charset="0"/>
              <a:cs typeface="Segoe UI" pitchFamily="34" charset="0"/>
            </a:endParaRPr>
          </a:p>
        </p:txBody>
      </p:sp>
      <p:sp>
        <p:nvSpPr>
          <p:cNvPr id="2" name="Title 1"/>
          <p:cNvSpPr>
            <a:spLocks noGrp="1"/>
          </p:cNvSpPr>
          <p:nvPr>
            <p:ph type="title" hasCustomPrompt="1"/>
          </p:nvPr>
        </p:nvSpPr>
        <p:spPr/>
        <p:txBody>
          <a:bodyPr>
            <a:normAutofit/>
          </a:bodyPr>
          <a:lstStyle>
            <a:lvl1pPr>
              <a:defRPr>
                <a:solidFill>
                  <a:schemeClr val="tx1">
                    <a:alpha val="99000"/>
                  </a:schemeClr>
                </a:solidFill>
              </a:defRPr>
            </a:lvl1pPr>
          </a:lstStyle>
          <a:p>
            <a:r>
              <a:rPr lang="en-US" dirty="0" smtClean="0"/>
              <a:t>Slide for Developer Code</a:t>
            </a:r>
            <a:endParaRPr lang="en-US" dirty="0"/>
          </a:p>
        </p:txBody>
      </p:sp>
      <p:sp>
        <p:nvSpPr>
          <p:cNvPr id="5" name="Text Placeholder 4"/>
          <p:cNvSpPr>
            <a:spLocks noGrp="1"/>
          </p:cNvSpPr>
          <p:nvPr>
            <p:ph type="body" sz="quarter" idx="10"/>
          </p:nvPr>
        </p:nvSpPr>
        <p:spPr>
          <a:xfrm>
            <a:off x="518318" y="1447800"/>
            <a:ext cx="11152188" cy="5181600"/>
          </a:xfrm>
        </p:spPr>
        <p:txBody>
          <a:bodyPr/>
          <a:lstStyle>
            <a:lvl1pPr marL="0" indent="0">
              <a:buNone/>
              <a:defRPr sz="3200">
                <a:gradFill>
                  <a:gsLst>
                    <a:gs pos="1250">
                      <a:srgbClr val="000000"/>
                    </a:gs>
                    <a:gs pos="100000">
                      <a:srgbClr val="000000"/>
                    </a:gs>
                  </a:gsLst>
                  <a:lin ang="5400000" scaled="0"/>
                </a:gradFill>
                <a:latin typeface="Consolas" pitchFamily="49" charset="0"/>
                <a:cs typeface="Consolas" pitchFamily="49" charset="0"/>
              </a:defRPr>
            </a:lvl1pPr>
            <a:lvl2pPr marL="339725" indent="0">
              <a:buNone/>
              <a:defRPr>
                <a:gradFill>
                  <a:gsLst>
                    <a:gs pos="1250">
                      <a:srgbClr val="000000"/>
                    </a:gs>
                    <a:gs pos="100000">
                      <a:srgbClr val="000000"/>
                    </a:gs>
                  </a:gsLst>
                  <a:lin ang="5400000" scaled="0"/>
                </a:gradFill>
                <a:latin typeface="Consolas" pitchFamily="49" charset="0"/>
                <a:cs typeface="Consolas" pitchFamily="49" charset="0"/>
              </a:defRPr>
            </a:lvl2pPr>
            <a:lvl3pPr marL="573088" indent="0">
              <a:buNone/>
              <a:defRPr>
                <a:gradFill>
                  <a:gsLst>
                    <a:gs pos="1250">
                      <a:srgbClr val="000000"/>
                    </a:gs>
                    <a:gs pos="100000">
                      <a:srgbClr val="000000"/>
                    </a:gs>
                  </a:gsLst>
                  <a:lin ang="5400000" scaled="0"/>
                </a:gradFill>
                <a:latin typeface="Consolas" pitchFamily="49" charset="0"/>
                <a:cs typeface="Consolas" pitchFamily="49" charset="0"/>
              </a:defRPr>
            </a:lvl3pPr>
            <a:lvl4pPr marL="798513" indent="0">
              <a:buNone/>
              <a:defRPr>
                <a:gradFill>
                  <a:gsLst>
                    <a:gs pos="1250">
                      <a:srgbClr val="000000"/>
                    </a:gs>
                    <a:gs pos="100000">
                      <a:srgbClr val="000000"/>
                    </a:gs>
                  </a:gsLst>
                  <a:lin ang="5400000" scaled="0"/>
                </a:gradFill>
                <a:latin typeface="Consolas" pitchFamily="49" charset="0"/>
                <a:cs typeface="Consolas" pitchFamily="49" charset="0"/>
              </a:defRPr>
            </a:lvl4pPr>
            <a:lvl5pPr marL="1030288" indent="0">
              <a:buNone/>
              <a:defRPr>
                <a:gradFill>
                  <a:gsLst>
                    <a:gs pos="1250">
                      <a:srgbClr val="000000"/>
                    </a:gs>
                    <a:gs pos="100000">
                      <a:srgbClr val="000000"/>
                    </a:gs>
                  </a:gsLst>
                  <a:lin ang="5400000" scaled="0"/>
                </a:gradFill>
                <a:latin typeface="Consolas" pitchFamily="49" charset="0"/>
                <a:cs typeface="Consolas" pitchFamily="49"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7915930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WALKIN - Prints in GRAYSCAL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5923852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a:xfrm>
            <a:off x="520700" y="228600"/>
            <a:ext cx="11152188" cy="664797"/>
          </a:xfrm>
        </p:spPr>
        <p:txBody>
          <a:bodyPr/>
          <a:lstStyle>
            <a:lvl1pPr>
              <a:defRPr sz="4800" baseline="0">
                <a:gradFill>
                  <a:gsLst>
                    <a:gs pos="0">
                      <a:srgbClr val="FFFFFF"/>
                    </a:gs>
                    <a:gs pos="100000">
                      <a:srgbClr val="FFFFFF"/>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
        <p:nvSpPr>
          <p:cNvPr id="6" name="Text Placeholder 5"/>
          <p:cNvSpPr>
            <a:spLocks noGrp="1"/>
          </p:cNvSpPr>
          <p:nvPr>
            <p:ph type="body" sz="quarter" idx="10" hasCustomPrompt="1"/>
          </p:nvPr>
        </p:nvSpPr>
        <p:spPr bwMode="white">
          <a:xfrm>
            <a:off x="519112" y="1447799"/>
            <a:ext cx="11149013" cy="2043636"/>
          </a:xfrm>
          <a:prstGeom prst="rect">
            <a:avLst/>
          </a:prstGeom>
        </p:spPr>
        <p:txBody>
          <a:bodyPr/>
          <a:lstStyle>
            <a:lvl1pPr marL="342900" indent="-342900">
              <a:buClr>
                <a:srgbClr val="FFFFFF"/>
              </a:buClr>
              <a:buSzPct val="90000"/>
              <a:buFont typeface="Arial" pitchFamily="34" charset="0"/>
              <a:buChar char="•"/>
              <a:defRPr>
                <a:gradFill>
                  <a:gsLst>
                    <a:gs pos="0">
                      <a:srgbClr val="FFFFFF"/>
                    </a:gs>
                    <a:gs pos="86000">
                      <a:srgbClr val="FFFFFF"/>
                    </a:gs>
                  </a:gsLst>
                  <a:lin ang="5400000" scaled="0"/>
                </a:gradFill>
                <a:latin typeface="Segoe UI" pitchFamily="34" charset="0"/>
                <a:ea typeface="Segoe UI" pitchFamily="34" charset="0"/>
                <a:cs typeface="Segoe UI" pitchFamily="34" charset="0"/>
              </a:defRPr>
            </a:lvl1pPr>
            <a:lvl2pPr marL="628650" indent="-285750">
              <a:buClr>
                <a:srgbClr val="FFFFFF"/>
              </a:buClr>
              <a:buSzPct val="90000"/>
              <a:buFont typeface="Arial" pitchFamily="34" charset="0"/>
              <a:buChar char="•"/>
              <a:defRPr>
                <a:gradFill>
                  <a:gsLst>
                    <a:gs pos="0">
                      <a:srgbClr val="FFFFFF"/>
                    </a:gs>
                    <a:gs pos="86000">
                      <a:srgbClr val="FFFFFF"/>
                    </a:gs>
                  </a:gsLst>
                  <a:lin ang="5400000" scaled="0"/>
                </a:gradFill>
                <a:latin typeface="Segoe UI" pitchFamily="34" charset="0"/>
                <a:ea typeface="Segoe UI" pitchFamily="34" charset="0"/>
                <a:cs typeface="Segoe UI" pitchFamily="34" charset="0"/>
              </a:defRPr>
            </a:lvl2pPr>
            <a:lvl3pPr marL="914400" indent="-285750">
              <a:buClr>
                <a:srgbClr val="FFFFFF"/>
              </a:buClr>
              <a:buSzPct val="90000"/>
              <a:buFont typeface="Arial" pitchFamily="34" charset="0"/>
              <a:buChar char="•"/>
              <a:defRPr>
                <a:gradFill>
                  <a:gsLst>
                    <a:gs pos="0">
                      <a:srgbClr val="FFFFFF"/>
                    </a:gs>
                    <a:gs pos="86000">
                      <a:srgbClr val="FFFFFF"/>
                    </a:gs>
                  </a:gsLst>
                  <a:lin ang="5400000" scaled="0"/>
                </a:gradFill>
                <a:latin typeface="Segoe UI" pitchFamily="34" charset="0"/>
                <a:ea typeface="Segoe UI" pitchFamily="34" charset="0"/>
                <a:cs typeface="Segoe UI" pitchFamily="34" charset="0"/>
              </a:defRPr>
            </a:lvl3pPr>
            <a:lvl4pPr marL="1143000" indent="-228600">
              <a:buClr>
                <a:srgbClr val="FFFFFF"/>
              </a:buClr>
              <a:buSzPct val="90000"/>
              <a:buFont typeface="Arial" pitchFamily="34" charset="0"/>
              <a:buChar char="•"/>
              <a:defRPr>
                <a:gradFill>
                  <a:gsLst>
                    <a:gs pos="0">
                      <a:srgbClr val="FFFFFF"/>
                    </a:gs>
                    <a:gs pos="86000">
                      <a:srgbClr val="FFFFFF"/>
                    </a:gs>
                  </a:gsLst>
                  <a:lin ang="5400000" scaled="0"/>
                </a:gradFill>
                <a:latin typeface="Segoe UI" pitchFamily="34" charset="0"/>
                <a:ea typeface="Segoe UI" pitchFamily="34" charset="0"/>
                <a:cs typeface="Segoe UI" pitchFamily="34" charset="0"/>
              </a:defRPr>
            </a:lvl4pPr>
            <a:lvl5pPr marL="1371600" indent="-228600">
              <a:buClr>
                <a:srgbClr val="FFFFFF"/>
              </a:buClr>
              <a:buSzPct val="90000"/>
              <a:buFont typeface="Arial" pitchFamily="34" charset="0"/>
              <a:buChar char="•"/>
              <a:defRPr>
                <a:gradFill>
                  <a:gsLst>
                    <a:gs pos="0">
                      <a:srgbClr val="FFFFFF"/>
                    </a:gs>
                    <a:gs pos="86000">
                      <a:srgbClr val="FFFFFF"/>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238876"/>
            <a:ext cx="12188826" cy="619125"/>
          </a:xfrm>
          <a:prstGeom prst="rect">
            <a:avLst/>
          </a:prstGeom>
          <a:solidFill>
            <a:srgbClr val="FFFF99"/>
          </a:solidFill>
        </p:spPr>
        <p:txBody>
          <a:bodyPr wrap="square" lIns="152394" tIns="76197" rIns="152394" bIns="76197" anchor="b" anchorCtr="0">
            <a:noAutofit/>
          </a:bodyPr>
          <a:lstStyle>
            <a:lvl1pPr algn="r">
              <a:buFont typeface="Arial" pitchFamily="34" charset="0"/>
              <a:buNone/>
              <a:defRPr sz="3600" spc="-50"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Tree>
    <p:extLst>
      <p:ext uri="{BB962C8B-B14F-4D97-AF65-F5344CB8AC3E}">
        <p14:creationId xmlns:p14="http://schemas.microsoft.com/office/powerpoint/2010/main" val="41518674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Section Title">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19112" y="2971952"/>
            <a:ext cx="11149013" cy="914096"/>
          </a:xfrm>
        </p:spPr>
        <p:txBody>
          <a:bodyPr anchor="ctr" anchorCtr="0"/>
          <a:lstStyle>
            <a:lvl1pPr>
              <a:defRPr sz="6600" spc="-300" baseline="0">
                <a:solidFill>
                  <a:schemeClr val="tx1">
                    <a:alpha val="99000"/>
                  </a:schemeClr>
                </a:solidFill>
              </a:defRPr>
            </a:lvl1pPr>
          </a:lstStyle>
          <a:p>
            <a:r>
              <a:rPr lang="en-US" dirty="0" smtClean="0"/>
              <a:t>Click to edit title style</a:t>
            </a:r>
            <a:endParaRPr lang="en-US" dirty="0"/>
          </a:p>
        </p:txBody>
      </p:sp>
      <p:sp>
        <p:nvSpPr>
          <p:cNvPr id="3" name="Oval 2"/>
          <p:cNvSpPr/>
          <p:nvPr userDrawn="1"/>
        </p:nvSpPr>
        <p:spPr bwMode="auto">
          <a:xfrm>
            <a:off x="10202421" y="-383422"/>
            <a:ext cx="1828800" cy="1828800"/>
          </a:xfrm>
          <a:prstGeom prst="ellipse">
            <a:avLst/>
          </a:prstGeom>
          <a:noFill/>
          <a:ln w="28575">
            <a:solidFill>
              <a:schemeClr val="tx1">
                <a:alpha val="10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 name="Oval 3"/>
          <p:cNvSpPr/>
          <p:nvPr userDrawn="1"/>
        </p:nvSpPr>
        <p:spPr bwMode="auto">
          <a:xfrm>
            <a:off x="9616963" y="1075694"/>
            <a:ext cx="1170916" cy="1170916"/>
          </a:xfrm>
          <a:prstGeom prst="ellipse">
            <a:avLst/>
          </a:prstGeom>
          <a:noFill/>
          <a:ln w="57150">
            <a:solidFill>
              <a:schemeClr val="tx1">
                <a:alpha val="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Oval 4"/>
          <p:cNvSpPr/>
          <p:nvPr userDrawn="1"/>
        </p:nvSpPr>
        <p:spPr bwMode="auto">
          <a:xfrm>
            <a:off x="9616963" y="-383422"/>
            <a:ext cx="875010" cy="875010"/>
          </a:xfrm>
          <a:prstGeom prst="ellipse">
            <a:avLst/>
          </a:prstGeom>
          <a:noFill/>
          <a:ln w="57150">
            <a:solidFill>
              <a:schemeClr val="tx1">
                <a:alpha val="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6" name="Oval 5"/>
          <p:cNvSpPr/>
          <p:nvPr userDrawn="1"/>
        </p:nvSpPr>
        <p:spPr bwMode="auto">
          <a:xfrm>
            <a:off x="8573550" y="1200178"/>
            <a:ext cx="665432" cy="665432"/>
          </a:xfrm>
          <a:prstGeom prst="ellipse">
            <a:avLst/>
          </a:prstGeom>
          <a:noFill/>
          <a:ln w="28575">
            <a:solidFill>
              <a:schemeClr val="tx1">
                <a:alpha val="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7" name="Oval 6"/>
          <p:cNvSpPr/>
          <p:nvPr userDrawn="1"/>
        </p:nvSpPr>
        <p:spPr bwMode="auto">
          <a:xfrm>
            <a:off x="9490215" y="5499901"/>
            <a:ext cx="1170916" cy="1170916"/>
          </a:xfrm>
          <a:prstGeom prst="ellipse">
            <a:avLst/>
          </a:prstGeom>
          <a:noFill/>
          <a:ln w="76200">
            <a:solidFill>
              <a:schemeClr val="tx1">
                <a:alpha val="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8" name="Oval 7"/>
          <p:cNvSpPr/>
          <p:nvPr userDrawn="1"/>
        </p:nvSpPr>
        <p:spPr bwMode="auto">
          <a:xfrm>
            <a:off x="10755517" y="4827762"/>
            <a:ext cx="773912" cy="773912"/>
          </a:xfrm>
          <a:prstGeom prst="ellipse">
            <a:avLst/>
          </a:prstGeom>
          <a:noFill/>
          <a:ln w="19050">
            <a:solidFill>
              <a:schemeClr val="tx1">
                <a:alpha val="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Oval 8"/>
          <p:cNvSpPr/>
          <p:nvPr userDrawn="1"/>
        </p:nvSpPr>
        <p:spPr bwMode="auto">
          <a:xfrm>
            <a:off x="11444176" y="5356636"/>
            <a:ext cx="316712" cy="316712"/>
          </a:xfrm>
          <a:prstGeom prst="ellipse">
            <a:avLst/>
          </a:prstGeom>
          <a:noFill/>
          <a:ln w="19050">
            <a:solidFill>
              <a:schemeClr val="tx1">
                <a:alpha val="20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0" name="Oval 9"/>
          <p:cNvSpPr/>
          <p:nvPr userDrawn="1"/>
        </p:nvSpPr>
        <p:spPr bwMode="auto">
          <a:xfrm>
            <a:off x="10850578" y="6085359"/>
            <a:ext cx="2361286" cy="2361286"/>
          </a:xfrm>
          <a:prstGeom prst="ellipse">
            <a:avLst/>
          </a:prstGeom>
          <a:noFill/>
          <a:ln w="57150">
            <a:solidFill>
              <a:schemeClr val="tx1">
                <a:alpha val="10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1" name="Oval 10"/>
          <p:cNvSpPr/>
          <p:nvPr userDrawn="1"/>
        </p:nvSpPr>
        <p:spPr bwMode="auto">
          <a:xfrm>
            <a:off x="1503468" y="1115602"/>
            <a:ext cx="1255574" cy="1255574"/>
          </a:xfrm>
          <a:prstGeom prst="ellipse">
            <a:avLst/>
          </a:prstGeom>
          <a:noFill/>
          <a:ln w="57150">
            <a:solidFill>
              <a:schemeClr val="tx1">
                <a:alpha val="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2" name="Oval 11"/>
          <p:cNvSpPr/>
          <p:nvPr userDrawn="1"/>
        </p:nvSpPr>
        <p:spPr bwMode="auto">
          <a:xfrm>
            <a:off x="2687963" y="512952"/>
            <a:ext cx="513190" cy="513190"/>
          </a:xfrm>
          <a:prstGeom prst="ellipse">
            <a:avLst/>
          </a:prstGeom>
          <a:noFill/>
          <a:ln w="19050">
            <a:solidFill>
              <a:schemeClr val="tx1">
                <a:alpha val="20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3" name="Oval 12"/>
          <p:cNvSpPr/>
          <p:nvPr userDrawn="1"/>
        </p:nvSpPr>
        <p:spPr bwMode="auto">
          <a:xfrm>
            <a:off x="12104309" y="1011536"/>
            <a:ext cx="244474" cy="244474"/>
          </a:xfrm>
          <a:prstGeom prst="ellipse">
            <a:avLst/>
          </a:prstGeom>
          <a:noFill/>
          <a:ln w="19050">
            <a:solidFill>
              <a:schemeClr val="tx1">
                <a:alpha val="10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4" name="Oval 13"/>
          <p:cNvSpPr/>
          <p:nvPr userDrawn="1"/>
        </p:nvSpPr>
        <p:spPr bwMode="auto">
          <a:xfrm>
            <a:off x="11156211" y="1879032"/>
            <a:ext cx="875010" cy="875010"/>
          </a:xfrm>
          <a:prstGeom prst="ellipse">
            <a:avLst/>
          </a:prstGeom>
          <a:noFill/>
          <a:ln w="9525">
            <a:solidFill>
              <a:schemeClr val="tx1">
                <a:alpha val="20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5" name="Oval 14"/>
          <p:cNvSpPr/>
          <p:nvPr userDrawn="1"/>
        </p:nvSpPr>
        <p:spPr bwMode="auto">
          <a:xfrm>
            <a:off x="4973451" y="5410281"/>
            <a:ext cx="603404" cy="603404"/>
          </a:xfrm>
          <a:prstGeom prst="ellipse">
            <a:avLst/>
          </a:prstGeom>
          <a:noFill/>
          <a:ln w="38100">
            <a:solidFill>
              <a:schemeClr val="tx1">
                <a:alpha val="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6" name="Oval 15"/>
          <p:cNvSpPr/>
          <p:nvPr userDrawn="1"/>
        </p:nvSpPr>
        <p:spPr bwMode="auto">
          <a:xfrm>
            <a:off x="5629432" y="4681875"/>
            <a:ext cx="1030108" cy="1030108"/>
          </a:xfrm>
          <a:prstGeom prst="ellipse">
            <a:avLst/>
          </a:prstGeom>
          <a:noFill/>
          <a:ln w="57150">
            <a:solidFill>
              <a:schemeClr val="tx1">
                <a:alpha val="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dirty="0" err="1" smtClean="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13494747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ag_Line">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19112" y="3055051"/>
            <a:ext cx="11149013" cy="747897"/>
          </a:xfrm>
        </p:spPr>
        <p:txBody>
          <a:bodyPr anchor="ctr" anchorCtr="0"/>
          <a:lstStyle>
            <a:lvl1pPr>
              <a:defRPr sz="5400" spc="0" baseline="0">
                <a:solidFill>
                  <a:schemeClr val="tx1">
                    <a:alpha val="99000"/>
                  </a:schemeClr>
                </a:solidFill>
              </a:defRPr>
            </a:lvl1pPr>
          </a:lstStyle>
          <a:p>
            <a:r>
              <a:rPr lang="en-US" dirty="0" smtClean="0"/>
              <a:t>Click to edit title style</a:t>
            </a:r>
            <a:endParaRPr lang="en-US" dirty="0"/>
          </a:p>
        </p:txBody>
      </p:sp>
    </p:spTree>
    <p:extLst>
      <p:ext uri="{BB962C8B-B14F-4D97-AF65-F5344CB8AC3E}">
        <p14:creationId xmlns:p14="http://schemas.microsoft.com/office/powerpoint/2010/main" val="23461649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emo, Video etc. &quot;special&quot; slides">
    <p:bg>
      <p:bgPr>
        <a:solidFill>
          <a:schemeClr val="accent3"/>
        </a:solidFill>
        <a:effectLst/>
      </p:bgPr>
    </p:bg>
    <p:spTree>
      <p:nvGrpSpPr>
        <p:cNvPr id="1" name=""/>
        <p:cNvGrpSpPr/>
        <p:nvPr/>
      </p:nvGrpSpPr>
      <p:grpSpPr>
        <a:xfrm>
          <a:off x="0" y="0"/>
          <a:ext cx="0" cy="0"/>
          <a:chOff x="0" y="0"/>
          <a:chExt cx="0" cy="0"/>
        </a:xfrm>
      </p:grpSpPr>
      <p:sp>
        <p:nvSpPr>
          <p:cNvPr id="8" name="Teardrop 7"/>
          <p:cNvSpPr/>
          <p:nvPr userDrawn="1"/>
        </p:nvSpPr>
        <p:spPr bwMode="auto">
          <a:xfrm>
            <a:off x="9847978" y="-160540"/>
            <a:ext cx="1828800" cy="1828800"/>
          </a:xfrm>
          <a:prstGeom prst="teardrop">
            <a:avLst/>
          </a:prstGeom>
          <a:noFill/>
          <a:ln w="28575">
            <a:solidFill>
              <a:schemeClr val="tx1">
                <a:alpha val="10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eardrop 8"/>
          <p:cNvSpPr/>
          <p:nvPr userDrawn="1"/>
        </p:nvSpPr>
        <p:spPr bwMode="auto">
          <a:xfrm>
            <a:off x="9262520" y="1298576"/>
            <a:ext cx="1170916" cy="1170916"/>
          </a:xfrm>
          <a:prstGeom prst="teardrop">
            <a:avLst/>
          </a:prstGeom>
          <a:noFill/>
          <a:ln w="57150">
            <a:solidFill>
              <a:schemeClr val="tx1">
                <a:alpha val="2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0" name="Teardrop 9"/>
          <p:cNvSpPr/>
          <p:nvPr userDrawn="1"/>
        </p:nvSpPr>
        <p:spPr bwMode="auto">
          <a:xfrm>
            <a:off x="9262520" y="-160540"/>
            <a:ext cx="875010" cy="875010"/>
          </a:xfrm>
          <a:prstGeom prst="teardrop">
            <a:avLst/>
          </a:prstGeom>
          <a:noFill/>
          <a:ln w="57150">
            <a:solidFill>
              <a:schemeClr val="tx1">
                <a:alpha val="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1" name="Teardrop 10"/>
          <p:cNvSpPr/>
          <p:nvPr userDrawn="1"/>
        </p:nvSpPr>
        <p:spPr bwMode="auto">
          <a:xfrm>
            <a:off x="8219107" y="1423060"/>
            <a:ext cx="665432" cy="665432"/>
          </a:xfrm>
          <a:prstGeom prst="teardrop">
            <a:avLst/>
          </a:prstGeom>
          <a:noFill/>
          <a:ln w="28575">
            <a:solidFill>
              <a:schemeClr val="tx1">
                <a:alpha val="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2" name="Teardrop 11"/>
          <p:cNvSpPr/>
          <p:nvPr userDrawn="1"/>
        </p:nvSpPr>
        <p:spPr bwMode="auto">
          <a:xfrm>
            <a:off x="9262520" y="5753556"/>
            <a:ext cx="1170916" cy="1170916"/>
          </a:xfrm>
          <a:prstGeom prst="teardrop">
            <a:avLst/>
          </a:prstGeom>
          <a:noFill/>
          <a:ln w="76200">
            <a:solidFill>
              <a:schemeClr val="tx1">
                <a:alpha val="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3" name="Teardrop 12"/>
          <p:cNvSpPr/>
          <p:nvPr userDrawn="1"/>
        </p:nvSpPr>
        <p:spPr bwMode="auto">
          <a:xfrm>
            <a:off x="10527822" y="5081417"/>
            <a:ext cx="773912" cy="773912"/>
          </a:xfrm>
          <a:prstGeom prst="teardrop">
            <a:avLst/>
          </a:prstGeom>
          <a:noFill/>
          <a:ln w="19050">
            <a:solidFill>
              <a:schemeClr val="tx1">
                <a:alpha val="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4" name="Teardrop 13"/>
          <p:cNvSpPr/>
          <p:nvPr userDrawn="1"/>
        </p:nvSpPr>
        <p:spPr bwMode="auto">
          <a:xfrm>
            <a:off x="11216481" y="5610291"/>
            <a:ext cx="316712" cy="316712"/>
          </a:xfrm>
          <a:prstGeom prst="teardrop">
            <a:avLst/>
          </a:prstGeom>
          <a:noFill/>
          <a:ln w="19050">
            <a:solidFill>
              <a:schemeClr val="tx1">
                <a:alpha val="20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5" name="Teardrop 14"/>
          <p:cNvSpPr/>
          <p:nvPr userDrawn="1"/>
        </p:nvSpPr>
        <p:spPr bwMode="auto">
          <a:xfrm>
            <a:off x="10622883" y="6339014"/>
            <a:ext cx="2361286" cy="2361286"/>
          </a:xfrm>
          <a:prstGeom prst="teardrop">
            <a:avLst/>
          </a:prstGeom>
          <a:noFill/>
          <a:ln w="57150">
            <a:solidFill>
              <a:schemeClr val="tx1">
                <a:alpha val="10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6" name="Teardrop 15"/>
          <p:cNvSpPr/>
          <p:nvPr userDrawn="1"/>
        </p:nvSpPr>
        <p:spPr bwMode="auto">
          <a:xfrm>
            <a:off x="681947" y="442110"/>
            <a:ext cx="1255574" cy="1255574"/>
          </a:xfrm>
          <a:prstGeom prst="teardrop">
            <a:avLst/>
          </a:prstGeom>
          <a:noFill/>
          <a:ln w="57150">
            <a:solidFill>
              <a:schemeClr val="tx1">
                <a:alpha val="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7" name="Teardrop 16"/>
          <p:cNvSpPr/>
          <p:nvPr userDrawn="1"/>
        </p:nvSpPr>
        <p:spPr bwMode="auto">
          <a:xfrm>
            <a:off x="1866442" y="-160540"/>
            <a:ext cx="513190" cy="513190"/>
          </a:xfrm>
          <a:prstGeom prst="teardrop">
            <a:avLst/>
          </a:prstGeom>
          <a:noFill/>
          <a:ln w="19050">
            <a:solidFill>
              <a:schemeClr val="tx1">
                <a:alpha val="20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8" name="Teardrop 17"/>
          <p:cNvSpPr/>
          <p:nvPr userDrawn="1"/>
        </p:nvSpPr>
        <p:spPr bwMode="auto">
          <a:xfrm>
            <a:off x="11749866" y="1234418"/>
            <a:ext cx="244474" cy="244474"/>
          </a:xfrm>
          <a:prstGeom prst="teardrop">
            <a:avLst/>
          </a:prstGeom>
          <a:noFill/>
          <a:ln w="19050">
            <a:solidFill>
              <a:schemeClr val="tx1">
                <a:alpha val="10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9" name="Teardrop 18"/>
          <p:cNvSpPr/>
          <p:nvPr userDrawn="1"/>
        </p:nvSpPr>
        <p:spPr bwMode="auto">
          <a:xfrm>
            <a:off x="5824555" y="1918422"/>
            <a:ext cx="875010" cy="875010"/>
          </a:xfrm>
          <a:prstGeom prst="teardrop">
            <a:avLst/>
          </a:prstGeom>
          <a:noFill/>
          <a:ln w="9525">
            <a:solidFill>
              <a:schemeClr val="tx1">
                <a:alpha val="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0" name="Teardrop 19"/>
          <p:cNvSpPr/>
          <p:nvPr userDrawn="1"/>
        </p:nvSpPr>
        <p:spPr bwMode="auto">
          <a:xfrm>
            <a:off x="4973451" y="5410281"/>
            <a:ext cx="603404" cy="603404"/>
          </a:xfrm>
          <a:prstGeom prst="teardrop">
            <a:avLst/>
          </a:prstGeom>
          <a:noFill/>
          <a:ln w="38100">
            <a:solidFill>
              <a:schemeClr val="tx1">
                <a:alpha val="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1" name="Teardrop 20"/>
          <p:cNvSpPr/>
          <p:nvPr userDrawn="1"/>
        </p:nvSpPr>
        <p:spPr bwMode="auto">
          <a:xfrm>
            <a:off x="5629432" y="4681875"/>
            <a:ext cx="1030108" cy="1030108"/>
          </a:xfrm>
          <a:prstGeom prst="teardrop">
            <a:avLst/>
          </a:prstGeom>
          <a:noFill/>
          <a:ln w="57150">
            <a:solidFill>
              <a:schemeClr val="tx1">
                <a:alpha val="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 name="Subtitle 2"/>
          <p:cNvSpPr>
            <a:spLocks noGrp="1"/>
          </p:cNvSpPr>
          <p:nvPr>
            <p:ph type="subTitle" idx="1"/>
          </p:nvPr>
        </p:nvSpPr>
        <p:spPr>
          <a:xfrm>
            <a:off x="973139" y="4343400"/>
            <a:ext cx="10237786" cy="461665"/>
          </a:xfrm>
        </p:spPr>
        <p:txBody>
          <a:bodyPr>
            <a:noAutofit/>
          </a:bodyPr>
          <a:lstStyle>
            <a:lvl1pPr marL="0" indent="0" algn="l">
              <a:lnSpc>
                <a:spcPct val="90000"/>
              </a:lnSpc>
              <a:spcBef>
                <a:spcPts val="0"/>
              </a:spcBef>
              <a:buNone/>
              <a:defRPr lang="en-US" sz="3600" kern="1200" spc="-70" baseline="0" dirty="0">
                <a:gradFill>
                  <a:gsLst>
                    <a:gs pos="2083">
                      <a:schemeClr val="tx1"/>
                    </a:gs>
                    <a:gs pos="99000">
                      <a:schemeClr val="tx1"/>
                    </a:gs>
                  </a:gsLst>
                  <a:lin ang="5400000" scaled="0"/>
                </a:gradFill>
                <a:latin typeface="+mj-lt"/>
                <a:ea typeface="+mn-ea"/>
                <a:cs typeface="+mn-cs"/>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pPr marL="0" marR="0" lvl="0" indent="0" algn="l" defTabSz="914363" rtl="0" eaLnBrk="1" fontAlgn="auto" latinLnBrk="0" hangingPunct="1">
              <a:lnSpc>
                <a:spcPct val="90000"/>
              </a:lnSpc>
              <a:spcBef>
                <a:spcPts val="0"/>
              </a:spcBef>
              <a:spcAft>
                <a:spcPts val="0"/>
              </a:spcAft>
              <a:buClrTx/>
              <a:buSzPct val="90000"/>
              <a:buFont typeface="Arial" pitchFamily="34" charset="0"/>
              <a:buNone/>
              <a:tabLst/>
            </a:pPr>
            <a:r>
              <a:rPr lang="en-US" smtClean="0"/>
              <a:t>Click to edit Master subtitle style</a:t>
            </a:r>
            <a:endParaRPr lang="en-US" dirty="0"/>
          </a:p>
        </p:txBody>
      </p:sp>
      <p:sp>
        <p:nvSpPr>
          <p:cNvPr id="7" name="Text Placeholder 6"/>
          <p:cNvSpPr>
            <a:spLocks noGrp="1"/>
          </p:cNvSpPr>
          <p:nvPr>
            <p:ph type="body" sz="quarter" idx="10" hasCustomPrompt="1"/>
          </p:nvPr>
        </p:nvSpPr>
        <p:spPr>
          <a:xfrm>
            <a:off x="976313" y="2739678"/>
            <a:ext cx="10242550" cy="1378644"/>
          </a:xfrm>
        </p:spPr>
        <p:txBody>
          <a:bodyPr anchor="ctr" anchorCtr="0">
            <a:noAutofit/>
            <a:scene3d>
              <a:camera prst="orthographicFront"/>
              <a:lightRig rig="flat" dir="t"/>
            </a:scene3d>
            <a:sp3d>
              <a:contourClr>
                <a:schemeClr val="tx2"/>
              </a:contourClr>
            </a:sp3d>
          </a:bodyPr>
          <a:lstStyle>
            <a:lvl1pPr marL="0" indent="0" algn="l">
              <a:spcBef>
                <a:spcPts val="0"/>
              </a:spcBef>
              <a:buFont typeface="Arial" pitchFamily="34" charset="0"/>
              <a:buNone/>
              <a:defRPr lang="en-US" sz="9600" b="0" kern="1200" cap="none" spc="-400" baseline="0" dirty="0" smtClean="0">
                <a:ln w="3175">
                  <a:noFill/>
                </a:ln>
                <a:solidFill>
                  <a:schemeClr val="accent3">
                    <a:lumMod val="40000"/>
                    <a:lumOff val="60000"/>
                  </a:schemeClr>
                </a:solidFill>
                <a:effectLst/>
                <a:latin typeface="+mj-lt"/>
                <a:ea typeface="+mn-ea"/>
                <a:cs typeface="Arial" charset="0"/>
              </a:defRPr>
            </a:lvl1pPr>
          </a:lstStyle>
          <a:p>
            <a:pPr lvl="0"/>
            <a:r>
              <a:rPr lang="en-US" dirty="0" smtClean="0"/>
              <a:t>click to…</a:t>
            </a:r>
          </a:p>
        </p:txBody>
      </p:sp>
      <p:sp>
        <p:nvSpPr>
          <p:cNvPr id="5" name="Text Placeholder 4"/>
          <p:cNvSpPr>
            <a:spLocks noGrp="1"/>
          </p:cNvSpPr>
          <p:nvPr>
            <p:ph type="body" sz="quarter" idx="11"/>
          </p:nvPr>
        </p:nvSpPr>
        <p:spPr>
          <a:xfrm>
            <a:off x="972344" y="1447800"/>
            <a:ext cx="10237787" cy="914096"/>
          </a:xfrm>
        </p:spPr>
        <p:txBody>
          <a:bodyPr wrap="square" anchor="ctr">
            <a:noAutofit/>
          </a:bodyPr>
          <a:lstStyle>
            <a:lvl1pPr marL="0" indent="0">
              <a:buNone/>
              <a:defRPr sz="6600" spc="-150">
                <a:solidFill>
                  <a:schemeClr val="tx1">
                    <a:alpha val="99000"/>
                  </a:schemeClr>
                </a:solidFill>
              </a:defRPr>
            </a:lvl1pPr>
          </a:lstStyle>
          <a:p>
            <a:pPr lvl="0"/>
            <a:r>
              <a:rPr lang="en-US" smtClean="0"/>
              <a:t>Click to edit Master text styles</a:t>
            </a:r>
          </a:p>
        </p:txBody>
      </p:sp>
    </p:spTree>
    <p:extLst>
      <p:ext uri="{BB962C8B-B14F-4D97-AF65-F5344CB8AC3E}">
        <p14:creationId xmlns:p14="http://schemas.microsoft.com/office/powerpoint/2010/main" val="19824283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519112" y="228600"/>
            <a:ext cx="11149013" cy="666387"/>
          </a:xfrm>
        </p:spPr>
        <p:txBody>
          <a:bodyPr/>
          <a:lstStyle/>
          <a:p>
            <a:r>
              <a:rPr lang="en-US" smtClean="0"/>
              <a:t>Click to edit Master title style</a:t>
            </a:r>
            <a:endParaRPr lang="en-US" dirty="0"/>
          </a:p>
        </p:txBody>
      </p:sp>
      <p:sp>
        <p:nvSpPr>
          <p:cNvPr id="5" name="Text Placeholder 4"/>
          <p:cNvSpPr>
            <a:spLocks noGrp="1"/>
          </p:cNvSpPr>
          <p:nvPr>
            <p:ph type="body" sz="quarter" idx="10"/>
          </p:nvPr>
        </p:nvSpPr>
        <p:spPr>
          <a:xfrm>
            <a:off x="519112" y="1447798"/>
            <a:ext cx="11149013" cy="5181601"/>
          </a:xfrm>
          <a:prstGeom prst="rect">
            <a:avLst/>
          </a:prstGeom>
        </p:spPr>
        <p:txBody>
          <a:bodyPr/>
          <a:lstStyle>
            <a:lvl1pPr marL="284163" indent="-284163">
              <a:buFont typeface="Wingdings" pitchFamily="2" charset="2"/>
              <a:buChar char=""/>
              <a:defRPr sz="4000">
                <a:latin typeface="+mn-lt"/>
              </a:defRPr>
            </a:lvl1pPr>
            <a:lvl2pPr marL="517525" indent="-233363">
              <a:buFont typeface="Wingdings" pitchFamily="2" charset="2"/>
              <a:buChar char=""/>
              <a:defRPr>
                <a:latin typeface="+mn-lt"/>
              </a:defRPr>
            </a:lvl2pPr>
            <a:lvl3pPr marL="741363" indent="-223838">
              <a:buFont typeface="Wingdings" pitchFamily="2" charset="2"/>
              <a:buChar char=""/>
              <a:tabLst/>
              <a:defRPr>
                <a:latin typeface="+mn-lt"/>
              </a:defRPr>
            </a:lvl3pPr>
            <a:lvl4pPr marL="914400" indent="-173038">
              <a:buFont typeface="Wingdings" pitchFamily="2" charset="2"/>
              <a:buChar char=""/>
              <a:defRPr>
                <a:latin typeface="+mn-lt"/>
              </a:defRPr>
            </a:lvl4pPr>
            <a:lvl5pPr marL="1087438" indent="-173038">
              <a:buFont typeface="Wingdings" pitchFamily="2" charset="2"/>
              <a:buChar char=""/>
              <a:tabLst/>
              <a:defRPr>
                <a:latin typeface="+mn-l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1461071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a:xfrm>
            <a:off x="519112" y="1447798"/>
            <a:ext cx="11149013" cy="5181601"/>
          </a:xfrm>
          <a:prstGeom prst="rect">
            <a:avLst/>
          </a:prstGeom>
        </p:spPr>
        <p:txBody>
          <a:bodyPr/>
          <a:lstStyle>
            <a:lvl1pPr marL="0" indent="0">
              <a:spcBef>
                <a:spcPts val="2400"/>
              </a:spcBef>
              <a:buNone/>
              <a:defRPr sz="4000">
                <a:solidFill>
                  <a:schemeClr val="bg1">
                    <a:lumMod val="75000"/>
                    <a:lumOff val="25000"/>
                  </a:schemeClr>
                </a:solidFill>
                <a:latin typeface="+mn-lt"/>
              </a:defRPr>
            </a:lvl1pPr>
            <a:lvl2pPr marL="0" indent="0">
              <a:buNone/>
              <a:defRPr sz="2000">
                <a:solidFill>
                  <a:schemeClr val="bg1">
                    <a:lumMod val="75000"/>
                    <a:lumOff val="25000"/>
                  </a:schemeClr>
                </a:solidFill>
                <a:latin typeface="+mn-lt"/>
              </a:defRPr>
            </a:lvl2pPr>
            <a:lvl3pPr marL="231775" indent="0">
              <a:buNone/>
              <a:defRPr sz="2000">
                <a:solidFill>
                  <a:schemeClr val="bg1">
                    <a:lumMod val="75000"/>
                    <a:lumOff val="25000"/>
                  </a:schemeClr>
                </a:solidFill>
                <a:latin typeface="+mn-lt"/>
              </a:defRPr>
            </a:lvl3pPr>
            <a:lvl4pPr marL="457200" indent="0">
              <a:buNone/>
              <a:defRPr sz="2000">
                <a:solidFill>
                  <a:schemeClr val="bg1">
                    <a:lumMod val="75000"/>
                    <a:lumOff val="25000"/>
                  </a:schemeClr>
                </a:solidFill>
                <a:latin typeface="+mn-lt"/>
              </a:defRPr>
            </a:lvl4pPr>
            <a:lvl5pPr marL="693738" indent="0">
              <a:buNone/>
              <a:defRPr sz="2000">
                <a:solidFill>
                  <a:schemeClr val="bg1">
                    <a:lumMod val="75000"/>
                    <a:lumOff val="25000"/>
                  </a:schemeClr>
                </a:solidFill>
                <a:latin typeface="+mn-l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3" name="Title 2"/>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7928113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a:xfrm>
            <a:off x="519112" y="1447798"/>
            <a:ext cx="11149013" cy="5181601"/>
          </a:xfrm>
          <a:prstGeom prst="rect">
            <a:avLst/>
          </a:prstGeom>
        </p:spPr>
        <p:txBody>
          <a:bodyPr/>
          <a:lstStyle>
            <a:lvl1pPr marL="0" indent="0">
              <a:spcBef>
                <a:spcPts val="2400"/>
              </a:spcBef>
              <a:buNone/>
              <a:defRPr sz="4000">
                <a:solidFill>
                  <a:schemeClr val="bg1">
                    <a:lumMod val="75000"/>
                    <a:lumOff val="25000"/>
                  </a:schemeClr>
                </a:solidFill>
                <a:latin typeface="+mn-lt"/>
              </a:defRPr>
            </a:lvl1pPr>
            <a:lvl2pPr marL="0" indent="0">
              <a:buNone/>
              <a:defRPr sz="2000">
                <a:solidFill>
                  <a:schemeClr val="bg1">
                    <a:lumMod val="75000"/>
                    <a:lumOff val="25000"/>
                  </a:schemeClr>
                </a:solidFill>
                <a:latin typeface="+mn-lt"/>
              </a:defRPr>
            </a:lvl2pPr>
            <a:lvl3pPr marL="231775" indent="0">
              <a:buNone/>
              <a:defRPr sz="2000">
                <a:solidFill>
                  <a:schemeClr val="bg1">
                    <a:lumMod val="75000"/>
                    <a:lumOff val="25000"/>
                  </a:schemeClr>
                </a:solidFill>
                <a:latin typeface="+mn-lt"/>
              </a:defRPr>
            </a:lvl3pPr>
            <a:lvl4pPr marL="457200" indent="0">
              <a:buNone/>
              <a:defRPr sz="2000">
                <a:solidFill>
                  <a:schemeClr val="bg1">
                    <a:lumMod val="75000"/>
                    <a:lumOff val="25000"/>
                  </a:schemeClr>
                </a:solidFill>
                <a:latin typeface="+mn-lt"/>
              </a:defRPr>
            </a:lvl4pPr>
            <a:lvl5pPr marL="693738" indent="0">
              <a:buNone/>
              <a:defRPr sz="2000">
                <a:solidFill>
                  <a:schemeClr val="bg1">
                    <a:lumMod val="75000"/>
                    <a:lumOff val="25000"/>
                  </a:schemeClr>
                </a:solidFill>
                <a:latin typeface="+mn-l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3" name="Title 2"/>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41176007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520700" y="1447800"/>
            <a:ext cx="5394960" cy="5181600"/>
          </a:xfrm>
        </p:spPr>
        <p:txBody>
          <a:bodyPr>
            <a:noAutofit/>
          </a:bodyPr>
          <a:lstStyle>
            <a:lvl1pPr marL="292100" indent="-292100">
              <a:spcBef>
                <a:spcPts val="1200"/>
              </a:spcBef>
              <a:buClr>
                <a:schemeClr val="tx1"/>
              </a:buClr>
              <a:buFont typeface="Wingdings" pitchFamily="2" charset="2"/>
              <a:buChar char=""/>
              <a:defRPr>
                <a:solidFill>
                  <a:schemeClr val="bg1">
                    <a:lumMod val="75000"/>
                    <a:lumOff val="25000"/>
                  </a:schemeClr>
                </a:solidFill>
              </a:defRPr>
            </a:lvl1pPr>
            <a:lvl2pPr marL="520700" indent="-228600">
              <a:defRPr sz="2000">
                <a:solidFill>
                  <a:schemeClr val="bg1">
                    <a:lumMod val="75000"/>
                    <a:lumOff val="25000"/>
                  </a:schemeClr>
                </a:solidFill>
              </a:defRPr>
            </a:lvl2pPr>
            <a:lvl3pPr marL="685800" indent="-165100">
              <a:tabLst/>
              <a:defRPr sz="2000">
                <a:solidFill>
                  <a:schemeClr val="bg1">
                    <a:lumMod val="75000"/>
                    <a:lumOff val="25000"/>
                  </a:schemeClr>
                </a:solidFill>
              </a:defRPr>
            </a:lvl3pPr>
            <a:lvl4pPr marL="863600" indent="-177800">
              <a:defRPr>
                <a:solidFill>
                  <a:schemeClr val="bg1">
                    <a:lumMod val="75000"/>
                    <a:lumOff val="25000"/>
                  </a:schemeClr>
                </a:solidFill>
              </a:defRPr>
            </a:lvl4pPr>
            <a:lvl5pPr marL="1028700" indent="-165100">
              <a:tabLst/>
              <a:defRPr>
                <a:solidFill>
                  <a:schemeClr val="bg1">
                    <a:lumMod val="75000"/>
                    <a:lumOff val="2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Text Placeholder 6"/>
          <p:cNvSpPr>
            <a:spLocks noGrp="1"/>
          </p:cNvSpPr>
          <p:nvPr>
            <p:ph type="body" sz="quarter" idx="11"/>
          </p:nvPr>
        </p:nvSpPr>
        <p:spPr>
          <a:xfrm>
            <a:off x="6277928" y="1447800"/>
            <a:ext cx="5394960" cy="5181600"/>
          </a:xfrm>
        </p:spPr>
        <p:txBody>
          <a:bodyPr>
            <a:noAutofit/>
          </a:bodyPr>
          <a:lstStyle>
            <a:lvl1pPr marL="339725" indent="-339725">
              <a:spcBef>
                <a:spcPts val="1200"/>
              </a:spcBef>
              <a:buFont typeface="Wingdings" pitchFamily="2" charset="2"/>
              <a:buChar char=""/>
              <a:defRPr lang="en-US" sz="3600" kern="1200" spc="-70" baseline="0" dirty="0" smtClean="0">
                <a:solidFill>
                  <a:schemeClr val="bg1">
                    <a:lumMod val="75000"/>
                    <a:lumOff val="25000"/>
                  </a:schemeClr>
                </a:solidFill>
                <a:latin typeface="+mj-lt"/>
                <a:ea typeface="+mn-ea"/>
                <a:cs typeface="+mn-cs"/>
              </a:defRPr>
            </a:lvl1pPr>
            <a:lvl2pPr marL="635000" indent="-342900">
              <a:defRPr lang="en-US" sz="2000" kern="1200" spc="0" baseline="0" dirty="0" smtClean="0">
                <a:solidFill>
                  <a:schemeClr val="bg1">
                    <a:lumMod val="75000"/>
                    <a:lumOff val="25000"/>
                  </a:schemeClr>
                </a:solidFill>
                <a:latin typeface="+mn-lt"/>
                <a:ea typeface="+mn-ea"/>
                <a:cs typeface="+mn-cs"/>
              </a:defRPr>
            </a:lvl2pPr>
            <a:lvl3pPr marL="863600" indent="-342900">
              <a:defRPr lang="en-US" sz="2000" kern="1200" spc="0" baseline="0" dirty="0" smtClean="0">
                <a:solidFill>
                  <a:schemeClr val="bg1">
                    <a:lumMod val="75000"/>
                    <a:lumOff val="25000"/>
                  </a:schemeClr>
                </a:solidFill>
                <a:latin typeface="+mn-lt"/>
                <a:ea typeface="+mn-ea"/>
                <a:cs typeface="+mn-cs"/>
              </a:defRPr>
            </a:lvl3pPr>
            <a:lvl4pPr marL="1028700" indent="-342900">
              <a:defRPr lang="en-US" sz="2000" kern="1200" spc="0" baseline="0" dirty="0" smtClean="0">
                <a:solidFill>
                  <a:schemeClr val="bg1">
                    <a:lumMod val="75000"/>
                    <a:lumOff val="25000"/>
                  </a:schemeClr>
                </a:solidFill>
                <a:latin typeface="+mn-lt"/>
                <a:ea typeface="+mn-ea"/>
                <a:cs typeface="+mn-cs"/>
              </a:defRPr>
            </a:lvl4pPr>
            <a:lvl5pPr marL="1206500" indent="-342900">
              <a:defRPr lang="en-US" sz="2000" kern="1200" spc="0" baseline="0" dirty="0">
                <a:solidFill>
                  <a:schemeClr val="bg1">
                    <a:lumMod val="75000"/>
                    <a:lumOff val="25000"/>
                  </a:schemeClr>
                </a:solidFill>
                <a:latin typeface="+mn-lt"/>
                <a:ea typeface="+mn-ea"/>
                <a:cs typeface="+mn-cs"/>
              </a:defRPr>
            </a:lvl5pPr>
          </a:lstStyle>
          <a:p>
            <a:pPr marL="292100" marR="0" lvl="0" indent="-292100" algn="l" defTabSz="914363" rtl="0" eaLnBrk="1" fontAlgn="auto" latinLnBrk="0" hangingPunct="1">
              <a:lnSpc>
                <a:spcPct val="90000"/>
              </a:lnSpc>
              <a:spcBef>
                <a:spcPct val="20000"/>
              </a:spcBef>
              <a:spcAft>
                <a:spcPts val="0"/>
              </a:spcAft>
              <a:buClr>
                <a:schemeClr val="tx1"/>
              </a:buClr>
              <a:buSzPct val="90000"/>
              <a:buFont typeface="Wingdings" pitchFamily="2" charset="2"/>
              <a:buChar char=""/>
              <a:tabLst/>
            </a:pPr>
            <a:r>
              <a:rPr lang="en-US" dirty="0" smtClean="0"/>
              <a:t>Click to edit Master text styles</a:t>
            </a:r>
          </a:p>
          <a:p>
            <a:pPr marL="292100" marR="0" lvl="1" indent="-292100" algn="l" defTabSz="914363" rtl="0" eaLnBrk="1" fontAlgn="auto" latinLnBrk="0" hangingPunct="1">
              <a:lnSpc>
                <a:spcPct val="90000"/>
              </a:lnSpc>
              <a:spcBef>
                <a:spcPct val="20000"/>
              </a:spcBef>
              <a:spcAft>
                <a:spcPts val="0"/>
              </a:spcAft>
              <a:buClr>
                <a:schemeClr val="tx1"/>
              </a:buClr>
              <a:buSzPct val="90000"/>
              <a:buFont typeface="Wingdings" pitchFamily="2" charset="2"/>
              <a:buChar char=""/>
              <a:tabLst/>
            </a:pPr>
            <a:r>
              <a:rPr lang="en-US" dirty="0" smtClean="0"/>
              <a:t>Second level</a:t>
            </a:r>
          </a:p>
          <a:p>
            <a:pPr marL="292100" marR="0" lvl="2" indent="-292100" algn="l" defTabSz="914363" rtl="0" eaLnBrk="1" fontAlgn="auto" latinLnBrk="0" hangingPunct="1">
              <a:lnSpc>
                <a:spcPct val="90000"/>
              </a:lnSpc>
              <a:spcBef>
                <a:spcPct val="20000"/>
              </a:spcBef>
              <a:spcAft>
                <a:spcPts val="0"/>
              </a:spcAft>
              <a:buClr>
                <a:schemeClr val="tx1"/>
              </a:buClr>
              <a:buSzPct val="90000"/>
              <a:buFont typeface="Wingdings" pitchFamily="2" charset="2"/>
              <a:buChar char=""/>
              <a:tabLst/>
            </a:pPr>
            <a:r>
              <a:rPr lang="en-US" dirty="0" smtClean="0"/>
              <a:t>Third level</a:t>
            </a:r>
          </a:p>
          <a:p>
            <a:pPr marL="292100" marR="0" lvl="3" indent="-292100" algn="l" defTabSz="914363" rtl="0" eaLnBrk="1" fontAlgn="auto" latinLnBrk="0" hangingPunct="1">
              <a:lnSpc>
                <a:spcPct val="90000"/>
              </a:lnSpc>
              <a:spcBef>
                <a:spcPct val="20000"/>
              </a:spcBef>
              <a:spcAft>
                <a:spcPts val="0"/>
              </a:spcAft>
              <a:buClr>
                <a:schemeClr val="tx1"/>
              </a:buClr>
              <a:buSzPct val="90000"/>
              <a:buFont typeface="Wingdings" pitchFamily="2" charset="2"/>
              <a:buChar char=""/>
              <a:tabLst/>
            </a:pPr>
            <a:r>
              <a:rPr lang="en-US" dirty="0" smtClean="0"/>
              <a:t>Fourth level</a:t>
            </a:r>
          </a:p>
          <a:p>
            <a:pPr marL="292100" marR="0" lvl="4" indent="-292100" algn="l" defTabSz="914363" rtl="0" eaLnBrk="1" fontAlgn="auto" latinLnBrk="0" hangingPunct="1">
              <a:lnSpc>
                <a:spcPct val="90000"/>
              </a:lnSpc>
              <a:spcBef>
                <a:spcPct val="20000"/>
              </a:spcBef>
              <a:spcAft>
                <a:spcPts val="0"/>
              </a:spcAft>
              <a:buClr>
                <a:schemeClr val="tx1"/>
              </a:buClr>
              <a:buSzPct val="90000"/>
              <a:buFont typeface="Wingdings" pitchFamily="2" charset="2"/>
              <a:buChar char=""/>
              <a:tabLst/>
            </a:pPr>
            <a:r>
              <a:rPr lang="en-US" dirty="0" smtClean="0"/>
              <a:t>Fifth level</a:t>
            </a:r>
            <a:endParaRPr lang="en-US" dirty="0"/>
          </a:p>
        </p:txBody>
      </p:sp>
    </p:spTree>
    <p:extLst>
      <p:ext uri="{BB962C8B-B14F-4D97-AF65-F5344CB8AC3E}">
        <p14:creationId xmlns:p14="http://schemas.microsoft.com/office/powerpoint/2010/main" val="23852871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1"/>
          </p:nvPr>
        </p:nvSpPr>
        <p:spPr>
          <a:xfrm>
            <a:off x="520700" y="1447800"/>
            <a:ext cx="5394960" cy="5181600"/>
          </a:xfrm>
        </p:spPr>
        <p:txBody>
          <a:bodyPr/>
          <a:lstStyle>
            <a:lvl1pPr marL="0" indent="0">
              <a:spcBef>
                <a:spcPts val="1200"/>
              </a:spcBef>
              <a:buNone/>
              <a:defRPr sz="4000">
                <a:solidFill>
                  <a:schemeClr val="bg1">
                    <a:lumMod val="75000"/>
                    <a:lumOff val="25000"/>
                  </a:schemeClr>
                </a:solidFill>
                <a:latin typeface="+mn-lt"/>
              </a:defRPr>
            </a:lvl1pPr>
            <a:lvl2pPr marL="0" indent="0">
              <a:buNone/>
              <a:defRPr sz="2000">
                <a:solidFill>
                  <a:schemeClr val="bg1">
                    <a:lumMod val="75000"/>
                    <a:lumOff val="25000"/>
                  </a:schemeClr>
                </a:solidFill>
                <a:latin typeface="+mn-lt"/>
              </a:defRPr>
            </a:lvl2pPr>
            <a:lvl3pPr marL="233363" indent="0">
              <a:buNone/>
              <a:defRPr sz="2000">
                <a:solidFill>
                  <a:schemeClr val="bg1">
                    <a:lumMod val="75000"/>
                    <a:lumOff val="25000"/>
                  </a:schemeClr>
                </a:solidFill>
                <a:latin typeface="+mn-lt"/>
              </a:defRPr>
            </a:lvl3pPr>
            <a:lvl4pPr marL="457200" indent="0">
              <a:buNone/>
              <a:defRPr sz="2000">
                <a:solidFill>
                  <a:schemeClr val="bg1">
                    <a:lumMod val="75000"/>
                    <a:lumOff val="25000"/>
                  </a:schemeClr>
                </a:solidFill>
                <a:latin typeface="+mn-lt"/>
              </a:defRPr>
            </a:lvl4pPr>
            <a:lvl5pPr marL="693738" indent="0">
              <a:buNone/>
              <a:defRPr sz="2000">
                <a:solidFill>
                  <a:schemeClr val="bg1">
                    <a:lumMod val="75000"/>
                    <a:lumOff val="25000"/>
                  </a:schemeClr>
                </a:solidFill>
                <a:latin typeface="+mn-l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9" name="Text Placeholder 8"/>
          <p:cNvSpPr>
            <a:spLocks noGrp="1"/>
          </p:cNvSpPr>
          <p:nvPr>
            <p:ph type="body" sz="quarter" idx="12"/>
          </p:nvPr>
        </p:nvSpPr>
        <p:spPr>
          <a:xfrm>
            <a:off x="6277928" y="1447800"/>
            <a:ext cx="5394960" cy="5181600"/>
          </a:xfrm>
        </p:spPr>
        <p:txBody>
          <a:bodyPr/>
          <a:lstStyle>
            <a:lvl1pPr marL="0" indent="0">
              <a:spcBef>
                <a:spcPts val="1200"/>
              </a:spcBef>
              <a:buNone/>
              <a:defRPr lang="en-US" sz="4000" kern="1200" spc="-70" baseline="0" dirty="0" smtClean="0">
                <a:solidFill>
                  <a:schemeClr val="bg1">
                    <a:lumMod val="75000"/>
                    <a:lumOff val="25000"/>
                  </a:schemeClr>
                </a:solidFill>
                <a:latin typeface="+mn-lt"/>
                <a:ea typeface="+mn-ea"/>
                <a:cs typeface="+mn-cs"/>
              </a:defRPr>
            </a:lvl1pPr>
            <a:lvl2pPr marL="3175" marR="0" indent="0" algn="l" defTabSz="914363" rtl="0" eaLnBrk="1" fontAlgn="auto" latinLnBrk="0" hangingPunct="1">
              <a:lnSpc>
                <a:spcPct val="90000"/>
              </a:lnSpc>
              <a:spcBef>
                <a:spcPct val="20000"/>
              </a:spcBef>
              <a:spcAft>
                <a:spcPts val="0"/>
              </a:spcAft>
              <a:buClrTx/>
              <a:buSzPct val="90000"/>
              <a:buFont typeface="Arial" pitchFamily="34" charset="0"/>
              <a:buNone/>
              <a:tabLst/>
              <a:defRPr lang="en-US" sz="2000" kern="1200" spc="-70" baseline="0" dirty="0" smtClean="0">
                <a:solidFill>
                  <a:schemeClr val="bg1">
                    <a:lumMod val="75000"/>
                    <a:lumOff val="25000"/>
                  </a:schemeClr>
                </a:solidFill>
                <a:latin typeface="+mn-lt"/>
                <a:ea typeface="+mn-ea"/>
                <a:cs typeface="+mn-cs"/>
              </a:defRPr>
            </a:lvl2pPr>
            <a:lvl3pPr marL="233363" marR="0" indent="0" algn="l" defTabSz="914363" rtl="0" eaLnBrk="1" fontAlgn="auto" latinLnBrk="0" hangingPunct="1">
              <a:lnSpc>
                <a:spcPct val="90000"/>
              </a:lnSpc>
              <a:spcBef>
                <a:spcPct val="20000"/>
              </a:spcBef>
              <a:spcAft>
                <a:spcPts val="0"/>
              </a:spcAft>
              <a:buClrTx/>
              <a:buSzPct val="90000"/>
              <a:buFont typeface="Arial" pitchFamily="34" charset="0"/>
              <a:buNone/>
              <a:tabLst/>
              <a:defRPr lang="en-US" sz="2000" kern="1200" spc="-70" baseline="0" dirty="0" smtClean="0">
                <a:solidFill>
                  <a:schemeClr val="bg1">
                    <a:lumMod val="75000"/>
                    <a:lumOff val="25000"/>
                  </a:schemeClr>
                </a:solidFill>
                <a:latin typeface="+mn-lt"/>
                <a:ea typeface="+mn-ea"/>
                <a:cs typeface="+mn-cs"/>
              </a:defRPr>
            </a:lvl3pPr>
            <a:lvl4pPr marL="460375" marR="0" indent="0" algn="l" defTabSz="914363" rtl="0" eaLnBrk="1" fontAlgn="auto" latinLnBrk="0" hangingPunct="1">
              <a:lnSpc>
                <a:spcPct val="90000"/>
              </a:lnSpc>
              <a:spcBef>
                <a:spcPct val="20000"/>
              </a:spcBef>
              <a:spcAft>
                <a:spcPts val="0"/>
              </a:spcAft>
              <a:buClrTx/>
              <a:buSzPct val="90000"/>
              <a:buFont typeface="Arial" pitchFamily="34" charset="0"/>
              <a:buNone/>
              <a:tabLst/>
              <a:defRPr lang="en-US" sz="2000" kern="1200" spc="-70" baseline="0" dirty="0" smtClean="0">
                <a:solidFill>
                  <a:schemeClr val="bg1">
                    <a:lumMod val="75000"/>
                    <a:lumOff val="25000"/>
                  </a:schemeClr>
                </a:solidFill>
                <a:latin typeface="+mn-lt"/>
                <a:ea typeface="+mn-ea"/>
                <a:cs typeface="+mn-cs"/>
              </a:defRPr>
            </a:lvl4pPr>
            <a:lvl5pPr marL="687388" marR="0" indent="0" algn="l" defTabSz="914363" rtl="0" eaLnBrk="1" fontAlgn="auto" latinLnBrk="0" hangingPunct="1">
              <a:lnSpc>
                <a:spcPct val="90000"/>
              </a:lnSpc>
              <a:spcBef>
                <a:spcPct val="20000"/>
              </a:spcBef>
              <a:spcAft>
                <a:spcPts val="0"/>
              </a:spcAft>
              <a:buClrTx/>
              <a:buSzPct val="90000"/>
              <a:buFont typeface="Arial" pitchFamily="34" charset="0"/>
              <a:buNone/>
              <a:tabLst/>
              <a:defRPr lang="en-US" sz="2000" kern="1200" spc="-70" baseline="0" dirty="0">
                <a:solidFill>
                  <a:schemeClr val="bg1">
                    <a:lumMod val="75000"/>
                    <a:lumOff val="25000"/>
                  </a:schemeClr>
                </a:solidFill>
                <a:latin typeface="+mn-lt"/>
                <a:ea typeface="+mn-ea"/>
                <a:cs typeface="+mn-cs"/>
              </a:defRPr>
            </a:lvl5pPr>
          </a:lstStyle>
          <a:p>
            <a:pPr marL="0" marR="0" lvl="0" indent="0" algn="l" defTabSz="914363" rtl="0" eaLnBrk="1" fontAlgn="auto" latinLnBrk="0" hangingPunct="1">
              <a:lnSpc>
                <a:spcPct val="90000"/>
              </a:lnSpc>
              <a:spcBef>
                <a:spcPct val="20000"/>
              </a:spcBef>
              <a:spcAft>
                <a:spcPts val="0"/>
              </a:spcAft>
              <a:buClrTx/>
              <a:buSzPct val="90000"/>
              <a:buFont typeface="Arial" pitchFamily="34" charset="0"/>
              <a:buNone/>
              <a:tabLst/>
            </a:pPr>
            <a:r>
              <a:rPr lang="en-US" dirty="0" smtClean="0"/>
              <a:t>Click to edit Master text styles</a:t>
            </a:r>
          </a:p>
          <a:p>
            <a:pPr marL="0" marR="0" lvl="1" indent="0" algn="l" defTabSz="914363" rtl="0" eaLnBrk="1" fontAlgn="auto" latinLnBrk="0" hangingPunct="1">
              <a:lnSpc>
                <a:spcPct val="90000"/>
              </a:lnSpc>
              <a:spcBef>
                <a:spcPct val="20000"/>
              </a:spcBef>
              <a:spcAft>
                <a:spcPts val="0"/>
              </a:spcAft>
              <a:buClrTx/>
              <a:buSzPct val="90000"/>
              <a:buFont typeface="Arial" pitchFamily="34" charset="0"/>
              <a:buNone/>
              <a:tabLst/>
            </a:pPr>
            <a:r>
              <a:rPr lang="en-US" dirty="0" smtClean="0"/>
              <a:t>Second level</a:t>
            </a:r>
          </a:p>
          <a:p>
            <a:pPr marL="0" marR="0" lvl="2" indent="0" algn="l" defTabSz="914363" rtl="0" eaLnBrk="1" fontAlgn="auto" latinLnBrk="0" hangingPunct="1">
              <a:lnSpc>
                <a:spcPct val="90000"/>
              </a:lnSpc>
              <a:spcBef>
                <a:spcPct val="20000"/>
              </a:spcBef>
              <a:spcAft>
                <a:spcPts val="0"/>
              </a:spcAft>
              <a:buClrTx/>
              <a:buSzPct val="90000"/>
              <a:buFont typeface="Arial" pitchFamily="34" charset="0"/>
              <a:buNone/>
              <a:tabLst/>
            </a:pPr>
            <a:r>
              <a:rPr lang="en-US" dirty="0" smtClean="0"/>
              <a:t>Third level</a:t>
            </a:r>
          </a:p>
          <a:p>
            <a:pPr marL="0" marR="0" lvl="3" indent="0" algn="l" defTabSz="914363" rtl="0" eaLnBrk="1" fontAlgn="auto" latinLnBrk="0" hangingPunct="1">
              <a:lnSpc>
                <a:spcPct val="90000"/>
              </a:lnSpc>
              <a:spcBef>
                <a:spcPct val="20000"/>
              </a:spcBef>
              <a:spcAft>
                <a:spcPts val="0"/>
              </a:spcAft>
              <a:buClrTx/>
              <a:buSzPct val="90000"/>
              <a:buFont typeface="Arial" pitchFamily="34" charset="0"/>
              <a:buNone/>
              <a:tabLst/>
            </a:pPr>
            <a:r>
              <a:rPr lang="en-US" dirty="0" smtClean="0"/>
              <a:t>Fourth level</a:t>
            </a:r>
          </a:p>
          <a:p>
            <a:pPr marL="0" marR="0" lvl="4" indent="0" algn="l" defTabSz="914363" rtl="0" eaLnBrk="1" fontAlgn="auto" latinLnBrk="0" hangingPunct="1">
              <a:lnSpc>
                <a:spcPct val="90000"/>
              </a:lnSpc>
              <a:spcBef>
                <a:spcPct val="20000"/>
              </a:spcBef>
              <a:spcAft>
                <a:spcPts val="0"/>
              </a:spcAft>
              <a:buClrTx/>
              <a:buSzPct val="90000"/>
              <a:buFont typeface="Arial" pitchFamily="34" charset="0"/>
              <a:buNone/>
              <a:tabLst/>
            </a:pPr>
            <a:r>
              <a:rPr lang="en-US" dirty="0" smtClean="0"/>
              <a:t>Fifth level</a:t>
            </a:r>
            <a:endParaRPr lang="en-US" dirty="0"/>
          </a:p>
        </p:txBody>
      </p:sp>
    </p:spTree>
    <p:extLst>
      <p:ext uri="{BB962C8B-B14F-4D97-AF65-F5344CB8AC3E}">
        <p14:creationId xmlns:p14="http://schemas.microsoft.com/office/powerpoint/2010/main" val="24480879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tx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19112" y="228600"/>
            <a:ext cx="11149013" cy="747897"/>
          </a:xfrm>
          <a:prstGeom prst="rect">
            <a:avLst/>
          </a:prstGeom>
        </p:spPr>
        <p:txBody>
          <a:bodyPr vert="horz" wrap="square" lIns="0" tIns="0" rIns="0" bIns="0" rtlCol="0" anchor="t">
            <a:spAutoFit/>
          </a:bodyPr>
          <a:lstStyle/>
          <a:p>
            <a:r>
              <a:rPr lang="en-US" smtClean="0"/>
              <a:t>Click to edit Master title style</a:t>
            </a:r>
            <a:endParaRPr lang="en-US" dirty="0"/>
          </a:p>
        </p:txBody>
      </p:sp>
      <p:sp>
        <p:nvSpPr>
          <p:cNvPr id="4" name="Text Placeholder 3"/>
          <p:cNvSpPr>
            <a:spLocks noGrp="1"/>
          </p:cNvSpPr>
          <p:nvPr>
            <p:ph type="body" idx="1"/>
          </p:nvPr>
        </p:nvSpPr>
        <p:spPr>
          <a:xfrm>
            <a:off x="520700" y="1447800"/>
            <a:ext cx="11152188" cy="5181600"/>
          </a:xfrm>
          <a:prstGeom prst="rect">
            <a:avLst/>
          </a:prstGeom>
        </p:spPr>
        <p:txBody>
          <a:bodyPr vert="horz" lIns="0" tIns="0" rIns="0" bIns="0" rtlCol="0">
            <a:no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871470716"/>
      </p:ext>
    </p:extLst>
  </p:cSld>
  <p:clrMap bg1="dk1" tx1="lt1" bg2="dk2" tx2="lt2" accent1="accent1" accent2="accent2" accent3="accent3" accent4="accent4" accent5="accent5" accent6="accent6" hlink="hlink" folHlink="folHlink"/>
  <p:sldLayoutIdLst>
    <p:sldLayoutId id="2147484083" r:id="rId1"/>
    <p:sldLayoutId id="2147484084" r:id="rId2"/>
    <p:sldLayoutId id="2147484097" r:id="rId3"/>
    <p:sldLayoutId id="2147484085" r:id="rId4"/>
    <p:sldLayoutId id="2147484086" r:id="rId5"/>
    <p:sldLayoutId id="2147484087" r:id="rId6"/>
    <p:sldLayoutId id="2147484088" r:id="rId7"/>
    <p:sldLayoutId id="2147484089" r:id="rId8"/>
    <p:sldLayoutId id="2147484090" r:id="rId9"/>
    <p:sldLayoutId id="2147484092" r:id="rId10"/>
    <p:sldLayoutId id="2147484098" r:id="rId11"/>
    <p:sldLayoutId id="2147484100" r:id="rId12"/>
    <p:sldLayoutId id="2147484099" r:id="rId13"/>
    <p:sldLayoutId id="2147484093" r:id="rId14"/>
    <p:sldLayoutId id="2147484094" r:id="rId15"/>
    <p:sldLayoutId id="2147484095" r:id="rId16"/>
    <p:sldLayoutId id="2147484096" r:id="rId17"/>
  </p:sldLayoutIdLst>
  <p:transition>
    <p:fade/>
  </p:transition>
  <p:timing>
    <p:tnLst>
      <p:par>
        <p:cTn id="1" dur="indefinite" restart="never" nodeType="tmRoot"/>
      </p:par>
    </p:tnLst>
  </p:timing>
  <p:txStyles>
    <p:titleStyle>
      <a:lvl1pPr algn="l" defTabSz="914363" rtl="0" eaLnBrk="1" latinLnBrk="0" hangingPunct="1">
        <a:lnSpc>
          <a:spcPct val="90000"/>
        </a:lnSpc>
        <a:spcBef>
          <a:spcPct val="0"/>
        </a:spcBef>
        <a:buNone/>
        <a:defRPr lang="en-US" sz="5400" b="0" kern="1200" cap="none" spc="-100" baseline="0" dirty="0" smtClean="0">
          <a:ln w="3175">
            <a:noFill/>
          </a:ln>
          <a:solidFill>
            <a:schemeClr val="bg2">
              <a:alpha val="99000"/>
            </a:schemeClr>
          </a:solidFill>
          <a:effectLst/>
          <a:latin typeface="+mj-lt"/>
          <a:ea typeface="+mn-ea"/>
          <a:cs typeface="Arial" charset="0"/>
        </a:defRPr>
      </a:lvl1pPr>
    </p:titleStyle>
    <p:bodyStyle>
      <a:lvl1pPr marL="339725" marR="0" indent="-339725" algn="l" defTabSz="914363" rtl="0" eaLnBrk="1" fontAlgn="auto" latinLnBrk="0" hangingPunct="1">
        <a:lnSpc>
          <a:spcPct val="90000"/>
        </a:lnSpc>
        <a:spcBef>
          <a:spcPct val="20000"/>
        </a:spcBef>
        <a:spcAft>
          <a:spcPts val="0"/>
        </a:spcAft>
        <a:buClrTx/>
        <a:buSzPct val="90000"/>
        <a:buFont typeface="Arial" pitchFamily="34" charset="0"/>
        <a:buChar char="•"/>
        <a:tabLst/>
        <a:defRPr sz="3600" kern="1200" spc="-70" baseline="0">
          <a:solidFill>
            <a:schemeClr val="bg1">
              <a:lumMod val="75000"/>
              <a:lumOff val="25000"/>
              <a:alpha val="99000"/>
            </a:schemeClr>
          </a:solidFill>
          <a:latin typeface="+mn-lt"/>
          <a:ea typeface="+mn-ea"/>
          <a:cs typeface="+mn-cs"/>
        </a:defRPr>
      </a:lvl1pPr>
      <a:lvl2pPr marL="573088" marR="0" indent="-233363" algn="l" defTabSz="914363" rtl="0" eaLnBrk="1" fontAlgn="auto" latinLnBrk="0" hangingPunct="1">
        <a:lnSpc>
          <a:spcPct val="90000"/>
        </a:lnSpc>
        <a:spcBef>
          <a:spcPct val="20000"/>
        </a:spcBef>
        <a:spcAft>
          <a:spcPts val="0"/>
        </a:spcAft>
        <a:buClrTx/>
        <a:buSzPct val="90000"/>
        <a:buFont typeface="Wingdings" pitchFamily="2" charset="2"/>
        <a:buChar char=""/>
        <a:tabLst/>
        <a:defRPr sz="2400" kern="1200" spc="0" baseline="0">
          <a:solidFill>
            <a:schemeClr val="bg1">
              <a:lumMod val="75000"/>
              <a:lumOff val="25000"/>
              <a:alpha val="99000"/>
            </a:schemeClr>
          </a:solidFill>
          <a:latin typeface="+mn-lt"/>
          <a:ea typeface="+mn-ea"/>
          <a:cs typeface="+mn-cs"/>
        </a:defRPr>
      </a:lvl2pPr>
      <a:lvl3pPr marL="798513" marR="0" indent="-225425" algn="l" defTabSz="914363" rtl="0" eaLnBrk="1" fontAlgn="auto" latinLnBrk="0" hangingPunct="1">
        <a:lnSpc>
          <a:spcPct val="90000"/>
        </a:lnSpc>
        <a:spcBef>
          <a:spcPct val="20000"/>
        </a:spcBef>
        <a:spcAft>
          <a:spcPts val="0"/>
        </a:spcAft>
        <a:buClrTx/>
        <a:buSzPct val="90000"/>
        <a:buFont typeface="Wingdings" pitchFamily="2" charset="2"/>
        <a:buChar char=""/>
        <a:tabLst>
          <a:tab pos="798513" algn="l"/>
        </a:tabLst>
        <a:defRPr sz="2400" kern="1200" spc="0" baseline="0">
          <a:solidFill>
            <a:schemeClr val="bg1">
              <a:lumMod val="75000"/>
              <a:lumOff val="25000"/>
              <a:alpha val="99000"/>
            </a:schemeClr>
          </a:solidFill>
          <a:latin typeface="+mn-lt"/>
          <a:ea typeface="+mn-ea"/>
          <a:cs typeface="+mn-cs"/>
        </a:defRPr>
      </a:lvl3pPr>
      <a:lvl4pPr marL="1030288" marR="0" indent="-231775" algn="l" defTabSz="914363" rtl="0" eaLnBrk="1" fontAlgn="auto" latinLnBrk="0" hangingPunct="1">
        <a:lnSpc>
          <a:spcPct val="90000"/>
        </a:lnSpc>
        <a:spcBef>
          <a:spcPct val="20000"/>
        </a:spcBef>
        <a:spcAft>
          <a:spcPts val="0"/>
        </a:spcAft>
        <a:buClrTx/>
        <a:buSzPct val="90000"/>
        <a:buFont typeface="Wingdings" pitchFamily="2" charset="2"/>
        <a:buChar char=""/>
        <a:tabLst/>
        <a:defRPr sz="2000" kern="1200" spc="0" baseline="0">
          <a:solidFill>
            <a:schemeClr val="bg1">
              <a:lumMod val="75000"/>
              <a:lumOff val="25000"/>
              <a:alpha val="99000"/>
            </a:schemeClr>
          </a:solidFill>
          <a:latin typeface="+mn-lt"/>
          <a:ea typeface="+mn-ea"/>
          <a:cs typeface="+mn-cs"/>
        </a:defRPr>
      </a:lvl4pPr>
      <a:lvl5pPr marL="1255713" marR="0" indent="-225425" algn="l" defTabSz="914363" rtl="0" eaLnBrk="1" fontAlgn="auto" latinLnBrk="0" hangingPunct="1">
        <a:lnSpc>
          <a:spcPct val="90000"/>
        </a:lnSpc>
        <a:spcBef>
          <a:spcPct val="20000"/>
        </a:spcBef>
        <a:spcAft>
          <a:spcPts val="0"/>
        </a:spcAft>
        <a:buClrTx/>
        <a:buSzPct val="90000"/>
        <a:buFont typeface="Wingdings" pitchFamily="2" charset="2"/>
        <a:buChar char=""/>
        <a:tabLst>
          <a:tab pos="1255713" algn="l"/>
        </a:tabLst>
        <a:defRPr sz="2000" kern="1200" spc="0" baseline="0">
          <a:solidFill>
            <a:schemeClr val="bg1">
              <a:lumMod val="75000"/>
              <a:lumOff val="25000"/>
              <a:alpha val="99000"/>
            </a:schemeClr>
          </a:soli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hyperlink" Target="http://msdn.microsoft.com/en-us/library/windows/apps/hh465373.aspx" TargetMode="External"/><Relationship Id="rId2" Type="http://schemas.openxmlformats.org/officeDocument/2006/relationships/hyperlink" Target="http://msdn.microsoft.com/en-us/library/windows/apps/hh700404.aspx" TargetMode="External"/><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0.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Layout" Target="../slideLayouts/slideLayout10.xml"/><Relationship Id="rId6" Type="http://schemas.openxmlformats.org/officeDocument/2006/relationships/image" Target="../media/image6.png"/><Relationship Id="rId11" Type="http://schemas.openxmlformats.org/officeDocument/2006/relationships/image" Target="../media/image11.png"/><Relationship Id="rId5" Type="http://schemas.openxmlformats.org/officeDocument/2006/relationships/image" Target="../media/image5.png"/><Relationship Id="rId10" Type="http://schemas.openxmlformats.org/officeDocument/2006/relationships/image" Target="../media/image10.png"/><Relationship Id="rId4" Type="http://schemas.openxmlformats.org/officeDocument/2006/relationships/image" Target="../media/image4.png"/><Relationship Id="rId9" Type="http://schemas.openxmlformats.org/officeDocument/2006/relationships/image" Target="../media/image9.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0.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78694" y="1278545"/>
            <a:ext cx="10237787" cy="1828193"/>
          </a:xfrm>
        </p:spPr>
        <p:txBody>
          <a:bodyPr/>
          <a:lstStyle/>
          <a:p>
            <a:r>
              <a:rPr lang="en-US" dirty="0" smtClean="0"/>
              <a:t>Building Windows 8 Apps </a:t>
            </a:r>
            <a:br>
              <a:rPr lang="en-US" dirty="0" smtClean="0"/>
            </a:br>
            <a:r>
              <a:rPr lang="en-US" dirty="0" smtClean="0"/>
              <a:t>with HTML &amp; JavaScript</a:t>
            </a:r>
            <a:endParaRPr lang="en-US" dirty="0"/>
          </a:p>
        </p:txBody>
      </p:sp>
      <p:sp>
        <p:nvSpPr>
          <p:cNvPr id="9" name="Text Placeholder 8"/>
          <p:cNvSpPr>
            <a:spLocks noGrp="1"/>
          </p:cNvSpPr>
          <p:nvPr>
            <p:ph type="body" sz="quarter" idx="12"/>
          </p:nvPr>
        </p:nvSpPr>
        <p:spPr>
          <a:xfrm>
            <a:off x="978694" y="3924423"/>
            <a:ext cx="10237787" cy="498598"/>
          </a:xfrm>
        </p:spPr>
        <p:txBody>
          <a:bodyPr/>
          <a:lstStyle/>
          <a:p>
            <a:r>
              <a:rPr lang="en-US" dirty="0" smtClean="0"/>
              <a:t>Jaime Rodriguez</a:t>
            </a:r>
            <a:br>
              <a:rPr lang="en-US" dirty="0" smtClean="0"/>
            </a:br>
            <a:r>
              <a:rPr lang="en-US" dirty="0" smtClean="0"/>
              <a:t>Principal Evangelist</a:t>
            </a:r>
            <a:br>
              <a:rPr lang="en-US" dirty="0" smtClean="0"/>
            </a:br>
            <a:endParaRPr lang="en-US" dirty="0" smtClean="0"/>
          </a:p>
          <a:p>
            <a:r>
              <a:rPr lang="en-US" dirty="0" smtClean="0"/>
              <a:t>@</a:t>
            </a:r>
            <a:r>
              <a:rPr lang="en-US" dirty="0" err="1" smtClean="0"/>
              <a:t>jaimerodriguez</a:t>
            </a:r>
            <a:r>
              <a:rPr lang="en-US" dirty="0" smtClean="0"/>
              <a:t> </a:t>
            </a:r>
            <a:r>
              <a:rPr lang="en-US" dirty="0"/>
              <a:t>	</a:t>
            </a:r>
            <a:r>
              <a:rPr lang="en-US" dirty="0" smtClean="0"/>
              <a:t>	  http://jaimerodriguez.com          </a:t>
            </a:r>
            <a:endParaRPr lang="en-US" dirty="0"/>
          </a:p>
        </p:txBody>
      </p:sp>
    </p:spTree>
    <p:extLst>
      <p:ext uri="{BB962C8B-B14F-4D97-AF65-F5344CB8AC3E}">
        <p14:creationId xmlns:p14="http://schemas.microsoft.com/office/powerpoint/2010/main" val="22082803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ubtitle 4"/>
          <p:cNvSpPr>
            <a:spLocks noGrp="1"/>
          </p:cNvSpPr>
          <p:nvPr>
            <p:ph type="subTitle" idx="1"/>
          </p:nvPr>
        </p:nvSpPr>
        <p:spPr/>
        <p:txBody>
          <a:bodyPr/>
          <a:lstStyle/>
          <a:p>
            <a:r>
              <a:rPr lang="en-US" dirty="0"/>
              <a:t>HTML5 demos </a:t>
            </a:r>
          </a:p>
        </p:txBody>
      </p:sp>
      <p:sp>
        <p:nvSpPr>
          <p:cNvPr id="4" name="Text Placeholder 3"/>
          <p:cNvSpPr>
            <a:spLocks noGrp="1"/>
          </p:cNvSpPr>
          <p:nvPr>
            <p:ph type="body" sz="quarter" idx="10"/>
          </p:nvPr>
        </p:nvSpPr>
        <p:spPr/>
        <p:txBody>
          <a:bodyPr/>
          <a:lstStyle/>
          <a:p>
            <a:r>
              <a:rPr lang="en-US" dirty="0" smtClean="0"/>
              <a:t>demo</a:t>
            </a:r>
            <a:endParaRPr lang="en-US" dirty="0"/>
          </a:p>
        </p:txBody>
      </p:sp>
      <p:sp>
        <p:nvSpPr>
          <p:cNvPr id="6" name="Text Placeholder 5"/>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35844437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9112" y="228600"/>
            <a:ext cx="11149013" cy="747897"/>
          </a:xfrm>
        </p:spPr>
        <p:txBody>
          <a:bodyPr/>
          <a:lstStyle/>
          <a:p>
            <a:r>
              <a:rPr lang="en-US" dirty="0" smtClean="0"/>
              <a:t>From IE10 web app to Windows app</a:t>
            </a:r>
            <a:endParaRPr lang="en-US" dirty="0"/>
          </a:p>
        </p:txBody>
      </p:sp>
      <p:sp>
        <p:nvSpPr>
          <p:cNvPr id="3" name="Text Placeholder 2"/>
          <p:cNvSpPr>
            <a:spLocks noGrp="1"/>
          </p:cNvSpPr>
          <p:nvPr>
            <p:ph type="body" sz="quarter" idx="10"/>
          </p:nvPr>
        </p:nvSpPr>
        <p:spPr/>
        <p:txBody>
          <a:bodyPr/>
          <a:lstStyle/>
          <a:p>
            <a:r>
              <a:rPr lang="en-US" dirty="0" smtClean="0"/>
              <a:t>Minor API differences </a:t>
            </a:r>
            <a:r>
              <a:rPr lang="en-US" sz="1600" dirty="0" smtClean="0"/>
              <a:t> </a:t>
            </a:r>
            <a:br>
              <a:rPr lang="en-US" sz="1600" dirty="0" smtClean="0"/>
            </a:br>
            <a:r>
              <a:rPr lang="en-US" sz="2000" dirty="0" smtClean="0"/>
              <a:t>        </a:t>
            </a:r>
            <a:r>
              <a:rPr lang="en-US" sz="2000" dirty="0" smtClean="0">
                <a:hlinkClick r:id="rId2"/>
              </a:rPr>
              <a:t>http</a:t>
            </a:r>
            <a:r>
              <a:rPr lang="en-US" sz="2000" dirty="0">
                <a:hlinkClick r:id="rId2"/>
              </a:rPr>
              <a:t>://msdn.microsoft.com/en-us/library/windows/apps/hh700404.aspx </a:t>
            </a:r>
            <a:endParaRPr lang="en-US" sz="2000" dirty="0" smtClean="0"/>
          </a:p>
          <a:p>
            <a:endParaRPr lang="en-US" sz="2000" dirty="0"/>
          </a:p>
          <a:p>
            <a:r>
              <a:rPr lang="en-US" dirty="0" smtClean="0"/>
              <a:t>Different host</a:t>
            </a:r>
          </a:p>
          <a:p>
            <a:pPr marL="508001" lvl="2" indent="-284163">
              <a:buFont typeface="Wingdings" pitchFamily="2" charset="2"/>
              <a:buChar char=""/>
            </a:pPr>
            <a:r>
              <a:rPr lang="en-US" dirty="0"/>
              <a:t>No plug-ins in Windows apps </a:t>
            </a:r>
            <a:endParaRPr lang="en-US" dirty="0" smtClean="0"/>
          </a:p>
          <a:p>
            <a:pPr marL="508001" lvl="2" indent="-284163">
              <a:buFont typeface="Wingdings" pitchFamily="2" charset="2"/>
              <a:buChar char=""/>
            </a:pPr>
            <a:r>
              <a:rPr lang="en-US" dirty="0" smtClean="0"/>
              <a:t>Trust level differences (local and web context) </a:t>
            </a:r>
          </a:p>
          <a:p>
            <a:pPr marL="681038" lvl="3" indent="-284163">
              <a:buFont typeface="Wingdings" pitchFamily="2" charset="2"/>
              <a:buChar char=""/>
            </a:pPr>
            <a:r>
              <a:rPr lang="en-US" dirty="0">
                <a:hlinkClick r:id="rId3"/>
              </a:rPr>
              <a:t>http://msdn.microsoft.com/en-us/library/windows/apps/hh465373.aspx</a:t>
            </a:r>
            <a:r>
              <a:rPr lang="en-US" dirty="0"/>
              <a:t> </a:t>
            </a:r>
          </a:p>
          <a:p>
            <a:pPr marL="508001" lvl="2" indent="-284163">
              <a:buFont typeface="Wingdings" pitchFamily="2" charset="2"/>
              <a:buChar char=""/>
            </a:pPr>
            <a:endParaRPr lang="en-US" dirty="0"/>
          </a:p>
          <a:p>
            <a:r>
              <a:rPr lang="en-US" dirty="0" smtClean="0"/>
              <a:t>UX </a:t>
            </a:r>
            <a:r>
              <a:rPr lang="en-US" sz="2000" dirty="0" smtClean="0"/>
              <a:t>[recommended]</a:t>
            </a:r>
            <a:endParaRPr lang="en-US" sz="2000" dirty="0"/>
          </a:p>
          <a:p>
            <a:r>
              <a:rPr lang="en-US" dirty="0" smtClean="0"/>
              <a:t>Windows 8 features </a:t>
            </a:r>
            <a:r>
              <a:rPr lang="en-US" sz="2000" dirty="0" smtClean="0"/>
              <a:t>[recommended]</a:t>
            </a:r>
            <a:endParaRPr lang="en-US" sz="2000" dirty="0"/>
          </a:p>
        </p:txBody>
      </p:sp>
    </p:spTree>
    <p:extLst>
      <p:ext uri="{BB962C8B-B14F-4D97-AF65-F5344CB8AC3E}">
        <p14:creationId xmlns:p14="http://schemas.microsoft.com/office/powerpoint/2010/main" val="10786229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519112" y="228600"/>
            <a:ext cx="11149013" cy="747897"/>
          </a:xfrm>
        </p:spPr>
        <p:txBody>
          <a:bodyPr/>
          <a:lstStyle/>
          <a:p>
            <a:r>
              <a:rPr lang="en-US" dirty="0" smtClean="0"/>
              <a:t>Context in HTML/JS Windows apps</a:t>
            </a:r>
            <a:endParaRPr lang="en-US" sz="3200" dirty="0">
              <a:solidFill>
                <a:schemeClr val="bg1">
                  <a:lumMod val="75000"/>
                  <a:lumOff val="25000"/>
                  <a:alpha val="99000"/>
                </a:schemeClr>
              </a:solidFill>
              <a:latin typeface="+mn-lt"/>
            </a:endParaRPr>
          </a:p>
        </p:txBody>
      </p:sp>
      <p:graphicFrame>
        <p:nvGraphicFramePr>
          <p:cNvPr id="2" name="Table 1"/>
          <p:cNvGraphicFramePr>
            <a:graphicFrameLocks noGrp="1"/>
          </p:cNvGraphicFramePr>
          <p:nvPr>
            <p:extLst>
              <p:ext uri="{D42A27DB-BD31-4B8C-83A1-F6EECF244321}">
                <p14:modId xmlns:p14="http://schemas.microsoft.com/office/powerpoint/2010/main" val="836543133"/>
              </p:ext>
            </p:extLst>
          </p:nvPr>
        </p:nvGraphicFramePr>
        <p:xfrm>
          <a:off x="1461455" y="1187600"/>
          <a:ext cx="8125884" cy="3560041"/>
        </p:xfrm>
        <a:graphic>
          <a:graphicData uri="http://schemas.openxmlformats.org/drawingml/2006/table">
            <a:tbl>
              <a:tblPr firstRow="1" bandRow="1">
                <a:tableStyleId>{5C22544A-7EE6-4342-B048-85BDC9FD1C3A}</a:tableStyleId>
              </a:tblPr>
              <a:tblGrid>
                <a:gridCol w="2708628"/>
                <a:gridCol w="2708628"/>
                <a:gridCol w="2708628"/>
              </a:tblGrid>
              <a:tr h="452563">
                <a:tc>
                  <a:txBody>
                    <a:bodyPr/>
                    <a:lstStyle/>
                    <a:p>
                      <a:r>
                        <a:rPr lang="en-US" dirty="0" smtClean="0"/>
                        <a:t>Feature</a:t>
                      </a:r>
                      <a:endParaRPr lang="en-US" dirty="0"/>
                    </a:p>
                  </a:txBody>
                  <a:tcPr/>
                </a:tc>
                <a:tc>
                  <a:txBody>
                    <a:bodyPr/>
                    <a:lstStyle/>
                    <a:p>
                      <a:r>
                        <a:rPr lang="en-US" dirty="0" smtClean="0"/>
                        <a:t>Local context</a:t>
                      </a:r>
                      <a:endParaRPr lang="en-US" dirty="0"/>
                    </a:p>
                  </a:txBody>
                  <a:tcPr/>
                </a:tc>
                <a:tc>
                  <a:txBody>
                    <a:bodyPr/>
                    <a:lstStyle/>
                    <a:p>
                      <a:r>
                        <a:rPr lang="en-US" dirty="0" smtClean="0"/>
                        <a:t>Web</a:t>
                      </a:r>
                      <a:r>
                        <a:rPr lang="en-US" baseline="0" dirty="0" smtClean="0"/>
                        <a:t> context </a:t>
                      </a:r>
                      <a:endParaRPr lang="en-US" dirty="0"/>
                    </a:p>
                  </a:txBody>
                  <a:tcPr/>
                </a:tc>
              </a:tr>
              <a:tr h="452563">
                <a:tc>
                  <a:txBody>
                    <a:bodyPr/>
                    <a:lstStyle/>
                    <a:p>
                      <a:r>
                        <a:rPr lang="en-US" dirty="0" smtClean="0"/>
                        <a:t>Windows Run-time</a:t>
                      </a:r>
                      <a:endParaRPr lang="en-US" dirty="0"/>
                    </a:p>
                  </a:txBody>
                  <a:tcPr/>
                </a:tc>
                <a:tc>
                  <a:txBody>
                    <a:bodyPr/>
                    <a:lstStyle/>
                    <a:p>
                      <a:r>
                        <a:rPr lang="en-US" dirty="0" smtClean="0"/>
                        <a:t>Yes</a:t>
                      </a:r>
                      <a:endParaRPr lang="en-US" dirty="0"/>
                    </a:p>
                  </a:txBody>
                  <a:tcPr/>
                </a:tc>
                <a:tc>
                  <a:txBody>
                    <a:bodyPr/>
                    <a:lstStyle/>
                    <a:p>
                      <a:r>
                        <a:rPr lang="en-US" dirty="0" smtClean="0"/>
                        <a:t>No</a:t>
                      </a:r>
                      <a:endParaRPr lang="en-US" dirty="0"/>
                    </a:p>
                  </a:txBody>
                  <a:tcPr/>
                </a:tc>
              </a:tr>
              <a:tr h="781136">
                <a:tc>
                  <a:txBody>
                    <a:bodyPr/>
                    <a:lstStyle/>
                    <a:p>
                      <a:r>
                        <a:rPr lang="en-US" dirty="0" smtClean="0"/>
                        <a:t>Windows Library for </a:t>
                      </a:r>
                      <a:r>
                        <a:rPr lang="en-US" dirty="0" err="1" smtClean="0"/>
                        <a:t>Javascript</a:t>
                      </a:r>
                      <a:endParaRPr lang="en-US" dirty="0"/>
                    </a:p>
                  </a:txBody>
                  <a:tcPr/>
                </a:tc>
                <a:tc>
                  <a:txBody>
                    <a:bodyPr/>
                    <a:lstStyle/>
                    <a:p>
                      <a:r>
                        <a:rPr lang="en-US" dirty="0" smtClean="0"/>
                        <a:t>Yes</a:t>
                      </a:r>
                      <a:endParaRPr lang="en-US" dirty="0"/>
                    </a:p>
                  </a:txBody>
                  <a:tcPr/>
                </a:tc>
                <a:tc>
                  <a:txBody>
                    <a:bodyPr/>
                    <a:lstStyle/>
                    <a:p>
                      <a:r>
                        <a:rPr lang="en-US" dirty="0" smtClean="0"/>
                        <a:t>No</a:t>
                      </a:r>
                      <a:endParaRPr lang="en-US" dirty="0"/>
                    </a:p>
                  </a:txBody>
                  <a:tcPr/>
                </a:tc>
              </a:tr>
              <a:tr h="452563">
                <a:tc>
                  <a:txBody>
                    <a:bodyPr/>
                    <a:lstStyle/>
                    <a:p>
                      <a:r>
                        <a:rPr lang="en-US" dirty="0" smtClean="0"/>
                        <a:t>External script references </a:t>
                      </a:r>
                      <a:endParaRPr lang="en-US" dirty="0"/>
                    </a:p>
                  </a:txBody>
                  <a:tcPr/>
                </a:tc>
                <a:tc>
                  <a:txBody>
                    <a:bodyPr/>
                    <a:lstStyle/>
                    <a:p>
                      <a:r>
                        <a:rPr lang="en-US" dirty="0" smtClean="0"/>
                        <a:t>No</a:t>
                      </a:r>
                      <a:endParaRPr lang="en-US" dirty="0"/>
                    </a:p>
                  </a:txBody>
                  <a:tcPr/>
                </a:tc>
                <a:tc>
                  <a:txBody>
                    <a:bodyPr/>
                    <a:lstStyle/>
                    <a:p>
                      <a:r>
                        <a:rPr lang="en-US" dirty="0" smtClean="0"/>
                        <a:t>Yes</a:t>
                      </a:r>
                      <a:endParaRPr lang="en-US" dirty="0"/>
                    </a:p>
                  </a:txBody>
                  <a:tcPr/>
                </a:tc>
              </a:tr>
              <a:tr h="781136">
                <a:tc>
                  <a:txBody>
                    <a:bodyPr/>
                    <a:lstStyle/>
                    <a:p>
                      <a:r>
                        <a:rPr lang="en-US" dirty="0" smtClean="0"/>
                        <a:t>Cross-domain</a:t>
                      </a:r>
                      <a:r>
                        <a:rPr lang="en-US" baseline="0" dirty="0" smtClean="0"/>
                        <a:t> XHR requests</a:t>
                      </a:r>
                      <a:endParaRPr lang="en-US" dirty="0"/>
                    </a:p>
                  </a:txBody>
                  <a:tcPr/>
                </a:tc>
                <a:tc>
                  <a:txBody>
                    <a:bodyPr/>
                    <a:lstStyle/>
                    <a:p>
                      <a:r>
                        <a:rPr lang="en-US" dirty="0" smtClean="0"/>
                        <a:t>Yes</a:t>
                      </a:r>
                      <a:endParaRPr lang="en-US" dirty="0"/>
                    </a:p>
                  </a:txBody>
                  <a:tcPr/>
                </a:tc>
                <a:tc>
                  <a:txBody>
                    <a:bodyPr/>
                    <a:lstStyle/>
                    <a:p>
                      <a:r>
                        <a:rPr lang="en-US" dirty="0" smtClean="0"/>
                        <a:t>No</a:t>
                      </a:r>
                      <a:endParaRPr lang="en-US" dirty="0"/>
                    </a:p>
                  </a:txBody>
                  <a:tcPr/>
                </a:tc>
              </a:tr>
              <a:tr h="452563">
                <a:tc>
                  <a:txBody>
                    <a:bodyPr/>
                    <a:lstStyle/>
                    <a:p>
                      <a:r>
                        <a:rPr lang="en-US" dirty="0" smtClean="0"/>
                        <a:t>Automatic</a:t>
                      </a:r>
                      <a:r>
                        <a:rPr lang="en-US" baseline="0" dirty="0" smtClean="0"/>
                        <a:t> filtering for script injection on DOM</a:t>
                      </a:r>
                      <a:endParaRPr lang="en-US" dirty="0"/>
                    </a:p>
                  </a:txBody>
                  <a:tcPr/>
                </a:tc>
                <a:tc>
                  <a:txBody>
                    <a:bodyPr/>
                    <a:lstStyle/>
                    <a:p>
                      <a:r>
                        <a:rPr lang="en-US" dirty="0" smtClean="0"/>
                        <a:t>Yes</a:t>
                      </a:r>
                      <a:endParaRPr lang="en-US" dirty="0"/>
                    </a:p>
                  </a:txBody>
                  <a:tcPr/>
                </a:tc>
                <a:tc>
                  <a:txBody>
                    <a:bodyPr/>
                    <a:lstStyle/>
                    <a:p>
                      <a:r>
                        <a:rPr lang="en-US" dirty="0" smtClean="0"/>
                        <a:t>No </a:t>
                      </a:r>
                      <a:endParaRPr lang="en-US" dirty="0"/>
                    </a:p>
                  </a:txBody>
                  <a:tcPr/>
                </a:tc>
              </a:tr>
            </a:tbl>
          </a:graphicData>
        </a:graphic>
      </p:graphicFrame>
      <p:sp>
        <p:nvSpPr>
          <p:cNvPr id="3" name="TextBox 2"/>
          <p:cNvSpPr txBox="1"/>
          <p:nvPr/>
        </p:nvSpPr>
        <p:spPr>
          <a:xfrm>
            <a:off x="831273" y="5924530"/>
            <a:ext cx="10314490" cy="553998"/>
          </a:xfrm>
          <a:prstGeom prst="rect">
            <a:avLst/>
          </a:prstGeom>
          <a:noFill/>
        </p:spPr>
        <p:txBody>
          <a:bodyPr wrap="none" lIns="0" tIns="0" rIns="0" bIns="0" rtlCol="0">
            <a:spAutoFit/>
          </a:bodyPr>
          <a:lstStyle/>
          <a:p>
            <a:r>
              <a:rPr lang="en-US" dirty="0" smtClean="0">
                <a:solidFill>
                  <a:schemeClr val="bg1"/>
                </a:solidFill>
              </a:rPr>
              <a:t>There are ways to communicate across contexts, ways to give websites access to some web standards </a:t>
            </a:r>
          </a:p>
          <a:p>
            <a:r>
              <a:rPr lang="en-US" dirty="0">
                <a:solidFill>
                  <a:schemeClr val="bg1"/>
                </a:solidFill>
              </a:rPr>
              <a:t>f</a:t>
            </a:r>
            <a:r>
              <a:rPr lang="en-US" dirty="0" smtClean="0">
                <a:solidFill>
                  <a:schemeClr val="bg1"/>
                </a:solidFill>
              </a:rPr>
              <a:t>eatures and  ways to skip automatic filtering within a function.</a:t>
            </a:r>
          </a:p>
        </p:txBody>
      </p:sp>
    </p:spTree>
    <p:extLst>
      <p:ext uri="{BB962C8B-B14F-4D97-AF65-F5344CB8AC3E}">
        <p14:creationId xmlns:p14="http://schemas.microsoft.com/office/powerpoint/2010/main" val="39175816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Tools </a:t>
            </a:r>
            <a:endParaRPr lang="en-US" dirty="0"/>
          </a:p>
        </p:txBody>
      </p:sp>
    </p:spTree>
    <p:extLst>
      <p:ext uri="{BB962C8B-B14F-4D97-AF65-F5344CB8AC3E}">
        <p14:creationId xmlns:p14="http://schemas.microsoft.com/office/powerpoint/2010/main" val="10334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ubtitle 4"/>
          <p:cNvSpPr>
            <a:spLocks noGrp="1"/>
          </p:cNvSpPr>
          <p:nvPr>
            <p:ph type="subTitle" idx="1"/>
          </p:nvPr>
        </p:nvSpPr>
        <p:spPr/>
        <p:txBody>
          <a:bodyPr/>
          <a:lstStyle/>
          <a:p>
            <a:r>
              <a:rPr lang="en-US" dirty="0" smtClean="0"/>
              <a:t>Visual Studio 2012 RC &amp; </a:t>
            </a:r>
          </a:p>
          <a:p>
            <a:r>
              <a:rPr lang="en-US" dirty="0" smtClean="0"/>
              <a:t>Blend for Visual Studio 2012 RC</a:t>
            </a:r>
            <a:endParaRPr lang="en-US" dirty="0"/>
          </a:p>
        </p:txBody>
      </p:sp>
      <p:sp>
        <p:nvSpPr>
          <p:cNvPr id="4" name="Text Placeholder 3"/>
          <p:cNvSpPr>
            <a:spLocks noGrp="1"/>
          </p:cNvSpPr>
          <p:nvPr>
            <p:ph type="body" sz="quarter" idx="10"/>
          </p:nvPr>
        </p:nvSpPr>
        <p:spPr/>
        <p:txBody>
          <a:bodyPr/>
          <a:lstStyle/>
          <a:p>
            <a:r>
              <a:rPr lang="en-US" dirty="0" smtClean="0"/>
              <a:t>demo</a:t>
            </a:r>
            <a:endParaRPr lang="en-US" dirty="0"/>
          </a:p>
        </p:txBody>
      </p:sp>
      <p:sp>
        <p:nvSpPr>
          <p:cNvPr id="6" name="Text Placeholder 5"/>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9071755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9112" y="2971952"/>
            <a:ext cx="11149013" cy="914096"/>
          </a:xfrm>
        </p:spPr>
        <p:txBody>
          <a:bodyPr/>
          <a:lstStyle/>
          <a:p>
            <a:r>
              <a:rPr lang="en-US" dirty="0"/>
              <a:t>WinJS </a:t>
            </a:r>
          </a:p>
        </p:txBody>
      </p:sp>
    </p:spTree>
    <p:extLst>
      <p:ext uri="{BB962C8B-B14F-4D97-AF65-F5344CB8AC3E}">
        <p14:creationId xmlns:p14="http://schemas.microsoft.com/office/powerpoint/2010/main" val="30247925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519112" y="228600"/>
            <a:ext cx="11149013" cy="1191095"/>
          </a:xfrm>
        </p:spPr>
        <p:txBody>
          <a:bodyPr/>
          <a:lstStyle/>
          <a:p>
            <a:r>
              <a:rPr lang="en-US" dirty="0"/>
              <a:t>Windows Library for JavaScript (WinJS)</a:t>
            </a:r>
            <a:br>
              <a:rPr lang="en-US" dirty="0"/>
            </a:br>
            <a:r>
              <a:rPr lang="en-US" sz="3200" dirty="0">
                <a:solidFill>
                  <a:schemeClr val="bg1">
                    <a:lumMod val="75000"/>
                    <a:lumOff val="25000"/>
                    <a:alpha val="99000"/>
                  </a:schemeClr>
                </a:solidFill>
                <a:latin typeface="+mn-lt"/>
              </a:rPr>
              <a:t>library for building </a:t>
            </a:r>
            <a:r>
              <a:rPr lang="en-US" sz="3200" dirty="0" smtClean="0">
                <a:solidFill>
                  <a:schemeClr val="bg1">
                    <a:lumMod val="75000"/>
                    <a:lumOff val="25000"/>
                    <a:alpha val="99000"/>
                  </a:schemeClr>
                </a:solidFill>
                <a:latin typeface="+mn-lt"/>
              </a:rPr>
              <a:t>apps </a:t>
            </a:r>
            <a:r>
              <a:rPr lang="en-US" sz="3200" dirty="0">
                <a:solidFill>
                  <a:schemeClr val="bg1">
                    <a:lumMod val="75000"/>
                    <a:lumOff val="25000"/>
                    <a:alpha val="99000"/>
                  </a:schemeClr>
                </a:solidFill>
                <a:latin typeface="+mn-lt"/>
              </a:rPr>
              <a:t>using JavaScript</a:t>
            </a:r>
          </a:p>
        </p:txBody>
      </p:sp>
      <p:grpSp>
        <p:nvGrpSpPr>
          <p:cNvPr id="10" name="Group 9"/>
          <p:cNvGrpSpPr/>
          <p:nvPr/>
        </p:nvGrpSpPr>
        <p:grpSpPr>
          <a:xfrm>
            <a:off x="6161318" y="1868107"/>
            <a:ext cx="3778210" cy="3755453"/>
            <a:chOff x="2808458" y="1630339"/>
            <a:chExt cx="3778210" cy="3755453"/>
          </a:xfrm>
        </p:grpSpPr>
        <p:sp>
          <p:nvSpPr>
            <p:cNvPr id="11" name="Rectangle 10"/>
            <p:cNvSpPr/>
            <p:nvPr/>
          </p:nvSpPr>
          <p:spPr bwMode="auto">
            <a:xfrm>
              <a:off x="2808458" y="2546213"/>
              <a:ext cx="3778210" cy="2839579"/>
            </a:xfrm>
            <a:prstGeom prst="rect">
              <a:avLst/>
            </a:prstGeom>
            <a:solidFill>
              <a:srgbClr val="C7C7C7"/>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91440" rIns="45720" bIns="91440" numCol="1" spcCol="0" rtlCol="0" fromWordArt="0" anchor="t" anchorCtr="0" forceAA="0" compatLnSpc="1">
              <a:prstTxWarp prst="textNoShape">
                <a:avLst/>
              </a:prstTxWarp>
              <a:noAutofit/>
            </a:bodyPr>
            <a:lstStyle/>
            <a:p>
              <a:pPr>
                <a:lnSpc>
                  <a:spcPct val="90000"/>
                </a:lnSpc>
                <a:spcBef>
                  <a:spcPts val="1200"/>
                </a:spcBef>
              </a:pPr>
              <a:r>
                <a:rPr lang="en-US" sz="1700" dirty="0">
                  <a:solidFill>
                    <a:srgbClr val="0072C6">
                      <a:lumMod val="50000"/>
                      <a:alpha val="99000"/>
                    </a:srgbClr>
                  </a:solidFill>
                </a:rPr>
                <a:t>Web technologies you’re already familiar with</a:t>
              </a:r>
            </a:p>
            <a:p>
              <a:pPr>
                <a:lnSpc>
                  <a:spcPct val="90000"/>
                </a:lnSpc>
                <a:spcBef>
                  <a:spcPts val="1200"/>
                </a:spcBef>
              </a:pPr>
              <a:r>
                <a:rPr lang="en-US" sz="1700" dirty="0" smtClean="0">
                  <a:solidFill>
                    <a:srgbClr val="0072C6">
                      <a:lumMod val="50000"/>
                      <a:alpha val="99000"/>
                    </a:srgbClr>
                  </a:solidFill>
                </a:rPr>
                <a:t>Utilities and patterns </a:t>
              </a:r>
              <a:r>
                <a:rPr lang="en-US" sz="1700" dirty="0">
                  <a:solidFill>
                    <a:srgbClr val="0072C6">
                      <a:lumMod val="50000"/>
                      <a:alpha val="99000"/>
                    </a:srgbClr>
                  </a:solidFill>
                </a:rPr>
                <a:t>for responsive, reliable apps</a:t>
              </a:r>
            </a:p>
            <a:p>
              <a:pPr>
                <a:lnSpc>
                  <a:spcPct val="90000"/>
                </a:lnSpc>
                <a:spcBef>
                  <a:spcPts val="1200"/>
                </a:spcBef>
              </a:pPr>
              <a:r>
                <a:rPr lang="en-US" sz="1700" dirty="0">
                  <a:solidFill>
                    <a:srgbClr val="0072C6">
                      <a:lumMod val="50000"/>
                      <a:alpha val="99000"/>
                    </a:srgbClr>
                  </a:solidFill>
                </a:rPr>
                <a:t>Use interactive design </a:t>
              </a:r>
              <a:r>
                <a:rPr lang="en-US" sz="1700" dirty="0" smtClean="0">
                  <a:solidFill>
                    <a:srgbClr val="0072C6">
                      <a:lumMod val="50000"/>
                      <a:alpha val="99000"/>
                    </a:srgbClr>
                  </a:solidFill>
                </a:rPr>
                <a:t>tools</a:t>
              </a:r>
            </a:p>
          </p:txBody>
        </p:sp>
        <p:sp>
          <p:nvSpPr>
            <p:cNvPr id="12" name="Rectangle 11"/>
            <p:cNvSpPr/>
            <p:nvPr/>
          </p:nvSpPr>
          <p:spPr bwMode="auto">
            <a:xfrm>
              <a:off x="2808458" y="1630339"/>
              <a:ext cx="3778209" cy="915874"/>
            </a:xfrm>
            <a:prstGeom prst="rect">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p>
              <a:pPr defTabSz="914099" fontAlgn="base">
                <a:lnSpc>
                  <a:spcPct val="90000"/>
                </a:lnSpc>
                <a:spcBef>
                  <a:spcPct val="0"/>
                </a:spcBef>
                <a:spcAft>
                  <a:spcPct val="0"/>
                </a:spcAft>
              </a:pPr>
              <a:r>
                <a:rPr lang="en-US" sz="2400" dirty="0">
                  <a:solidFill>
                    <a:schemeClr val="tx1">
                      <a:alpha val="99000"/>
                    </a:schemeClr>
                  </a:solidFill>
                  <a:ea typeface="Segoe UI" pitchFamily="34" charset="0"/>
                  <a:cs typeface="Segoe UI" pitchFamily="34" charset="0"/>
                </a:rPr>
                <a:t>Build your apps fast </a:t>
              </a:r>
              <a:r>
                <a:rPr lang="en-US" sz="2400" dirty="0" smtClean="0">
                  <a:solidFill>
                    <a:schemeClr val="tx1">
                      <a:alpha val="99000"/>
                    </a:schemeClr>
                  </a:solidFill>
                  <a:ea typeface="Segoe UI" pitchFamily="34" charset="0"/>
                  <a:cs typeface="Segoe UI" pitchFamily="34" charset="0"/>
                </a:rPr>
                <a:t/>
              </a:r>
              <a:br>
                <a:rPr lang="en-US" sz="2400" dirty="0" smtClean="0">
                  <a:solidFill>
                    <a:schemeClr val="tx1">
                      <a:alpha val="99000"/>
                    </a:schemeClr>
                  </a:solidFill>
                  <a:ea typeface="Segoe UI" pitchFamily="34" charset="0"/>
                  <a:cs typeface="Segoe UI" pitchFamily="34" charset="0"/>
                </a:rPr>
              </a:br>
              <a:r>
                <a:rPr lang="en-US" sz="2400" dirty="0" smtClean="0">
                  <a:solidFill>
                    <a:schemeClr val="tx1">
                      <a:alpha val="99000"/>
                    </a:schemeClr>
                  </a:solidFill>
                  <a:ea typeface="Segoe UI" pitchFamily="34" charset="0"/>
                  <a:cs typeface="Segoe UI" pitchFamily="34" charset="0"/>
                </a:rPr>
                <a:t>and </a:t>
              </a:r>
              <a:r>
                <a:rPr lang="en-US" sz="2400" dirty="0">
                  <a:solidFill>
                    <a:schemeClr val="tx1">
                      <a:alpha val="99000"/>
                    </a:schemeClr>
                  </a:solidFill>
                  <a:ea typeface="Segoe UI" pitchFamily="34" charset="0"/>
                  <a:cs typeface="Segoe UI" pitchFamily="34" charset="0"/>
                </a:rPr>
                <a:t>with high quality</a:t>
              </a:r>
            </a:p>
          </p:txBody>
        </p:sp>
      </p:grpSp>
      <p:grpSp>
        <p:nvGrpSpPr>
          <p:cNvPr id="13" name="Group 12"/>
          <p:cNvGrpSpPr/>
          <p:nvPr/>
        </p:nvGrpSpPr>
        <p:grpSpPr>
          <a:xfrm>
            <a:off x="2226350" y="1868107"/>
            <a:ext cx="3778210" cy="3755453"/>
            <a:chOff x="2808458" y="1630339"/>
            <a:chExt cx="3778210" cy="3755453"/>
          </a:xfrm>
        </p:grpSpPr>
        <p:sp>
          <p:nvSpPr>
            <p:cNvPr id="14" name="Rectangle 13"/>
            <p:cNvSpPr/>
            <p:nvPr/>
          </p:nvSpPr>
          <p:spPr bwMode="auto">
            <a:xfrm>
              <a:off x="2808458" y="2546213"/>
              <a:ext cx="3778210" cy="2839579"/>
            </a:xfrm>
            <a:prstGeom prst="rect">
              <a:avLst/>
            </a:prstGeom>
            <a:solidFill>
              <a:srgbClr val="C7C7C7"/>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91440" rIns="45720" bIns="91440" numCol="1" spcCol="0" rtlCol="0" fromWordArt="0" anchor="t" anchorCtr="0" forceAA="0" compatLnSpc="1">
              <a:prstTxWarp prst="textNoShape">
                <a:avLst/>
              </a:prstTxWarp>
              <a:noAutofit/>
            </a:bodyPr>
            <a:lstStyle/>
            <a:p>
              <a:pPr>
                <a:lnSpc>
                  <a:spcPct val="90000"/>
                </a:lnSpc>
                <a:spcBef>
                  <a:spcPts val="1200"/>
                </a:spcBef>
              </a:pPr>
              <a:r>
                <a:rPr lang="en-US" sz="1700" dirty="0">
                  <a:solidFill>
                    <a:srgbClr val="0072C6">
                      <a:lumMod val="50000"/>
                      <a:alpha val="99000"/>
                    </a:srgbClr>
                  </a:solidFill>
                </a:rPr>
                <a:t>Matches the Windows </a:t>
              </a:r>
              <a:r>
                <a:rPr lang="en-US" sz="1700" dirty="0" smtClean="0">
                  <a:solidFill>
                    <a:srgbClr val="0072C6">
                      <a:lumMod val="50000"/>
                      <a:alpha val="99000"/>
                    </a:srgbClr>
                  </a:solidFill>
                </a:rPr>
                <a:t>8 design </a:t>
              </a:r>
              <a:r>
                <a:rPr lang="en-US" sz="1700" dirty="0">
                  <a:solidFill>
                    <a:srgbClr val="0072C6">
                      <a:lumMod val="50000"/>
                      <a:alpha val="99000"/>
                    </a:srgbClr>
                  </a:solidFill>
                </a:rPr>
                <a:t>style</a:t>
              </a:r>
            </a:p>
            <a:p>
              <a:pPr>
                <a:lnSpc>
                  <a:spcPct val="90000"/>
                </a:lnSpc>
                <a:spcBef>
                  <a:spcPts val="1200"/>
                </a:spcBef>
              </a:pPr>
              <a:r>
                <a:rPr lang="en-US" sz="1700" dirty="0">
                  <a:solidFill>
                    <a:srgbClr val="0072C6">
                      <a:lumMod val="50000"/>
                      <a:alpha val="99000"/>
                    </a:srgbClr>
                  </a:solidFill>
                </a:rPr>
                <a:t>Controls for common user experiences</a:t>
              </a:r>
            </a:p>
            <a:p>
              <a:pPr>
                <a:lnSpc>
                  <a:spcPct val="90000"/>
                </a:lnSpc>
                <a:spcBef>
                  <a:spcPts val="1200"/>
                </a:spcBef>
              </a:pPr>
              <a:r>
                <a:rPr lang="en-US" sz="1700" dirty="0">
                  <a:solidFill>
                    <a:srgbClr val="0072C6">
                      <a:lumMod val="50000"/>
                      <a:alpha val="99000"/>
                    </a:srgbClr>
                  </a:solidFill>
                </a:rPr>
                <a:t>Designed for touch as well as traditional input</a:t>
              </a:r>
            </a:p>
            <a:p>
              <a:pPr>
                <a:lnSpc>
                  <a:spcPct val="90000"/>
                </a:lnSpc>
                <a:spcBef>
                  <a:spcPts val="1200"/>
                </a:spcBef>
              </a:pPr>
              <a:r>
                <a:rPr lang="en-US" sz="1700" dirty="0">
                  <a:solidFill>
                    <a:srgbClr val="0072C6">
                      <a:lumMod val="50000"/>
                      <a:alpha val="99000"/>
                    </a:srgbClr>
                  </a:solidFill>
                </a:rPr>
                <a:t>Scales across form factors</a:t>
              </a:r>
            </a:p>
          </p:txBody>
        </p:sp>
        <p:sp>
          <p:nvSpPr>
            <p:cNvPr id="15" name="Rectangle 14"/>
            <p:cNvSpPr/>
            <p:nvPr/>
          </p:nvSpPr>
          <p:spPr bwMode="auto">
            <a:xfrm>
              <a:off x="2808458" y="1630339"/>
              <a:ext cx="3778209" cy="915874"/>
            </a:xfrm>
            <a:prstGeom prst="rect">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p>
              <a:pPr defTabSz="914099" fontAlgn="base">
                <a:lnSpc>
                  <a:spcPct val="90000"/>
                </a:lnSpc>
                <a:spcBef>
                  <a:spcPct val="0"/>
                </a:spcBef>
                <a:spcAft>
                  <a:spcPct val="0"/>
                </a:spcAft>
              </a:pPr>
              <a:r>
                <a:rPr lang="en-US" sz="2400" dirty="0">
                  <a:solidFill>
                    <a:schemeClr val="tx1">
                      <a:alpha val="99000"/>
                    </a:schemeClr>
                  </a:solidFill>
                  <a:ea typeface="Segoe UI" pitchFamily="34" charset="0"/>
                  <a:cs typeface="Segoe UI" pitchFamily="34" charset="0"/>
                </a:rPr>
                <a:t>Make your apps look </a:t>
              </a:r>
              <a:r>
                <a:rPr lang="en-US" sz="2400" dirty="0" smtClean="0">
                  <a:solidFill>
                    <a:schemeClr val="tx1">
                      <a:alpha val="99000"/>
                    </a:schemeClr>
                  </a:solidFill>
                  <a:ea typeface="Segoe UI" pitchFamily="34" charset="0"/>
                  <a:cs typeface="Segoe UI" pitchFamily="34" charset="0"/>
                </a:rPr>
                <a:t/>
              </a:r>
              <a:br>
                <a:rPr lang="en-US" sz="2400" dirty="0" smtClean="0">
                  <a:solidFill>
                    <a:schemeClr val="tx1">
                      <a:alpha val="99000"/>
                    </a:schemeClr>
                  </a:solidFill>
                  <a:ea typeface="Segoe UI" pitchFamily="34" charset="0"/>
                  <a:cs typeface="Segoe UI" pitchFamily="34" charset="0"/>
                </a:rPr>
              </a:br>
              <a:r>
                <a:rPr lang="en-US" sz="2400" dirty="0" smtClean="0">
                  <a:solidFill>
                    <a:schemeClr val="tx1">
                      <a:alpha val="99000"/>
                    </a:schemeClr>
                  </a:solidFill>
                  <a:ea typeface="Segoe UI" pitchFamily="34" charset="0"/>
                  <a:cs typeface="Segoe UI" pitchFamily="34" charset="0"/>
                </a:rPr>
                <a:t>and </a:t>
              </a:r>
              <a:r>
                <a:rPr lang="en-US" sz="2400" dirty="0">
                  <a:solidFill>
                    <a:schemeClr val="tx1">
                      <a:alpha val="99000"/>
                    </a:schemeClr>
                  </a:solidFill>
                  <a:ea typeface="Segoe UI" pitchFamily="34" charset="0"/>
                  <a:cs typeface="Segoe UI" pitchFamily="34" charset="0"/>
                </a:rPr>
                <a:t>feel great</a:t>
              </a:r>
            </a:p>
          </p:txBody>
        </p:sp>
      </p:grpSp>
    </p:spTree>
    <p:extLst>
      <p:ext uri="{BB962C8B-B14F-4D97-AF65-F5344CB8AC3E}">
        <p14:creationId xmlns:p14="http://schemas.microsoft.com/office/powerpoint/2010/main" val="31607130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WinJS</a:t>
            </a:r>
            <a:endParaRPr lang="en-US" dirty="0"/>
          </a:p>
        </p:txBody>
      </p:sp>
      <p:sp>
        <p:nvSpPr>
          <p:cNvPr id="6" name="Rectangle 5"/>
          <p:cNvSpPr/>
          <p:nvPr/>
        </p:nvSpPr>
        <p:spPr bwMode="auto">
          <a:xfrm>
            <a:off x="2112265" y="1159316"/>
            <a:ext cx="3794760" cy="1388680"/>
          </a:xfrm>
          <a:prstGeom prst="rect">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0" rIns="45720" bIns="0" numCol="1" spcCol="0" rtlCol="0" fromWordArt="0" anchor="ctr" anchorCtr="0" forceAA="0" compatLnSpc="1">
            <a:prstTxWarp prst="textNoShape">
              <a:avLst/>
            </a:prstTxWarp>
            <a:noAutofit/>
          </a:bodyPr>
          <a:lstStyle/>
          <a:p>
            <a:pPr defTabSz="914099" fontAlgn="base">
              <a:lnSpc>
                <a:spcPct val="90000"/>
              </a:lnSpc>
              <a:spcBef>
                <a:spcPct val="0"/>
              </a:spcBef>
              <a:spcAft>
                <a:spcPct val="0"/>
              </a:spcAft>
            </a:pPr>
            <a:r>
              <a:rPr lang="en-US" sz="2400" dirty="0">
                <a:solidFill>
                  <a:schemeClr val="tx1">
                    <a:alpha val="99000"/>
                  </a:schemeClr>
                </a:solidFill>
                <a:ea typeface="Segoe UI" pitchFamily="34" charset="0"/>
                <a:cs typeface="Segoe UI" pitchFamily="34" charset="0"/>
              </a:rPr>
              <a:t>Helpers for Namespaces, Constructor Definition</a:t>
            </a:r>
          </a:p>
        </p:txBody>
      </p:sp>
      <p:sp>
        <p:nvSpPr>
          <p:cNvPr id="8" name="Rectangle 7"/>
          <p:cNvSpPr/>
          <p:nvPr/>
        </p:nvSpPr>
        <p:spPr bwMode="auto">
          <a:xfrm>
            <a:off x="2112265" y="2711358"/>
            <a:ext cx="3794760" cy="612912"/>
          </a:xfrm>
          <a:prstGeom prst="rect">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0" rIns="45720" bIns="0" numCol="1" spcCol="0" rtlCol="0" fromWordArt="0" anchor="ctr" anchorCtr="0" forceAA="0" compatLnSpc="1">
            <a:prstTxWarp prst="textNoShape">
              <a:avLst/>
            </a:prstTxWarp>
            <a:noAutofit/>
          </a:bodyPr>
          <a:lstStyle/>
          <a:p>
            <a:pPr defTabSz="914099" fontAlgn="base">
              <a:lnSpc>
                <a:spcPct val="90000"/>
              </a:lnSpc>
              <a:spcBef>
                <a:spcPct val="0"/>
              </a:spcBef>
              <a:spcAft>
                <a:spcPct val="0"/>
              </a:spcAft>
            </a:pPr>
            <a:r>
              <a:rPr lang="en-US" sz="2400" dirty="0">
                <a:solidFill>
                  <a:schemeClr val="tx1">
                    <a:alpha val="99000"/>
                  </a:schemeClr>
                </a:solidFill>
                <a:ea typeface="Segoe UI" pitchFamily="34" charset="0"/>
                <a:cs typeface="Segoe UI" pitchFamily="34" charset="0"/>
              </a:rPr>
              <a:t>Promises</a:t>
            </a:r>
          </a:p>
        </p:txBody>
      </p:sp>
      <p:sp>
        <p:nvSpPr>
          <p:cNvPr id="9" name="Rectangle 8"/>
          <p:cNvSpPr/>
          <p:nvPr/>
        </p:nvSpPr>
        <p:spPr bwMode="auto">
          <a:xfrm>
            <a:off x="2112265" y="3487379"/>
            <a:ext cx="3794760" cy="612912"/>
          </a:xfrm>
          <a:prstGeom prst="rect">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0" rIns="45720" bIns="0" numCol="1" spcCol="0" rtlCol="0" fromWordArt="0" anchor="ctr" anchorCtr="0" forceAA="0" compatLnSpc="1">
            <a:prstTxWarp prst="textNoShape">
              <a:avLst/>
            </a:prstTxWarp>
            <a:noAutofit/>
          </a:bodyPr>
          <a:lstStyle/>
          <a:p>
            <a:pPr defTabSz="914099" fontAlgn="base">
              <a:lnSpc>
                <a:spcPct val="90000"/>
              </a:lnSpc>
              <a:spcBef>
                <a:spcPct val="0"/>
              </a:spcBef>
              <a:spcAft>
                <a:spcPct val="0"/>
              </a:spcAft>
            </a:pPr>
            <a:r>
              <a:rPr lang="en-US" sz="2400" dirty="0">
                <a:solidFill>
                  <a:schemeClr val="tx1">
                    <a:alpha val="99000"/>
                  </a:schemeClr>
                </a:solidFill>
                <a:ea typeface="Segoe UI" pitchFamily="34" charset="0"/>
                <a:cs typeface="Segoe UI" pitchFamily="34" charset="0"/>
              </a:rPr>
              <a:t>App Model</a:t>
            </a:r>
          </a:p>
        </p:txBody>
      </p:sp>
      <p:sp>
        <p:nvSpPr>
          <p:cNvPr id="10" name="Rectangle 9"/>
          <p:cNvSpPr/>
          <p:nvPr/>
        </p:nvSpPr>
        <p:spPr bwMode="auto">
          <a:xfrm>
            <a:off x="2112265" y="4263400"/>
            <a:ext cx="3794760" cy="612912"/>
          </a:xfrm>
          <a:prstGeom prst="rect">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0" rIns="45720" bIns="0" numCol="1" spcCol="0" rtlCol="0" fromWordArt="0" anchor="ctr" anchorCtr="0" forceAA="0" compatLnSpc="1">
            <a:prstTxWarp prst="textNoShape">
              <a:avLst/>
            </a:prstTxWarp>
            <a:noAutofit/>
          </a:bodyPr>
          <a:lstStyle/>
          <a:p>
            <a:pPr defTabSz="914099" fontAlgn="base">
              <a:lnSpc>
                <a:spcPct val="90000"/>
              </a:lnSpc>
              <a:spcBef>
                <a:spcPct val="0"/>
              </a:spcBef>
              <a:spcAft>
                <a:spcPct val="0"/>
              </a:spcAft>
            </a:pPr>
            <a:r>
              <a:rPr lang="en-US" sz="2400" dirty="0">
                <a:solidFill>
                  <a:schemeClr val="tx1">
                    <a:alpha val="99000"/>
                  </a:schemeClr>
                </a:solidFill>
                <a:ea typeface="Segoe UI" pitchFamily="34" charset="0"/>
                <a:cs typeface="Segoe UI" pitchFamily="34" charset="0"/>
              </a:rPr>
              <a:t>Navigation</a:t>
            </a:r>
          </a:p>
        </p:txBody>
      </p:sp>
      <p:sp>
        <p:nvSpPr>
          <p:cNvPr id="11" name="Rectangle 10"/>
          <p:cNvSpPr/>
          <p:nvPr/>
        </p:nvSpPr>
        <p:spPr bwMode="auto">
          <a:xfrm>
            <a:off x="2112265" y="5039420"/>
            <a:ext cx="3794760" cy="612912"/>
          </a:xfrm>
          <a:prstGeom prst="rect">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0" rIns="45720" bIns="0" numCol="1" spcCol="0" rtlCol="0" fromWordArt="0" anchor="ctr" anchorCtr="0" forceAA="0" compatLnSpc="1">
            <a:prstTxWarp prst="textNoShape">
              <a:avLst/>
            </a:prstTxWarp>
            <a:noAutofit/>
          </a:bodyPr>
          <a:lstStyle/>
          <a:p>
            <a:pPr defTabSz="914099" fontAlgn="base">
              <a:lnSpc>
                <a:spcPct val="90000"/>
              </a:lnSpc>
              <a:spcBef>
                <a:spcPct val="0"/>
              </a:spcBef>
              <a:spcAft>
                <a:spcPct val="0"/>
              </a:spcAft>
            </a:pPr>
            <a:r>
              <a:rPr lang="en-US" sz="2400" dirty="0" smtClean="0">
                <a:solidFill>
                  <a:schemeClr val="tx1">
                    <a:alpha val="99000"/>
                  </a:schemeClr>
                </a:solidFill>
                <a:ea typeface="Segoe UI" pitchFamily="34" charset="0"/>
                <a:cs typeface="Segoe UI" pitchFamily="34" charset="0"/>
              </a:rPr>
              <a:t>Page &amp; User controls</a:t>
            </a:r>
            <a:endParaRPr lang="en-US" sz="2400" dirty="0">
              <a:solidFill>
                <a:schemeClr val="tx1">
                  <a:alpha val="99000"/>
                </a:schemeClr>
              </a:solidFill>
              <a:ea typeface="Segoe UI" pitchFamily="34" charset="0"/>
              <a:cs typeface="Segoe UI" pitchFamily="34" charset="0"/>
            </a:endParaRPr>
          </a:p>
        </p:txBody>
      </p:sp>
      <p:sp>
        <p:nvSpPr>
          <p:cNvPr id="12" name="Rectangle 11"/>
          <p:cNvSpPr/>
          <p:nvPr/>
        </p:nvSpPr>
        <p:spPr bwMode="auto">
          <a:xfrm>
            <a:off x="6260593" y="1159000"/>
            <a:ext cx="3794760" cy="612912"/>
          </a:xfrm>
          <a:prstGeom prst="rect">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0" rIns="45720" bIns="0" numCol="1" spcCol="0" rtlCol="0" fromWordArt="0" anchor="ctr" anchorCtr="0" forceAA="0" compatLnSpc="1">
            <a:prstTxWarp prst="textNoShape">
              <a:avLst/>
            </a:prstTxWarp>
            <a:noAutofit/>
          </a:bodyPr>
          <a:lstStyle/>
          <a:p>
            <a:pPr defTabSz="914099" fontAlgn="base">
              <a:lnSpc>
                <a:spcPct val="90000"/>
              </a:lnSpc>
              <a:spcBef>
                <a:spcPct val="0"/>
              </a:spcBef>
              <a:spcAft>
                <a:spcPct val="0"/>
              </a:spcAft>
            </a:pPr>
            <a:r>
              <a:rPr lang="en-US" sz="2400" dirty="0" smtClean="0">
                <a:solidFill>
                  <a:schemeClr val="tx1">
                    <a:alpha val="99000"/>
                  </a:schemeClr>
                </a:solidFill>
                <a:ea typeface="Segoe UI" pitchFamily="34" charset="0"/>
                <a:cs typeface="Segoe UI" pitchFamily="34" charset="0"/>
              </a:rPr>
              <a:t>Data binding</a:t>
            </a:r>
            <a:endParaRPr lang="en-US" sz="2400" dirty="0">
              <a:solidFill>
                <a:schemeClr val="tx1">
                  <a:alpha val="99000"/>
                </a:schemeClr>
              </a:solidFill>
              <a:ea typeface="Segoe UI" pitchFamily="34" charset="0"/>
              <a:cs typeface="Segoe UI" pitchFamily="34" charset="0"/>
            </a:endParaRPr>
          </a:p>
        </p:txBody>
      </p:sp>
      <p:sp>
        <p:nvSpPr>
          <p:cNvPr id="13" name="Rectangle 12"/>
          <p:cNvSpPr/>
          <p:nvPr/>
        </p:nvSpPr>
        <p:spPr bwMode="auto">
          <a:xfrm>
            <a:off x="6260593" y="1935084"/>
            <a:ext cx="3794760" cy="612912"/>
          </a:xfrm>
          <a:prstGeom prst="rect">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0" rIns="45720" bIns="0" numCol="1" spcCol="0" rtlCol="0" fromWordArt="0" anchor="ctr" anchorCtr="0" forceAA="0" compatLnSpc="1">
            <a:prstTxWarp prst="textNoShape">
              <a:avLst/>
            </a:prstTxWarp>
            <a:noAutofit/>
          </a:bodyPr>
          <a:lstStyle/>
          <a:p>
            <a:pPr defTabSz="914099" fontAlgn="base">
              <a:lnSpc>
                <a:spcPct val="90000"/>
              </a:lnSpc>
              <a:spcBef>
                <a:spcPct val="0"/>
              </a:spcBef>
              <a:spcAft>
                <a:spcPct val="0"/>
              </a:spcAft>
            </a:pPr>
            <a:r>
              <a:rPr lang="en-US" sz="2400" dirty="0">
                <a:solidFill>
                  <a:schemeClr val="tx1">
                    <a:alpha val="99000"/>
                  </a:schemeClr>
                </a:solidFill>
                <a:ea typeface="Segoe UI" pitchFamily="34" charset="0"/>
                <a:cs typeface="Segoe UI" pitchFamily="34" charset="0"/>
              </a:rPr>
              <a:t>Controls</a:t>
            </a:r>
          </a:p>
        </p:txBody>
      </p:sp>
      <p:sp>
        <p:nvSpPr>
          <p:cNvPr id="14" name="Rectangle 13"/>
          <p:cNvSpPr/>
          <p:nvPr/>
        </p:nvSpPr>
        <p:spPr bwMode="auto">
          <a:xfrm>
            <a:off x="6260593" y="2711168"/>
            <a:ext cx="3794760" cy="612912"/>
          </a:xfrm>
          <a:prstGeom prst="rect">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0" rIns="45720" bIns="0" numCol="1" spcCol="0" rtlCol="0" fromWordArt="0" anchor="ctr" anchorCtr="0" forceAA="0" compatLnSpc="1">
            <a:prstTxWarp prst="textNoShape">
              <a:avLst/>
            </a:prstTxWarp>
            <a:noAutofit/>
          </a:bodyPr>
          <a:lstStyle/>
          <a:p>
            <a:pPr defTabSz="914099" fontAlgn="base">
              <a:lnSpc>
                <a:spcPct val="90000"/>
              </a:lnSpc>
              <a:spcBef>
                <a:spcPct val="0"/>
              </a:spcBef>
              <a:spcAft>
                <a:spcPct val="0"/>
              </a:spcAft>
            </a:pPr>
            <a:r>
              <a:rPr lang="en-US" sz="2400" dirty="0">
                <a:solidFill>
                  <a:schemeClr val="tx1">
                    <a:alpha val="99000"/>
                  </a:schemeClr>
                </a:solidFill>
                <a:ea typeface="Segoe UI" pitchFamily="34" charset="0"/>
                <a:cs typeface="Segoe UI" pitchFamily="34" charset="0"/>
              </a:rPr>
              <a:t>Animations</a:t>
            </a:r>
          </a:p>
        </p:txBody>
      </p:sp>
      <p:sp>
        <p:nvSpPr>
          <p:cNvPr id="15" name="Rectangle 14"/>
          <p:cNvSpPr/>
          <p:nvPr/>
        </p:nvSpPr>
        <p:spPr bwMode="auto">
          <a:xfrm>
            <a:off x="6260593" y="3487252"/>
            <a:ext cx="3794760" cy="612912"/>
          </a:xfrm>
          <a:prstGeom prst="rect">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0" rIns="45720" bIns="0" numCol="1" spcCol="0" rtlCol="0" fromWordArt="0" anchor="ctr" anchorCtr="0" forceAA="0" compatLnSpc="1">
            <a:prstTxWarp prst="textNoShape">
              <a:avLst/>
            </a:prstTxWarp>
            <a:noAutofit/>
          </a:bodyPr>
          <a:lstStyle/>
          <a:p>
            <a:pPr defTabSz="914099" fontAlgn="base">
              <a:lnSpc>
                <a:spcPct val="90000"/>
              </a:lnSpc>
              <a:spcBef>
                <a:spcPct val="0"/>
              </a:spcBef>
              <a:spcAft>
                <a:spcPct val="0"/>
              </a:spcAft>
            </a:pPr>
            <a:r>
              <a:rPr lang="en-US" sz="2400" dirty="0">
                <a:solidFill>
                  <a:schemeClr val="tx1">
                    <a:alpha val="99000"/>
                  </a:schemeClr>
                </a:solidFill>
                <a:ea typeface="Segoe UI" pitchFamily="34" charset="0"/>
                <a:cs typeface="Segoe UI" pitchFamily="34" charset="0"/>
              </a:rPr>
              <a:t>Templates</a:t>
            </a:r>
          </a:p>
        </p:txBody>
      </p:sp>
      <p:sp>
        <p:nvSpPr>
          <p:cNvPr id="16" name="Rectangle 15"/>
          <p:cNvSpPr/>
          <p:nvPr/>
        </p:nvSpPr>
        <p:spPr bwMode="auto">
          <a:xfrm>
            <a:off x="6260593" y="4263336"/>
            <a:ext cx="3794760" cy="612912"/>
          </a:xfrm>
          <a:prstGeom prst="rect">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0" rIns="45720" bIns="0" numCol="1" spcCol="0" rtlCol="0" fromWordArt="0" anchor="ctr" anchorCtr="0" forceAA="0" compatLnSpc="1">
            <a:prstTxWarp prst="textNoShape">
              <a:avLst/>
            </a:prstTxWarp>
            <a:noAutofit/>
          </a:bodyPr>
          <a:lstStyle/>
          <a:p>
            <a:pPr defTabSz="914099" fontAlgn="base">
              <a:lnSpc>
                <a:spcPct val="90000"/>
              </a:lnSpc>
              <a:spcBef>
                <a:spcPct val="0"/>
              </a:spcBef>
              <a:spcAft>
                <a:spcPct val="0"/>
              </a:spcAft>
            </a:pPr>
            <a:r>
              <a:rPr lang="en-US" sz="2400" dirty="0">
                <a:solidFill>
                  <a:schemeClr val="tx1">
                    <a:alpha val="99000"/>
                  </a:schemeClr>
                </a:solidFill>
                <a:ea typeface="Segoe UI" pitchFamily="34" charset="0"/>
                <a:cs typeface="Segoe UI" pitchFamily="34" charset="0"/>
              </a:rPr>
              <a:t>Utilities</a:t>
            </a:r>
          </a:p>
        </p:txBody>
      </p:sp>
      <p:sp>
        <p:nvSpPr>
          <p:cNvPr id="17" name="Rectangle 16"/>
          <p:cNvSpPr/>
          <p:nvPr/>
        </p:nvSpPr>
        <p:spPr bwMode="auto">
          <a:xfrm>
            <a:off x="6260593" y="5039420"/>
            <a:ext cx="3794760" cy="612912"/>
          </a:xfrm>
          <a:prstGeom prst="rect">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0" rIns="45720" bIns="0" numCol="1" spcCol="0" rtlCol="0" fromWordArt="0" anchor="ctr" anchorCtr="0" forceAA="0" compatLnSpc="1">
            <a:prstTxWarp prst="textNoShape">
              <a:avLst/>
            </a:prstTxWarp>
            <a:noAutofit/>
          </a:bodyPr>
          <a:lstStyle/>
          <a:p>
            <a:pPr defTabSz="914099" fontAlgn="base">
              <a:lnSpc>
                <a:spcPct val="90000"/>
              </a:lnSpc>
              <a:spcBef>
                <a:spcPct val="0"/>
              </a:spcBef>
              <a:spcAft>
                <a:spcPct val="0"/>
              </a:spcAft>
            </a:pPr>
            <a:r>
              <a:rPr lang="en-US" sz="2400" dirty="0">
                <a:solidFill>
                  <a:schemeClr val="tx1">
                    <a:alpha val="99000"/>
                  </a:schemeClr>
                </a:solidFill>
                <a:ea typeface="Segoe UI" pitchFamily="34" charset="0"/>
                <a:cs typeface="Segoe UI" pitchFamily="34" charset="0"/>
              </a:rPr>
              <a:t>Default CSS Styles</a:t>
            </a:r>
          </a:p>
        </p:txBody>
      </p:sp>
    </p:spTree>
    <p:extLst>
      <p:ext uri="{BB962C8B-B14F-4D97-AF65-F5344CB8AC3E}">
        <p14:creationId xmlns:p14="http://schemas.microsoft.com/office/powerpoint/2010/main" val="9803631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ubtitle 4"/>
          <p:cNvSpPr>
            <a:spLocks noGrp="1"/>
          </p:cNvSpPr>
          <p:nvPr>
            <p:ph type="subTitle" idx="1"/>
          </p:nvPr>
        </p:nvSpPr>
        <p:spPr/>
        <p:txBody>
          <a:bodyPr/>
          <a:lstStyle/>
          <a:p>
            <a:r>
              <a:rPr lang="en-US" dirty="0" smtClean="0"/>
              <a:t>RTS</a:t>
            </a:r>
            <a:endParaRPr lang="en-US" dirty="0"/>
          </a:p>
        </p:txBody>
      </p:sp>
      <p:sp>
        <p:nvSpPr>
          <p:cNvPr id="4" name="Text Placeholder 3"/>
          <p:cNvSpPr>
            <a:spLocks noGrp="1"/>
          </p:cNvSpPr>
          <p:nvPr>
            <p:ph type="body" sz="quarter" idx="10"/>
          </p:nvPr>
        </p:nvSpPr>
        <p:spPr/>
        <p:txBody>
          <a:bodyPr/>
          <a:lstStyle/>
          <a:p>
            <a:r>
              <a:rPr lang="en-US" dirty="0" smtClean="0"/>
              <a:t>demo</a:t>
            </a:r>
            <a:endParaRPr lang="en-US" dirty="0"/>
          </a:p>
        </p:txBody>
      </p:sp>
      <p:sp>
        <p:nvSpPr>
          <p:cNvPr id="6" name="Text Placeholder 5"/>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20063233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WinJS controls </a:t>
            </a:r>
            <a:endParaRPr lang="en-US" dirty="0"/>
          </a:p>
        </p:txBody>
      </p:sp>
      <p:pic>
        <p:nvPicPr>
          <p:cNvPr id="3"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093415" y="917122"/>
            <a:ext cx="2275603" cy="29638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63835" y="5744346"/>
            <a:ext cx="10570221" cy="7154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TextBox 5"/>
          <p:cNvSpPr txBox="1"/>
          <p:nvPr/>
        </p:nvSpPr>
        <p:spPr>
          <a:xfrm>
            <a:off x="9093415" y="581236"/>
            <a:ext cx="1604927" cy="307777"/>
          </a:xfrm>
          <a:prstGeom prst="rect">
            <a:avLst/>
          </a:prstGeom>
          <a:noFill/>
        </p:spPr>
        <p:txBody>
          <a:bodyPr wrap="none" lIns="0" tIns="0" rIns="0" bIns="0" rtlCol="0">
            <a:spAutoFit/>
          </a:bodyPr>
          <a:lstStyle/>
          <a:p>
            <a:r>
              <a:rPr lang="en-US" sz="2000" dirty="0" err="1" smtClean="0">
                <a:solidFill>
                  <a:schemeClr val="bg1"/>
                </a:solidFill>
              </a:rPr>
              <a:t>SettingsFlyout</a:t>
            </a:r>
            <a:endParaRPr lang="en-US" sz="2000" dirty="0" smtClean="0">
              <a:solidFill>
                <a:schemeClr val="bg1"/>
              </a:solidFill>
            </a:endParaRPr>
          </a:p>
        </p:txBody>
      </p:sp>
      <p:grpSp>
        <p:nvGrpSpPr>
          <p:cNvPr id="8" name="Group 7"/>
          <p:cNvGrpSpPr/>
          <p:nvPr/>
        </p:nvGrpSpPr>
        <p:grpSpPr>
          <a:xfrm>
            <a:off x="6372469" y="3815856"/>
            <a:ext cx="2285927" cy="1667008"/>
            <a:chOff x="5593323" y="1814575"/>
            <a:chExt cx="2601570" cy="1897189"/>
          </a:xfrm>
        </p:grpSpPr>
        <p:pic>
          <p:nvPicPr>
            <p:cNvPr id="5"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593323" y="2191472"/>
              <a:ext cx="2601570" cy="15202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TextBox 6"/>
            <p:cNvSpPr txBox="1"/>
            <p:nvPr/>
          </p:nvSpPr>
          <p:spPr>
            <a:xfrm>
              <a:off x="5593323" y="1814575"/>
              <a:ext cx="692818" cy="307777"/>
            </a:xfrm>
            <a:prstGeom prst="rect">
              <a:avLst/>
            </a:prstGeom>
            <a:noFill/>
          </p:spPr>
          <p:txBody>
            <a:bodyPr wrap="none" lIns="0" tIns="0" rIns="0" bIns="0" rtlCol="0">
              <a:spAutoFit/>
            </a:bodyPr>
            <a:lstStyle/>
            <a:p>
              <a:r>
                <a:rPr lang="en-US" sz="2000" dirty="0" err="1" smtClean="0">
                  <a:solidFill>
                    <a:schemeClr val="bg1"/>
                  </a:solidFill>
                </a:rPr>
                <a:t>Flyout</a:t>
              </a:r>
              <a:endParaRPr lang="en-US" sz="2000" dirty="0" smtClean="0">
                <a:solidFill>
                  <a:schemeClr val="bg1"/>
                </a:solidFill>
              </a:endParaRPr>
            </a:p>
          </p:txBody>
        </p:sp>
      </p:grpSp>
      <p:sp>
        <p:nvSpPr>
          <p:cNvPr id="9" name="Rectangle 8"/>
          <p:cNvSpPr/>
          <p:nvPr/>
        </p:nvSpPr>
        <p:spPr>
          <a:xfrm>
            <a:off x="651960" y="5410639"/>
            <a:ext cx="936667" cy="369332"/>
          </a:xfrm>
          <a:prstGeom prst="rect">
            <a:avLst/>
          </a:prstGeom>
        </p:spPr>
        <p:txBody>
          <a:bodyPr wrap="none">
            <a:spAutoFit/>
          </a:bodyPr>
          <a:lstStyle/>
          <a:p>
            <a:r>
              <a:rPr lang="en-US" dirty="0" err="1" smtClean="0">
                <a:solidFill>
                  <a:schemeClr val="bg1"/>
                </a:solidFill>
              </a:rPr>
              <a:t>Appbar</a:t>
            </a:r>
            <a:endParaRPr lang="en-US" dirty="0"/>
          </a:p>
        </p:txBody>
      </p:sp>
      <p:sp>
        <p:nvSpPr>
          <p:cNvPr id="15" name="Rectangle 14"/>
          <p:cNvSpPr/>
          <p:nvPr/>
        </p:nvSpPr>
        <p:spPr>
          <a:xfrm>
            <a:off x="915769" y="3083153"/>
            <a:ext cx="1778051" cy="369332"/>
          </a:xfrm>
          <a:prstGeom prst="rect">
            <a:avLst/>
          </a:prstGeom>
        </p:spPr>
        <p:txBody>
          <a:bodyPr wrap="none">
            <a:spAutoFit/>
          </a:bodyPr>
          <a:lstStyle/>
          <a:p>
            <a:r>
              <a:rPr lang="en-US" dirty="0" smtClean="0">
                <a:solidFill>
                  <a:schemeClr val="bg1"/>
                </a:solidFill>
              </a:rPr>
              <a:t>Semantic Zoom</a:t>
            </a:r>
            <a:endParaRPr lang="en-US" dirty="0"/>
          </a:p>
        </p:txBody>
      </p:sp>
      <p:pic>
        <p:nvPicPr>
          <p:cNvPr id="17"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28209" y="1223370"/>
            <a:ext cx="2215867" cy="21679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20" name="Group 19"/>
          <p:cNvGrpSpPr/>
          <p:nvPr/>
        </p:nvGrpSpPr>
        <p:grpSpPr>
          <a:xfrm>
            <a:off x="2693820" y="3573208"/>
            <a:ext cx="2855546" cy="2010222"/>
            <a:chOff x="4389204" y="1092933"/>
            <a:chExt cx="2855546" cy="2010222"/>
          </a:xfrm>
        </p:grpSpPr>
        <p:pic>
          <p:nvPicPr>
            <p:cNvPr id="16"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389204" y="1489919"/>
              <a:ext cx="2855546" cy="16132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9" name="TextBox 18"/>
            <p:cNvSpPr txBox="1"/>
            <p:nvPr/>
          </p:nvSpPr>
          <p:spPr>
            <a:xfrm>
              <a:off x="4389204" y="1092933"/>
              <a:ext cx="907300" cy="307777"/>
            </a:xfrm>
            <a:prstGeom prst="rect">
              <a:avLst/>
            </a:prstGeom>
            <a:noFill/>
          </p:spPr>
          <p:txBody>
            <a:bodyPr wrap="none" lIns="0" tIns="0" rIns="0" bIns="0" rtlCol="0">
              <a:spAutoFit/>
            </a:bodyPr>
            <a:lstStyle/>
            <a:p>
              <a:r>
                <a:rPr lang="en-US" sz="2000" dirty="0" err="1" smtClean="0">
                  <a:solidFill>
                    <a:schemeClr val="bg1"/>
                  </a:solidFill>
                </a:rPr>
                <a:t>Flipview</a:t>
              </a:r>
              <a:endParaRPr lang="en-US" sz="2000" dirty="0" smtClean="0">
                <a:solidFill>
                  <a:schemeClr val="bg1"/>
                </a:solidFill>
              </a:endParaRPr>
            </a:p>
          </p:txBody>
        </p:sp>
      </p:grpSp>
      <p:grpSp>
        <p:nvGrpSpPr>
          <p:cNvPr id="26" name="Group 25"/>
          <p:cNvGrpSpPr/>
          <p:nvPr/>
        </p:nvGrpSpPr>
        <p:grpSpPr>
          <a:xfrm>
            <a:off x="3601120" y="1283128"/>
            <a:ext cx="4071775" cy="2136662"/>
            <a:chOff x="3644761" y="976497"/>
            <a:chExt cx="4071775" cy="2136662"/>
          </a:xfrm>
        </p:grpSpPr>
        <p:grpSp>
          <p:nvGrpSpPr>
            <p:cNvPr id="10" name="Group 9"/>
            <p:cNvGrpSpPr/>
            <p:nvPr/>
          </p:nvGrpSpPr>
          <p:grpSpPr>
            <a:xfrm>
              <a:off x="3644761" y="1291349"/>
              <a:ext cx="4071775" cy="1821810"/>
              <a:chOff x="663321" y="1257231"/>
              <a:chExt cx="10945286" cy="5000619"/>
            </a:xfrm>
          </p:grpSpPr>
          <p:pic>
            <p:nvPicPr>
              <p:cNvPr id="11" name="Picture 5"/>
              <p:cNvPicPr>
                <a:picLocks noChangeAspect="1" noChangeArrowheads="1"/>
              </p:cNvPicPr>
              <p:nvPr/>
            </p:nvPicPr>
            <p:blipFill rotWithShape="1">
              <a:blip r:embed="rId7">
                <a:extLst>
                  <a:ext uri="{28A0092B-C50C-407E-A947-70E740481C1C}">
                    <a14:useLocalDpi xmlns:a14="http://schemas.microsoft.com/office/drawing/2010/main" val="0"/>
                  </a:ext>
                </a:extLst>
              </a:blip>
              <a:srcRect l="1729"/>
              <a:stretch/>
            </p:blipFill>
            <p:spPr bwMode="auto">
              <a:xfrm>
                <a:off x="663321" y="1257231"/>
                <a:ext cx="5008678" cy="2865544"/>
              </a:xfrm>
              <a:prstGeom prst="rect">
                <a:avLst/>
              </a:prstGeom>
              <a:ln w="9525">
                <a:solidFill>
                  <a:schemeClr val="accent1"/>
                </a:solidFill>
                <a:miter lim="800000"/>
                <a:headEnd/>
                <a:tailEnd/>
              </a:ln>
              <a:effectLst/>
              <a:extLst>
                <a:ext uri="{909E8E84-426E-40DD-AFC4-6F175D3DCCD1}">
                  <a14:hiddenFill xmlns:a14="http://schemas.microsoft.com/office/drawing/2010/main">
                    <a:solidFill>
                      <a:schemeClr val="accent1"/>
                    </a:solidFill>
                  </a14:hiddenFill>
                </a:ext>
              </a:extLst>
            </p:spPr>
          </p:pic>
          <p:pic>
            <p:nvPicPr>
              <p:cNvPr id="12" name="Picture 6"/>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644246" y="2343074"/>
                <a:ext cx="6964361" cy="3914776"/>
              </a:xfrm>
              <a:prstGeom prst="rect">
                <a:avLst/>
              </a:prstGeom>
              <a:ln w="9525">
                <a:solidFill>
                  <a:schemeClr val="accent1"/>
                </a:solidFill>
                <a:miter lim="800000"/>
                <a:headEnd/>
                <a:tailEnd/>
              </a:ln>
              <a:effectLst/>
              <a:extLst>
                <a:ext uri="{909E8E84-426E-40DD-AFC4-6F175D3DCCD1}">
                  <a14:hiddenFill xmlns:a14="http://schemas.microsoft.com/office/drawing/2010/main">
                    <a:solidFill>
                      <a:schemeClr val="accent1"/>
                    </a:solidFill>
                  </a14:hiddenFill>
                </a:ext>
              </a:extLst>
            </p:spPr>
          </p:pic>
          <p:sp>
            <p:nvSpPr>
              <p:cNvPr id="13" name="Freeform 12"/>
              <p:cNvSpPr>
                <a:spLocks noEditPoints="1"/>
              </p:cNvSpPr>
              <p:nvPr/>
            </p:nvSpPr>
            <p:spPr bwMode="black">
              <a:xfrm rot="18900000">
                <a:off x="5752377" y="1649749"/>
                <a:ext cx="791307" cy="788115"/>
              </a:xfrm>
              <a:custGeom>
                <a:avLst/>
                <a:gdLst>
                  <a:gd name="T0" fmla="*/ 68 w 150"/>
                  <a:gd name="T1" fmla="*/ 61 h 149"/>
                  <a:gd name="T2" fmla="*/ 46 w 150"/>
                  <a:gd name="T3" fmla="*/ 84 h 149"/>
                  <a:gd name="T4" fmla="*/ 46 w 150"/>
                  <a:gd name="T5" fmla="*/ 65 h 149"/>
                  <a:gd name="T6" fmla="*/ 75 w 150"/>
                  <a:gd name="T7" fmla="*/ 34 h 149"/>
                  <a:gd name="T8" fmla="*/ 104 w 150"/>
                  <a:gd name="T9" fmla="*/ 65 h 149"/>
                  <a:gd name="T10" fmla="*/ 104 w 150"/>
                  <a:gd name="T11" fmla="*/ 84 h 149"/>
                  <a:gd name="T12" fmla="*/ 82 w 150"/>
                  <a:gd name="T13" fmla="*/ 61 h 149"/>
                  <a:gd name="T14" fmla="*/ 82 w 150"/>
                  <a:gd name="T15" fmla="*/ 113 h 149"/>
                  <a:gd name="T16" fmla="*/ 68 w 150"/>
                  <a:gd name="T17" fmla="*/ 113 h 149"/>
                  <a:gd name="T18" fmla="*/ 68 w 150"/>
                  <a:gd name="T19" fmla="*/ 61 h 149"/>
                  <a:gd name="T20" fmla="*/ 10 w 150"/>
                  <a:gd name="T21" fmla="*/ 75 h 149"/>
                  <a:gd name="T22" fmla="*/ 75 w 150"/>
                  <a:gd name="T23" fmla="*/ 9 h 149"/>
                  <a:gd name="T24" fmla="*/ 140 w 150"/>
                  <a:gd name="T25" fmla="*/ 75 h 149"/>
                  <a:gd name="T26" fmla="*/ 75 w 150"/>
                  <a:gd name="T27" fmla="*/ 140 h 149"/>
                  <a:gd name="T28" fmla="*/ 10 w 150"/>
                  <a:gd name="T29" fmla="*/ 75 h 149"/>
                  <a:gd name="T30" fmla="*/ 0 w 150"/>
                  <a:gd name="T31" fmla="*/ 75 h 149"/>
                  <a:gd name="T32" fmla="*/ 75 w 150"/>
                  <a:gd name="T33" fmla="*/ 149 h 149"/>
                  <a:gd name="T34" fmla="*/ 150 w 150"/>
                  <a:gd name="T35" fmla="*/ 75 h 149"/>
                  <a:gd name="T36" fmla="*/ 75 w 150"/>
                  <a:gd name="T37" fmla="*/ 0 h 149"/>
                  <a:gd name="T38" fmla="*/ 0 w 150"/>
                  <a:gd name="T39" fmla="*/ 75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50" h="149">
                    <a:moveTo>
                      <a:pt x="68" y="61"/>
                    </a:moveTo>
                    <a:cubicBezTo>
                      <a:pt x="46" y="84"/>
                      <a:pt x="46" y="84"/>
                      <a:pt x="46" y="84"/>
                    </a:cubicBezTo>
                    <a:cubicBezTo>
                      <a:pt x="46" y="65"/>
                      <a:pt x="46" y="65"/>
                      <a:pt x="46" y="65"/>
                    </a:cubicBezTo>
                    <a:cubicBezTo>
                      <a:pt x="75" y="34"/>
                      <a:pt x="75" y="34"/>
                      <a:pt x="75" y="34"/>
                    </a:cubicBezTo>
                    <a:cubicBezTo>
                      <a:pt x="104" y="65"/>
                      <a:pt x="104" y="65"/>
                      <a:pt x="104" y="65"/>
                    </a:cubicBezTo>
                    <a:cubicBezTo>
                      <a:pt x="104" y="84"/>
                      <a:pt x="104" y="84"/>
                      <a:pt x="104" y="84"/>
                    </a:cubicBezTo>
                    <a:cubicBezTo>
                      <a:pt x="82" y="61"/>
                      <a:pt x="82" y="61"/>
                      <a:pt x="82" y="61"/>
                    </a:cubicBezTo>
                    <a:cubicBezTo>
                      <a:pt x="82" y="113"/>
                      <a:pt x="82" y="113"/>
                      <a:pt x="82" y="113"/>
                    </a:cubicBezTo>
                    <a:cubicBezTo>
                      <a:pt x="68" y="113"/>
                      <a:pt x="68" y="113"/>
                      <a:pt x="68" y="113"/>
                    </a:cubicBezTo>
                    <a:lnTo>
                      <a:pt x="68" y="61"/>
                    </a:lnTo>
                    <a:close/>
                    <a:moveTo>
                      <a:pt x="10" y="75"/>
                    </a:moveTo>
                    <a:cubicBezTo>
                      <a:pt x="10" y="39"/>
                      <a:pt x="39" y="9"/>
                      <a:pt x="75" y="9"/>
                    </a:cubicBezTo>
                    <a:cubicBezTo>
                      <a:pt x="111" y="9"/>
                      <a:pt x="140" y="39"/>
                      <a:pt x="140" y="75"/>
                    </a:cubicBezTo>
                    <a:cubicBezTo>
                      <a:pt x="140" y="111"/>
                      <a:pt x="111" y="140"/>
                      <a:pt x="75" y="140"/>
                    </a:cubicBezTo>
                    <a:cubicBezTo>
                      <a:pt x="39" y="140"/>
                      <a:pt x="10" y="111"/>
                      <a:pt x="10" y="75"/>
                    </a:cubicBezTo>
                    <a:moveTo>
                      <a:pt x="0" y="75"/>
                    </a:moveTo>
                    <a:cubicBezTo>
                      <a:pt x="0" y="116"/>
                      <a:pt x="34" y="149"/>
                      <a:pt x="75" y="149"/>
                    </a:cubicBezTo>
                    <a:cubicBezTo>
                      <a:pt x="116" y="149"/>
                      <a:pt x="150" y="116"/>
                      <a:pt x="150" y="75"/>
                    </a:cubicBezTo>
                    <a:cubicBezTo>
                      <a:pt x="150" y="33"/>
                      <a:pt x="116" y="0"/>
                      <a:pt x="75" y="0"/>
                    </a:cubicBezTo>
                    <a:cubicBezTo>
                      <a:pt x="34" y="0"/>
                      <a:pt x="0" y="33"/>
                      <a:pt x="0" y="75"/>
                    </a:cubicBezTo>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14" name="Freeform 13"/>
              <p:cNvSpPr>
                <a:spLocks noEditPoints="1"/>
              </p:cNvSpPr>
              <p:nvPr/>
            </p:nvSpPr>
            <p:spPr bwMode="black">
              <a:xfrm rot="8100000">
                <a:off x="3615221" y="4538465"/>
                <a:ext cx="791307" cy="788115"/>
              </a:xfrm>
              <a:custGeom>
                <a:avLst/>
                <a:gdLst>
                  <a:gd name="T0" fmla="*/ 68 w 150"/>
                  <a:gd name="T1" fmla="*/ 61 h 149"/>
                  <a:gd name="T2" fmla="*/ 46 w 150"/>
                  <a:gd name="T3" fmla="*/ 84 h 149"/>
                  <a:gd name="T4" fmla="*/ 46 w 150"/>
                  <a:gd name="T5" fmla="*/ 65 h 149"/>
                  <a:gd name="T6" fmla="*/ 75 w 150"/>
                  <a:gd name="T7" fmla="*/ 34 h 149"/>
                  <a:gd name="T8" fmla="*/ 104 w 150"/>
                  <a:gd name="T9" fmla="*/ 65 h 149"/>
                  <a:gd name="T10" fmla="*/ 104 w 150"/>
                  <a:gd name="T11" fmla="*/ 84 h 149"/>
                  <a:gd name="T12" fmla="*/ 82 w 150"/>
                  <a:gd name="T13" fmla="*/ 61 h 149"/>
                  <a:gd name="T14" fmla="*/ 82 w 150"/>
                  <a:gd name="T15" fmla="*/ 113 h 149"/>
                  <a:gd name="T16" fmla="*/ 68 w 150"/>
                  <a:gd name="T17" fmla="*/ 113 h 149"/>
                  <a:gd name="T18" fmla="*/ 68 w 150"/>
                  <a:gd name="T19" fmla="*/ 61 h 149"/>
                  <a:gd name="T20" fmla="*/ 10 w 150"/>
                  <a:gd name="T21" fmla="*/ 75 h 149"/>
                  <a:gd name="T22" fmla="*/ 75 w 150"/>
                  <a:gd name="T23" fmla="*/ 9 h 149"/>
                  <a:gd name="T24" fmla="*/ 140 w 150"/>
                  <a:gd name="T25" fmla="*/ 75 h 149"/>
                  <a:gd name="T26" fmla="*/ 75 w 150"/>
                  <a:gd name="T27" fmla="*/ 140 h 149"/>
                  <a:gd name="T28" fmla="*/ 10 w 150"/>
                  <a:gd name="T29" fmla="*/ 75 h 149"/>
                  <a:gd name="T30" fmla="*/ 0 w 150"/>
                  <a:gd name="T31" fmla="*/ 75 h 149"/>
                  <a:gd name="T32" fmla="*/ 75 w 150"/>
                  <a:gd name="T33" fmla="*/ 149 h 149"/>
                  <a:gd name="T34" fmla="*/ 150 w 150"/>
                  <a:gd name="T35" fmla="*/ 75 h 149"/>
                  <a:gd name="T36" fmla="*/ 75 w 150"/>
                  <a:gd name="T37" fmla="*/ 0 h 149"/>
                  <a:gd name="T38" fmla="*/ 0 w 150"/>
                  <a:gd name="T39" fmla="*/ 75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50" h="149">
                    <a:moveTo>
                      <a:pt x="68" y="61"/>
                    </a:moveTo>
                    <a:cubicBezTo>
                      <a:pt x="46" y="84"/>
                      <a:pt x="46" y="84"/>
                      <a:pt x="46" y="84"/>
                    </a:cubicBezTo>
                    <a:cubicBezTo>
                      <a:pt x="46" y="65"/>
                      <a:pt x="46" y="65"/>
                      <a:pt x="46" y="65"/>
                    </a:cubicBezTo>
                    <a:cubicBezTo>
                      <a:pt x="75" y="34"/>
                      <a:pt x="75" y="34"/>
                      <a:pt x="75" y="34"/>
                    </a:cubicBezTo>
                    <a:cubicBezTo>
                      <a:pt x="104" y="65"/>
                      <a:pt x="104" y="65"/>
                      <a:pt x="104" y="65"/>
                    </a:cubicBezTo>
                    <a:cubicBezTo>
                      <a:pt x="104" y="84"/>
                      <a:pt x="104" y="84"/>
                      <a:pt x="104" y="84"/>
                    </a:cubicBezTo>
                    <a:cubicBezTo>
                      <a:pt x="82" y="61"/>
                      <a:pt x="82" y="61"/>
                      <a:pt x="82" y="61"/>
                    </a:cubicBezTo>
                    <a:cubicBezTo>
                      <a:pt x="82" y="113"/>
                      <a:pt x="82" y="113"/>
                      <a:pt x="82" y="113"/>
                    </a:cubicBezTo>
                    <a:cubicBezTo>
                      <a:pt x="68" y="113"/>
                      <a:pt x="68" y="113"/>
                      <a:pt x="68" y="113"/>
                    </a:cubicBezTo>
                    <a:lnTo>
                      <a:pt x="68" y="61"/>
                    </a:lnTo>
                    <a:close/>
                    <a:moveTo>
                      <a:pt x="10" y="75"/>
                    </a:moveTo>
                    <a:cubicBezTo>
                      <a:pt x="10" y="39"/>
                      <a:pt x="39" y="9"/>
                      <a:pt x="75" y="9"/>
                    </a:cubicBezTo>
                    <a:cubicBezTo>
                      <a:pt x="111" y="9"/>
                      <a:pt x="140" y="39"/>
                      <a:pt x="140" y="75"/>
                    </a:cubicBezTo>
                    <a:cubicBezTo>
                      <a:pt x="140" y="111"/>
                      <a:pt x="111" y="140"/>
                      <a:pt x="75" y="140"/>
                    </a:cubicBezTo>
                    <a:cubicBezTo>
                      <a:pt x="39" y="140"/>
                      <a:pt x="10" y="111"/>
                      <a:pt x="10" y="75"/>
                    </a:cubicBezTo>
                    <a:moveTo>
                      <a:pt x="0" y="75"/>
                    </a:moveTo>
                    <a:cubicBezTo>
                      <a:pt x="0" y="116"/>
                      <a:pt x="34" y="149"/>
                      <a:pt x="75" y="149"/>
                    </a:cubicBezTo>
                    <a:cubicBezTo>
                      <a:pt x="116" y="149"/>
                      <a:pt x="150" y="116"/>
                      <a:pt x="150" y="75"/>
                    </a:cubicBezTo>
                    <a:cubicBezTo>
                      <a:pt x="150" y="33"/>
                      <a:pt x="116" y="0"/>
                      <a:pt x="75" y="0"/>
                    </a:cubicBezTo>
                    <a:cubicBezTo>
                      <a:pt x="34" y="0"/>
                      <a:pt x="0" y="33"/>
                      <a:pt x="0" y="75"/>
                    </a:cubicBezTo>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grpSp>
        <p:sp>
          <p:nvSpPr>
            <p:cNvPr id="21" name="TextBox 20"/>
            <p:cNvSpPr txBox="1"/>
            <p:nvPr/>
          </p:nvSpPr>
          <p:spPr>
            <a:xfrm>
              <a:off x="3644761" y="976497"/>
              <a:ext cx="1703993" cy="307777"/>
            </a:xfrm>
            <a:prstGeom prst="rect">
              <a:avLst/>
            </a:prstGeom>
            <a:noFill/>
          </p:spPr>
          <p:txBody>
            <a:bodyPr wrap="none" lIns="0" tIns="0" rIns="0" bIns="0" rtlCol="0">
              <a:spAutoFit/>
            </a:bodyPr>
            <a:lstStyle/>
            <a:p>
              <a:r>
                <a:rPr lang="en-US" sz="2000" dirty="0" err="1" smtClean="0">
                  <a:solidFill>
                    <a:schemeClr val="bg1"/>
                  </a:solidFill>
                </a:rPr>
                <a:t>SemanticZoom</a:t>
              </a:r>
              <a:endParaRPr lang="en-US" sz="2000" dirty="0" smtClean="0">
                <a:solidFill>
                  <a:schemeClr val="bg1"/>
                </a:solidFill>
              </a:endParaRPr>
            </a:p>
          </p:txBody>
        </p:sp>
      </p:grpSp>
      <p:sp>
        <p:nvSpPr>
          <p:cNvPr id="22" name="TextBox 21"/>
          <p:cNvSpPr txBox="1"/>
          <p:nvPr/>
        </p:nvSpPr>
        <p:spPr>
          <a:xfrm>
            <a:off x="667771" y="975351"/>
            <a:ext cx="884858" cy="307777"/>
          </a:xfrm>
          <a:prstGeom prst="rect">
            <a:avLst/>
          </a:prstGeom>
          <a:noFill/>
        </p:spPr>
        <p:txBody>
          <a:bodyPr wrap="none" lIns="0" tIns="0" rIns="0" bIns="0" rtlCol="0">
            <a:spAutoFit/>
          </a:bodyPr>
          <a:lstStyle/>
          <a:p>
            <a:r>
              <a:rPr lang="en-US" sz="2000" dirty="0" err="1" smtClean="0">
                <a:solidFill>
                  <a:schemeClr val="bg1"/>
                </a:solidFill>
              </a:rPr>
              <a:t>Listview</a:t>
            </a:r>
            <a:endParaRPr lang="en-US" sz="2000" dirty="0" smtClean="0">
              <a:solidFill>
                <a:schemeClr val="bg1"/>
              </a:solidFill>
            </a:endParaRPr>
          </a:p>
        </p:txBody>
      </p:sp>
      <p:grpSp>
        <p:nvGrpSpPr>
          <p:cNvPr id="25" name="Group 24"/>
          <p:cNvGrpSpPr/>
          <p:nvPr/>
        </p:nvGrpSpPr>
        <p:grpSpPr>
          <a:xfrm>
            <a:off x="785282" y="3696319"/>
            <a:ext cx="815220" cy="1441970"/>
            <a:chOff x="785282" y="3696319"/>
            <a:chExt cx="815220" cy="1441970"/>
          </a:xfrm>
        </p:grpSpPr>
        <p:pic>
          <p:nvPicPr>
            <p:cNvPr id="23" name="Picture 26"/>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797157" y="4086290"/>
              <a:ext cx="803345" cy="1051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4" name="Rectangle 23"/>
            <p:cNvSpPr/>
            <p:nvPr/>
          </p:nvSpPr>
          <p:spPr>
            <a:xfrm>
              <a:off x="785282" y="3696319"/>
              <a:ext cx="771365" cy="369332"/>
            </a:xfrm>
            <a:prstGeom prst="rect">
              <a:avLst/>
            </a:prstGeom>
          </p:spPr>
          <p:txBody>
            <a:bodyPr wrap="none">
              <a:spAutoFit/>
            </a:bodyPr>
            <a:lstStyle/>
            <a:p>
              <a:r>
                <a:rPr lang="en-US" dirty="0" smtClean="0">
                  <a:solidFill>
                    <a:schemeClr val="bg1"/>
                  </a:solidFill>
                </a:rPr>
                <a:t>Menu</a:t>
              </a:r>
              <a:endParaRPr lang="en-US" dirty="0"/>
            </a:p>
          </p:txBody>
        </p:sp>
      </p:grpSp>
      <p:grpSp>
        <p:nvGrpSpPr>
          <p:cNvPr id="30" name="Group 29"/>
          <p:cNvGrpSpPr/>
          <p:nvPr/>
        </p:nvGrpSpPr>
        <p:grpSpPr>
          <a:xfrm>
            <a:off x="9945630" y="4501094"/>
            <a:ext cx="1505424" cy="551436"/>
            <a:chOff x="6239338" y="850277"/>
            <a:chExt cx="1505424" cy="551436"/>
          </a:xfrm>
        </p:grpSpPr>
        <p:pic>
          <p:nvPicPr>
            <p:cNvPr id="27" name="Picture 14"/>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6239338" y="1140245"/>
              <a:ext cx="1505424" cy="2614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8" name="TextBox 27"/>
            <p:cNvSpPr txBox="1"/>
            <p:nvPr/>
          </p:nvSpPr>
          <p:spPr>
            <a:xfrm>
              <a:off x="6239338" y="850277"/>
              <a:ext cx="729367" cy="307777"/>
            </a:xfrm>
            <a:prstGeom prst="rect">
              <a:avLst/>
            </a:prstGeom>
            <a:noFill/>
          </p:spPr>
          <p:txBody>
            <a:bodyPr wrap="none" lIns="0" tIns="0" rIns="0" bIns="0" rtlCol="0">
              <a:spAutoFit/>
            </a:bodyPr>
            <a:lstStyle/>
            <a:p>
              <a:r>
                <a:rPr lang="en-US" sz="2000" dirty="0" smtClean="0">
                  <a:solidFill>
                    <a:schemeClr val="bg1"/>
                  </a:solidFill>
                </a:rPr>
                <a:t>Rating</a:t>
              </a:r>
            </a:p>
          </p:txBody>
        </p:sp>
      </p:grpSp>
      <p:sp>
        <p:nvSpPr>
          <p:cNvPr id="29" name="TextBox 28"/>
          <p:cNvSpPr txBox="1"/>
          <p:nvPr/>
        </p:nvSpPr>
        <p:spPr>
          <a:xfrm>
            <a:off x="667771" y="6571058"/>
            <a:ext cx="6249468" cy="184666"/>
          </a:xfrm>
          <a:prstGeom prst="rect">
            <a:avLst/>
          </a:prstGeom>
          <a:noFill/>
        </p:spPr>
        <p:txBody>
          <a:bodyPr wrap="none" lIns="0" tIns="0" rIns="0" bIns="0" rtlCol="0">
            <a:spAutoFit/>
          </a:bodyPr>
          <a:lstStyle/>
          <a:p>
            <a:r>
              <a:rPr lang="en-US" sz="1200" dirty="0" smtClean="0">
                <a:solidFill>
                  <a:schemeClr val="bg1"/>
                </a:solidFill>
              </a:rPr>
              <a:t>Slide does not include all WinJS controls (Tooltip, </a:t>
            </a:r>
            <a:r>
              <a:rPr lang="en-US" sz="1200" dirty="0" err="1" smtClean="0">
                <a:solidFill>
                  <a:schemeClr val="bg1"/>
                </a:solidFill>
              </a:rPr>
              <a:t>ViewBox</a:t>
            </a:r>
            <a:r>
              <a:rPr lang="en-US" sz="1200" dirty="0" smtClean="0">
                <a:solidFill>
                  <a:schemeClr val="bg1"/>
                </a:solidFill>
              </a:rPr>
              <a:t>, </a:t>
            </a:r>
            <a:r>
              <a:rPr lang="en-US" sz="1200" dirty="0" err="1" smtClean="0">
                <a:solidFill>
                  <a:schemeClr val="bg1"/>
                </a:solidFill>
              </a:rPr>
              <a:t>ToggleSwitch</a:t>
            </a:r>
            <a:r>
              <a:rPr lang="en-US" sz="1200" dirty="0" smtClean="0">
                <a:solidFill>
                  <a:schemeClr val="bg1"/>
                </a:solidFill>
              </a:rPr>
              <a:t>,  </a:t>
            </a:r>
            <a:r>
              <a:rPr lang="en-US" sz="1200" dirty="0" err="1" smtClean="0">
                <a:solidFill>
                  <a:schemeClr val="bg1"/>
                </a:solidFill>
              </a:rPr>
              <a:t>HTMLControl</a:t>
            </a:r>
            <a:r>
              <a:rPr lang="en-US" sz="1200" dirty="0" smtClean="0">
                <a:solidFill>
                  <a:schemeClr val="bg1"/>
                </a:solidFill>
              </a:rPr>
              <a:t>, etc.) </a:t>
            </a:r>
          </a:p>
        </p:txBody>
      </p:sp>
      <p:grpSp>
        <p:nvGrpSpPr>
          <p:cNvPr id="33" name="Group 32"/>
          <p:cNvGrpSpPr/>
          <p:nvPr/>
        </p:nvGrpSpPr>
        <p:grpSpPr>
          <a:xfrm>
            <a:off x="6032572" y="666592"/>
            <a:ext cx="2702876" cy="741961"/>
            <a:chOff x="9215085" y="4477071"/>
            <a:chExt cx="2702876" cy="741961"/>
          </a:xfrm>
        </p:grpSpPr>
        <p:pic>
          <p:nvPicPr>
            <p:cNvPr id="31" name="Picture 19"/>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9224044" y="4814944"/>
              <a:ext cx="2693917" cy="4040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2" name="TextBox 31"/>
            <p:cNvSpPr txBox="1"/>
            <p:nvPr/>
          </p:nvSpPr>
          <p:spPr>
            <a:xfrm>
              <a:off x="9215085" y="4477071"/>
              <a:ext cx="1201547" cy="307777"/>
            </a:xfrm>
            <a:prstGeom prst="rect">
              <a:avLst/>
            </a:prstGeom>
            <a:noFill/>
          </p:spPr>
          <p:txBody>
            <a:bodyPr wrap="none" lIns="0" tIns="0" rIns="0" bIns="0" rtlCol="0">
              <a:spAutoFit/>
            </a:bodyPr>
            <a:lstStyle/>
            <a:p>
              <a:r>
                <a:rPr lang="en-US" sz="2000" dirty="0" err="1" smtClean="0">
                  <a:solidFill>
                    <a:schemeClr val="bg1"/>
                  </a:solidFill>
                </a:rPr>
                <a:t>DatePicker</a:t>
              </a:r>
              <a:endParaRPr lang="en-US" sz="2000" dirty="0" smtClean="0">
                <a:solidFill>
                  <a:schemeClr val="bg1"/>
                </a:solidFill>
              </a:endParaRPr>
            </a:p>
          </p:txBody>
        </p:sp>
      </p:grpSp>
    </p:spTree>
    <p:extLst>
      <p:ext uri="{BB962C8B-B14F-4D97-AF65-F5344CB8AC3E}">
        <p14:creationId xmlns:p14="http://schemas.microsoft.com/office/powerpoint/2010/main" val="30855626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519112" y="2431804"/>
            <a:ext cx="11149013" cy="1994392"/>
          </a:xfrm>
        </p:spPr>
        <p:txBody>
          <a:bodyPr/>
          <a:lstStyle/>
          <a:p>
            <a:r>
              <a:rPr lang="en-US" sz="4800" b="1" dirty="0" smtClean="0"/>
              <a:t>If you know web technologies, you are ready to build amazing</a:t>
            </a:r>
            <a:r>
              <a:rPr lang="en-US" sz="4800" b="1" dirty="0"/>
              <a:t> </a:t>
            </a:r>
            <a:r>
              <a:rPr lang="en-US" sz="4800" b="1" dirty="0" smtClean="0"/>
              <a:t>apps for the Windows Store </a:t>
            </a:r>
            <a:endParaRPr lang="en-US" sz="4800" b="1" dirty="0"/>
          </a:p>
        </p:txBody>
      </p:sp>
    </p:spTree>
    <p:extLst>
      <p:ext uri="{BB962C8B-B14F-4D97-AF65-F5344CB8AC3E}">
        <p14:creationId xmlns:p14="http://schemas.microsoft.com/office/powerpoint/2010/main" val="34071963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9112" y="228600"/>
            <a:ext cx="11149013" cy="747897"/>
          </a:xfrm>
        </p:spPr>
        <p:txBody>
          <a:bodyPr/>
          <a:lstStyle/>
          <a:p>
            <a:r>
              <a:rPr lang="en-US" dirty="0" smtClean="0"/>
              <a:t>Prefer your own library? 	Go ahead!</a:t>
            </a:r>
            <a:r>
              <a:rPr lang="en-US" u="sng" dirty="0" smtClean="0"/>
              <a:t>  </a:t>
            </a:r>
            <a:endParaRPr lang="en-US" u="sng" dirty="0"/>
          </a:p>
        </p:txBody>
      </p:sp>
      <p:sp>
        <p:nvSpPr>
          <p:cNvPr id="3" name="Text Placeholder 2"/>
          <p:cNvSpPr>
            <a:spLocks noGrp="1"/>
          </p:cNvSpPr>
          <p:nvPr>
            <p:ph type="body" sz="quarter" idx="10"/>
          </p:nvPr>
        </p:nvSpPr>
        <p:spPr/>
        <p:txBody>
          <a:bodyPr/>
          <a:lstStyle/>
          <a:p>
            <a:r>
              <a:rPr lang="en-US" dirty="0" smtClean="0"/>
              <a:t>Adhere to the Windows UI and personality </a:t>
            </a:r>
          </a:p>
          <a:p>
            <a:endParaRPr lang="en-US" dirty="0"/>
          </a:p>
          <a:p>
            <a:r>
              <a:rPr lang="en-US" dirty="0" smtClean="0"/>
              <a:t>Understand our web context &amp; sandboxing model</a:t>
            </a:r>
          </a:p>
          <a:p>
            <a:endParaRPr lang="en-US" dirty="0"/>
          </a:p>
          <a:p>
            <a:r>
              <a:rPr lang="en-US" dirty="0" smtClean="0"/>
              <a:t>Mix &amp; match works fine</a:t>
            </a:r>
            <a:br>
              <a:rPr lang="en-US" dirty="0" smtClean="0"/>
            </a:br>
            <a:endParaRPr lang="en-US" dirty="0" smtClean="0"/>
          </a:p>
        </p:txBody>
      </p:sp>
    </p:spTree>
    <p:extLst>
      <p:ext uri="{BB962C8B-B14F-4D97-AF65-F5344CB8AC3E}">
        <p14:creationId xmlns:p14="http://schemas.microsoft.com/office/powerpoint/2010/main" val="10258459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title"/>
          </p:nvPr>
        </p:nvSpPr>
        <p:spPr>
          <a:xfrm>
            <a:off x="519112" y="2764202"/>
            <a:ext cx="11149013" cy="1329595"/>
          </a:xfrm>
        </p:spPr>
        <p:txBody>
          <a:bodyPr/>
          <a:lstStyle/>
          <a:p>
            <a:r>
              <a:rPr lang="en-US" sz="4800" dirty="0" smtClean="0"/>
              <a:t>You can build amazing sites and apps with the Windows 8 web platform</a:t>
            </a:r>
            <a:endParaRPr lang="en-US" sz="4800" dirty="0"/>
          </a:p>
        </p:txBody>
      </p:sp>
    </p:spTree>
    <p:extLst>
      <p:ext uri="{BB962C8B-B14F-4D97-AF65-F5344CB8AC3E}">
        <p14:creationId xmlns:p14="http://schemas.microsoft.com/office/powerpoint/2010/main" val="33984187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3844038" y="2690336"/>
            <a:ext cx="4500748" cy="1477328"/>
          </a:xfrm>
          <a:prstGeom prst="rect">
            <a:avLst/>
          </a:prstGeom>
          <a:noFill/>
        </p:spPr>
        <p:txBody>
          <a:bodyPr wrap="square" lIns="0" tIns="0" rIns="0" bIns="0" rtlCol="0">
            <a:spAutoFit/>
          </a:bodyPr>
          <a:lstStyle/>
          <a:p>
            <a:r>
              <a:rPr lang="en-US" sz="9600" dirty="0" smtClean="0">
                <a:gradFill>
                  <a:gsLst>
                    <a:gs pos="2917">
                      <a:schemeClr val="tx1"/>
                    </a:gs>
                    <a:gs pos="30000">
                      <a:schemeClr val="tx1"/>
                    </a:gs>
                  </a:gsLst>
                  <a:lin ang="5400000" scaled="0"/>
                </a:gradFill>
                <a:latin typeface="+mj-lt"/>
              </a:rPr>
              <a:t>Thanks!</a:t>
            </a:r>
          </a:p>
        </p:txBody>
      </p:sp>
      <p:sp>
        <p:nvSpPr>
          <p:cNvPr id="6" name="TextBox 5"/>
          <p:cNvSpPr txBox="1"/>
          <p:nvPr/>
        </p:nvSpPr>
        <p:spPr>
          <a:xfrm>
            <a:off x="7075715" y="5781300"/>
            <a:ext cx="4248022" cy="430887"/>
          </a:xfrm>
          <a:prstGeom prst="rect">
            <a:avLst/>
          </a:prstGeom>
          <a:noFill/>
        </p:spPr>
        <p:txBody>
          <a:bodyPr wrap="none" lIns="0" tIns="0" rIns="0" bIns="0" rtlCol="0">
            <a:spAutoFit/>
          </a:bodyPr>
          <a:lstStyle/>
          <a:p>
            <a:r>
              <a:rPr lang="en-US" sz="2800" dirty="0" smtClean="0">
                <a:gradFill>
                  <a:gsLst>
                    <a:gs pos="2917">
                      <a:schemeClr val="tx1"/>
                    </a:gs>
                    <a:gs pos="30000">
                      <a:schemeClr val="tx1"/>
                    </a:gs>
                  </a:gsLst>
                  <a:lin ang="5400000" scaled="0"/>
                </a:gradFill>
              </a:rPr>
              <a:t>http://jaimerodriguez.com </a:t>
            </a:r>
          </a:p>
        </p:txBody>
      </p:sp>
      <p:sp>
        <p:nvSpPr>
          <p:cNvPr id="7" name="TextBox 6"/>
          <p:cNvSpPr txBox="1"/>
          <p:nvPr/>
        </p:nvSpPr>
        <p:spPr>
          <a:xfrm>
            <a:off x="1365662" y="5781301"/>
            <a:ext cx="2713948" cy="430887"/>
          </a:xfrm>
          <a:prstGeom prst="rect">
            <a:avLst/>
          </a:prstGeom>
          <a:noFill/>
        </p:spPr>
        <p:txBody>
          <a:bodyPr wrap="none" lIns="0" tIns="0" rIns="0" bIns="0" rtlCol="0">
            <a:spAutoFit/>
          </a:bodyPr>
          <a:lstStyle/>
          <a:p>
            <a:r>
              <a:rPr lang="en-US" sz="2800" dirty="0" smtClean="0">
                <a:gradFill>
                  <a:gsLst>
                    <a:gs pos="2917">
                      <a:schemeClr val="tx1"/>
                    </a:gs>
                    <a:gs pos="30000">
                      <a:schemeClr val="tx1"/>
                    </a:gs>
                  </a:gsLst>
                  <a:lin ang="5400000" scaled="0"/>
                </a:gradFill>
              </a:rPr>
              <a:t>@</a:t>
            </a:r>
            <a:r>
              <a:rPr lang="en-US" sz="2800" dirty="0" err="1" smtClean="0">
                <a:gradFill>
                  <a:gsLst>
                    <a:gs pos="2917">
                      <a:schemeClr val="tx1"/>
                    </a:gs>
                    <a:gs pos="30000">
                      <a:schemeClr val="tx1"/>
                    </a:gs>
                  </a:gsLst>
                  <a:lin ang="5400000" scaled="0"/>
                </a:gradFill>
              </a:rPr>
              <a:t>jaimerodriguez</a:t>
            </a:r>
            <a:endParaRPr lang="en-US" sz="2800" dirty="0" smtClean="0">
              <a:gradFill>
                <a:gsLst>
                  <a:gs pos="2917">
                    <a:schemeClr val="tx1"/>
                  </a:gs>
                  <a:gs pos="30000">
                    <a:schemeClr val="tx1"/>
                  </a:gs>
                </a:gsLst>
                <a:lin ang="5400000" scaled="0"/>
              </a:gradFill>
            </a:endParaRPr>
          </a:p>
        </p:txBody>
      </p:sp>
    </p:spTree>
    <p:extLst>
      <p:ext uri="{BB962C8B-B14F-4D97-AF65-F5344CB8AC3E}">
        <p14:creationId xmlns:p14="http://schemas.microsoft.com/office/powerpoint/2010/main" val="27382637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3"/>
          <p:cNvSpPr>
            <a:spLocks noEditPoints="1"/>
          </p:cNvSpPr>
          <p:nvPr/>
        </p:nvSpPr>
        <p:spPr bwMode="auto">
          <a:xfrm>
            <a:off x="3664591" y="3022423"/>
            <a:ext cx="4859643" cy="813154"/>
          </a:xfrm>
          <a:custGeom>
            <a:avLst/>
            <a:gdLst>
              <a:gd name="T0" fmla="*/ 347 w 2773"/>
              <a:gd name="T1" fmla="*/ 444 h 464"/>
              <a:gd name="T2" fmla="*/ 281 w 2773"/>
              <a:gd name="T3" fmla="*/ 444 h 464"/>
              <a:gd name="T4" fmla="*/ 186 w 2773"/>
              <a:gd name="T5" fmla="*/ 208 h 464"/>
              <a:gd name="T6" fmla="*/ 0 w 2773"/>
              <a:gd name="T7" fmla="*/ 444 h 464"/>
              <a:gd name="T8" fmla="*/ 271 w 2773"/>
              <a:gd name="T9" fmla="*/ 6 h 464"/>
              <a:gd name="T10" fmla="*/ 396 w 2773"/>
              <a:gd name="T11" fmla="*/ 6 h 464"/>
              <a:gd name="T12" fmla="*/ 473 w 2773"/>
              <a:gd name="T13" fmla="*/ 444 h 464"/>
              <a:gd name="T14" fmla="*/ 502 w 2773"/>
              <a:gd name="T15" fmla="*/ 443 h 464"/>
              <a:gd name="T16" fmla="*/ 693 w 2773"/>
              <a:gd name="T17" fmla="*/ 119 h 464"/>
              <a:gd name="T18" fmla="*/ 702 w 2773"/>
              <a:gd name="T19" fmla="*/ 77 h 464"/>
              <a:gd name="T20" fmla="*/ 600 w 2773"/>
              <a:gd name="T21" fmla="*/ 6 h 464"/>
              <a:gd name="T22" fmla="*/ 702 w 2773"/>
              <a:gd name="T23" fmla="*/ 77 h 464"/>
              <a:gd name="T24" fmla="*/ 869 w 2773"/>
              <a:gd name="T25" fmla="*/ 188 h 464"/>
              <a:gd name="T26" fmla="*/ 882 w 2773"/>
              <a:gd name="T27" fmla="*/ 324 h 464"/>
              <a:gd name="T28" fmla="*/ 805 w 2773"/>
              <a:gd name="T29" fmla="*/ 453 h 464"/>
              <a:gd name="T30" fmla="*/ 1024 w 2773"/>
              <a:gd name="T31" fmla="*/ 240 h 464"/>
              <a:gd name="T32" fmla="*/ 1252 w 2773"/>
              <a:gd name="T33" fmla="*/ 184 h 464"/>
              <a:gd name="T34" fmla="*/ 1569 w 2773"/>
              <a:gd name="T35" fmla="*/ 282 h 464"/>
              <a:gd name="T36" fmla="*/ 1454 w 2773"/>
              <a:gd name="T37" fmla="*/ 332 h 464"/>
              <a:gd name="T38" fmla="*/ 1725 w 2773"/>
              <a:gd name="T39" fmla="*/ 381 h 464"/>
              <a:gd name="T40" fmla="*/ 1595 w 2773"/>
              <a:gd name="T41" fmla="*/ 202 h 464"/>
              <a:gd name="T42" fmla="*/ 1904 w 2773"/>
              <a:gd name="T43" fmla="*/ 214 h 464"/>
              <a:gd name="T44" fmla="*/ 1753 w 2773"/>
              <a:gd name="T45" fmla="*/ 172 h 464"/>
              <a:gd name="T46" fmla="*/ 1893 w 2773"/>
              <a:gd name="T47" fmla="*/ 326 h 464"/>
              <a:gd name="T48" fmla="*/ 1545 w 2773"/>
              <a:gd name="T49" fmla="*/ 348 h 464"/>
              <a:gd name="T50" fmla="*/ 1230 w 2773"/>
              <a:gd name="T51" fmla="*/ 218 h 464"/>
              <a:gd name="T52" fmla="*/ 1103 w 2773"/>
              <a:gd name="T53" fmla="*/ 444 h 464"/>
              <a:gd name="T54" fmla="*/ 1064 w 2773"/>
              <a:gd name="T55" fmla="*/ 119 h 464"/>
              <a:gd name="T56" fmla="*/ 1161 w 2773"/>
              <a:gd name="T57" fmla="*/ 159 h 464"/>
              <a:gd name="T58" fmla="*/ 1271 w 2773"/>
              <a:gd name="T59" fmla="*/ 113 h 464"/>
              <a:gd name="T60" fmla="*/ 1359 w 2773"/>
              <a:gd name="T61" fmla="*/ 371 h 464"/>
              <a:gd name="T62" fmla="*/ 1359 w 2773"/>
              <a:gd name="T63" fmla="*/ 371 h 464"/>
              <a:gd name="T64" fmla="*/ 2128 w 2773"/>
              <a:gd name="T65" fmla="*/ 106 h 464"/>
              <a:gd name="T66" fmla="*/ 2057 w 2773"/>
              <a:gd name="T67" fmla="*/ 371 h 464"/>
              <a:gd name="T68" fmla="*/ 2057 w 2773"/>
              <a:gd name="T69" fmla="*/ 371 h 464"/>
              <a:gd name="T70" fmla="*/ 2610 w 2773"/>
              <a:gd name="T71" fmla="*/ 194 h 464"/>
              <a:gd name="T72" fmla="*/ 2579 w 2773"/>
              <a:gd name="T73" fmla="*/ 360 h 464"/>
              <a:gd name="T74" fmla="*/ 2612 w 2773"/>
              <a:gd name="T75" fmla="*/ 442 h 464"/>
              <a:gd name="T76" fmla="*/ 2466 w 2773"/>
              <a:gd name="T77" fmla="*/ 358 h 464"/>
              <a:gd name="T78" fmla="*/ 2437 w 2773"/>
              <a:gd name="T79" fmla="*/ 194 h 464"/>
              <a:gd name="T80" fmla="*/ 2266 w 2773"/>
              <a:gd name="T81" fmla="*/ 443 h 464"/>
              <a:gd name="T82" fmla="*/ 2261 w 2773"/>
              <a:gd name="T83" fmla="*/ 194 h 464"/>
              <a:gd name="T84" fmla="*/ 2336 w 2773"/>
              <a:gd name="T85" fmla="*/ 119 h 464"/>
              <a:gd name="T86" fmla="*/ 2508 w 2773"/>
              <a:gd name="T87" fmla="*/ 11 h 464"/>
              <a:gd name="T88" fmla="*/ 2451 w 2773"/>
              <a:gd name="T89" fmla="*/ 110 h 464"/>
              <a:gd name="T90" fmla="*/ 2518 w 2773"/>
              <a:gd name="T91" fmla="*/ 119 h 464"/>
              <a:gd name="T92" fmla="*/ 2644 w 2773"/>
              <a:gd name="T93" fmla="*/ 40 h 464"/>
              <a:gd name="T94" fmla="*/ 2682 w 2773"/>
              <a:gd name="T95" fmla="*/ 119 h 464"/>
              <a:gd name="T96" fmla="*/ 2738 w 2773"/>
              <a:gd name="T97" fmla="*/ 187 h 464"/>
              <a:gd name="T98" fmla="*/ 2738 w 2773"/>
              <a:gd name="T99" fmla="*/ 116 h 464"/>
              <a:gd name="T100" fmla="*/ 2738 w 2773"/>
              <a:gd name="T101" fmla="*/ 187 h 464"/>
              <a:gd name="T102" fmla="*/ 2707 w 2773"/>
              <a:gd name="T103" fmla="*/ 151 h 464"/>
              <a:gd name="T104" fmla="*/ 2768 w 2773"/>
              <a:gd name="T105" fmla="*/ 151 h 464"/>
              <a:gd name="T106" fmla="*/ 2743 w 2773"/>
              <a:gd name="T107" fmla="*/ 153 h 464"/>
              <a:gd name="T108" fmla="*/ 2743 w 2773"/>
              <a:gd name="T109" fmla="*/ 169 h 464"/>
              <a:gd name="T110" fmla="*/ 2730 w 2773"/>
              <a:gd name="T111" fmla="*/ 153 h 464"/>
              <a:gd name="T112" fmla="*/ 2720 w 2773"/>
              <a:gd name="T113" fmla="*/ 169 h 464"/>
              <a:gd name="T114" fmla="*/ 2743 w 2773"/>
              <a:gd name="T115" fmla="*/ 131 h 464"/>
              <a:gd name="T116" fmla="*/ 2743 w 2773"/>
              <a:gd name="T117" fmla="*/ 153 h 464"/>
              <a:gd name="T118" fmla="*/ 2734 w 2773"/>
              <a:gd name="T119" fmla="*/ 136 h 464"/>
              <a:gd name="T120" fmla="*/ 2737 w 2773"/>
              <a:gd name="T121" fmla="*/ 147 h 464"/>
              <a:gd name="T122" fmla="*/ 2742 w 2773"/>
              <a:gd name="T123" fmla="*/ 136 h 4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773" h="464">
                <a:moveTo>
                  <a:pt x="473" y="444"/>
                </a:moveTo>
                <a:cubicBezTo>
                  <a:pt x="347" y="444"/>
                  <a:pt x="347" y="444"/>
                  <a:pt x="347" y="444"/>
                </a:cubicBezTo>
                <a:cubicBezTo>
                  <a:pt x="399" y="208"/>
                  <a:pt x="399" y="208"/>
                  <a:pt x="399" y="208"/>
                </a:cubicBezTo>
                <a:cubicBezTo>
                  <a:pt x="281" y="444"/>
                  <a:pt x="281" y="444"/>
                  <a:pt x="281" y="444"/>
                </a:cubicBezTo>
                <a:cubicBezTo>
                  <a:pt x="191" y="444"/>
                  <a:pt x="191" y="444"/>
                  <a:pt x="191" y="444"/>
                </a:cubicBezTo>
                <a:cubicBezTo>
                  <a:pt x="186" y="208"/>
                  <a:pt x="186" y="208"/>
                  <a:pt x="186" y="208"/>
                </a:cubicBezTo>
                <a:cubicBezTo>
                  <a:pt x="127" y="444"/>
                  <a:pt x="127" y="444"/>
                  <a:pt x="127" y="444"/>
                </a:cubicBezTo>
                <a:cubicBezTo>
                  <a:pt x="0" y="444"/>
                  <a:pt x="0" y="444"/>
                  <a:pt x="0" y="444"/>
                </a:cubicBezTo>
                <a:cubicBezTo>
                  <a:pt x="97" y="6"/>
                  <a:pt x="97" y="6"/>
                  <a:pt x="97" y="6"/>
                </a:cubicBezTo>
                <a:cubicBezTo>
                  <a:pt x="271" y="6"/>
                  <a:pt x="271" y="6"/>
                  <a:pt x="271" y="6"/>
                </a:cubicBezTo>
                <a:cubicBezTo>
                  <a:pt x="279" y="250"/>
                  <a:pt x="279" y="250"/>
                  <a:pt x="279" y="250"/>
                </a:cubicBezTo>
                <a:cubicBezTo>
                  <a:pt x="396" y="6"/>
                  <a:pt x="396" y="6"/>
                  <a:pt x="396" y="6"/>
                </a:cubicBezTo>
                <a:cubicBezTo>
                  <a:pt x="570" y="6"/>
                  <a:pt x="570" y="6"/>
                  <a:pt x="570" y="6"/>
                </a:cubicBezTo>
                <a:lnTo>
                  <a:pt x="473" y="444"/>
                </a:lnTo>
                <a:close/>
                <a:moveTo>
                  <a:pt x="621" y="444"/>
                </a:moveTo>
                <a:cubicBezTo>
                  <a:pt x="502" y="443"/>
                  <a:pt x="502" y="443"/>
                  <a:pt x="502" y="443"/>
                </a:cubicBezTo>
                <a:cubicBezTo>
                  <a:pt x="575" y="119"/>
                  <a:pt x="575" y="119"/>
                  <a:pt x="575" y="119"/>
                </a:cubicBezTo>
                <a:cubicBezTo>
                  <a:pt x="693" y="119"/>
                  <a:pt x="693" y="119"/>
                  <a:pt x="693" y="119"/>
                </a:cubicBezTo>
                <a:lnTo>
                  <a:pt x="621" y="444"/>
                </a:lnTo>
                <a:close/>
                <a:moveTo>
                  <a:pt x="702" y="77"/>
                </a:moveTo>
                <a:cubicBezTo>
                  <a:pt x="585" y="77"/>
                  <a:pt x="585" y="77"/>
                  <a:pt x="585" y="77"/>
                </a:cubicBezTo>
                <a:cubicBezTo>
                  <a:pt x="600" y="6"/>
                  <a:pt x="600" y="6"/>
                  <a:pt x="600" y="6"/>
                </a:cubicBezTo>
                <a:cubicBezTo>
                  <a:pt x="718" y="6"/>
                  <a:pt x="718" y="6"/>
                  <a:pt x="718" y="6"/>
                </a:cubicBezTo>
                <a:lnTo>
                  <a:pt x="702" y="77"/>
                </a:lnTo>
                <a:close/>
                <a:moveTo>
                  <a:pt x="902" y="240"/>
                </a:moveTo>
                <a:cubicBezTo>
                  <a:pt x="904" y="235"/>
                  <a:pt x="908" y="187"/>
                  <a:pt x="869" y="188"/>
                </a:cubicBezTo>
                <a:cubicBezTo>
                  <a:pt x="797" y="190"/>
                  <a:pt x="745" y="369"/>
                  <a:pt x="825" y="371"/>
                </a:cubicBezTo>
                <a:cubicBezTo>
                  <a:pt x="862" y="372"/>
                  <a:pt x="879" y="329"/>
                  <a:pt x="882" y="324"/>
                </a:cubicBezTo>
                <a:cubicBezTo>
                  <a:pt x="1005" y="324"/>
                  <a:pt x="1005" y="324"/>
                  <a:pt x="1005" y="324"/>
                </a:cubicBezTo>
                <a:cubicBezTo>
                  <a:pt x="1005" y="326"/>
                  <a:pt x="968" y="457"/>
                  <a:pt x="805" y="453"/>
                </a:cubicBezTo>
                <a:cubicBezTo>
                  <a:pt x="586" y="449"/>
                  <a:pt x="642" y="98"/>
                  <a:pt x="891" y="111"/>
                </a:cubicBezTo>
                <a:cubicBezTo>
                  <a:pt x="1032" y="117"/>
                  <a:pt x="1025" y="235"/>
                  <a:pt x="1024" y="240"/>
                </a:cubicBezTo>
                <a:lnTo>
                  <a:pt x="902" y="240"/>
                </a:lnTo>
                <a:close/>
                <a:moveTo>
                  <a:pt x="1252" y="184"/>
                </a:moveTo>
                <a:cubicBezTo>
                  <a:pt x="1291" y="136"/>
                  <a:pt x="1352" y="102"/>
                  <a:pt x="1431" y="106"/>
                </a:cubicBezTo>
                <a:cubicBezTo>
                  <a:pt x="1541" y="112"/>
                  <a:pt x="1587" y="193"/>
                  <a:pt x="1569" y="282"/>
                </a:cubicBezTo>
                <a:cubicBezTo>
                  <a:pt x="1567" y="291"/>
                  <a:pt x="1561" y="294"/>
                  <a:pt x="1551" y="298"/>
                </a:cubicBezTo>
                <a:cubicBezTo>
                  <a:pt x="1454" y="332"/>
                  <a:pt x="1454" y="332"/>
                  <a:pt x="1454" y="332"/>
                </a:cubicBezTo>
                <a:cubicBezTo>
                  <a:pt x="1672" y="332"/>
                  <a:pt x="1672" y="332"/>
                  <a:pt x="1672" y="332"/>
                </a:cubicBezTo>
                <a:cubicBezTo>
                  <a:pt x="1672" y="332"/>
                  <a:pt x="1655" y="382"/>
                  <a:pt x="1725" y="381"/>
                </a:cubicBezTo>
                <a:cubicBezTo>
                  <a:pt x="1773" y="381"/>
                  <a:pt x="1792" y="326"/>
                  <a:pt x="1727" y="315"/>
                </a:cubicBezTo>
                <a:cubicBezTo>
                  <a:pt x="1697" y="310"/>
                  <a:pt x="1583" y="291"/>
                  <a:pt x="1595" y="202"/>
                </a:cubicBezTo>
                <a:cubicBezTo>
                  <a:pt x="1606" y="129"/>
                  <a:pt x="1682" y="104"/>
                  <a:pt x="1765" y="105"/>
                </a:cubicBezTo>
                <a:cubicBezTo>
                  <a:pt x="1934" y="107"/>
                  <a:pt x="1902" y="207"/>
                  <a:pt x="1904" y="214"/>
                </a:cubicBezTo>
                <a:cubicBezTo>
                  <a:pt x="1791" y="214"/>
                  <a:pt x="1791" y="214"/>
                  <a:pt x="1791" y="214"/>
                </a:cubicBezTo>
                <a:cubicBezTo>
                  <a:pt x="1791" y="214"/>
                  <a:pt x="1803" y="172"/>
                  <a:pt x="1753" y="172"/>
                </a:cubicBezTo>
                <a:cubicBezTo>
                  <a:pt x="1706" y="172"/>
                  <a:pt x="1695" y="213"/>
                  <a:pt x="1748" y="225"/>
                </a:cubicBezTo>
                <a:cubicBezTo>
                  <a:pt x="1814" y="238"/>
                  <a:pt x="1888" y="242"/>
                  <a:pt x="1893" y="326"/>
                </a:cubicBezTo>
                <a:cubicBezTo>
                  <a:pt x="1894" y="350"/>
                  <a:pt x="1880" y="458"/>
                  <a:pt x="1710" y="456"/>
                </a:cubicBezTo>
                <a:cubicBezTo>
                  <a:pt x="1558" y="454"/>
                  <a:pt x="1541" y="385"/>
                  <a:pt x="1545" y="348"/>
                </a:cubicBezTo>
                <a:cubicBezTo>
                  <a:pt x="1515" y="407"/>
                  <a:pt x="1445" y="457"/>
                  <a:pt x="1352" y="454"/>
                </a:cubicBezTo>
                <a:cubicBezTo>
                  <a:pt x="1208" y="449"/>
                  <a:pt x="1178" y="318"/>
                  <a:pt x="1230" y="218"/>
                </a:cubicBezTo>
                <a:cubicBezTo>
                  <a:pt x="1204" y="219"/>
                  <a:pt x="1151" y="231"/>
                  <a:pt x="1130" y="328"/>
                </a:cubicBezTo>
                <a:cubicBezTo>
                  <a:pt x="1103" y="444"/>
                  <a:pt x="1103" y="444"/>
                  <a:pt x="1103" y="444"/>
                </a:cubicBezTo>
                <a:cubicBezTo>
                  <a:pt x="991" y="444"/>
                  <a:pt x="991" y="444"/>
                  <a:pt x="991" y="444"/>
                </a:cubicBezTo>
                <a:cubicBezTo>
                  <a:pt x="1064" y="119"/>
                  <a:pt x="1064" y="119"/>
                  <a:pt x="1064" y="119"/>
                </a:cubicBezTo>
                <a:cubicBezTo>
                  <a:pt x="1170" y="119"/>
                  <a:pt x="1170" y="119"/>
                  <a:pt x="1170" y="119"/>
                </a:cubicBezTo>
                <a:cubicBezTo>
                  <a:pt x="1161" y="159"/>
                  <a:pt x="1161" y="159"/>
                  <a:pt x="1161" y="159"/>
                </a:cubicBezTo>
                <a:cubicBezTo>
                  <a:pt x="1176" y="141"/>
                  <a:pt x="1193" y="130"/>
                  <a:pt x="1215" y="122"/>
                </a:cubicBezTo>
                <a:cubicBezTo>
                  <a:pt x="1233" y="116"/>
                  <a:pt x="1250" y="113"/>
                  <a:pt x="1271" y="113"/>
                </a:cubicBezTo>
                <a:lnTo>
                  <a:pt x="1252" y="184"/>
                </a:lnTo>
                <a:close/>
                <a:moveTo>
                  <a:pt x="1359" y="371"/>
                </a:moveTo>
                <a:cubicBezTo>
                  <a:pt x="1442" y="388"/>
                  <a:pt x="1498" y="194"/>
                  <a:pt x="1422" y="182"/>
                </a:cubicBezTo>
                <a:cubicBezTo>
                  <a:pt x="1346" y="170"/>
                  <a:pt x="1285" y="355"/>
                  <a:pt x="1359" y="371"/>
                </a:cubicBezTo>
                <a:close/>
                <a:moveTo>
                  <a:pt x="2051" y="454"/>
                </a:moveTo>
                <a:cubicBezTo>
                  <a:pt x="1813" y="445"/>
                  <a:pt x="1884" y="94"/>
                  <a:pt x="2128" y="106"/>
                </a:cubicBezTo>
                <a:cubicBezTo>
                  <a:pt x="2358" y="117"/>
                  <a:pt x="2292" y="464"/>
                  <a:pt x="2051" y="454"/>
                </a:cubicBezTo>
                <a:close/>
                <a:moveTo>
                  <a:pt x="2057" y="371"/>
                </a:moveTo>
                <a:cubicBezTo>
                  <a:pt x="2140" y="388"/>
                  <a:pt x="2196" y="194"/>
                  <a:pt x="2120" y="182"/>
                </a:cubicBezTo>
                <a:cubicBezTo>
                  <a:pt x="2044" y="170"/>
                  <a:pt x="1983" y="355"/>
                  <a:pt x="2057" y="371"/>
                </a:cubicBezTo>
                <a:close/>
                <a:moveTo>
                  <a:pt x="2666" y="194"/>
                </a:moveTo>
                <a:cubicBezTo>
                  <a:pt x="2610" y="194"/>
                  <a:pt x="2610" y="194"/>
                  <a:pt x="2610" y="194"/>
                </a:cubicBezTo>
                <a:cubicBezTo>
                  <a:pt x="2580" y="336"/>
                  <a:pt x="2580" y="336"/>
                  <a:pt x="2580" y="336"/>
                </a:cubicBezTo>
                <a:cubicBezTo>
                  <a:pt x="2578" y="344"/>
                  <a:pt x="2576" y="351"/>
                  <a:pt x="2579" y="360"/>
                </a:cubicBezTo>
                <a:cubicBezTo>
                  <a:pt x="2583" y="373"/>
                  <a:pt x="2629" y="367"/>
                  <a:pt x="2629" y="367"/>
                </a:cubicBezTo>
                <a:cubicBezTo>
                  <a:pt x="2612" y="442"/>
                  <a:pt x="2612" y="442"/>
                  <a:pt x="2612" y="442"/>
                </a:cubicBezTo>
                <a:cubicBezTo>
                  <a:pt x="2612" y="442"/>
                  <a:pt x="2518" y="453"/>
                  <a:pt x="2485" y="431"/>
                </a:cubicBezTo>
                <a:cubicBezTo>
                  <a:pt x="2471" y="421"/>
                  <a:pt x="2456" y="401"/>
                  <a:pt x="2466" y="358"/>
                </a:cubicBezTo>
                <a:cubicBezTo>
                  <a:pt x="2502" y="194"/>
                  <a:pt x="2502" y="194"/>
                  <a:pt x="2502" y="194"/>
                </a:cubicBezTo>
                <a:cubicBezTo>
                  <a:pt x="2437" y="194"/>
                  <a:pt x="2437" y="194"/>
                  <a:pt x="2437" y="194"/>
                </a:cubicBezTo>
                <a:cubicBezTo>
                  <a:pt x="2382" y="443"/>
                  <a:pt x="2382" y="443"/>
                  <a:pt x="2382" y="443"/>
                </a:cubicBezTo>
                <a:cubicBezTo>
                  <a:pt x="2266" y="443"/>
                  <a:pt x="2266" y="443"/>
                  <a:pt x="2266" y="443"/>
                </a:cubicBezTo>
                <a:cubicBezTo>
                  <a:pt x="2321" y="194"/>
                  <a:pt x="2321" y="194"/>
                  <a:pt x="2321" y="194"/>
                </a:cubicBezTo>
                <a:cubicBezTo>
                  <a:pt x="2261" y="194"/>
                  <a:pt x="2261" y="194"/>
                  <a:pt x="2261" y="194"/>
                </a:cubicBezTo>
                <a:cubicBezTo>
                  <a:pt x="2277" y="119"/>
                  <a:pt x="2277" y="119"/>
                  <a:pt x="2277" y="119"/>
                </a:cubicBezTo>
                <a:cubicBezTo>
                  <a:pt x="2336" y="119"/>
                  <a:pt x="2336" y="119"/>
                  <a:pt x="2336" y="119"/>
                </a:cubicBezTo>
                <a:cubicBezTo>
                  <a:pt x="2347" y="70"/>
                  <a:pt x="2356" y="47"/>
                  <a:pt x="2381" y="28"/>
                </a:cubicBezTo>
                <a:cubicBezTo>
                  <a:pt x="2417" y="0"/>
                  <a:pt x="2508" y="11"/>
                  <a:pt x="2508" y="11"/>
                </a:cubicBezTo>
                <a:cubicBezTo>
                  <a:pt x="2496" y="72"/>
                  <a:pt x="2496" y="72"/>
                  <a:pt x="2496" y="72"/>
                </a:cubicBezTo>
                <a:cubicBezTo>
                  <a:pt x="2459" y="72"/>
                  <a:pt x="2456" y="86"/>
                  <a:pt x="2451" y="110"/>
                </a:cubicBezTo>
                <a:cubicBezTo>
                  <a:pt x="2449" y="119"/>
                  <a:pt x="2449" y="119"/>
                  <a:pt x="2449" y="119"/>
                </a:cubicBezTo>
                <a:cubicBezTo>
                  <a:pt x="2518" y="119"/>
                  <a:pt x="2518" y="119"/>
                  <a:pt x="2518" y="119"/>
                </a:cubicBezTo>
                <a:cubicBezTo>
                  <a:pt x="2536" y="40"/>
                  <a:pt x="2536" y="40"/>
                  <a:pt x="2536" y="40"/>
                </a:cubicBezTo>
                <a:cubicBezTo>
                  <a:pt x="2644" y="40"/>
                  <a:pt x="2644" y="40"/>
                  <a:pt x="2644" y="40"/>
                </a:cubicBezTo>
                <a:cubicBezTo>
                  <a:pt x="2627" y="119"/>
                  <a:pt x="2627" y="119"/>
                  <a:pt x="2627" y="119"/>
                </a:cubicBezTo>
                <a:cubicBezTo>
                  <a:pt x="2682" y="119"/>
                  <a:pt x="2682" y="119"/>
                  <a:pt x="2682" y="119"/>
                </a:cubicBezTo>
                <a:lnTo>
                  <a:pt x="2666" y="194"/>
                </a:lnTo>
                <a:close/>
                <a:moveTo>
                  <a:pt x="2738" y="187"/>
                </a:moveTo>
                <a:cubicBezTo>
                  <a:pt x="2718" y="187"/>
                  <a:pt x="2702" y="171"/>
                  <a:pt x="2702" y="151"/>
                </a:cubicBezTo>
                <a:cubicBezTo>
                  <a:pt x="2702" y="131"/>
                  <a:pt x="2718" y="116"/>
                  <a:pt x="2738" y="116"/>
                </a:cubicBezTo>
                <a:cubicBezTo>
                  <a:pt x="2757" y="116"/>
                  <a:pt x="2773" y="131"/>
                  <a:pt x="2773" y="151"/>
                </a:cubicBezTo>
                <a:cubicBezTo>
                  <a:pt x="2773" y="171"/>
                  <a:pt x="2757" y="187"/>
                  <a:pt x="2738" y="187"/>
                </a:cubicBezTo>
                <a:close/>
                <a:moveTo>
                  <a:pt x="2738" y="121"/>
                </a:moveTo>
                <a:cubicBezTo>
                  <a:pt x="2721" y="121"/>
                  <a:pt x="2707" y="134"/>
                  <a:pt x="2707" y="151"/>
                </a:cubicBezTo>
                <a:cubicBezTo>
                  <a:pt x="2707" y="168"/>
                  <a:pt x="2721" y="182"/>
                  <a:pt x="2738" y="182"/>
                </a:cubicBezTo>
                <a:cubicBezTo>
                  <a:pt x="2754" y="182"/>
                  <a:pt x="2768" y="168"/>
                  <a:pt x="2768" y="151"/>
                </a:cubicBezTo>
                <a:cubicBezTo>
                  <a:pt x="2768" y="134"/>
                  <a:pt x="2754" y="121"/>
                  <a:pt x="2738" y="121"/>
                </a:cubicBezTo>
                <a:close/>
                <a:moveTo>
                  <a:pt x="2743" y="153"/>
                </a:moveTo>
                <a:cubicBezTo>
                  <a:pt x="2750" y="169"/>
                  <a:pt x="2750" y="169"/>
                  <a:pt x="2750" y="169"/>
                </a:cubicBezTo>
                <a:cubicBezTo>
                  <a:pt x="2743" y="169"/>
                  <a:pt x="2743" y="169"/>
                  <a:pt x="2743" y="169"/>
                </a:cubicBezTo>
                <a:cubicBezTo>
                  <a:pt x="2737" y="153"/>
                  <a:pt x="2737" y="153"/>
                  <a:pt x="2737" y="153"/>
                </a:cubicBezTo>
                <a:cubicBezTo>
                  <a:pt x="2730" y="153"/>
                  <a:pt x="2730" y="153"/>
                  <a:pt x="2730" y="153"/>
                </a:cubicBezTo>
                <a:cubicBezTo>
                  <a:pt x="2726" y="169"/>
                  <a:pt x="2726" y="169"/>
                  <a:pt x="2726" y="169"/>
                </a:cubicBezTo>
                <a:cubicBezTo>
                  <a:pt x="2720" y="169"/>
                  <a:pt x="2720" y="169"/>
                  <a:pt x="2720" y="169"/>
                </a:cubicBezTo>
                <a:cubicBezTo>
                  <a:pt x="2729" y="131"/>
                  <a:pt x="2729" y="131"/>
                  <a:pt x="2729" y="131"/>
                </a:cubicBezTo>
                <a:cubicBezTo>
                  <a:pt x="2743" y="131"/>
                  <a:pt x="2743" y="131"/>
                  <a:pt x="2743" y="131"/>
                </a:cubicBezTo>
                <a:cubicBezTo>
                  <a:pt x="2752" y="131"/>
                  <a:pt x="2754" y="136"/>
                  <a:pt x="2754" y="142"/>
                </a:cubicBezTo>
                <a:cubicBezTo>
                  <a:pt x="2754" y="147"/>
                  <a:pt x="2749" y="152"/>
                  <a:pt x="2743" y="153"/>
                </a:cubicBezTo>
                <a:close/>
                <a:moveTo>
                  <a:pt x="2742" y="136"/>
                </a:moveTo>
                <a:cubicBezTo>
                  <a:pt x="2734" y="136"/>
                  <a:pt x="2734" y="136"/>
                  <a:pt x="2734" y="136"/>
                </a:cubicBezTo>
                <a:cubicBezTo>
                  <a:pt x="2731" y="147"/>
                  <a:pt x="2731" y="147"/>
                  <a:pt x="2731" y="147"/>
                </a:cubicBezTo>
                <a:cubicBezTo>
                  <a:pt x="2737" y="147"/>
                  <a:pt x="2737" y="147"/>
                  <a:pt x="2737" y="147"/>
                </a:cubicBezTo>
                <a:cubicBezTo>
                  <a:pt x="2742" y="147"/>
                  <a:pt x="2749" y="147"/>
                  <a:pt x="2749" y="141"/>
                </a:cubicBezTo>
                <a:cubicBezTo>
                  <a:pt x="2749" y="137"/>
                  <a:pt x="2746" y="136"/>
                  <a:pt x="2742" y="136"/>
                </a:cubicBezTo>
                <a:close/>
              </a:path>
            </a:pathLst>
          </a:custGeom>
          <a:solidFill>
            <a:srgbClr val="FFFFFF"/>
          </a:solidFill>
          <a:ln>
            <a:noFill/>
          </a:ln>
        </p:spPr>
        <p:txBody>
          <a:bodyPr vert="horz" wrap="square" lIns="91440" tIns="45720" rIns="91440" bIns="45720" numCol="1" anchor="t" anchorCtr="0" compatLnSpc="1">
            <a:prstTxWarp prst="textNoShape">
              <a:avLst/>
            </a:prstTxWarp>
          </a:bodyPr>
          <a:lstStyle/>
          <a:p>
            <a:endParaRPr lang="en-US"/>
          </a:p>
        </p:txBody>
      </p:sp>
    </p:spTree>
    <p:extLst>
      <p:ext uri="{BB962C8B-B14F-4D97-AF65-F5344CB8AC3E}">
        <p14:creationId xmlns:p14="http://schemas.microsoft.com/office/powerpoint/2010/main" val="34531129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Windows 8</a:t>
            </a:r>
            <a:endParaRPr lang="en-US" dirty="0"/>
          </a:p>
        </p:txBody>
      </p:sp>
      <p:sp>
        <p:nvSpPr>
          <p:cNvPr id="28" name="Rectangle 27"/>
          <p:cNvSpPr/>
          <p:nvPr/>
        </p:nvSpPr>
        <p:spPr>
          <a:xfrm>
            <a:off x="1828354" y="5772690"/>
            <a:ext cx="9340434" cy="645459"/>
          </a:xfrm>
          <a:prstGeom prst="rect">
            <a:avLst/>
          </a:prstGeom>
          <a:solidFill>
            <a:schemeClr val="tx1">
              <a:lumMod val="75000"/>
            </a:schemeClr>
          </a:solidFill>
          <a:ln>
            <a:noFill/>
          </a:ln>
          <a:effectLst/>
        </p:spPr>
        <p:style>
          <a:lnRef idx="1">
            <a:schemeClr val="accent3"/>
          </a:lnRef>
          <a:fillRef idx="2">
            <a:schemeClr val="accent3"/>
          </a:fillRef>
          <a:effectRef idx="1">
            <a:schemeClr val="accent3"/>
          </a:effectRef>
          <a:fontRef idx="minor">
            <a:schemeClr val="dk1"/>
          </a:fontRef>
        </p:style>
        <p:txBody>
          <a:bodyPr lIns="121725" tIns="60862" rIns="121725" bIns="60862" rtlCol="0" anchor="ctr"/>
          <a:lstStyle/>
          <a:p>
            <a:pPr algn="ctr"/>
            <a:r>
              <a:rPr lang="en-US" sz="2800" dirty="0" smtClean="0">
                <a:solidFill>
                  <a:schemeClr val="tx1">
                    <a:alpha val="99000"/>
                  </a:schemeClr>
                </a:solidFill>
              </a:rPr>
              <a:t>Windows Core OS Services</a:t>
            </a:r>
            <a:endParaRPr lang="en-US" sz="2800" dirty="0">
              <a:solidFill>
                <a:schemeClr val="tx1">
                  <a:alpha val="99000"/>
                </a:schemeClr>
              </a:solidFill>
            </a:endParaRPr>
          </a:p>
        </p:txBody>
      </p:sp>
      <p:sp>
        <p:nvSpPr>
          <p:cNvPr id="41" name="Rectangle 40"/>
          <p:cNvSpPr/>
          <p:nvPr/>
        </p:nvSpPr>
        <p:spPr>
          <a:xfrm>
            <a:off x="5901351" y="2975039"/>
            <a:ext cx="2284113" cy="784727"/>
          </a:xfrm>
          <a:prstGeom prst="rect">
            <a:avLst/>
          </a:prstGeom>
          <a:solidFill>
            <a:srgbClr val="BFBFBF"/>
          </a:solidFill>
          <a:ln>
            <a:noFill/>
          </a:ln>
          <a:effectLst/>
        </p:spPr>
        <p:style>
          <a:lnRef idx="1">
            <a:schemeClr val="accent1"/>
          </a:lnRef>
          <a:fillRef idx="2">
            <a:schemeClr val="accent1"/>
          </a:fillRef>
          <a:effectRef idx="1">
            <a:schemeClr val="accent1"/>
          </a:effectRef>
          <a:fontRef idx="minor">
            <a:schemeClr val="dk1"/>
          </a:fontRef>
        </p:style>
        <p:txBody>
          <a:bodyPr lIns="121725" tIns="60862" rIns="121725" bIns="60862" rtlCol="0" anchor="ctr"/>
          <a:lstStyle/>
          <a:p>
            <a:pPr algn="ctr"/>
            <a:r>
              <a:rPr lang="en-US" sz="2400" dirty="0" smtClean="0">
                <a:solidFill>
                  <a:schemeClr val="tx1">
                    <a:alpha val="99000"/>
                  </a:schemeClr>
                </a:solidFill>
              </a:rPr>
              <a:t>JavaScript</a:t>
            </a:r>
          </a:p>
          <a:p>
            <a:pPr algn="ctr"/>
            <a:r>
              <a:rPr lang="en-US" sz="2400" dirty="0" smtClean="0">
                <a:solidFill>
                  <a:schemeClr val="tx1">
                    <a:alpha val="99000"/>
                  </a:schemeClr>
                </a:solidFill>
              </a:rPr>
              <a:t>(Chakra)</a:t>
            </a:r>
            <a:endParaRPr lang="en-US" sz="2400" dirty="0">
              <a:solidFill>
                <a:schemeClr val="tx1">
                  <a:alpha val="99000"/>
                </a:schemeClr>
              </a:solidFill>
            </a:endParaRPr>
          </a:p>
        </p:txBody>
      </p:sp>
      <p:sp>
        <p:nvSpPr>
          <p:cNvPr id="46" name="Rectangle 45"/>
          <p:cNvSpPr/>
          <p:nvPr/>
        </p:nvSpPr>
        <p:spPr>
          <a:xfrm>
            <a:off x="1828225" y="2975145"/>
            <a:ext cx="2048595" cy="785883"/>
          </a:xfrm>
          <a:prstGeom prst="rect">
            <a:avLst/>
          </a:prstGeom>
          <a:solidFill>
            <a:schemeClr val="tx1">
              <a:lumMod val="75000"/>
            </a:schemeClr>
          </a:solidFill>
          <a:ln>
            <a:noFill/>
          </a:ln>
          <a:effectLst/>
        </p:spPr>
        <p:style>
          <a:lnRef idx="1">
            <a:schemeClr val="accent1"/>
          </a:lnRef>
          <a:fillRef idx="2">
            <a:schemeClr val="accent1"/>
          </a:fillRef>
          <a:effectRef idx="1">
            <a:schemeClr val="accent1"/>
          </a:effectRef>
          <a:fontRef idx="minor">
            <a:schemeClr val="dk1"/>
          </a:fontRef>
        </p:style>
        <p:txBody>
          <a:bodyPr lIns="121725" tIns="60862" rIns="121725" bIns="60862" rtlCol="0" anchor="ctr"/>
          <a:lstStyle/>
          <a:p>
            <a:pPr algn="ctr"/>
            <a:r>
              <a:rPr lang="en-US" sz="2400" dirty="0" smtClean="0">
                <a:solidFill>
                  <a:schemeClr val="tx1">
                    <a:alpha val="99000"/>
                  </a:schemeClr>
                </a:solidFill>
              </a:rPr>
              <a:t>C</a:t>
            </a:r>
          </a:p>
          <a:p>
            <a:pPr algn="ctr"/>
            <a:r>
              <a:rPr lang="en-US" sz="2400" dirty="0" smtClean="0">
                <a:solidFill>
                  <a:schemeClr val="tx1">
                    <a:alpha val="99000"/>
                  </a:schemeClr>
                </a:solidFill>
              </a:rPr>
              <a:t>C++</a:t>
            </a:r>
            <a:endParaRPr lang="en-US" sz="2400" dirty="0">
              <a:solidFill>
                <a:schemeClr val="tx1">
                  <a:alpha val="99000"/>
                </a:schemeClr>
              </a:solidFill>
            </a:endParaRPr>
          </a:p>
        </p:txBody>
      </p:sp>
      <p:sp>
        <p:nvSpPr>
          <p:cNvPr id="47" name="Rectangle 46"/>
          <p:cNvSpPr/>
          <p:nvPr/>
        </p:nvSpPr>
        <p:spPr>
          <a:xfrm>
            <a:off x="3952448" y="2975145"/>
            <a:ext cx="1876939" cy="785883"/>
          </a:xfrm>
          <a:prstGeom prst="rect">
            <a:avLst/>
          </a:prstGeom>
          <a:solidFill>
            <a:schemeClr val="tx1">
              <a:lumMod val="75000"/>
            </a:schemeClr>
          </a:solidFill>
          <a:ln>
            <a:noFill/>
          </a:ln>
          <a:effectLst/>
        </p:spPr>
        <p:style>
          <a:lnRef idx="1">
            <a:schemeClr val="accent1"/>
          </a:lnRef>
          <a:fillRef idx="2">
            <a:schemeClr val="accent1"/>
          </a:fillRef>
          <a:effectRef idx="1">
            <a:schemeClr val="accent1"/>
          </a:effectRef>
          <a:fontRef idx="minor">
            <a:schemeClr val="dk1"/>
          </a:fontRef>
        </p:style>
        <p:txBody>
          <a:bodyPr lIns="121725" tIns="60862" rIns="121725" bIns="60862" rtlCol="0" anchor="ctr"/>
          <a:lstStyle/>
          <a:p>
            <a:pPr algn="ctr"/>
            <a:r>
              <a:rPr lang="en-US" sz="2400" dirty="0" smtClean="0">
                <a:solidFill>
                  <a:schemeClr val="tx1">
                    <a:alpha val="99000"/>
                  </a:schemeClr>
                </a:solidFill>
              </a:rPr>
              <a:t>C#</a:t>
            </a:r>
          </a:p>
          <a:p>
            <a:pPr algn="ctr"/>
            <a:r>
              <a:rPr lang="en-US" sz="2400" dirty="0" smtClean="0">
                <a:solidFill>
                  <a:schemeClr val="tx1">
                    <a:alpha val="99000"/>
                  </a:schemeClr>
                </a:solidFill>
              </a:rPr>
              <a:t>VB</a:t>
            </a:r>
          </a:p>
        </p:txBody>
      </p:sp>
      <p:sp>
        <p:nvSpPr>
          <p:cNvPr id="26" name="Rectangle 25"/>
          <p:cNvSpPr/>
          <p:nvPr/>
        </p:nvSpPr>
        <p:spPr>
          <a:xfrm>
            <a:off x="1828354" y="1456316"/>
            <a:ext cx="6352282" cy="631772"/>
          </a:xfrm>
          <a:prstGeom prst="rect">
            <a:avLst/>
          </a:prstGeom>
          <a:solidFill>
            <a:schemeClr val="bg2">
              <a:lumMod val="50000"/>
            </a:schemeClr>
          </a:solidFill>
          <a:ln>
            <a:noFill/>
          </a:ln>
        </p:spPr>
        <p:style>
          <a:lnRef idx="2">
            <a:schemeClr val="accent1"/>
          </a:lnRef>
          <a:fillRef idx="1">
            <a:schemeClr val="lt1"/>
          </a:fillRef>
          <a:effectRef idx="0">
            <a:schemeClr val="accent1"/>
          </a:effectRef>
          <a:fontRef idx="minor">
            <a:schemeClr val="dk1"/>
          </a:fontRef>
        </p:style>
        <p:txBody>
          <a:bodyPr lIns="121725" tIns="60862" rIns="121725" bIns="60862" rtlCol="0" anchor="ctr"/>
          <a:lstStyle/>
          <a:p>
            <a:pPr algn="ctr"/>
            <a:r>
              <a:rPr lang="en-US" sz="2800" dirty="0" smtClean="0">
                <a:solidFill>
                  <a:schemeClr val="tx1">
                    <a:alpha val="99000"/>
                  </a:schemeClr>
                </a:solidFill>
              </a:rPr>
              <a:t>Windows 8 Store Apps</a:t>
            </a:r>
            <a:endParaRPr lang="en-US" sz="2800" dirty="0">
              <a:solidFill>
                <a:schemeClr val="tx1">
                  <a:alpha val="99000"/>
                </a:schemeClr>
              </a:solidFill>
            </a:endParaRPr>
          </a:p>
        </p:txBody>
      </p:sp>
      <p:sp>
        <p:nvSpPr>
          <p:cNvPr id="24" name="Rectangle 23"/>
          <p:cNvSpPr/>
          <p:nvPr/>
        </p:nvSpPr>
        <p:spPr>
          <a:xfrm>
            <a:off x="1828225" y="3839230"/>
            <a:ext cx="6352411" cy="1849799"/>
          </a:xfrm>
          <a:prstGeom prst="rect">
            <a:avLst/>
          </a:prstGeom>
          <a:solidFill>
            <a:schemeClr val="tx1">
              <a:lumMod val="75000"/>
            </a:schemeClr>
          </a:solidFill>
          <a:ln>
            <a:noFill/>
          </a:ln>
          <a:effectLst/>
        </p:spPr>
        <p:style>
          <a:lnRef idx="1">
            <a:schemeClr val="accent1"/>
          </a:lnRef>
          <a:fillRef idx="2">
            <a:schemeClr val="accent1"/>
          </a:fillRef>
          <a:effectRef idx="1">
            <a:schemeClr val="accent1"/>
          </a:effectRef>
          <a:fontRef idx="minor">
            <a:schemeClr val="dk1"/>
          </a:fontRef>
        </p:style>
        <p:txBody>
          <a:bodyPr lIns="121725" tIns="60862" rIns="121725" bIns="60862" rtlCol="0" anchor="ctr"/>
          <a:lstStyle/>
          <a:p>
            <a:pPr algn="ctr"/>
            <a:endParaRPr lang="en-US" sz="2400" dirty="0" smtClean="0">
              <a:solidFill>
                <a:schemeClr val="tx1">
                  <a:alpha val="99000"/>
                </a:schemeClr>
              </a:solidFill>
            </a:endParaRPr>
          </a:p>
        </p:txBody>
      </p:sp>
      <p:sp>
        <p:nvSpPr>
          <p:cNvPr id="16" name="Rectangle 15"/>
          <p:cNvSpPr/>
          <p:nvPr/>
        </p:nvSpPr>
        <p:spPr>
          <a:xfrm>
            <a:off x="1943530" y="4361730"/>
            <a:ext cx="2036218" cy="623531"/>
          </a:xfrm>
          <a:prstGeom prst="rect">
            <a:avLst/>
          </a:prstGeom>
          <a:solidFill>
            <a:schemeClr val="tx1">
              <a:lumMod val="65000"/>
            </a:schemeClr>
          </a:solidFill>
          <a:ln w="28575">
            <a:noFill/>
          </a:ln>
          <a:effectLst/>
        </p:spPr>
        <p:style>
          <a:lnRef idx="1">
            <a:schemeClr val="accent1"/>
          </a:lnRef>
          <a:fillRef idx="2">
            <a:schemeClr val="accent1"/>
          </a:fillRef>
          <a:effectRef idx="1">
            <a:schemeClr val="accent1"/>
          </a:effectRef>
          <a:fontRef idx="minor">
            <a:schemeClr val="dk1"/>
          </a:fontRef>
        </p:style>
        <p:txBody>
          <a:bodyPr lIns="121725" tIns="60862" rIns="121725" bIns="60862" rtlCol="0" anchor="ctr"/>
          <a:lstStyle/>
          <a:p>
            <a:pPr algn="ctr"/>
            <a:r>
              <a:rPr lang="en-US" dirty="0" smtClean="0">
                <a:solidFill>
                  <a:schemeClr val="tx1">
                    <a:alpha val="99000"/>
                  </a:schemeClr>
                </a:solidFill>
              </a:rPr>
              <a:t>Communication</a:t>
            </a:r>
          </a:p>
          <a:p>
            <a:pPr algn="ctr"/>
            <a:r>
              <a:rPr lang="en-US" dirty="0" smtClean="0">
                <a:solidFill>
                  <a:schemeClr val="tx1">
                    <a:alpha val="99000"/>
                  </a:schemeClr>
                </a:solidFill>
              </a:rPr>
              <a:t> &amp; Data</a:t>
            </a:r>
            <a:endParaRPr lang="en-US" dirty="0">
              <a:solidFill>
                <a:schemeClr val="tx1">
                  <a:alpha val="99000"/>
                </a:schemeClr>
              </a:solidFill>
            </a:endParaRPr>
          </a:p>
        </p:txBody>
      </p:sp>
      <p:sp>
        <p:nvSpPr>
          <p:cNvPr id="17" name="Rectangle 16"/>
          <p:cNvSpPr/>
          <p:nvPr/>
        </p:nvSpPr>
        <p:spPr>
          <a:xfrm>
            <a:off x="1943530" y="5101154"/>
            <a:ext cx="6122220" cy="476034"/>
          </a:xfrm>
          <a:prstGeom prst="rect">
            <a:avLst/>
          </a:prstGeom>
          <a:solidFill>
            <a:schemeClr val="tx1">
              <a:lumMod val="65000"/>
            </a:schemeClr>
          </a:solidFill>
          <a:ln w="28575">
            <a:noFill/>
          </a:ln>
          <a:effectLst/>
        </p:spPr>
        <p:style>
          <a:lnRef idx="1">
            <a:schemeClr val="accent1"/>
          </a:lnRef>
          <a:fillRef idx="2">
            <a:schemeClr val="accent1"/>
          </a:fillRef>
          <a:effectRef idx="1">
            <a:schemeClr val="accent1"/>
          </a:effectRef>
          <a:fontRef idx="minor">
            <a:schemeClr val="dk1"/>
          </a:fontRef>
        </p:style>
        <p:txBody>
          <a:bodyPr lIns="121725" tIns="60862" rIns="121725" bIns="60862" rtlCol="0" anchor="ctr"/>
          <a:lstStyle/>
          <a:p>
            <a:pPr algn="ctr"/>
            <a:r>
              <a:rPr lang="en-US" dirty="0" smtClean="0">
                <a:solidFill>
                  <a:schemeClr val="tx1">
                    <a:alpha val="99000"/>
                  </a:schemeClr>
                </a:solidFill>
              </a:rPr>
              <a:t>Application Model</a:t>
            </a:r>
            <a:endParaRPr lang="en-US" dirty="0">
              <a:solidFill>
                <a:schemeClr val="tx1">
                  <a:alpha val="99000"/>
                </a:schemeClr>
              </a:solidFill>
            </a:endParaRPr>
          </a:p>
        </p:txBody>
      </p:sp>
      <p:sp>
        <p:nvSpPr>
          <p:cNvPr id="18" name="Rectangle 17"/>
          <p:cNvSpPr/>
          <p:nvPr/>
        </p:nvSpPr>
        <p:spPr>
          <a:xfrm>
            <a:off x="6145509" y="4361729"/>
            <a:ext cx="1920240" cy="623532"/>
          </a:xfrm>
          <a:prstGeom prst="rect">
            <a:avLst/>
          </a:prstGeom>
          <a:solidFill>
            <a:schemeClr val="tx1">
              <a:lumMod val="65000"/>
            </a:schemeClr>
          </a:solidFill>
          <a:ln w="28575">
            <a:noFill/>
          </a:ln>
          <a:effectLst/>
        </p:spPr>
        <p:style>
          <a:lnRef idx="1">
            <a:schemeClr val="accent1"/>
          </a:lnRef>
          <a:fillRef idx="2">
            <a:schemeClr val="accent1"/>
          </a:fillRef>
          <a:effectRef idx="1">
            <a:schemeClr val="accent1"/>
          </a:effectRef>
          <a:fontRef idx="minor">
            <a:schemeClr val="dk1"/>
          </a:fontRef>
        </p:style>
        <p:txBody>
          <a:bodyPr lIns="121725" tIns="60862" rIns="121725" bIns="60862" rtlCol="0" anchor="ctr"/>
          <a:lstStyle/>
          <a:p>
            <a:pPr algn="ctr"/>
            <a:r>
              <a:rPr lang="en-US" dirty="0" smtClean="0">
                <a:solidFill>
                  <a:schemeClr val="tx1">
                    <a:alpha val="99000"/>
                  </a:schemeClr>
                </a:solidFill>
              </a:rPr>
              <a:t>Devices &amp; Printing</a:t>
            </a:r>
            <a:endParaRPr lang="en-US" dirty="0">
              <a:solidFill>
                <a:schemeClr val="tx1">
                  <a:alpha val="99000"/>
                </a:schemeClr>
              </a:solidFill>
            </a:endParaRPr>
          </a:p>
        </p:txBody>
      </p:sp>
      <p:sp>
        <p:nvSpPr>
          <p:cNvPr id="4" name="Rectangle 3"/>
          <p:cNvSpPr/>
          <p:nvPr/>
        </p:nvSpPr>
        <p:spPr>
          <a:xfrm>
            <a:off x="2940615" y="3841580"/>
            <a:ext cx="3944958" cy="461665"/>
          </a:xfrm>
          <a:prstGeom prst="rect">
            <a:avLst/>
          </a:prstGeom>
        </p:spPr>
        <p:txBody>
          <a:bodyPr wrap="square">
            <a:spAutoFit/>
          </a:bodyPr>
          <a:lstStyle/>
          <a:p>
            <a:pPr algn="ctr"/>
            <a:r>
              <a:rPr lang="en-US" sz="2400" dirty="0" smtClean="0">
                <a:solidFill>
                  <a:schemeClr val="tx1">
                    <a:alpha val="99000"/>
                  </a:schemeClr>
                </a:solidFill>
              </a:rPr>
              <a:t>WinRT APIs</a:t>
            </a:r>
            <a:endParaRPr lang="en-US" sz="2400" dirty="0">
              <a:solidFill>
                <a:schemeClr val="tx1">
                  <a:alpha val="99000"/>
                </a:schemeClr>
              </a:solidFill>
            </a:endParaRPr>
          </a:p>
        </p:txBody>
      </p:sp>
      <p:sp>
        <p:nvSpPr>
          <p:cNvPr id="23" name="Rectangle 22"/>
          <p:cNvSpPr/>
          <p:nvPr/>
        </p:nvSpPr>
        <p:spPr>
          <a:xfrm>
            <a:off x="4098081" y="4361730"/>
            <a:ext cx="1922623" cy="623531"/>
          </a:xfrm>
          <a:prstGeom prst="rect">
            <a:avLst/>
          </a:prstGeom>
          <a:solidFill>
            <a:schemeClr val="tx1">
              <a:lumMod val="65000"/>
            </a:schemeClr>
          </a:solidFill>
          <a:ln w="28575">
            <a:noFill/>
          </a:ln>
          <a:effectLst/>
        </p:spPr>
        <p:style>
          <a:lnRef idx="1">
            <a:schemeClr val="accent1"/>
          </a:lnRef>
          <a:fillRef idx="2">
            <a:schemeClr val="accent1"/>
          </a:fillRef>
          <a:effectRef idx="1">
            <a:schemeClr val="accent1"/>
          </a:effectRef>
          <a:fontRef idx="minor">
            <a:schemeClr val="dk1"/>
          </a:fontRef>
        </p:style>
        <p:txBody>
          <a:bodyPr lIns="121725" tIns="60862" rIns="121725" bIns="60862" rtlCol="0" anchor="ctr"/>
          <a:lstStyle/>
          <a:p>
            <a:pPr algn="ctr"/>
            <a:r>
              <a:rPr lang="en-US" dirty="0" smtClean="0">
                <a:solidFill>
                  <a:schemeClr val="tx1">
                    <a:alpha val="99000"/>
                  </a:schemeClr>
                </a:solidFill>
              </a:rPr>
              <a:t>Graphics &amp; Media </a:t>
            </a:r>
            <a:endParaRPr lang="en-US" dirty="0">
              <a:solidFill>
                <a:schemeClr val="tx1">
                  <a:alpha val="99000"/>
                </a:schemeClr>
              </a:solidFill>
            </a:endParaRPr>
          </a:p>
        </p:txBody>
      </p:sp>
      <p:sp>
        <p:nvSpPr>
          <p:cNvPr id="30" name="Rectangle 29"/>
          <p:cNvSpPr/>
          <p:nvPr/>
        </p:nvSpPr>
        <p:spPr>
          <a:xfrm>
            <a:off x="2400330" y="2175778"/>
            <a:ext cx="2952980" cy="719190"/>
          </a:xfrm>
          <a:prstGeom prst="rect">
            <a:avLst/>
          </a:prstGeom>
          <a:solidFill>
            <a:schemeClr val="tx1">
              <a:lumMod val="75000"/>
            </a:schemeClr>
          </a:solidFill>
          <a:ln>
            <a:noFill/>
          </a:ln>
          <a:effectLst/>
        </p:spPr>
        <p:style>
          <a:lnRef idx="1">
            <a:schemeClr val="accent1"/>
          </a:lnRef>
          <a:fillRef idx="2">
            <a:schemeClr val="accent1"/>
          </a:fillRef>
          <a:effectRef idx="1">
            <a:schemeClr val="accent1"/>
          </a:effectRef>
          <a:fontRef idx="minor">
            <a:schemeClr val="dk1"/>
          </a:fontRef>
        </p:style>
        <p:txBody>
          <a:bodyPr lIns="121725" tIns="60862" rIns="121725" bIns="60862" rtlCol="0" anchor="ctr"/>
          <a:lstStyle/>
          <a:p>
            <a:pPr algn="ctr"/>
            <a:r>
              <a:rPr lang="en-US" sz="2400" dirty="0" smtClean="0">
                <a:solidFill>
                  <a:schemeClr val="tx1">
                    <a:alpha val="99000"/>
                  </a:schemeClr>
                </a:solidFill>
              </a:rPr>
              <a:t>XAML</a:t>
            </a:r>
          </a:p>
        </p:txBody>
      </p:sp>
      <p:sp>
        <p:nvSpPr>
          <p:cNvPr id="32" name="Rectangle 31"/>
          <p:cNvSpPr/>
          <p:nvPr/>
        </p:nvSpPr>
        <p:spPr>
          <a:xfrm>
            <a:off x="5901479" y="2175777"/>
            <a:ext cx="2281602" cy="719191"/>
          </a:xfrm>
          <a:prstGeom prst="rect">
            <a:avLst/>
          </a:prstGeom>
          <a:solidFill>
            <a:srgbClr val="BFBFBF"/>
          </a:solidFill>
          <a:ln>
            <a:noFill/>
          </a:ln>
          <a:effectLst/>
        </p:spPr>
        <p:style>
          <a:lnRef idx="1">
            <a:schemeClr val="accent1"/>
          </a:lnRef>
          <a:fillRef idx="2">
            <a:schemeClr val="accent1"/>
          </a:fillRef>
          <a:effectRef idx="1">
            <a:schemeClr val="accent1"/>
          </a:effectRef>
          <a:fontRef idx="minor">
            <a:schemeClr val="dk1"/>
          </a:fontRef>
        </p:style>
        <p:txBody>
          <a:bodyPr lIns="121725" tIns="60862" rIns="121725" bIns="60862" rtlCol="0" anchor="ctr"/>
          <a:lstStyle/>
          <a:p>
            <a:pPr algn="ctr"/>
            <a:r>
              <a:rPr lang="en-US" sz="2400" dirty="0" smtClean="0">
                <a:solidFill>
                  <a:schemeClr val="tx1">
                    <a:alpha val="99000"/>
                  </a:schemeClr>
                </a:solidFill>
              </a:rPr>
              <a:t>HTML / CSS</a:t>
            </a:r>
          </a:p>
        </p:txBody>
      </p:sp>
      <p:sp>
        <p:nvSpPr>
          <p:cNvPr id="40" name="Rectangle 39"/>
          <p:cNvSpPr/>
          <p:nvPr/>
        </p:nvSpPr>
        <p:spPr>
          <a:xfrm>
            <a:off x="8252771" y="2171232"/>
            <a:ext cx="1066324" cy="2814029"/>
          </a:xfrm>
          <a:prstGeom prst="rect">
            <a:avLst/>
          </a:prstGeom>
          <a:solidFill>
            <a:srgbClr val="BFBFBF"/>
          </a:solidFill>
          <a:ln>
            <a:noFill/>
          </a:ln>
          <a:effectLst/>
        </p:spPr>
        <p:style>
          <a:lnRef idx="1">
            <a:schemeClr val="accent1"/>
          </a:lnRef>
          <a:fillRef idx="2">
            <a:schemeClr val="accent1"/>
          </a:fillRef>
          <a:effectRef idx="1">
            <a:schemeClr val="accent1"/>
          </a:effectRef>
          <a:fontRef idx="minor">
            <a:schemeClr val="dk1"/>
          </a:fontRef>
        </p:style>
        <p:txBody>
          <a:bodyPr lIns="121725" tIns="60862" rIns="121725" bIns="60862" rtlCol="0" anchor="ctr"/>
          <a:lstStyle/>
          <a:p>
            <a:pPr algn="ctr"/>
            <a:r>
              <a:rPr lang="en-US" sz="1400" dirty="0" smtClean="0">
                <a:solidFill>
                  <a:schemeClr val="tx1">
                    <a:alpha val="99000"/>
                  </a:schemeClr>
                </a:solidFill>
              </a:rPr>
              <a:t>HTML</a:t>
            </a:r>
          </a:p>
          <a:p>
            <a:pPr algn="ctr"/>
            <a:r>
              <a:rPr lang="en-US" sz="1400" dirty="0" smtClean="0">
                <a:solidFill>
                  <a:schemeClr val="tx1">
                    <a:alpha val="99000"/>
                  </a:schemeClr>
                </a:solidFill>
              </a:rPr>
              <a:t>JavaScript</a:t>
            </a:r>
          </a:p>
          <a:p>
            <a:pPr algn="ctr"/>
            <a:r>
              <a:rPr lang="en-US" sz="1400" dirty="0" smtClean="0">
                <a:solidFill>
                  <a:schemeClr val="tx1">
                    <a:alpha val="99000"/>
                  </a:schemeClr>
                </a:solidFill>
              </a:rPr>
              <a:t>CSS</a:t>
            </a:r>
          </a:p>
        </p:txBody>
      </p:sp>
      <p:sp>
        <p:nvSpPr>
          <p:cNvPr id="53" name="Rectangle 52"/>
          <p:cNvSpPr/>
          <p:nvPr/>
        </p:nvSpPr>
        <p:spPr>
          <a:xfrm>
            <a:off x="10461461" y="2171232"/>
            <a:ext cx="707326" cy="2814028"/>
          </a:xfrm>
          <a:prstGeom prst="rect">
            <a:avLst/>
          </a:prstGeom>
          <a:solidFill>
            <a:schemeClr val="tx1">
              <a:lumMod val="75000"/>
            </a:schemeClr>
          </a:solidFill>
          <a:ln>
            <a:noFill/>
          </a:ln>
          <a:effectLst/>
        </p:spPr>
        <p:style>
          <a:lnRef idx="1">
            <a:schemeClr val="accent1"/>
          </a:lnRef>
          <a:fillRef idx="2">
            <a:schemeClr val="accent1"/>
          </a:fillRef>
          <a:effectRef idx="1">
            <a:schemeClr val="accent1"/>
          </a:effectRef>
          <a:fontRef idx="minor">
            <a:schemeClr val="dk1"/>
          </a:fontRef>
        </p:style>
        <p:txBody>
          <a:bodyPr lIns="121725" tIns="60862" rIns="121725" bIns="60862" rtlCol="0" anchor="ctr"/>
          <a:lstStyle/>
          <a:p>
            <a:pPr algn="ctr"/>
            <a:endParaRPr lang="en-US" sz="2400" dirty="0">
              <a:solidFill>
                <a:schemeClr val="tx1">
                  <a:alpha val="99000"/>
                </a:schemeClr>
              </a:solidFill>
            </a:endParaRPr>
          </a:p>
        </p:txBody>
      </p:sp>
      <p:sp>
        <p:nvSpPr>
          <p:cNvPr id="54" name="Rectangle 53"/>
          <p:cNvSpPr/>
          <p:nvPr/>
        </p:nvSpPr>
        <p:spPr>
          <a:xfrm>
            <a:off x="9397076" y="2175777"/>
            <a:ext cx="996180" cy="2809483"/>
          </a:xfrm>
          <a:prstGeom prst="rect">
            <a:avLst/>
          </a:prstGeom>
          <a:solidFill>
            <a:schemeClr val="tx1">
              <a:lumMod val="75000"/>
            </a:schemeClr>
          </a:solidFill>
          <a:ln>
            <a:noFill/>
          </a:ln>
          <a:effectLst/>
        </p:spPr>
        <p:style>
          <a:lnRef idx="1">
            <a:schemeClr val="accent1"/>
          </a:lnRef>
          <a:fillRef idx="2">
            <a:schemeClr val="accent1"/>
          </a:fillRef>
          <a:effectRef idx="1">
            <a:schemeClr val="accent1"/>
          </a:effectRef>
          <a:fontRef idx="minor">
            <a:schemeClr val="dk1"/>
          </a:fontRef>
        </p:style>
        <p:txBody>
          <a:bodyPr lIns="121725" tIns="60862" rIns="121725" bIns="60862" rtlCol="0" anchor="ctr"/>
          <a:lstStyle/>
          <a:p>
            <a:pPr algn="ctr"/>
            <a:endParaRPr lang="en-US" sz="2400" dirty="0" smtClean="0">
              <a:solidFill>
                <a:schemeClr val="tx1">
                  <a:alpha val="99000"/>
                </a:schemeClr>
              </a:solidFill>
            </a:endParaRPr>
          </a:p>
        </p:txBody>
      </p:sp>
      <p:sp>
        <p:nvSpPr>
          <p:cNvPr id="55" name="TextBox 54"/>
          <p:cNvSpPr txBox="1"/>
          <p:nvPr/>
        </p:nvSpPr>
        <p:spPr>
          <a:xfrm>
            <a:off x="9499878" y="3272742"/>
            <a:ext cx="790576" cy="615553"/>
          </a:xfrm>
          <a:prstGeom prst="rect">
            <a:avLst/>
          </a:prstGeom>
          <a:noFill/>
        </p:spPr>
        <p:txBody>
          <a:bodyPr wrap="square" lIns="0" tIns="0" rIns="0" bIns="0" rtlCol="0">
            <a:spAutoFit/>
          </a:bodyPr>
          <a:lstStyle/>
          <a:p>
            <a:pPr algn="ctr"/>
            <a:r>
              <a:rPr lang="en-US" sz="2000" dirty="0" smtClean="0">
                <a:solidFill>
                  <a:schemeClr val="tx1">
                    <a:alpha val="99000"/>
                  </a:schemeClr>
                </a:solidFill>
              </a:rPr>
              <a:t>C</a:t>
            </a:r>
          </a:p>
          <a:p>
            <a:pPr algn="ctr"/>
            <a:r>
              <a:rPr lang="en-US" sz="2000" dirty="0" smtClean="0">
                <a:solidFill>
                  <a:schemeClr val="tx1">
                    <a:alpha val="99000"/>
                  </a:schemeClr>
                </a:solidFill>
              </a:rPr>
              <a:t>C++</a:t>
            </a:r>
            <a:endParaRPr lang="en-US" sz="2000" dirty="0">
              <a:solidFill>
                <a:schemeClr val="tx1">
                  <a:alpha val="99000"/>
                </a:schemeClr>
              </a:solidFill>
            </a:endParaRPr>
          </a:p>
        </p:txBody>
      </p:sp>
      <p:sp>
        <p:nvSpPr>
          <p:cNvPr id="57" name="TextBox 56"/>
          <p:cNvSpPr txBox="1"/>
          <p:nvPr/>
        </p:nvSpPr>
        <p:spPr>
          <a:xfrm>
            <a:off x="10500416" y="3270470"/>
            <a:ext cx="629416" cy="615553"/>
          </a:xfrm>
          <a:prstGeom prst="rect">
            <a:avLst/>
          </a:prstGeom>
          <a:noFill/>
        </p:spPr>
        <p:txBody>
          <a:bodyPr wrap="square" lIns="0" tIns="0" rIns="0" bIns="0" rtlCol="0">
            <a:spAutoFit/>
          </a:bodyPr>
          <a:lstStyle/>
          <a:p>
            <a:pPr algn="ctr"/>
            <a:r>
              <a:rPr lang="en-US" sz="2000" dirty="0" smtClean="0">
                <a:solidFill>
                  <a:schemeClr val="tx1">
                    <a:alpha val="99000"/>
                  </a:schemeClr>
                </a:solidFill>
              </a:rPr>
              <a:t>C#</a:t>
            </a:r>
          </a:p>
          <a:p>
            <a:pPr algn="ctr"/>
            <a:r>
              <a:rPr lang="en-US" sz="2000" dirty="0" smtClean="0">
                <a:solidFill>
                  <a:schemeClr val="tx1">
                    <a:alpha val="99000"/>
                  </a:schemeClr>
                </a:solidFill>
              </a:rPr>
              <a:t>VB</a:t>
            </a:r>
          </a:p>
        </p:txBody>
      </p:sp>
      <p:sp>
        <p:nvSpPr>
          <p:cNvPr id="58" name="Rectangle 57"/>
          <p:cNvSpPr/>
          <p:nvPr/>
        </p:nvSpPr>
        <p:spPr>
          <a:xfrm>
            <a:off x="8252771" y="1456316"/>
            <a:ext cx="2921359" cy="631772"/>
          </a:xfrm>
          <a:prstGeom prst="rect">
            <a:avLst/>
          </a:prstGeom>
          <a:solidFill>
            <a:schemeClr val="bg2">
              <a:lumMod val="50000"/>
            </a:schemeClr>
          </a:solidFill>
          <a:ln>
            <a:noFill/>
          </a:ln>
        </p:spPr>
        <p:style>
          <a:lnRef idx="2">
            <a:schemeClr val="accent1"/>
          </a:lnRef>
          <a:fillRef idx="1">
            <a:schemeClr val="lt1"/>
          </a:fillRef>
          <a:effectRef idx="0">
            <a:schemeClr val="accent1"/>
          </a:effectRef>
          <a:fontRef idx="minor">
            <a:schemeClr val="dk1"/>
          </a:fontRef>
        </p:style>
        <p:txBody>
          <a:bodyPr lIns="121725" tIns="60862" rIns="121725" bIns="60862" rtlCol="0" anchor="ctr"/>
          <a:lstStyle/>
          <a:p>
            <a:pPr algn="ctr"/>
            <a:r>
              <a:rPr lang="en-US" sz="2800" dirty="0">
                <a:solidFill>
                  <a:schemeClr val="tx1">
                    <a:alpha val="99000"/>
                  </a:schemeClr>
                </a:solidFill>
              </a:rPr>
              <a:t>Desktop Apps</a:t>
            </a:r>
          </a:p>
        </p:txBody>
      </p:sp>
      <p:sp>
        <p:nvSpPr>
          <p:cNvPr id="33" name="Rectangle 32"/>
          <p:cNvSpPr/>
          <p:nvPr/>
        </p:nvSpPr>
        <p:spPr>
          <a:xfrm>
            <a:off x="9397076" y="5053654"/>
            <a:ext cx="996179" cy="635378"/>
          </a:xfrm>
          <a:prstGeom prst="rect">
            <a:avLst/>
          </a:prstGeom>
          <a:solidFill>
            <a:schemeClr val="tx1">
              <a:lumMod val="75000"/>
            </a:schemeClr>
          </a:solidFill>
          <a:ln>
            <a:noFill/>
          </a:ln>
          <a:effectLst/>
        </p:spPr>
        <p:style>
          <a:lnRef idx="1">
            <a:schemeClr val="accent1"/>
          </a:lnRef>
          <a:fillRef idx="2">
            <a:schemeClr val="accent1"/>
          </a:fillRef>
          <a:effectRef idx="1">
            <a:schemeClr val="accent1"/>
          </a:effectRef>
          <a:fontRef idx="minor">
            <a:schemeClr val="dk1"/>
          </a:fontRef>
        </p:style>
        <p:txBody>
          <a:bodyPr lIns="121725" tIns="60862" rIns="121725" bIns="60862" rtlCol="0" anchor="ctr"/>
          <a:lstStyle/>
          <a:p>
            <a:pPr algn="ctr"/>
            <a:r>
              <a:rPr lang="en-US" sz="2000" dirty="0">
                <a:solidFill>
                  <a:schemeClr val="tx1">
                    <a:alpha val="99000"/>
                  </a:schemeClr>
                </a:solidFill>
              </a:rPr>
              <a:t>Win32</a:t>
            </a:r>
          </a:p>
        </p:txBody>
      </p:sp>
      <p:sp>
        <p:nvSpPr>
          <p:cNvPr id="34" name="Rectangle 33"/>
          <p:cNvSpPr/>
          <p:nvPr/>
        </p:nvSpPr>
        <p:spPr>
          <a:xfrm>
            <a:off x="10461461" y="5053651"/>
            <a:ext cx="707326" cy="635378"/>
          </a:xfrm>
          <a:prstGeom prst="rect">
            <a:avLst/>
          </a:prstGeom>
          <a:solidFill>
            <a:schemeClr val="tx1">
              <a:lumMod val="75000"/>
            </a:schemeClr>
          </a:solidFill>
          <a:ln>
            <a:noFill/>
          </a:ln>
          <a:effectLst/>
        </p:spPr>
        <p:style>
          <a:lnRef idx="1">
            <a:schemeClr val="accent1"/>
          </a:lnRef>
          <a:fillRef idx="2">
            <a:schemeClr val="accent1"/>
          </a:fillRef>
          <a:effectRef idx="1">
            <a:schemeClr val="accent1"/>
          </a:effectRef>
          <a:fontRef idx="minor">
            <a:schemeClr val="dk1"/>
          </a:fontRef>
        </p:style>
        <p:txBody>
          <a:bodyPr lIns="121725" tIns="60862" rIns="121725" bIns="60862" rtlCol="0" anchor="ctr"/>
          <a:lstStyle/>
          <a:p>
            <a:pPr algn="ctr"/>
            <a:r>
              <a:rPr lang="en-US" sz="1600" dirty="0" smtClean="0">
                <a:solidFill>
                  <a:schemeClr val="tx1">
                    <a:alpha val="99000"/>
                  </a:schemeClr>
                </a:solidFill>
              </a:rPr>
              <a:t>.</a:t>
            </a:r>
            <a:r>
              <a:rPr lang="en-US" sz="1600" dirty="0">
                <a:solidFill>
                  <a:schemeClr val="tx1">
                    <a:alpha val="99000"/>
                  </a:schemeClr>
                </a:solidFill>
              </a:rPr>
              <a:t>NET / SL</a:t>
            </a:r>
          </a:p>
        </p:txBody>
      </p:sp>
      <p:sp>
        <p:nvSpPr>
          <p:cNvPr id="35" name="Rectangle 34"/>
          <p:cNvSpPr/>
          <p:nvPr/>
        </p:nvSpPr>
        <p:spPr>
          <a:xfrm>
            <a:off x="8252771" y="5053654"/>
            <a:ext cx="1066324" cy="635378"/>
          </a:xfrm>
          <a:prstGeom prst="rect">
            <a:avLst/>
          </a:prstGeom>
          <a:solidFill>
            <a:srgbClr val="BFBFBF"/>
          </a:solidFill>
          <a:ln>
            <a:noFill/>
          </a:ln>
          <a:effectLst/>
        </p:spPr>
        <p:style>
          <a:lnRef idx="1">
            <a:schemeClr val="accent1"/>
          </a:lnRef>
          <a:fillRef idx="2">
            <a:schemeClr val="accent1"/>
          </a:fillRef>
          <a:effectRef idx="1">
            <a:schemeClr val="accent1"/>
          </a:effectRef>
          <a:fontRef idx="minor">
            <a:schemeClr val="dk1"/>
          </a:fontRef>
        </p:style>
        <p:txBody>
          <a:bodyPr lIns="121725" tIns="60862" rIns="121725" bIns="60862" rtlCol="0" anchor="ctr"/>
          <a:lstStyle/>
          <a:p>
            <a:pPr algn="ctr"/>
            <a:r>
              <a:rPr lang="en-US" sz="1600" dirty="0" smtClean="0">
                <a:solidFill>
                  <a:schemeClr val="tx1">
                    <a:alpha val="99000"/>
                  </a:schemeClr>
                </a:solidFill>
              </a:rPr>
              <a:t>Internet Explorer</a:t>
            </a:r>
            <a:endParaRPr lang="en-US" sz="1600" dirty="0">
              <a:solidFill>
                <a:schemeClr val="tx1">
                  <a:alpha val="99000"/>
                </a:schemeClr>
              </a:solidFill>
            </a:endParaRPr>
          </a:p>
        </p:txBody>
      </p:sp>
      <p:sp>
        <p:nvSpPr>
          <p:cNvPr id="36" name="Rectangle 35"/>
          <p:cNvSpPr/>
          <p:nvPr/>
        </p:nvSpPr>
        <p:spPr>
          <a:xfrm>
            <a:off x="1828225" y="2175778"/>
            <a:ext cx="486953" cy="801935"/>
          </a:xfrm>
          <a:prstGeom prst="rect">
            <a:avLst/>
          </a:prstGeom>
          <a:solidFill>
            <a:schemeClr val="tx1">
              <a:lumMod val="75000"/>
            </a:schemeClr>
          </a:solidFill>
          <a:ln>
            <a:noFill/>
          </a:ln>
          <a:effectLst/>
        </p:spPr>
        <p:style>
          <a:lnRef idx="1">
            <a:schemeClr val="accent1"/>
          </a:lnRef>
          <a:fillRef idx="2">
            <a:schemeClr val="accent1"/>
          </a:fillRef>
          <a:effectRef idx="1">
            <a:schemeClr val="accent1"/>
          </a:effectRef>
          <a:fontRef idx="minor">
            <a:schemeClr val="dk1"/>
          </a:fontRef>
        </p:style>
        <p:txBody>
          <a:bodyPr lIns="121725" tIns="60862" rIns="121725" bIns="60862" rtlCol="0" anchor="ctr"/>
          <a:lstStyle/>
          <a:p>
            <a:pPr algn="ctr"/>
            <a:endParaRPr lang="en-US" sz="2400" dirty="0">
              <a:solidFill>
                <a:schemeClr val="tx1">
                  <a:alpha val="99000"/>
                </a:schemeClr>
              </a:solidFill>
            </a:endParaRPr>
          </a:p>
        </p:txBody>
      </p:sp>
      <p:sp>
        <p:nvSpPr>
          <p:cNvPr id="37" name="Rectangle 36"/>
          <p:cNvSpPr/>
          <p:nvPr/>
        </p:nvSpPr>
        <p:spPr>
          <a:xfrm>
            <a:off x="5436658" y="2175778"/>
            <a:ext cx="392730" cy="814442"/>
          </a:xfrm>
          <a:prstGeom prst="rect">
            <a:avLst/>
          </a:prstGeom>
          <a:solidFill>
            <a:schemeClr val="tx1">
              <a:lumMod val="75000"/>
            </a:schemeClr>
          </a:solidFill>
          <a:ln>
            <a:noFill/>
          </a:ln>
          <a:effectLst/>
        </p:spPr>
        <p:style>
          <a:lnRef idx="1">
            <a:schemeClr val="accent1"/>
          </a:lnRef>
          <a:fillRef idx="2">
            <a:schemeClr val="accent1"/>
          </a:fillRef>
          <a:effectRef idx="1">
            <a:schemeClr val="accent1"/>
          </a:effectRef>
          <a:fontRef idx="minor">
            <a:schemeClr val="dk1"/>
          </a:fontRef>
        </p:style>
        <p:txBody>
          <a:bodyPr lIns="121725" tIns="60862" rIns="121725" bIns="60862" rtlCol="0" anchor="ctr"/>
          <a:lstStyle/>
          <a:p>
            <a:pPr algn="ctr"/>
            <a:endParaRPr lang="en-US" sz="2400" dirty="0">
              <a:solidFill>
                <a:schemeClr val="tx1">
                  <a:alpha val="99000"/>
                </a:schemeClr>
              </a:solidFill>
            </a:endParaRPr>
          </a:p>
        </p:txBody>
      </p:sp>
      <p:sp>
        <p:nvSpPr>
          <p:cNvPr id="38" name="Rectangle 37"/>
          <p:cNvSpPr/>
          <p:nvPr/>
        </p:nvSpPr>
        <p:spPr>
          <a:xfrm rot="16200000">
            <a:off x="402736" y="4453539"/>
            <a:ext cx="1847452" cy="623531"/>
          </a:xfrm>
          <a:prstGeom prst="rect">
            <a:avLst/>
          </a:prstGeom>
          <a:solidFill>
            <a:schemeClr val="bg2">
              <a:lumMod val="20000"/>
              <a:lumOff val="80000"/>
            </a:schemeClr>
          </a:solidFill>
          <a:ln w="28575">
            <a:solidFill>
              <a:schemeClr val="tx1"/>
            </a:solidFill>
          </a:ln>
          <a:effectLst/>
        </p:spPr>
        <p:style>
          <a:lnRef idx="1">
            <a:schemeClr val="accent1"/>
          </a:lnRef>
          <a:fillRef idx="2">
            <a:schemeClr val="accent1"/>
          </a:fillRef>
          <a:effectRef idx="1">
            <a:schemeClr val="accent1"/>
          </a:effectRef>
          <a:fontRef idx="minor">
            <a:schemeClr val="dk1"/>
          </a:fontRef>
        </p:style>
        <p:txBody>
          <a:bodyPr lIns="0" tIns="0" rIns="0" bIns="0" rtlCol="0" anchor="ctr"/>
          <a:lstStyle/>
          <a:p>
            <a:pPr algn="ctr"/>
            <a:r>
              <a:rPr lang="en-US" sz="1400" dirty="0">
                <a:solidFill>
                  <a:schemeClr val="bg1">
                    <a:lumMod val="75000"/>
                    <a:lumOff val="25000"/>
                    <a:alpha val="99000"/>
                  </a:schemeClr>
                </a:solidFill>
              </a:rPr>
              <a:t>System Services</a:t>
            </a:r>
          </a:p>
        </p:txBody>
      </p:sp>
      <p:sp>
        <p:nvSpPr>
          <p:cNvPr id="45" name="Rectangle 44"/>
          <p:cNvSpPr/>
          <p:nvPr/>
        </p:nvSpPr>
        <p:spPr>
          <a:xfrm rot="16200000">
            <a:off x="1012141" y="2193309"/>
            <a:ext cx="628651" cy="623531"/>
          </a:xfrm>
          <a:prstGeom prst="rect">
            <a:avLst/>
          </a:prstGeom>
          <a:solidFill>
            <a:schemeClr val="bg2">
              <a:lumMod val="20000"/>
              <a:lumOff val="80000"/>
            </a:schemeClr>
          </a:solidFill>
          <a:ln w="28575">
            <a:solidFill>
              <a:schemeClr val="tx1"/>
            </a:solidFill>
          </a:ln>
          <a:effectLst/>
        </p:spPr>
        <p:style>
          <a:lnRef idx="1">
            <a:schemeClr val="accent1"/>
          </a:lnRef>
          <a:fillRef idx="2">
            <a:schemeClr val="accent1"/>
          </a:fillRef>
          <a:effectRef idx="1">
            <a:schemeClr val="accent1"/>
          </a:effectRef>
          <a:fontRef idx="minor">
            <a:schemeClr val="dk1"/>
          </a:fontRef>
        </p:style>
        <p:txBody>
          <a:bodyPr lIns="0" tIns="0" rIns="0" bIns="0" rtlCol="0" anchor="ctr"/>
          <a:lstStyle/>
          <a:p>
            <a:pPr algn="ctr"/>
            <a:r>
              <a:rPr lang="en-US" sz="1400" dirty="0">
                <a:solidFill>
                  <a:schemeClr val="bg1">
                    <a:lumMod val="75000"/>
                    <a:lumOff val="25000"/>
                    <a:alpha val="99000"/>
                  </a:schemeClr>
                </a:solidFill>
              </a:rPr>
              <a:t>View</a:t>
            </a:r>
          </a:p>
        </p:txBody>
      </p:sp>
      <p:sp>
        <p:nvSpPr>
          <p:cNvPr id="59" name="Rectangle 58"/>
          <p:cNvSpPr/>
          <p:nvPr/>
        </p:nvSpPr>
        <p:spPr>
          <a:xfrm rot="16200000">
            <a:off x="894066" y="3015600"/>
            <a:ext cx="864794" cy="623531"/>
          </a:xfrm>
          <a:prstGeom prst="rect">
            <a:avLst/>
          </a:prstGeom>
          <a:solidFill>
            <a:schemeClr val="bg2">
              <a:lumMod val="20000"/>
              <a:lumOff val="80000"/>
            </a:schemeClr>
          </a:solidFill>
          <a:ln w="28575">
            <a:solidFill>
              <a:schemeClr val="tx1"/>
            </a:solidFill>
          </a:ln>
          <a:effectLst/>
        </p:spPr>
        <p:style>
          <a:lnRef idx="1">
            <a:schemeClr val="accent1"/>
          </a:lnRef>
          <a:fillRef idx="2">
            <a:schemeClr val="accent1"/>
          </a:fillRef>
          <a:effectRef idx="1">
            <a:schemeClr val="accent1"/>
          </a:effectRef>
          <a:fontRef idx="minor">
            <a:schemeClr val="dk1"/>
          </a:fontRef>
        </p:style>
        <p:txBody>
          <a:bodyPr lIns="0" tIns="0" rIns="0" bIns="0" rtlCol="0" anchor="ctr"/>
          <a:lstStyle/>
          <a:p>
            <a:pPr algn="ctr"/>
            <a:r>
              <a:rPr lang="en-US" sz="1400" dirty="0">
                <a:solidFill>
                  <a:schemeClr val="bg1">
                    <a:lumMod val="75000"/>
                    <a:lumOff val="25000"/>
                    <a:alpha val="99000"/>
                  </a:schemeClr>
                </a:solidFill>
              </a:rPr>
              <a:t>Model Controller</a:t>
            </a:r>
          </a:p>
        </p:txBody>
      </p:sp>
      <p:sp>
        <p:nvSpPr>
          <p:cNvPr id="60" name="Rectangle 59"/>
          <p:cNvSpPr/>
          <p:nvPr/>
        </p:nvSpPr>
        <p:spPr>
          <a:xfrm rot="16200000">
            <a:off x="1003730" y="5795529"/>
            <a:ext cx="645460" cy="623531"/>
          </a:xfrm>
          <a:prstGeom prst="rect">
            <a:avLst/>
          </a:prstGeom>
          <a:solidFill>
            <a:schemeClr val="accent2">
              <a:lumMod val="20000"/>
              <a:lumOff val="80000"/>
            </a:schemeClr>
          </a:solidFill>
          <a:ln w="28575">
            <a:solidFill>
              <a:schemeClr val="tx1"/>
            </a:solidFill>
          </a:ln>
          <a:effectLst/>
        </p:spPr>
        <p:style>
          <a:lnRef idx="1">
            <a:schemeClr val="accent1"/>
          </a:lnRef>
          <a:fillRef idx="2">
            <a:schemeClr val="accent1"/>
          </a:fillRef>
          <a:effectRef idx="1">
            <a:schemeClr val="accent1"/>
          </a:effectRef>
          <a:fontRef idx="minor">
            <a:schemeClr val="dk1"/>
          </a:fontRef>
        </p:style>
        <p:txBody>
          <a:bodyPr lIns="0" tIns="0" rIns="0" bIns="0" rtlCol="0" anchor="ctr"/>
          <a:lstStyle/>
          <a:p>
            <a:pPr algn="ctr"/>
            <a:r>
              <a:rPr lang="en-US" sz="1400" dirty="0">
                <a:solidFill>
                  <a:schemeClr val="bg1">
                    <a:lumMod val="75000"/>
                    <a:lumOff val="25000"/>
                    <a:alpha val="99000"/>
                  </a:schemeClr>
                </a:solidFill>
              </a:rPr>
              <a:t>Core</a:t>
            </a:r>
          </a:p>
        </p:txBody>
      </p:sp>
      <p:grpSp>
        <p:nvGrpSpPr>
          <p:cNvPr id="3" name="Group 2"/>
          <p:cNvGrpSpPr/>
          <p:nvPr/>
        </p:nvGrpSpPr>
        <p:grpSpPr>
          <a:xfrm>
            <a:off x="1009223" y="3838257"/>
            <a:ext cx="10154094" cy="2590795"/>
            <a:chOff x="987707" y="3827499"/>
            <a:chExt cx="10154094" cy="2590795"/>
          </a:xfrm>
        </p:grpSpPr>
        <p:sp>
          <p:nvSpPr>
            <p:cNvPr id="48" name="Rectangle 47"/>
            <p:cNvSpPr/>
            <p:nvPr/>
          </p:nvSpPr>
          <p:spPr>
            <a:xfrm>
              <a:off x="1801367" y="5760959"/>
              <a:ext cx="9340434" cy="645459"/>
            </a:xfrm>
            <a:prstGeom prst="rect">
              <a:avLst/>
            </a:prstGeom>
            <a:solidFill>
              <a:schemeClr val="accent2"/>
            </a:solidFill>
            <a:ln>
              <a:noFill/>
            </a:ln>
            <a:effectLst/>
          </p:spPr>
          <p:style>
            <a:lnRef idx="1">
              <a:schemeClr val="accent3"/>
            </a:lnRef>
            <a:fillRef idx="2">
              <a:schemeClr val="accent3"/>
            </a:fillRef>
            <a:effectRef idx="1">
              <a:schemeClr val="accent3"/>
            </a:effectRef>
            <a:fontRef idx="minor">
              <a:schemeClr val="dk1"/>
            </a:fontRef>
          </p:style>
          <p:txBody>
            <a:bodyPr lIns="121725" tIns="60862" rIns="121725" bIns="60862" rtlCol="0" anchor="ctr"/>
            <a:lstStyle/>
            <a:p>
              <a:pPr algn="ctr"/>
              <a:r>
                <a:rPr lang="en-US" sz="2800" dirty="0" smtClean="0">
                  <a:solidFill>
                    <a:schemeClr val="tx1">
                      <a:alpha val="99000"/>
                    </a:schemeClr>
                  </a:solidFill>
                </a:rPr>
                <a:t>Windows Core OS Services</a:t>
              </a:r>
              <a:endParaRPr lang="en-US" sz="2800" dirty="0">
                <a:solidFill>
                  <a:schemeClr val="tx1">
                    <a:alpha val="99000"/>
                  </a:schemeClr>
                </a:solidFill>
              </a:endParaRPr>
            </a:p>
          </p:txBody>
        </p:sp>
        <p:sp>
          <p:nvSpPr>
            <p:cNvPr id="49" name="Rectangle 48"/>
            <p:cNvSpPr/>
            <p:nvPr/>
          </p:nvSpPr>
          <p:spPr>
            <a:xfrm>
              <a:off x="1801238" y="3827499"/>
              <a:ext cx="6352411" cy="1849799"/>
            </a:xfrm>
            <a:prstGeom prst="rect">
              <a:avLst/>
            </a:prstGeom>
            <a:solidFill>
              <a:schemeClr val="bg2"/>
            </a:solidFill>
            <a:ln>
              <a:noFill/>
            </a:ln>
            <a:effectLst/>
          </p:spPr>
          <p:style>
            <a:lnRef idx="1">
              <a:schemeClr val="accent1"/>
            </a:lnRef>
            <a:fillRef idx="2">
              <a:schemeClr val="accent1"/>
            </a:fillRef>
            <a:effectRef idx="1">
              <a:schemeClr val="accent1"/>
            </a:effectRef>
            <a:fontRef idx="minor">
              <a:schemeClr val="dk1"/>
            </a:fontRef>
          </p:style>
          <p:txBody>
            <a:bodyPr lIns="121725" tIns="60862" rIns="121725" bIns="60862" rtlCol="0" anchor="ctr"/>
            <a:lstStyle/>
            <a:p>
              <a:pPr algn="ctr"/>
              <a:endParaRPr lang="en-US" sz="2400" dirty="0" smtClean="0">
                <a:solidFill>
                  <a:schemeClr val="tx1">
                    <a:alpha val="99000"/>
                  </a:schemeClr>
                </a:solidFill>
              </a:endParaRPr>
            </a:p>
          </p:txBody>
        </p:sp>
        <p:sp>
          <p:nvSpPr>
            <p:cNvPr id="50" name="Rectangle 49"/>
            <p:cNvSpPr/>
            <p:nvPr/>
          </p:nvSpPr>
          <p:spPr>
            <a:xfrm>
              <a:off x="1916543" y="4349999"/>
              <a:ext cx="2036218" cy="623531"/>
            </a:xfrm>
            <a:prstGeom prst="rect">
              <a:avLst/>
            </a:prstGeom>
            <a:solidFill>
              <a:schemeClr val="bg2">
                <a:lumMod val="75000"/>
              </a:schemeClr>
            </a:solidFill>
            <a:ln w="28575">
              <a:noFill/>
            </a:ln>
            <a:effectLst/>
          </p:spPr>
          <p:style>
            <a:lnRef idx="1">
              <a:schemeClr val="accent1"/>
            </a:lnRef>
            <a:fillRef idx="2">
              <a:schemeClr val="accent1"/>
            </a:fillRef>
            <a:effectRef idx="1">
              <a:schemeClr val="accent1"/>
            </a:effectRef>
            <a:fontRef idx="minor">
              <a:schemeClr val="dk1"/>
            </a:fontRef>
          </p:style>
          <p:txBody>
            <a:bodyPr lIns="121725" tIns="60862" rIns="121725" bIns="60862" rtlCol="0" anchor="ctr"/>
            <a:lstStyle/>
            <a:p>
              <a:pPr algn="ctr"/>
              <a:r>
                <a:rPr lang="en-US" dirty="0" smtClean="0">
                  <a:solidFill>
                    <a:schemeClr val="tx1">
                      <a:alpha val="99000"/>
                    </a:schemeClr>
                  </a:solidFill>
                </a:rPr>
                <a:t>Communication</a:t>
              </a:r>
            </a:p>
            <a:p>
              <a:pPr algn="ctr"/>
              <a:r>
                <a:rPr lang="en-US" dirty="0" smtClean="0">
                  <a:solidFill>
                    <a:schemeClr val="tx1">
                      <a:alpha val="99000"/>
                    </a:schemeClr>
                  </a:solidFill>
                </a:rPr>
                <a:t> &amp; Data</a:t>
              </a:r>
              <a:endParaRPr lang="en-US" dirty="0">
                <a:solidFill>
                  <a:schemeClr val="tx1">
                    <a:alpha val="99000"/>
                  </a:schemeClr>
                </a:solidFill>
              </a:endParaRPr>
            </a:p>
          </p:txBody>
        </p:sp>
        <p:sp>
          <p:nvSpPr>
            <p:cNvPr id="51" name="Rectangle 50"/>
            <p:cNvSpPr/>
            <p:nvPr/>
          </p:nvSpPr>
          <p:spPr>
            <a:xfrm>
              <a:off x="1916543" y="5089423"/>
              <a:ext cx="6122220" cy="476034"/>
            </a:xfrm>
            <a:prstGeom prst="rect">
              <a:avLst/>
            </a:prstGeom>
            <a:solidFill>
              <a:schemeClr val="bg2">
                <a:lumMod val="75000"/>
              </a:schemeClr>
            </a:solidFill>
            <a:ln w="28575">
              <a:noFill/>
            </a:ln>
            <a:effectLst/>
          </p:spPr>
          <p:style>
            <a:lnRef idx="1">
              <a:schemeClr val="accent1"/>
            </a:lnRef>
            <a:fillRef idx="2">
              <a:schemeClr val="accent1"/>
            </a:fillRef>
            <a:effectRef idx="1">
              <a:schemeClr val="accent1"/>
            </a:effectRef>
            <a:fontRef idx="minor">
              <a:schemeClr val="dk1"/>
            </a:fontRef>
          </p:style>
          <p:txBody>
            <a:bodyPr lIns="121725" tIns="60862" rIns="121725" bIns="60862" rtlCol="0" anchor="ctr"/>
            <a:lstStyle/>
            <a:p>
              <a:pPr algn="ctr"/>
              <a:r>
                <a:rPr lang="en-US" dirty="0" smtClean="0">
                  <a:solidFill>
                    <a:schemeClr val="tx1">
                      <a:alpha val="99000"/>
                    </a:schemeClr>
                  </a:solidFill>
                </a:rPr>
                <a:t>Application Model</a:t>
              </a:r>
              <a:endParaRPr lang="en-US" dirty="0">
                <a:solidFill>
                  <a:schemeClr val="tx1">
                    <a:alpha val="99000"/>
                  </a:schemeClr>
                </a:solidFill>
              </a:endParaRPr>
            </a:p>
          </p:txBody>
        </p:sp>
        <p:sp>
          <p:nvSpPr>
            <p:cNvPr id="52" name="Rectangle 51"/>
            <p:cNvSpPr/>
            <p:nvPr/>
          </p:nvSpPr>
          <p:spPr>
            <a:xfrm>
              <a:off x="6118522" y="4349998"/>
              <a:ext cx="1920240" cy="623532"/>
            </a:xfrm>
            <a:prstGeom prst="rect">
              <a:avLst/>
            </a:prstGeom>
            <a:solidFill>
              <a:schemeClr val="bg2">
                <a:lumMod val="75000"/>
              </a:schemeClr>
            </a:solidFill>
            <a:ln w="28575">
              <a:noFill/>
            </a:ln>
            <a:effectLst/>
          </p:spPr>
          <p:style>
            <a:lnRef idx="1">
              <a:schemeClr val="accent1"/>
            </a:lnRef>
            <a:fillRef idx="2">
              <a:schemeClr val="accent1"/>
            </a:fillRef>
            <a:effectRef idx="1">
              <a:schemeClr val="accent1"/>
            </a:effectRef>
            <a:fontRef idx="minor">
              <a:schemeClr val="dk1"/>
            </a:fontRef>
          </p:style>
          <p:txBody>
            <a:bodyPr lIns="121725" tIns="60862" rIns="121725" bIns="60862" rtlCol="0" anchor="ctr"/>
            <a:lstStyle/>
            <a:p>
              <a:pPr algn="ctr"/>
              <a:r>
                <a:rPr lang="en-US" dirty="0" smtClean="0">
                  <a:solidFill>
                    <a:schemeClr val="tx1">
                      <a:alpha val="99000"/>
                    </a:schemeClr>
                  </a:solidFill>
                </a:rPr>
                <a:t>Devices &amp; Printing</a:t>
              </a:r>
              <a:endParaRPr lang="en-US" dirty="0">
                <a:solidFill>
                  <a:schemeClr val="tx1">
                    <a:alpha val="99000"/>
                  </a:schemeClr>
                </a:solidFill>
              </a:endParaRPr>
            </a:p>
          </p:txBody>
        </p:sp>
        <p:sp>
          <p:nvSpPr>
            <p:cNvPr id="56" name="Rectangle 55"/>
            <p:cNvSpPr/>
            <p:nvPr/>
          </p:nvSpPr>
          <p:spPr>
            <a:xfrm>
              <a:off x="4071094" y="4349999"/>
              <a:ext cx="1922623" cy="623531"/>
            </a:xfrm>
            <a:prstGeom prst="rect">
              <a:avLst/>
            </a:prstGeom>
            <a:solidFill>
              <a:schemeClr val="bg2">
                <a:lumMod val="75000"/>
              </a:schemeClr>
            </a:solidFill>
            <a:ln w="28575">
              <a:noFill/>
            </a:ln>
            <a:effectLst/>
          </p:spPr>
          <p:style>
            <a:lnRef idx="1">
              <a:schemeClr val="accent1"/>
            </a:lnRef>
            <a:fillRef idx="2">
              <a:schemeClr val="accent1"/>
            </a:fillRef>
            <a:effectRef idx="1">
              <a:schemeClr val="accent1"/>
            </a:effectRef>
            <a:fontRef idx="minor">
              <a:schemeClr val="dk1"/>
            </a:fontRef>
          </p:style>
          <p:txBody>
            <a:bodyPr lIns="121725" tIns="60862" rIns="121725" bIns="60862" rtlCol="0" anchor="ctr"/>
            <a:lstStyle/>
            <a:p>
              <a:pPr algn="ctr"/>
              <a:r>
                <a:rPr lang="en-US" dirty="0" smtClean="0">
                  <a:solidFill>
                    <a:schemeClr val="tx1">
                      <a:alpha val="99000"/>
                    </a:schemeClr>
                  </a:solidFill>
                </a:rPr>
                <a:t>Graphics &amp; Media </a:t>
              </a:r>
              <a:endParaRPr lang="en-US" dirty="0">
                <a:solidFill>
                  <a:schemeClr val="tx1">
                    <a:alpha val="99000"/>
                  </a:schemeClr>
                </a:solidFill>
              </a:endParaRPr>
            </a:p>
          </p:txBody>
        </p:sp>
        <p:sp>
          <p:nvSpPr>
            <p:cNvPr id="61" name="Rectangle 60"/>
            <p:cNvSpPr/>
            <p:nvPr/>
          </p:nvSpPr>
          <p:spPr>
            <a:xfrm rot="16200000">
              <a:off x="375749" y="4441808"/>
              <a:ext cx="1847452" cy="623531"/>
            </a:xfrm>
            <a:prstGeom prst="rect">
              <a:avLst/>
            </a:prstGeom>
            <a:solidFill>
              <a:schemeClr val="bg2">
                <a:lumMod val="20000"/>
                <a:lumOff val="80000"/>
              </a:schemeClr>
            </a:solidFill>
            <a:ln w="28575">
              <a:solidFill>
                <a:schemeClr val="tx1"/>
              </a:solidFill>
            </a:ln>
            <a:effectLst/>
          </p:spPr>
          <p:style>
            <a:lnRef idx="1">
              <a:schemeClr val="accent1"/>
            </a:lnRef>
            <a:fillRef idx="2">
              <a:schemeClr val="accent1"/>
            </a:fillRef>
            <a:effectRef idx="1">
              <a:schemeClr val="accent1"/>
            </a:effectRef>
            <a:fontRef idx="minor">
              <a:schemeClr val="dk1"/>
            </a:fontRef>
          </p:style>
          <p:txBody>
            <a:bodyPr lIns="0" tIns="0" rIns="0" bIns="0" rtlCol="0" anchor="ctr"/>
            <a:lstStyle/>
            <a:p>
              <a:pPr algn="ctr"/>
              <a:r>
                <a:rPr lang="en-US" sz="1400" dirty="0" smtClean="0">
                  <a:solidFill>
                    <a:schemeClr val="bg1">
                      <a:lumMod val="75000"/>
                      <a:lumOff val="25000"/>
                      <a:alpha val="99000"/>
                    </a:schemeClr>
                  </a:solidFill>
                </a:rPr>
                <a:t>System Services</a:t>
              </a:r>
              <a:endParaRPr lang="en-US" sz="1400" dirty="0">
                <a:solidFill>
                  <a:schemeClr val="bg1">
                    <a:lumMod val="75000"/>
                    <a:lumOff val="25000"/>
                    <a:alpha val="99000"/>
                  </a:schemeClr>
                </a:solidFill>
              </a:endParaRPr>
            </a:p>
          </p:txBody>
        </p:sp>
        <p:sp>
          <p:nvSpPr>
            <p:cNvPr id="62" name="Rectangle 61"/>
            <p:cNvSpPr/>
            <p:nvPr/>
          </p:nvSpPr>
          <p:spPr>
            <a:xfrm rot="16200000">
              <a:off x="976743" y="5783798"/>
              <a:ext cx="645460" cy="623531"/>
            </a:xfrm>
            <a:prstGeom prst="rect">
              <a:avLst/>
            </a:prstGeom>
            <a:solidFill>
              <a:schemeClr val="accent2">
                <a:lumMod val="20000"/>
                <a:lumOff val="80000"/>
              </a:schemeClr>
            </a:solidFill>
            <a:ln w="28575">
              <a:solidFill>
                <a:schemeClr val="tx1"/>
              </a:solidFill>
            </a:ln>
            <a:effectLst/>
          </p:spPr>
          <p:style>
            <a:lnRef idx="1">
              <a:schemeClr val="accent1"/>
            </a:lnRef>
            <a:fillRef idx="2">
              <a:schemeClr val="accent1"/>
            </a:fillRef>
            <a:effectRef idx="1">
              <a:schemeClr val="accent1"/>
            </a:effectRef>
            <a:fontRef idx="minor">
              <a:schemeClr val="dk1"/>
            </a:fontRef>
          </p:style>
          <p:txBody>
            <a:bodyPr lIns="0" tIns="0" rIns="0" bIns="0" rtlCol="0" anchor="ctr"/>
            <a:lstStyle/>
            <a:p>
              <a:pPr algn="ctr"/>
              <a:r>
                <a:rPr lang="en-US" sz="1400" dirty="0" smtClean="0">
                  <a:solidFill>
                    <a:schemeClr val="bg1">
                      <a:lumMod val="75000"/>
                      <a:lumOff val="25000"/>
                      <a:alpha val="99000"/>
                    </a:schemeClr>
                  </a:solidFill>
                </a:rPr>
                <a:t>Core</a:t>
              </a:r>
              <a:endParaRPr lang="en-US" sz="1400" dirty="0">
                <a:solidFill>
                  <a:schemeClr val="bg1">
                    <a:lumMod val="75000"/>
                    <a:lumOff val="25000"/>
                    <a:alpha val="99000"/>
                  </a:schemeClr>
                </a:solidFill>
              </a:endParaRPr>
            </a:p>
          </p:txBody>
        </p:sp>
      </p:grpSp>
    </p:spTree>
    <p:extLst>
      <p:ext uri="{BB962C8B-B14F-4D97-AF65-F5344CB8AC3E}">
        <p14:creationId xmlns:p14="http://schemas.microsoft.com/office/powerpoint/2010/main" val="39185521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mph" presetSubtype="2" fill="hold" nodeType="clickEffect">
                                  <p:stCondLst>
                                    <p:cond delay="0"/>
                                  </p:stCondLst>
                                  <p:childTnLst>
                                    <p:animClr clrSpc="rgb" dir="cw">
                                      <p:cBhvr>
                                        <p:cTn id="6" dur="500" fill="hold"/>
                                        <p:tgtEl>
                                          <p:spTgt spid="32"/>
                                        </p:tgtEl>
                                        <p:attrNameLst>
                                          <p:attrName>fillcolor</p:attrName>
                                        </p:attrNameLst>
                                      </p:cBhvr>
                                      <p:to>
                                        <a:schemeClr val="bg2"/>
                                      </p:to>
                                    </p:animClr>
                                    <p:set>
                                      <p:cBhvr>
                                        <p:cTn id="7" dur="500" fill="hold"/>
                                        <p:tgtEl>
                                          <p:spTgt spid="32"/>
                                        </p:tgtEl>
                                        <p:attrNameLst>
                                          <p:attrName>fill.type</p:attrName>
                                        </p:attrNameLst>
                                      </p:cBhvr>
                                      <p:to>
                                        <p:strVal val="solid"/>
                                      </p:to>
                                    </p:set>
                                    <p:set>
                                      <p:cBhvr>
                                        <p:cTn id="8" dur="500" fill="hold"/>
                                        <p:tgtEl>
                                          <p:spTgt spid="32"/>
                                        </p:tgtEl>
                                        <p:attrNameLst>
                                          <p:attrName>fill.on</p:attrName>
                                        </p:attrNameLst>
                                      </p:cBhvr>
                                      <p:to>
                                        <p:strVal val="true"/>
                                      </p:to>
                                    </p:set>
                                  </p:childTnLst>
                                </p:cTn>
                              </p:par>
                              <p:par>
                                <p:cTn id="9" presetID="1" presetClass="emph" presetSubtype="2" fill="hold" nodeType="withEffect">
                                  <p:stCondLst>
                                    <p:cond delay="0"/>
                                  </p:stCondLst>
                                  <p:childTnLst>
                                    <p:animClr clrSpc="rgb" dir="cw">
                                      <p:cBhvr>
                                        <p:cTn id="10" dur="500" fill="hold"/>
                                        <p:tgtEl>
                                          <p:spTgt spid="41"/>
                                        </p:tgtEl>
                                        <p:attrNameLst>
                                          <p:attrName>fillcolor</p:attrName>
                                        </p:attrNameLst>
                                      </p:cBhvr>
                                      <p:to>
                                        <a:schemeClr val="bg2"/>
                                      </p:to>
                                    </p:animClr>
                                    <p:set>
                                      <p:cBhvr>
                                        <p:cTn id="11" dur="500" fill="hold"/>
                                        <p:tgtEl>
                                          <p:spTgt spid="41"/>
                                        </p:tgtEl>
                                        <p:attrNameLst>
                                          <p:attrName>fill.type</p:attrName>
                                        </p:attrNameLst>
                                      </p:cBhvr>
                                      <p:to>
                                        <p:strVal val="solid"/>
                                      </p:to>
                                    </p:set>
                                    <p:set>
                                      <p:cBhvr>
                                        <p:cTn id="12" dur="500" fill="hold"/>
                                        <p:tgtEl>
                                          <p:spTgt spid="41"/>
                                        </p:tgtEl>
                                        <p:attrNameLst>
                                          <p:attrName>fill.on</p:attrName>
                                        </p:attrNameLst>
                                      </p:cBhvr>
                                      <p:to>
                                        <p:strVal val="true"/>
                                      </p:to>
                                    </p:set>
                                  </p:childTnLst>
                                </p:cTn>
                              </p:par>
                            </p:childTnLst>
                          </p:cTn>
                        </p:par>
                      </p:childTnLst>
                    </p:cTn>
                  </p:par>
                  <p:par>
                    <p:cTn id="13" fill="hold">
                      <p:stCondLst>
                        <p:cond delay="indefinite"/>
                      </p:stCondLst>
                      <p:childTnLst>
                        <p:par>
                          <p:cTn id="14" fill="hold">
                            <p:stCondLst>
                              <p:cond delay="0"/>
                            </p:stCondLst>
                            <p:childTnLst>
                              <p:par>
                                <p:cTn id="15" presetID="1" presetClass="emph" presetSubtype="2" fill="hold" nodeType="clickEffect">
                                  <p:stCondLst>
                                    <p:cond delay="0"/>
                                  </p:stCondLst>
                                  <p:childTnLst>
                                    <p:animClr clrSpc="rgb" dir="cw">
                                      <p:cBhvr>
                                        <p:cTn id="16" dur="2000" fill="hold"/>
                                        <p:tgtEl>
                                          <p:spTgt spid="40"/>
                                        </p:tgtEl>
                                        <p:attrNameLst>
                                          <p:attrName>fillcolor</p:attrName>
                                        </p:attrNameLst>
                                      </p:cBhvr>
                                      <p:to>
                                        <a:srgbClr val="55D455"/>
                                      </p:to>
                                    </p:animClr>
                                    <p:set>
                                      <p:cBhvr>
                                        <p:cTn id="17" dur="2000" fill="hold"/>
                                        <p:tgtEl>
                                          <p:spTgt spid="40"/>
                                        </p:tgtEl>
                                        <p:attrNameLst>
                                          <p:attrName>fill.type</p:attrName>
                                        </p:attrNameLst>
                                      </p:cBhvr>
                                      <p:to>
                                        <p:strVal val="solid"/>
                                      </p:to>
                                    </p:set>
                                    <p:set>
                                      <p:cBhvr>
                                        <p:cTn id="18" dur="2000" fill="hold"/>
                                        <p:tgtEl>
                                          <p:spTgt spid="40"/>
                                        </p:tgtEl>
                                        <p:attrNameLst>
                                          <p:attrName>fill.on</p:attrName>
                                        </p:attrNameLst>
                                      </p:cBhvr>
                                      <p:to>
                                        <p:strVal val="true"/>
                                      </p:to>
                                    </p:set>
                                  </p:childTnLst>
                                </p:cTn>
                              </p:par>
                              <p:par>
                                <p:cTn id="19" presetID="1" presetClass="emph" presetSubtype="2" fill="hold" nodeType="withEffect">
                                  <p:stCondLst>
                                    <p:cond delay="0"/>
                                  </p:stCondLst>
                                  <p:childTnLst>
                                    <p:animClr clrSpc="rgb" dir="cw">
                                      <p:cBhvr>
                                        <p:cTn id="20" dur="2000" fill="hold"/>
                                        <p:tgtEl>
                                          <p:spTgt spid="35"/>
                                        </p:tgtEl>
                                        <p:attrNameLst>
                                          <p:attrName>fillcolor</p:attrName>
                                        </p:attrNameLst>
                                      </p:cBhvr>
                                      <p:to>
                                        <a:srgbClr val="55D455"/>
                                      </p:to>
                                    </p:animClr>
                                    <p:set>
                                      <p:cBhvr>
                                        <p:cTn id="21" dur="2000" fill="hold"/>
                                        <p:tgtEl>
                                          <p:spTgt spid="35"/>
                                        </p:tgtEl>
                                        <p:attrNameLst>
                                          <p:attrName>fill.type</p:attrName>
                                        </p:attrNameLst>
                                      </p:cBhvr>
                                      <p:to>
                                        <p:strVal val="solid"/>
                                      </p:to>
                                    </p:set>
                                    <p:set>
                                      <p:cBhvr>
                                        <p:cTn id="22" dur="2000" fill="hold"/>
                                        <p:tgtEl>
                                          <p:spTgt spid="35"/>
                                        </p:tgtEl>
                                        <p:attrNameLst>
                                          <p:attrName>fill.on</p:attrName>
                                        </p:attrNameLst>
                                      </p:cBhvr>
                                      <p:to>
                                        <p:strVal val="true"/>
                                      </p:to>
                                    </p:se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3"/>
                                        </p:tgtEl>
                                        <p:attrNameLst>
                                          <p:attrName>style.visibility</p:attrName>
                                        </p:attrNameLst>
                                      </p:cBhvr>
                                      <p:to>
                                        <p:strVal val="visible"/>
                                      </p:to>
                                    </p:set>
                                    <p:animEffect transition="in" filter="fade">
                                      <p:cBhvr>
                                        <p:cTn id="2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9112" y="2971952"/>
            <a:ext cx="11149013" cy="914096"/>
          </a:xfrm>
        </p:spPr>
        <p:txBody>
          <a:bodyPr/>
          <a:lstStyle/>
          <a:p>
            <a:r>
              <a:rPr lang="en-US" dirty="0" smtClean="0"/>
              <a:t>More web standards</a:t>
            </a:r>
            <a:endParaRPr lang="en-US" dirty="0"/>
          </a:p>
        </p:txBody>
      </p:sp>
    </p:spTree>
    <p:extLst>
      <p:ext uri="{BB962C8B-B14F-4D97-AF65-F5344CB8AC3E}">
        <p14:creationId xmlns:p14="http://schemas.microsoft.com/office/powerpoint/2010/main" val="14025855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9113" y="228600"/>
            <a:ext cx="12082257" cy="812531"/>
          </a:xfrm>
        </p:spPr>
        <p:txBody>
          <a:bodyPr/>
          <a:lstStyle/>
          <a:p>
            <a:r>
              <a:rPr lang="en-US" sz="5900" b="1" dirty="0"/>
              <a:t>IE9 </a:t>
            </a:r>
            <a:r>
              <a:rPr lang="en-US" sz="5900" dirty="0"/>
              <a:t>hardware-accelerated platform</a:t>
            </a:r>
          </a:p>
        </p:txBody>
      </p:sp>
      <p:sp>
        <p:nvSpPr>
          <p:cNvPr id="7" name="Content Placeholder 6"/>
          <p:cNvSpPr>
            <a:spLocks noGrp="1"/>
          </p:cNvSpPr>
          <p:nvPr>
            <p:ph type="body" sz="quarter" idx="10"/>
          </p:nvPr>
        </p:nvSpPr>
        <p:spPr>
          <a:xfrm>
            <a:off x="519906" y="1195457"/>
            <a:ext cx="11149013" cy="5124449"/>
          </a:xfrm>
        </p:spPr>
        <p:txBody>
          <a:bodyPr numCol="3" spcCol="609493">
            <a:noAutofit/>
          </a:bodyPr>
          <a:lstStyle/>
          <a:p>
            <a:pPr marL="0" indent="0">
              <a:spcBef>
                <a:spcPts val="2400"/>
              </a:spcBef>
              <a:buNone/>
            </a:pPr>
            <a:r>
              <a:rPr lang="en-US" sz="2100" dirty="0"/>
              <a:t>CSS 2D Transforms</a:t>
            </a:r>
          </a:p>
          <a:p>
            <a:pPr marL="0" indent="0">
              <a:spcBef>
                <a:spcPts val="2400"/>
              </a:spcBef>
              <a:buNone/>
            </a:pPr>
            <a:r>
              <a:rPr lang="en-US" sz="2100" dirty="0"/>
              <a:t>CSS Backgrounds &amp; Borders</a:t>
            </a:r>
          </a:p>
          <a:p>
            <a:pPr marL="0" indent="0">
              <a:spcBef>
                <a:spcPts val="2400"/>
              </a:spcBef>
              <a:buNone/>
            </a:pPr>
            <a:r>
              <a:rPr lang="en-US" sz="2100" dirty="0"/>
              <a:t>CSS Color</a:t>
            </a:r>
          </a:p>
          <a:p>
            <a:pPr marL="0" indent="0">
              <a:spcBef>
                <a:spcPts val="2400"/>
              </a:spcBef>
              <a:buNone/>
            </a:pPr>
            <a:r>
              <a:rPr lang="en-US" sz="2100" dirty="0"/>
              <a:t>CSS Fonts</a:t>
            </a:r>
          </a:p>
          <a:p>
            <a:pPr marL="0" indent="0">
              <a:spcBef>
                <a:spcPts val="2400"/>
              </a:spcBef>
              <a:buNone/>
            </a:pPr>
            <a:r>
              <a:rPr lang="en-US" sz="2100" dirty="0"/>
              <a:t>CSS Media Queries</a:t>
            </a:r>
          </a:p>
          <a:p>
            <a:pPr marL="0" indent="0">
              <a:spcBef>
                <a:spcPts val="2400"/>
              </a:spcBef>
              <a:buNone/>
            </a:pPr>
            <a:r>
              <a:rPr lang="en-US" sz="2100" dirty="0"/>
              <a:t>CSS Namespaces</a:t>
            </a:r>
          </a:p>
          <a:p>
            <a:pPr marL="0" indent="0">
              <a:spcBef>
                <a:spcPts val="2400"/>
              </a:spcBef>
              <a:buNone/>
            </a:pPr>
            <a:r>
              <a:rPr lang="en-US" sz="2100" dirty="0"/>
              <a:t>CSS OM Views</a:t>
            </a:r>
          </a:p>
          <a:p>
            <a:pPr marL="0" indent="0">
              <a:spcBef>
                <a:spcPts val="2400"/>
              </a:spcBef>
              <a:buNone/>
            </a:pPr>
            <a:r>
              <a:rPr lang="en-US" sz="2100" dirty="0"/>
              <a:t>CSS Selectors</a:t>
            </a:r>
          </a:p>
          <a:p>
            <a:pPr marL="0" indent="0">
              <a:spcBef>
                <a:spcPts val="2400"/>
              </a:spcBef>
              <a:buNone/>
            </a:pPr>
            <a:r>
              <a:rPr lang="en-US" sz="2100" dirty="0"/>
              <a:t>CSS Values and Units</a:t>
            </a:r>
          </a:p>
          <a:p>
            <a:pPr marL="0" indent="0">
              <a:spcBef>
                <a:spcPts val="2400"/>
              </a:spcBef>
              <a:buNone/>
            </a:pPr>
            <a:r>
              <a:rPr lang="en-US" sz="2100" dirty="0"/>
              <a:t>Data URI</a:t>
            </a:r>
          </a:p>
          <a:p>
            <a:pPr marL="0" indent="0">
              <a:spcBef>
                <a:spcPts val="2400"/>
              </a:spcBef>
              <a:buNone/>
            </a:pPr>
            <a:r>
              <a:rPr lang="en-US" sz="2100" dirty="0"/>
              <a:t>DOM Element Traversal</a:t>
            </a:r>
          </a:p>
          <a:p>
            <a:pPr marL="0" indent="0">
              <a:spcBef>
                <a:spcPts val="2400"/>
              </a:spcBef>
              <a:buNone/>
            </a:pPr>
            <a:r>
              <a:rPr lang="en-US" sz="2100" dirty="0"/>
              <a:t>DOM HTML</a:t>
            </a:r>
          </a:p>
          <a:p>
            <a:pPr marL="0" indent="0">
              <a:spcBef>
                <a:spcPts val="2400"/>
              </a:spcBef>
              <a:buNone/>
            </a:pPr>
            <a:r>
              <a:rPr lang="en-US" sz="2100" dirty="0"/>
              <a:t>DOM Level 3 Core</a:t>
            </a:r>
          </a:p>
          <a:p>
            <a:pPr marL="0" indent="0">
              <a:spcBef>
                <a:spcPts val="2400"/>
              </a:spcBef>
              <a:buNone/>
            </a:pPr>
            <a:r>
              <a:rPr lang="en-US" sz="2100" dirty="0"/>
              <a:t>DOM Level 3 Events</a:t>
            </a:r>
          </a:p>
          <a:p>
            <a:pPr marL="0" indent="0">
              <a:spcBef>
                <a:spcPts val="2400"/>
              </a:spcBef>
              <a:buNone/>
            </a:pPr>
            <a:r>
              <a:rPr lang="en-US" sz="2100" dirty="0"/>
              <a:t>DOM Style</a:t>
            </a:r>
          </a:p>
          <a:p>
            <a:pPr marL="0" indent="0">
              <a:spcBef>
                <a:spcPts val="2400"/>
              </a:spcBef>
              <a:buNone/>
            </a:pPr>
            <a:r>
              <a:rPr lang="en-US" sz="2100" dirty="0"/>
              <a:t>DOM Traversal and Range</a:t>
            </a:r>
          </a:p>
          <a:p>
            <a:pPr marL="0" indent="0">
              <a:spcBef>
                <a:spcPts val="2400"/>
              </a:spcBef>
              <a:buNone/>
            </a:pPr>
            <a:r>
              <a:rPr lang="en-US" sz="2100" dirty="0" err="1"/>
              <a:t>DOMParser</a:t>
            </a:r>
            <a:r>
              <a:rPr lang="en-US" sz="2100" dirty="0"/>
              <a:t> and </a:t>
            </a:r>
            <a:r>
              <a:rPr lang="en-US" sz="2100" dirty="0" err="1"/>
              <a:t>XMLSerializer</a:t>
            </a:r>
            <a:endParaRPr lang="en-US" sz="2100" dirty="0"/>
          </a:p>
          <a:p>
            <a:pPr marL="0" indent="0">
              <a:spcBef>
                <a:spcPts val="2400"/>
              </a:spcBef>
              <a:buNone/>
            </a:pPr>
            <a:r>
              <a:rPr lang="en-US" sz="2100" dirty="0" err="1"/>
              <a:t>ECMAScript</a:t>
            </a:r>
            <a:r>
              <a:rPr lang="en-US" sz="2100" dirty="0"/>
              <a:t> 5</a:t>
            </a:r>
          </a:p>
          <a:p>
            <a:pPr marL="0" indent="0">
              <a:spcBef>
                <a:spcPts val="2400"/>
              </a:spcBef>
              <a:buNone/>
            </a:pPr>
            <a:r>
              <a:rPr lang="en-US" sz="2100" dirty="0"/>
              <a:t>HTML5 Canvas</a:t>
            </a:r>
          </a:p>
          <a:p>
            <a:pPr marL="0" indent="0">
              <a:spcBef>
                <a:spcPts val="2400"/>
              </a:spcBef>
              <a:buNone/>
            </a:pPr>
            <a:r>
              <a:rPr lang="en-US" sz="2100" dirty="0"/>
              <a:t>HTML5 </a:t>
            </a:r>
            <a:r>
              <a:rPr lang="en-US" sz="2100" dirty="0" err="1"/>
              <a:t>Geolocation</a:t>
            </a:r>
            <a:endParaRPr lang="en-US" sz="2100" dirty="0"/>
          </a:p>
          <a:p>
            <a:pPr marL="0" indent="0">
              <a:spcBef>
                <a:spcPts val="2400"/>
              </a:spcBef>
              <a:buNone/>
            </a:pPr>
            <a:r>
              <a:rPr lang="en-US" sz="2100" dirty="0"/>
              <a:t>HTML5 Selection</a:t>
            </a:r>
          </a:p>
          <a:p>
            <a:pPr marL="0" indent="0">
              <a:spcBef>
                <a:spcPts val="2400"/>
              </a:spcBef>
              <a:buNone/>
            </a:pPr>
            <a:r>
              <a:rPr lang="en-US" sz="2100" dirty="0"/>
              <a:t>HTML5 semantic elements</a:t>
            </a:r>
          </a:p>
          <a:p>
            <a:pPr marL="0" indent="0">
              <a:spcBef>
                <a:spcPts val="2400"/>
              </a:spcBef>
              <a:buNone/>
            </a:pPr>
            <a:r>
              <a:rPr lang="en-US" sz="2100" dirty="0"/>
              <a:t>HTML5 video and audio</a:t>
            </a:r>
          </a:p>
          <a:p>
            <a:pPr marL="0" indent="0">
              <a:spcBef>
                <a:spcPts val="2400"/>
              </a:spcBef>
              <a:buNone/>
            </a:pPr>
            <a:r>
              <a:rPr lang="en-US" sz="2100" dirty="0"/>
              <a:t>ICC Color Profiles</a:t>
            </a:r>
          </a:p>
          <a:p>
            <a:pPr marL="0" indent="0">
              <a:spcBef>
                <a:spcPts val="2400"/>
              </a:spcBef>
              <a:buNone/>
            </a:pPr>
            <a:r>
              <a:rPr lang="en-US" sz="2100" dirty="0"/>
              <a:t>Selectors API Level 2</a:t>
            </a:r>
          </a:p>
          <a:p>
            <a:pPr marL="0" indent="0">
              <a:spcBef>
                <a:spcPts val="2400"/>
              </a:spcBef>
              <a:buNone/>
            </a:pPr>
            <a:r>
              <a:rPr lang="en-US" sz="2100" dirty="0"/>
              <a:t>SVG, standalone and in HTML</a:t>
            </a:r>
          </a:p>
          <a:p>
            <a:pPr marL="0" indent="0">
              <a:spcBef>
                <a:spcPts val="2400"/>
              </a:spcBef>
              <a:buNone/>
            </a:pPr>
            <a:r>
              <a:rPr lang="en-US" sz="2100" dirty="0"/>
              <a:t>XHTML/XML</a:t>
            </a:r>
            <a:endParaRPr lang="en-US" sz="2700" dirty="0"/>
          </a:p>
        </p:txBody>
      </p:sp>
      <p:sp>
        <p:nvSpPr>
          <p:cNvPr id="9" name="Content Placeholder 6"/>
          <p:cNvSpPr txBox="1">
            <a:spLocks/>
          </p:cNvSpPr>
          <p:nvPr/>
        </p:nvSpPr>
        <p:spPr>
          <a:xfrm>
            <a:off x="253934" y="683887"/>
            <a:ext cx="11680957" cy="1581436"/>
          </a:xfrm>
          <a:prstGeom prst="rect">
            <a:avLst/>
          </a:prstGeom>
        </p:spPr>
        <p:txBody>
          <a:bodyPr vert="horz" lIns="162504" tIns="81251" rIns="162504" bIns="81251" numCol="1" rtlCol="0" anchor="ctr">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endParaRPr lang="en-US" sz="5300" dirty="0"/>
          </a:p>
        </p:txBody>
      </p:sp>
      <p:sp>
        <p:nvSpPr>
          <p:cNvPr id="10" name="Content Placeholder 6"/>
          <p:cNvSpPr txBox="1">
            <a:spLocks/>
          </p:cNvSpPr>
          <p:nvPr/>
        </p:nvSpPr>
        <p:spPr>
          <a:xfrm>
            <a:off x="609441" y="5461001"/>
            <a:ext cx="11173090" cy="1220907"/>
          </a:xfrm>
          <a:prstGeom prst="rect">
            <a:avLst/>
          </a:prstGeom>
        </p:spPr>
        <p:txBody>
          <a:bodyPr vert="horz" lIns="162504" tIns="81251" rIns="162504" bIns="81251" numCol="1"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endParaRPr lang="en-US" sz="3900" dirty="0"/>
          </a:p>
        </p:txBody>
      </p:sp>
    </p:spTree>
    <p:extLst>
      <p:ext uri="{BB962C8B-B14F-4D97-AF65-F5344CB8AC3E}">
        <p14:creationId xmlns:p14="http://schemas.microsoft.com/office/powerpoint/2010/main" val="39901611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9113" y="228600"/>
            <a:ext cx="12888595" cy="812531"/>
          </a:xfrm>
        </p:spPr>
        <p:txBody>
          <a:bodyPr/>
          <a:lstStyle/>
          <a:p>
            <a:r>
              <a:rPr lang="en-US" sz="5900" b="1" dirty="0"/>
              <a:t>IE10 </a:t>
            </a:r>
            <a:r>
              <a:rPr lang="en-US" sz="5900" dirty="0"/>
              <a:t>hardware-accelerated platform</a:t>
            </a:r>
          </a:p>
        </p:txBody>
      </p:sp>
      <p:sp>
        <p:nvSpPr>
          <p:cNvPr id="7" name="Content Placeholder 6"/>
          <p:cNvSpPr>
            <a:spLocks noGrp="1"/>
          </p:cNvSpPr>
          <p:nvPr>
            <p:ph type="body" sz="quarter" idx="10"/>
          </p:nvPr>
        </p:nvSpPr>
        <p:spPr>
          <a:xfrm>
            <a:off x="519113" y="997625"/>
            <a:ext cx="11149013" cy="5181601"/>
          </a:xfrm>
        </p:spPr>
        <p:txBody>
          <a:bodyPr numCol="3" spcCol="1218987"/>
          <a:lstStyle/>
          <a:p>
            <a:pPr marL="0" indent="0">
              <a:spcBef>
                <a:spcPts val="800"/>
              </a:spcBef>
              <a:buNone/>
            </a:pPr>
            <a:r>
              <a:rPr lang="en-US" sz="1400" dirty="0"/>
              <a:t>CSS 2D Transforms</a:t>
            </a:r>
          </a:p>
          <a:p>
            <a:pPr marL="0" indent="0">
              <a:spcBef>
                <a:spcPts val="800"/>
              </a:spcBef>
              <a:buNone/>
            </a:pPr>
            <a:r>
              <a:rPr lang="en-US" sz="1400" b="1" dirty="0">
                <a:solidFill>
                  <a:schemeClr val="bg2">
                    <a:alpha val="99000"/>
                  </a:schemeClr>
                </a:solidFill>
              </a:rPr>
              <a:t>CSS 3D Transforms</a:t>
            </a:r>
          </a:p>
          <a:p>
            <a:pPr marL="0" indent="0">
              <a:spcBef>
                <a:spcPts val="800"/>
              </a:spcBef>
              <a:buNone/>
            </a:pPr>
            <a:r>
              <a:rPr lang="en-US" sz="1400" b="1" dirty="0">
                <a:solidFill>
                  <a:schemeClr val="bg2">
                    <a:alpha val="99000"/>
                  </a:schemeClr>
                </a:solidFill>
              </a:rPr>
              <a:t>CSS Animations</a:t>
            </a:r>
          </a:p>
          <a:p>
            <a:pPr marL="0" indent="0">
              <a:spcBef>
                <a:spcPts val="800"/>
              </a:spcBef>
              <a:buNone/>
            </a:pPr>
            <a:r>
              <a:rPr lang="en-US" sz="1400" dirty="0"/>
              <a:t>CSS Backgrounds &amp; Borders</a:t>
            </a:r>
          </a:p>
          <a:p>
            <a:pPr marL="0" indent="0">
              <a:spcBef>
                <a:spcPts val="800"/>
              </a:spcBef>
              <a:buNone/>
            </a:pPr>
            <a:r>
              <a:rPr lang="en-US" sz="1400" dirty="0"/>
              <a:t>CSS Color</a:t>
            </a:r>
          </a:p>
          <a:p>
            <a:pPr marL="0" indent="0">
              <a:spcBef>
                <a:spcPts val="800"/>
              </a:spcBef>
              <a:buNone/>
            </a:pPr>
            <a:r>
              <a:rPr lang="en-US" sz="1400" b="1" dirty="0">
                <a:solidFill>
                  <a:schemeClr val="bg2">
                    <a:alpha val="99000"/>
                  </a:schemeClr>
                </a:solidFill>
              </a:rPr>
              <a:t>CSS </a:t>
            </a:r>
            <a:r>
              <a:rPr lang="en-US" sz="1400" b="1" dirty="0" err="1">
                <a:solidFill>
                  <a:schemeClr val="bg2">
                    <a:alpha val="99000"/>
                  </a:schemeClr>
                </a:solidFill>
              </a:rPr>
              <a:t>Flexbox</a:t>
            </a:r>
            <a:endParaRPr lang="en-US" sz="1400" b="1" dirty="0">
              <a:solidFill>
                <a:schemeClr val="bg2">
                  <a:alpha val="99000"/>
                </a:schemeClr>
              </a:solidFill>
            </a:endParaRPr>
          </a:p>
          <a:p>
            <a:pPr marL="0" indent="0">
              <a:spcBef>
                <a:spcPts val="800"/>
              </a:spcBef>
              <a:buNone/>
            </a:pPr>
            <a:r>
              <a:rPr lang="en-US" sz="1400" dirty="0"/>
              <a:t>CSS Fonts</a:t>
            </a:r>
          </a:p>
          <a:p>
            <a:pPr marL="0" indent="0">
              <a:spcBef>
                <a:spcPts val="800"/>
              </a:spcBef>
              <a:buNone/>
            </a:pPr>
            <a:r>
              <a:rPr lang="en-US" sz="1400" b="1" dirty="0">
                <a:solidFill>
                  <a:schemeClr val="bg2">
                    <a:alpha val="99000"/>
                  </a:schemeClr>
                </a:solidFill>
              </a:rPr>
              <a:t>CSS Grid</a:t>
            </a:r>
          </a:p>
          <a:p>
            <a:pPr marL="0" indent="0">
              <a:spcBef>
                <a:spcPts val="800"/>
              </a:spcBef>
              <a:buNone/>
            </a:pPr>
            <a:r>
              <a:rPr lang="en-US" sz="1400" b="1" dirty="0">
                <a:solidFill>
                  <a:schemeClr val="bg2">
                    <a:alpha val="99000"/>
                  </a:schemeClr>
                </a:solidFill>
              </a:rPr>
              <a:t>CSS Hyphenation</a:t>
            </a:r>
          </a:p>
          <a:p>
            <a:pPr marL="0" indent="0">
              <a:spcBef>
                <a:spcPts val="800"/>
              </a:spcBef>
              <a:buNone/>
            </a:pPr>
            <a:r>
              <a:rPr lang="en-US" sz="1400" b="1" dirty="0">
                <a:solidFill>
                  <a:schemeClr val="bg2">
                    <a:alpha val="99000"/>
                  </a:schemeClr>
                </a:solidFill>
              </a:rPr>
              <a:t>CSS Image Values (Gradients)</a:t>
            </a:r>
          </a:p>
          <a:p>
            <a:pPr marL="0" indent="0">
              <a:spcBef>
                <a:spcPts val="800"/>
              </a:spcBef>
              <a:buNone/>
            </a:pPr>
            <a:r>
              <a:rPr lang="en-US" sz="1400" dirty="0"/>
              <a:t>CSS Media Queries</a:t>
            </a:r>
          </a:p>
          <a:p>
            <a:pPr marL="0" indent="0">
              <a:spcBef>
                <a:spcPts val="800"/>
              </a:spcBef>
              <a:buNone/>
            </a:pPr>
            <a:r>
              <a:rPr lang="en-US" sz="1400" b="1" dirty="0">
                <a:solidFill>
                  <a:schemeClr val="bg2">
                    <a:alpha val="99000"/>
                  </a:schemeClr>
                </a:solidFill>
              </a:rPr>
              <a:t>CSS multi-column Layout</a:t>
            </a:r>
          </a:p>
          <a:p>
            <a:pPr marL="0" indent="0">
              <a:spcBef>
                <a:spcPts val="800"/>
              </a:spcBef>
              <a:buNone/>
            </a:pPr>
            <a:r>
              <a:rPr lang="en-US" sz="1400" dirty="0"/>
              <a:t>CSS Namespaces</a:t>
            </a:r>
          </a:p>
          <a:p>
            <a:pPr marL="0" indent="0">
              <a:spcBef>
                <a:spcPts val="800"/>
              </a:spcBef>
              <a:buNone/>
            </a:pPr>
            <a:r>
              <a:rPr lang="en-US" sz="1400" dirty="0"/>
              <a:t>CSS OM Views</a:t>
            </a:r>
          </a:p>
          <a:p>
            <a:pPr marL="0" indent="0">
              <a:spcBef>
                <a:spcPts val="800"/>
              </a:spcBef>
              <a:buNone/>
            </a:pPr>
            <a:r>
              <a:rPr lang="en-US" sz="1400" b="1" dirty="0">
                <a:solidFill>
                  <a:schemeClr val="bg2">
                    <a:alpha val="99000"/>
                  </a:schemeClr>
                </a:solidFill>
              </a:rPr>
              <a:t>CSS Positioned Floats (Exclusions)</a:t>
            </a:r>
          </a:p>
          <a:p>
            <a:pPr marL="0" indent="0">
              <a:spcBef>
                <a:spcPts val="800"/>
              </a:spcBef>
              <a:buNone/>
            </a:pPr>
            <a:r>
              <a:rPr lang="en-US" sz="1400" dirty="0"/>
              <a:t>CSS Selectors</a:t>
            </a:r>
          </a:p>
          <a:p>
            <a:pPr marL="0" indent="0">
              <a:spcBef>
                <a:spcPts val="800"/>
              </a:spcBef>
              <a:buNone/>
            </a:pPr>
            <a:r>
              <a:rPr lang="en-US" sz="1400" b="1" dirty="0">
                <a:solidFill>
                  <a:schemeClr val="bg2">
                    <a:alpha val="99000"/>
                  </a:schemeClr>
                </a:solidFill>
              </a:rPr>
              <a:t>CSS Transitions</a:t>
            </a:r>
          </a:p>
          <a:p>
            <a:pPr marL="0" indent="0">
              <a:spcBef>
                <a:spcPts val="800"/>
              </a:spcBef>
              <a:buNone/>
            </a:pPr>
            <a:r>
              <a:rPr lang="en-US" sz="1400" dirty="0"/>
              <a:t>CSS Values and Units</a:t>
            </a:r>
          </a:p>
          <a:p>
            <a:pPr marL="0" indent="0">
              <a:spcBef>
                <a:spcPts val="800"/>
              </a:spcBef>
              <a:buNone/>
            </a:pPr>
            <a:r>
              <a:rPr lang="en-US" sz="1400" dirty="0"/>
              <a:t>Data URI</a:t>
            </a:r>
          </a:p>
          <a:p>
            <a:pPr marL="0" indent="0">
              <a:spcBef>
                <a:spcPts val="800"/>
              </a:spcBef>
              <a:buNone/>
            </a:pPr>
            <a:r>
              <a:rPr lang="en-US" sz="1400" dirty="0"/>
              <a:t>DOM Element Traversal</a:t>
            </a:r>
          </a:p>
          <a:p>
            <a:pPr marL="0" indent="0">
              <a:spcBef>
                <a:spcPts val="800"/>
              </a:spcBef>
              <a:buNone/>
            </a:pPr>
            <a:r>
              <a:rPr lang="en-US" sz="1400" dirty="0"/>
              <a:t>DOM HTML</a:t>
            </a:r>
          </a:p>
          <a:p>
            <a:pPr marL="0" indent="0">
              <a:spcBef>
                <a:spcPts val="800"/>
              </a:spcBef>
              <a:buNone/>
            </a:pPr>
            <a:r>
              <a:rPr lang="en-US" sz="1400" dirty="0"/>
              <a:t>DOM Level 3 Core</a:t>
            </a:r>
          </a:p>
          <a:p>
            <a:pPr marL="0" indent="0">
              <a:spcBef>
                <a:spcPts val="800"/>
              </a:spcBef>
              <a:buNone/>
            </a:pPr>
            <a:r>
              <a:rPr lang="en-US" sz="1400" dirty="0"/>
              <a:t>DOM Level 3 Events</a:t>
            </a:r>
          </a:p>
          <a:p>
            <a:pPr marL="0" indent="0">
              <a:spcBef>
                <a:spcPts val="800"/>
              </a:spcBef>
              <a:buNone/>
            </a:pPr>
            <a:r>
              <a:rPr lang="en-US" sz="1400" dirty="0"/>
              <a:t>DOM Style</a:t>
            </a:r>
          </a:p>
          <a:p>
            <a:pPr marL="0" indent="0">
              <a:spcBef>
                <a:spcPts val="800"/>
              </a:spcBef>
              <a:buNone/>
            </a:pPr>
            <a:r>
              <a:rPr lang="en-US" sz="1400" dirty="0"/>
              <a:t>DOM Traversal and Range</a:t>
            </a:r>
          </a:p>
          <a:p>
            <a:pPr marL="0" indent="0">
              <a:spcBef>
                <a:spcPts val="800"/>
              </a:spcBef>
              <a:buNone/>
            </a:pPr>
            <a:r>
              <a:rPr lang="en-US" sz="1400" dirty="0" err="1"/>
              <a:t>DOMParser</a:t>
            </a:r>
            <a:r>
              <a:rPr lang="en-US" sz="1400" dirty="0"/>
              <a:t> and </a:t>
            </a:r>
            <a:r>
              <a:rPr lang="en-US" sz="1400" dirty="0" err="1"/>
              <a:t>XMLSerializer</a:t>
            </a:r>
            <a:endParaRPr lang="en-US" sz="1400" dirty="0"/>
          </a:p>
          <a:p>
            <a:pPr marL="0" indent="0">
              <a:spcBef>
                <a:spcPts val="800"/>
              </a:spcBef>
              <a:buNone/>
            </a:pPr>
            <a:r>
              <a:rPr lang="en-US" sz="1400" dirty="0" err="1"/>
              <a:t>ECMAScript</a:t>
            </a:r>
            <a:r>
              <a:rPr lang="en-US" sz="1400" dirty="0"/>
              <a:t> 5</a:t>
            </a:r>
          </a:p>
          <a:p>
            <a:pPr marL="0" indent="0">
              <a:spcBef>
                <a:spcPts val="800"/>
              </a:spcBef>
              <a:buNone/>
            </a:pPr>
            <a:r>
              <a:rPr lang="en-US" sz="1400" b="1" dirty="0">
                <a:solidFill>
                  <a:schemeClr val="bg2">
                    <a:alpha val="99000"/>
                  </a:schemeClr>
                </a:solidFill>
              </a:rPr>
              <a:t>File Reader API</a:t>
            </a:r>
          </a:p>
          <a:p>
            <a:pPr marL="0" indent="0">
              <a:spcBef>
                <a:spcPts val="800"/>
              </a:spcBef>
              <a:buNone/>
            </a:pPr>
            <a:r>
              <a:rPr lang="en-US" sz="1400" b="1" dirty="0">
                <a:solidFill>
                  <a:schemeClr val="bg2">
                    <a:alpha val="99000"/>
                  </a:schemeClr>
                </a:solidFill>
              </a:rPr>
              <a:t>File Saving</a:t>
            </a:r>
          </a:p>
          <a:p>
            <a:pPr marL="0" indent="0">
              <a:spcBef>
                <a:spcPts val="800"/>
              </a:spcBef>
              <a:buNone/>
            </a:pPr>
            <a:r>
              <a:rPr lang="en-US" sz="1400" b="1" dirty="0" err="1">
                <a:solidFill>
                  <a:schemeClr val="bg2">
                    <a:alpha val="99000"/>
                  </a:schemeClr>
                </a:solidFill>
              </a:rPr>
              <a:t>FormData</a:t>
            </a:r>
            <a:endParaRPr lang="en-US" sz="1400" b="1" dirty="0">
              <a:solidFill>
                <a:schemeClr val="bg2">
                  <a:alpha val="99000"/>
                </a:schemeClr>
              </a:solidFill>
            </a:endParaRPr>
          </a:p>
          <a:p>
            <a:pPr marL="0" indent="0">
              <a:spcBef>
                <a:spcPts val="800"/>
              </a:spcBef>
              <a:buNone/>
            </a:pPr>
            <a:r>
              <a:rPr lang="en-US" sz="1400" b="1" dirty="0">
                <a:solidFill>
                  <a:schemeClr val="bg2">
                    <a:alpha val="99000"/>
                  </a:schemeClr>
                </a:solidFill>
              </a:rPr>
              <a:t>HTML5 Application Cache</a:t>
            </a:r>
          </a:p>
          <a:p>
            <a:pPr marL="0" indent="0">
              <a:spcBef>
                <a:spcPts val="800"/>
              </a:spcBef>
              <a:buNone/>
            </a:pPr>
            <a:r>
              <a:rPr lang="en-US" sz="1400" b="1" dirty="0">
                <a:solidFill>
                  <a:schemeClr val="bg2">
                    <a:alpha val="99000"/>
                  </a:schemeClr>
                </a:solidFill>
              </a:rPr>
              <a:t>HTML5 </a:t>
            </a:r>
            <a:r>
              <a:rPr lang="en-US" sz="1400" b="1" dirty="0" err="1">
                <a:solidFill>
                  <a:schemeClr val="bg2">
                    <a:alpha val="99000"/>
                  </a:schemeClr>
                </a:solidFill>
              </a:rPr>
              <a:t>async</a:t>
            </a:r>
            <a:endParaRPr lang="en-US" sz="1400" b="1" dirty="0">
              <a:solidFill>
                <a:schemeClr val="bg2">
                  <a:alpha val="99000"/>
                </a:schemeClr>
              </a:solidFill>
            </a:endParaRPr>
          </a:p>
          <a:p>
            <a:pPr marL="0" indent="0">
              <a:spcBef>
                <a:spcPts val="800"/>
              </a:spcBef>
              <a:buNone/>
            </a:pPr>
            <a:r>
              <a:rPr lang="en-US" sz="1400" b="1" dirty="0">
                <a:solidFill>
                  <a:schemeClr val="bg2">
                    <a:alpha val="99000"/>
                  </a:schemeClr>
                </a:solidFill>
              </a:rPr>
              <a:t>HTML5 </a:t>
            </a:r>
            <a:r>
              <a:rPr lang="en-US" sz="1400" b="1" dirty="0" err="1">
                <a:solidFill>
                  <a:schemeClr val="bg2">
                    <a:alpha val="99000"/>
                  </a:schemeClr>
                </a:solidFill>
              </a:rPr>
              <a:t>BlobBuilder</a:t>
            </a:r>
            <a:endParaRPr lang="en-US" sz="1400" b="1" dirty="0">
              <a:solidFill>
                <a:schemeClr val="bg2">
                  <a:alpha val="99000"/>
                </a:schemeClr>
              </a:solidFill>
            </a:endParaRPr>
          </a:p>
          <a:p>
            <a:pPr marL="0" indent="0">
              <a:spcBef>
                <a:spcPts val="800"/>
              </a:spcBef>
              <a:buNone/>
            </a:pPr>
            <a:r>
              <a:rPr lang="en-US" sz="1400" dirty="0"/>
              <a:t>HTML5 Canvas</a:t>
            </a:r>
          </a:p>
          <a:p>
            <a:pPr marL="0" indent="0">
              <a:spcBef>
                <a:spcPts val="800"/>
              </a:spcBef>
              <a:buNone/>
            </a:pPr>
            <a:r>
              <a:rPr lang="en-US" sz="1400" b="1" dirty="0">
                <a:solidFill>
                  <a:schemeClr val="bg2">
                    <a:alpha val="99000"/>
                  </a:schemeClr>
                </a:solidFill>
              </a:rPr>
              <a:t>HTML5 Drag and drop</a:t>
            </a:r>
          </a:p>
          <a:p>
            <a:pPr marL="0" indent="0">
              <a:spcBef>
                <a:spcPts val="800"/>
              </a:spcBef>
              <a:buNone/>
            </a:pPr>
            <a:r>
              <a:rPr lang="en-US" sz="1400" b="1" dirty="0">
                <a:solidFill>
                  <a:schemeClr val="bg2">
                    <a:alpha val="99000"/>
                  </a:schemeClr>
                </a:solidFill>
              </a:rPr>
              <a:t>HTML5 Forms and Validation</a:t>
            </a:r>
          </a:p>
          <a:p>
            <a:pPr marL="0" indent="0">
              <a:spcBef>
                <a:spcPts val="800"/>
              </a:spcBef>
              <a:buNone/>
            </a:pPr>
            <a:r>
              <a:rPr lang="en-US" sz="1400" dirty="0"/>
              <a:t>HTML5 </a:t>
            </a:r>
            <a:r>
              <a:rPr lang="en-US" sz="1400" dirty="0" err="1"/>
              <a:t>Geolocation</a:t>
            </a:r>
            <a:endParaRPr lang="en-US" sz="1400" dirty="0"/>
          </a:p>
          <a:p>
            <a:pPr marL="0" indent="0">
              <a:spcBef>
                <a:spcPts val="800"/>
              </a:spcBef>
              <a:buNone/>
            </a:pPr>
            <a:r>
              <a:rPr lang="en-US" sz="1400" b="1" dirty="0">
                <a:solidFill>
                  <a:schemeClr val="bg2">
                    <a:alpha val="99000"/>
                  </a:schemeClr>
                </a:solidFill>
              </a:rPr>
              <a:t>HTML5 History API</a:t>
            </a:r>
          </a:p>
          <a:p>
            <a:pPr marL="0" indent="0">
              <a:spcBef>
                <a:spcPts val="800"/>
              </a:spcBef>
              <a:buNone/>
            </a:pPr>
            <a:r>
              <a:rPr lang="en-US" sz="1400" b="1" dirty="0">
                <a:solidFill>
                  <a:schemeClr val="bg2">
                    <a:alpha val="99000"/>
                  </a:schemeClr>
                </a:solidFill>
              </a:rPr>
              <a:t>HTML5 Parser</a:t>
            </a:r>
          </a:p>
          <a:p>
            <a:pPr marL="0" indent="0">
              <a:spcBef>
                <a:spcPts val="800"/>
              </a:spcBef>
              <a:buNone/>
            </a:pPr>
            <a:r>
              <a:rPr lang="en-US" sz="1400" b="1" dirty="0">
                <a:solidFill>
                  <a:schemeClr val="bg2">
                    <a:alpha val="99000"/>
                  </a:schemeClr>
                </a:solidFill>
              </a:rPr>
              <a:t>HTML5 Sandbox</a:t>
            </a:r>
          </a:p>
          <a:p>
            <a:pPr marL="0" indent="0">
              <a:spcBef>
                <a:spcPts val="800"/>
              </a:spcBef>
              <a:buNone/>
            </a:pPr>
            <a:r>
              <a:rPr lang="en-US" sz="1400" dirty="0"/>
              <a:t>HTML5 Selection</a:t>
            </a:r>
          </a:p>
          <a:p>
            <a:pPr marL="0" indent="0">
              <a:spcBef>
                <a:spcPts val="800"/>
              </a:spcBef>
              <a:buNone/>
            </a:pPr>
            <a:r>
              <a:rPr lang="en-US" sz="1400" dirty="0"/>
              <a:t>HTML5 semantic elements</a:t>
            </a:r>
          </a:p>
          <a:p>
            <a:pPr marL="0" indent="0">
              <a:spcBef>
                <a:spcPts val="800"/>
              </a:spcBef>
              <a:buNone/>
            </a:pPr>
            <a:r>
              <a:rPr lang="en-US" sz="1400" b="1" dirty="0">
                <a:solidFill>
                  <a:schemeClr val="bg2">
                    <a:alpha val="99000"/>
                  </a:schemeClr>
                </a:solidFill>
              </a:rPr>
              <a:t>HTML5 track</a:t>
            </a:r>
          </a:p>
          <a:p>
            <a:pPr marL="0" indent="0">
              <a:spcBef>
                <a:spcPts val="800"/>
              </a:spcBef>
              <a:buNone/>
            </a:pPr>
            <a:r>
              <a:rPr lang="en-US" sz="1400" dirty="0"/>
              <a:t>HTML5 video and audio</a:t>
            </a:r>
          </a:p>
          <a:p>
            <a:pPr marL="0" indent="0">
              <a:spcBef>
                <a:spcPts val="800"/>
              </a:spcBef>
              <a:buNone/>
            </a:pPr>
            <a:r>
              <a:rPr lang="en-US" sz="1400" b="1" dirty="0">
                <a:solidFill>
                  <a:schemeClr val="bg2">
                    <a:alpha val="99000"/>
                  </a:schemeClr>
                </a:solidFill>
              </a:rPr>
              <a:t>JavaScript Typed Array</a:t>
            </a:r>
          </a:p>
          <a:p>
            <a:pPr marL="0" indent="0">
              <a:spcBef>
                <a:spcPts val="800"/>
              </a:spcBef>
              <a:buNone/>
            </a:pPr>
            <a:r>
              <a:rPr lang="en-US" sz="1400" dirty="0"/>
              <a:t>ICC Color Profiles</a:t>
            </a:r>
          </a:p>
          <a:p>
            <a:pPr marL="0" indent="0">
              <a:spcBef>
                <a:spcPts val="800"/>
              </a:spcBef>
              <a:buNone/>
            </a:pPr>
            <a:r>
              <a:rPr lang="en-US" sz="1400" b="1" dirty="0" err="1">
                <a:solidFill>
                  <a:schemeClr val="bg2">
                    <a:alpha val="99000"/>
                  </a:schemeClr>
                </a:solidFill>
              </a:rPr>
              <a:t>IndexedDB</a:t>
            </a:r>
            <a:endParaRPr lang="en-US" sz="1400" b="1" dirty="0">
              <a:solidFill>
                <a:schemeClr val="bg2">
                  <a:alpha val="99000"/>
                </a:schemeClr>
              </a:solidFill>
            </a:endParaRPr>
          </a:p>
          <a:p>
            <a:pPr marL="0" indent="0">
              <a:spcBef>
                <a:spcPts val="800"/>
              </a:spcBef>
              <a:buNone/>
            </a:pPr>
            <a:r>
              <a:rPr lang="en-US" sz="1400" b="1" dirty="0">
                <a:solidFill>
                  <a:schemeClr val="bg2">
                    <a:alpha val="99000"/>
                  </a:schemeClr>
                </a:solidFill>
              </a:rPr>
              <a:t>Page Visibility</a:t>
            </a:r>
          </a:p>
          <a:p>
            <a:pPr marL="0" indent="0">
              <a:spcBef>
                <a:spcPts val="800"/>
              </a:spcBef>
              <a:buNone/>
            </a:pPr>
            <a:r>
              <a:rPr lang="en-US" sz="1400" b="1" dirty="0">
                <a:solidFill>
                  <a:schemeClr val="bg2">
                    <a:alpha val="99000"/>
                  </a:schemeClr>
                </a:solidFill>
              </a:rPr>
              <a:t>Pointer (Mouse, Pen, and Touch) Events</a:t>
            </a:r>
          </a:p>
          <a:p>
            <a:pPr marL="0" indent="0">
              <a:spcBef>
                <a:spcPts val="800"/>
              </a:spcBef>
              <a:buNone/>
            </a:pPr>
            <a:r>
              <a:rPr lang="en-US" sz="1400" b="1" dirty="0" err="1">
                <a:solidFill>
                  <a:schemeClr val="bg2">
                    <a:alpha val="99000"/>
                  </a:schemeClr>
                </a:solidFill>
              </a:rPr>
              <a:t>RequestAnimationFrame</a:t>
            </a:r>
            <a:endParaRPr lang="en-US" sz="1400" b="1" dirty="0">
              <a:solidFill>
                <a:schemeClr val="bg2">
                  <a:alpha val="99000"/>
                </a:schemeClr>
              </a:solidFill>
            </a:endParaRPr>
          </a:p>
          <a:p>
            <a:pPr marL="0" indent="0">
              <a:spcBef>
                <a:spcPts val="800"/>
              </a:spcBef>
              <a:buNone/>
            </a:pPr>
            <a:r>
              <a:rPr lang="en-US" sz="1400" b="1" dirty="0">
                <a:solidFill>
                  <a:schemeClr val="bg2">
                    <a:alpha val="99000"/>
                  </a:schemeClr>
                </a:solidFill>
              </a:rPr>
              <a:t>Navigation Timing</a:t>
            </a:r>
          </a:p>
          <a:p>
            <a:pPr marL="0" indent="0">
              <a:spcBef>
                <a:spcPts val="800"/>
              </a:spcBef>
              <a:buNone/>
            </a:pPr>
            <a:r>
              <a:rPr lang="en-US" sz="1400" dirty="0"/>
              <a:t>Selectors API Level 2</a:t>
            </a:r>
          </a:p>
          <a:p>
            <a:pPr marL="0" indent="0">
              <a:spcBef>
                <a:spcPts val="800"/>
              </a:spcBef>
              <a:buNone/>
            </a:pPr>
            <a:r>
              <a:rPr lang="en-US" sz="1400" b="1" dirty="0">
                <a:solidFill>
                  <a:schemeClr val="bg2">
                    <a:alpha val="99000"/>
                  </a:schemeClr>
                </a:solidFill>
              </a:rPr>
              <a:t>SVG Filter Effects</a:t>
            </a:r>
          </a:p>
          <a:p>
            <a:pPr marL="0" indent="0">
              <a:spcBef>
                <a:spcPts val="800"/>
              </a:spcBef>
              <a:buNone/>
            </a:pPr>
            <a:r>
              <a:rPr lang="en-US" sz="1400" dirty="0"/>
              <a:t>SVG, standalone and in HTML</a:t>
            </a:r>
          </a:p>
          <a:p>
            <a:pPr marL="0" indent="0">
              <a:spcBef>
                <a:spcPts val="800"/>
              </a:spcBef>
              <a:buNone/>
            </a:pPr>
            <a:r>
              <a:rPr lang="en-US" sz="1400" dirty="0"/>
              <a:t>Web Messaging</a:t>
            </a:r>
          </a:p>
          <a:p>
            <a:pPr marL="0" indent="0">
              <a:spcBef>
                <a:spcPts val="800"/>
              </a:spcBef>
              <a:buNone/>
            </a:pPr>
            <a:r>
              <a:rPr lang="en-US" sz="1400" b="1" dirty="0">
                <a:solidFill>
                  <a:schemeClr val="bg2">
                    <a:alpha val="99000"/>
                  </a:schemeClr>
                </a:solidFill>
              </a:rPr>
              <a:t>Web Sockets</a:t>
            </a:r>
          </a:p>
          <a:p>
            <a:pPr marL="0" indent="0">
              <a:spcBef>
                <a:spcPts val="800"/>
              </a:spcBef>
              <a:buNone/>
            </a:pPr>
            <a:r>
              <a:rPr lang="en-US" sz="1400" b="1" dirty="0">
                <a:solidFill>
                  <a:schemeClr val="bg2">
                    <a:alpha val="99000"/>
                  </a:schemeClr>
                </a:solidFill>
              </a:rPr>
              <a:t>Web Workers</a:t>
            </a:r>
          </a:p>
          <a:p>
            <a:pPr marL="0" indent="0">
              <a:spcBef>
                <a:spcPts val="800"/>
              </a:spcBef>
              <a:buNone/>
            </a:pPr>
            <a:r>
              <a:rPr lang="en-US" sz="1400" dirty="0"/>
              <a:t>XHTML/XML</a:t>
            </a:r>
          </a:p>
          <a:p>
            <a:pPr marL="0" indent="0">
              <a:spcBef>
                <a:spcPts val="800"/>
              </a:spcBef>
              <a:buNone/>
            </a:pPr>
            <a:r>
              <a:rPr lang="en-US" sz="1400" b="1" dirty="0" err="1">
                <a:solidFill>
                  <a:schemeClr val="bg2">
                    <a:alpha val="99000"/>
                  </a:schemeClr>
                </a:solidFill>
              </a:rPr>
              <a:t>XMLHttpRequest</a:t>
            </a:r>
            <a:r>
              <a:rPr lang="en-US" sz="1400" b="1" dirty="0">
                <a:solidFill>
                  <a:schemeClr val="bg2">
                    <a:alpha val="99000"/>
                  </a:schemeClr>
                </a:solidFill>
              </a:rPr>
              <a:t> (Level 2)</a:t>
            </a:r>
          </a:p>
          <a:p>
            <a:pPr marL="0" indent="0">
              <a:spcBef>
                <a:spcPts val="800"/>
              </a:spcBef>
              <a:buNone/>
            </a:pPr>
            <a:r>
              <a:rPr lang="en-US" sz="1400" b="1" dirty="0" err="1">
                <a:solidFill>
                  <a:schemeClr val="bg2">
                    <a:alpha val="99000"/>
                  </a:schemeClr>
                </a:solidFill>
              </a:rPr>
              <a:t>XMLHttpRequest</a:t>
            </a:r>
            <a:r>
              <a:rPr lang="en-US" sz="1400" b="1" dirty="0">
                <a:solidFill>
                  <a:schemeClr val="bg2">
                    <a:alpha val="99000"/>
                  </a:schemeClr>
                </a:solidFill>
              </a:rPr>
              <a:t> CORS</a:t>
            </a:r>
          </a:p>
        </p:txBody>
      </p:sp>
      <p:sp>
        <p:nvSpPr>
          <p:cNvPr id="9" name="Content Placeholder 6"/>
          <p:cNvSpPr txBox="1">
            <a:spLocks/>
          </p:cNvSpPr>
          <p:nvPr/>
        </p:nvSpPr>
        <p:spPr>
          <a:xfrm>
            <a:off x="253934" y="683887"/>
            <a:ext cx="11680957" cy="1581436"/>
          </a:xfrm>
          <a:prstGeom prst="rect">
            <a:avLst/>
          </a:prstGeom>
        </p:spPr>
        <p:txBody>
          <a:bodyPr vert="horz" lIns="162504" tIns="81251" rIns="162504" bIns="81251" numCol="1" rtlCol="0" anchor="ctr">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endParaRPr lang="en-US" sz="5300" dirty="0"/>
          </a:p>
        </p:txBody>
      </p:sp>
      <p:sp>
        <p:nvSpPr>
          <p:cNvPr id="10" name="Content Placeholder 6"/>
          <p:cNvSpPr txBox="1">
            <a:spLocks/>
          </p:cNvSpPr>
          <p:nvPr/>
        </p:nvSpPr>
        <p:spPr>
          <a:xfrm>
            <a:off x="609441" y="5461001"/>
            <a:ext cx="11173090" cy="1220907"/>
          </a:xfrm>
          <a:prstGeom prst="rect">
            <a:avLst/>
          </a:prstGeom>
        </p:spPr>
        <p:txBody>
          <a:bodyPr vert="horz" lIns="162504" tIns="81251" rIns="162504" bIns="81251" numCol="1"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endParaRPr lang="en-US" sz="3900" dirty="0"/>
          </a:p>
        </p:txBody>
      </p:sp>
    </p:spTree>
    <p:extLst>
      <p:ext uri="{BB962C8B-B14F-4D97-AF65-F5344CB8AC3E}">
        <p14:creationId xmlns:p14="http://schemas.microsoft.com/office/powerpoint/2010/main" val="8008658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519112" y="228600"/>
            <a:ext cx="11149013" cy="747897"/>
          </a:xfrm>
        </p:spPr>
        <p:txBody>
          <a:bodyPr/>
          <a:lstStyle/>
          <a:p>
            <a:r>
              <a:rPr lang="en-US" dirty="0" smtClean="0"/>
              <a:t>Popular CSS3 features in Windows 8</a:t>
            </a:r>
            <a:endParaRPr lang="en-US" dirty="0"/>
          </a:p>
        </p:txBody>
      </p:sp>
      <p:grpSp>
        <p:nvGrpSpPr>
          <p:cNvPr id="5" name="Group 4"/>
          <p:cNvGrpSpPr/>
          <p:nvPr/>
        </p:nvGrpSpPr>
        <p:grpSpPr>
          <a:xfrm>
            <a:off x="2113930" y="1200576"/>
            <a:ext cx="2508078" cy="2299343"/>
            <a:chOff x="2808459" y="1630339"/>
            <a:chExt cx="2668680" cy="2446579"/>
          </a:xfrm>
        </p:grpSpPr>
        <p:sp>
          <p:nvSpPr>
            <p:cNvPr id="6" name="Rectangle 5"/>
            <p:cNvSpPr/>
            <p:nvPr/>
          </p:nvSpPr>
          <p:spPr bwMode="auto">
            <a:xfrm>
              <a:off x="2808459" y="2546213"/>
              <a:ext cx="2668680" cy="1530705"/>
            </a:xfrm>
            <a:prstGeom prst="rect">
              <a:avLst/>
            </a:prstGeom>
            <a:solidFill>
              <a:srgbClr val="C7C7C7"/>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91440" rIns="45720" bIns="91440" numCol="1" spcCol="0" rtlCol="0" fromWordArt="0" anchor="t" anchorCtr="0" forceAA="0" compatLnSpc="1">
              <a:prstTxWarp prst="textNoShape">
                <a:avLst/>
              </a:prstTxWarp>
              <a:noAutofit/>
            </a:bodyPr>
            <a:lstStyle/>
            <a:p>
              <a:pPr>
                <a:lnSpc>
                  <a:spcPct val="90000"/>
                </a:lnSpc>
                <a:spcBef>
                  <a:spcPts val="1200"/>
                </a:spcBef>
              </a:pPr>
              <a:r>
                <a:rPr lang="en-US" sz="1600" dirty="0">
                  <a:solidFill>
                    <a:srgbClr val="0072C6">
                      <a:lumMod val="50000"/>
                      <a:alpha val="99000"/>
                    </a:srgbClr>
                  </a:solidFill>
                </a:rPr>
                <a:t>2D &amp; 3D transforms</a:t>
              </a:r>
            </a:p>
          </p:txBody>
        </p:sp>
        <p:sp>
          <p:nvSpPr>
            <p:cNvPr id="7" name="Rectangle 6"/>
            <p:cNvSpPr/>
            <p:nvPr/>
          </p:nvSpPr>
          <p:spPr bwMode="auto">
            <a:xfrm>
              <a:off x="2808459" y="1630339"/>
              <a:ext cx="2668680" cy="915874"/>
            </a:xfrm>
            <a:prstGeom prst="rect">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p>
              <a:pPr defTabSz="914099" fontAlgn="base">
                <a:lnSpc>
                  <a:spcPct val="90000"/>
                </a:lnSpc>
                <a:spcBef>
                  <a:spcPct val="0"/>
                </a:spcBef>
                <a:spcAft>
                  <a:spcPct val="0"/>
                </a:spcAft>
              </a:pPr>
              <a:r>
                <a:rPr lang="en-US" sz="2400" dirty="0">
                  <a:solidFill>
                    <a:schemeClr val="tx1">
                      <a:alpha val="99000"/>
                    </a:schemeClr>
                  </a:solidFill>
                  <a:ea typeface="Segoe UI" pitchFamily="34" charset="0"/>
                  <a:cs typeface="Segoe UI" pitchFamily="34" charset="0"/>
                </a:rPr>
                <a:t>Transforms </a:t>
              </a:r>
            </a:p>
          </p:txBody>
        </p:sp>
      </p:grpSp>
      <p:grpSp>
        <p:nvGrpSpPr>
          <p:cNvPr id="8" name="Group 7"/>
          <p:cNvGrpSpPr/>
          <p:nvPr/>
        </p:nvGrpSpPr>
        <p:grpSpPr>
          <a:xfrm>
            <a:off x="4732162" y="1200576"/>
            <a:ext cx="2508078" cy="2299343"/>
            <a:chOff x="2808459" y="1630339"/>
            <a:chExt cx="2668680" cy="2446579"/>
          </a:xfrm>
        </p:grpSpPr>
        <p:sp>
          <p:nvSpPr>
            <p:cNvPr id="9" name="Rectangle 8"/>
            <p:cNvSpPr/>
            <p:nvPr/>
          </p:nvSpPr>
          <p:spPr bwMode="auto">
            <a:xfrm>
              <a:off x="2808459" y="2546213"/>
              <a:ext cx="2668680" cy="1530705"/>
            </a:xfrm>
            <a:prstGeom prst="rect">
              <a:avLst/>
            </a:prstGeom>
            <a:solidFill>
              <a:srgbClr val="C7C7C7"/>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91440" rIns="45720" bIns="91440" numCol="1" spcCol="0" rtlCol="0" fromWordArt="0" anchor="t" anchorCtr="0" forceAA="0" compatLnSpc="1">
              <a:prstTxWarp prst="textNoShape">
                <a:avLst/>
              </a:prstTxWarp>
              <a:noAutofit/>
            </a:bodyPr>
            <a:lstStyle/>
            <a:p>
              <a:pPr>
                <a:lnSpc>
                  <a:spcPct val="90000"/>
                </a:lnSpc>
                <a:spcBef>
                  <a:spcPts val="1200"/>
                </a:spcBef>
              </a:pPr>
              <a:r>
                <a:rPr lang="en-US" sz="1600" dirty="0">
                  <a:solidFill>
                    <a:srgbClr val="0072C6">
                      <a:lumMod val="50000"/>
                      <a:alpha val="99000"/>
                    </a:srgbClr>
                  </a:solidFill>
                </a:rPr>
                <a:t>Animations</a:t>
              </a:r>
            </a:p>
            <a:p>
              <a:pPr>
                <a:lnSpc>
                  <a:spcPct val="90000"/>
                </a:lnSpc>
                <a:spcBef>
                  <a:spcPts val="1200"/>
                </a:spcBef>
              </a:pPr>
              <a:r>
                <a:rPr lang="en-US" sz="1600" dirty="0">
                  <a:solidFill>
                    <a:srgbClr val="0072C6">
                      <a:lumMod val="50000"/>
                      <a:alpha val="99000"/>
                    </a:srgbClr>
                  </a:solidFill>
                </a:rPr>
                <a:t>Transitions </a:t>
              </a:r>
            </a:p>
          </p:txBody>
        </p:sp>
        <p:sp>
          <p:nvSpPr>
            <p:cNvPr id="10" name="Rectangle 9"/>
            <p:cNvSpPr/>
            <p:nvPr/>
          </p:nvSpPr>
          <p:spPr bwMode="auto">
            <a:xfrm>
              <a:off x="2808459" y="1630339"/>
              <a:ext cx="2668680" cy="915874"/>
            </a:xfrm>
            <a:prstGeom prst="rect">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p>
              <a:pPr defTabSz="914099" fontAlgn="base">
                <a:lnSpc>
                  <a:spcPct val="90000"/>
                </a:lnSpc>
                <a:spcBef>
                  <a:spcPct val="0"/>
                </a:spcBef>
                <a:spcAft>
                  <a:spcPct val="0"/>
                </a:spcAft>
              </a:pPr>
              <a:r>
                <a:rPr lang="en-US" sz="2400" dirty="0">
                  <a:solidFill>
                    <a:schemeClr val="tx1">
                      <a:alpha val="99000"/>
                    </a:schemeClr>
                  </a:solidFill>
                  <a:ea typeface="Segoe UI" pitchFamily="34" charset="0"/>
                  <a:cs typeface="Segoe UI" pitchFamily="34" charset="0"/>
                </a:rPr>
                <a:t>Motion</a:t>
              </a:r>
            </a:p>
          </p:txBody>
        </p:sp>
      </p:grpSp>
      <p:grpSp>
        <p:nvGrpSpPr>
          <p:cNvPr id="11" name="Group 10"/>
          <p:cNvGrpSpPr/>
          <p:nvPr/>
        </p:nvGrpSpPr>
        <p:grpSpPr>
          <a:xfrm>
            <a:off x="7350394" y="1200576"/>
            <a:ext cx="2508078" cy="2299343"/>
            <a:chOff x="2808459" y="1630339"/>
            <a:chExt cx="2668680" cy="2446579"/>
          </a:xfrm>
        </p:grpSpPr>
        <p:sp>
          <p:nvSpPr>
            <p:cNvPr id="12" name="Rectangle 11"/>
            <p:cNvSpPr/>
            <p:nvPr/>
          </p:nvSpPr>
          <p:spPr bwMode="auto">
            <a:xfrm>
              <a:off x="2808459" y="2546213"/>
              <a:ext cx="2668680" cy="1530705"/>
            </a:xfrm>
            <a:prstGeom prst="rect">
              <a:avLst/>
            </a:prstGeom>
            <a:solidFill>
              <a:srgbClr val="C7C7C7"/>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91440" rIns="45720" bIns="91440" numCol="1" spcCol="0" rtlCol="0" fromWordArt="0" anchor="t" anchorCtr="0" forceAA="0" compatLnSpc="1">
              <a:prstTxWarp prst="textNoShape">
                <a:avLst/>
              </a:prstTxWarp>
              <a:noAutofit/>
            </a:bodyPr>
            <a:lstStyle/>
            <a:p>
              <a:pPr>
                <a:lnSpc>
                  <a:spcPct val="90000"/>
                </a:lnSpc>
                <a:spcBef>
                  <a:spcPts val="1200"/>
                </a:spcBef>
              </a:pPr>
              <a:r>
                <a:rPr lang="en-US" sz="1600" dirty="0">
                  <a:solidFill>
                    <a:srgbClr val="0072C6">
                      <a:lumMod val="50000"/>
                      <a:alpha val="99000"/>
                    </a:srgbClr>
                  </a:solidFill>
                </a:rPr>
                <a:t>Grid</a:t>
              </a:r>
            </a:p>
            <a:p>
              <a:pPr>
                <a:lnSpc>
                  <a:spcPct val="90000"/>
                </a:lnSpc>
                <a:spcBef>
                  <a:spcPts val="1200"/>
                </a:spcBef>
              </a:pPr>
              <a:r>
                <a:rPr lang="en-US" sz="1600" dirty="0" err="1">
                  <a:solidFill>
                    <a:srgbClr val="0072C6">
                      <a:lumMod val="50000"/>
                      <a:alpha val="99000"/>
                    </a:srgbClr>
                  </a:solidFill>
                </a:rPr>
                <a:t>Flexbox</a:t>
              </a:r>
              <a:r>
                <a:rPr lang="en-US" sz="1600" dirty="0">
                  <a:solidFill>
                    <a:srgbClr val="0072C6">
                      <a:lumMod val="50000"/>
                      <a:alpha val="99000"/>
                    </a:srgbClr>
                  </a:solidFill>
                </a:rPr>
                <a:t> </a:t>
              </a:r>
            </a:p>
          </p:txBody>
        </p:sp>
        <p:sp>
          <p:nvSpPr>
            <p:cNvPr id="13" name="Rectangle 12"/>
            <p:cNvSpPr/>
            <p:nvPr/>
          </p:nvSpPr>
          <p:spPr bwMode="auto">
            <a:xfrm>
              <a:off x="2808459" y="1630339"/>
              <a:ext cx="2668680" cy="915874"/>
            </a:xfrm>
            <a:prstGeom prst="rect">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p>
              <a:pPr defTabSz="914099" fontAlgn="base">
                <a:lnSpc>
                  <a:spcPct val="90000"/>
                </a:lnSpc>
                <a:spcBef>
                  <a:spcPct val="0"/>
                </a:spcBef>
                <a:spcAft>
                  <a:spcPct val="0"/>
                </a:spcAft>
              </a:pPr>
              <a:r>
                <a:rPr lang="en-US" sz="2400" dirty="0">
                  <a:solidFill>
                    <a:schemeClr val="tx1">
                      <a:alpha val="99000"/>
                    </a:schemeClr>
                  </a:solidFill>
                  <a:ea typeface="Segoe UI" pitchFamily="34" charset="0"/>
                  <a:cs typeface="Segoe UI" pitchFamily="34" charset="0"/>
                </a:rPr>
                <a:t>Layout</a:t>
              </a:r>
            </a:p>
          </p:txBody>
        </p:sp>
      </p:grpSp>
      <p:grpSp>
        <p:nvGrpSpPr>
          <p:cNvPr id="14" name="Group 13"/>
          <p:cNvGrpSpPr/>
          <p:nvPr/>
        </p:nvGrpSpPr>
        <p:grpSpPr>
          <a:xfrm>
            <a:off x="3504799" y="3607531"/>
            <a:ext cx="2508078" cy="2299343"/>
            <a:chOff x="2808459" y="1630339"/>
            <a:chExt cx="2668680" cy="2446579"/>
          </a:xfrm>
        </p:grpSpPr>
        <p:sp>
          <p:nvSpPr>
            <p:cNvPr id="15" name="Rectangle 14"/>
            <p:cNvSpPr/>
            <p:nvPr/>
          </p:nvSpPr>
          <p:spPr bwMode="auto">
            <a:xfrm>
              <a:off x="2808459" y="2546213"/>
              <a:ext cx="2668680" cy="1530705"/>
            </a:xfrm>
            <a:prstGeom prst="rect">
              <a:avLst/>
            </a:prstGeom>
            <a:solidFill>
              <a:srgbClr val="C7C7C7"/>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91440" rIns="45720" bIns="91440" numCol="1" spcCol="0" rtlCol="0" fromWordArt="0" anchor="t" anchorCtr="0" forceAA="0" compatLnSpc="1">
              <a:prstTxWarp prst="textNoShape">
                <a:avLst/>
              </a:prstTxWarp>
              <a:noAutofit/>
            </a:bodyPr>
            <a:lstStyle/>
            <a:p>
              <a:pPr>
                <a:lnSpc>
                  <a:spcPct val="90000"/>
                </a:lnSpc>
                <a:spcBef>
                  <a:spcPts val="1200"/>
                </a:spcBef>
              </a:pPr>
              <a:r>
                <a:rPr lang="en-US" sz="1600" dirty="0">
                  <a:solidFill>
                    <a:srgbClr val="0072C6">
                      <a:lumMod val="50000"/>
                      <a:alpha val="99000"/>
                    </a:srgbClr>
                  </a:solidFill>
                </a:rPr>
                <a:t>Gradients </a:t>
              </a:r>
              <a:endParaRPr lang="en-US" sz="1600" dirty="0" smtClean="0">
                <a:solidFill>
                  <a:srgbClr val="0072C6">
                    <a:lumMod val="50000"/>
                    <a:alpha val="99000"/>
                  </a:srgbClr>
                </a:solidFill>
              </a:endParaRPr>
            </a:p>
            <a:p>
              <a:pPr>
                <a:lnSpc>
                  <a:spcPct val="90000"/>
                </a:lnSpc>
                <a:spcBef>
                  <a:spcPts val="1200"/>
                </a:spcBef>
              </a:pPr>
              <a:r>
                <a:rPr lang="en-US" sz="1600" dirty="0" smtClean="0">
                  <a:solidFill>
                    <a:srgbClr val="0072C6">
                      <a:lumMod val="50000"/>
                      <a:alpha val="99000"/>
                    </a:srgbClr>
                  </a:solidFill>
                </a:rPr>
                <a:t>Filter Effects</a:t>
              </a:r>
              <a:endParaRPr lang="en-US" sz="1600" dirty="0">
                <a:solidFill>
                  <a:srgbClr val="0072C6">
                    <a:lumMod val="50000"/>
                    <a:alpha val="99000"/>
                  </a:srgbClr>
                </a:solidFill>
              </a:endParaRPr>
            </a:p>
            <a:p>
              <a:pPr>
                <a:lnSpc>
                  <a:spcPct val="90000"/>
                </a:lnSpc>
                <a:spcBef>
                  <a:spcPts val="1200"/>
                </a:spcBef>
              </a:pPr>
              <a:r>
                <a:rPr lang="en-US" sz="1600" dirty="0">
                  <a:solidFill>
                    <a:srgbClr val="0072C6">
                      <a:lumMod val="50000"/>
                      <a:alpha val="99000"/>
                    </a:srgbClr>
                  </a:solidFill>
                </a:rPr>
                <a:t>Text-shadow</a:t>
              </a:r>
            </a:p>
          </p:txBody>
        </p:sp>
        <p:sp>
          <p:nvSpPr>
            <p:cNvPr id="16" name="Rectangle 15"/>
            <p:cNvSpPr/>
            <p:nvPr/>
          </p:nvSpPr>
          <p:spPr bwMode="auto">
            <a:xfrm>
              <a:off x="2808459" y="1630339"/>
              <a:ext cx="2668680" cy="915874"/>
            </a:xfrm>
            <a:prstGeom prst="rect">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p>
              <a:pPr defTabSz="914099" fontAlgn="base">
                <a:lnSpc>
                  <a:spcPct val="90000"/>
                </a:lnSpc>
                <a:spcBef>
                  <a:spcPct val="0"/>
                </a:spcBef>
                <a:spcAft>
                  <a:spcPct val="0"/>
                </a:spcAft>
              </a:pPr>
              <a:r>
                <a:rPr lang="en-US" sz="2400" dirty="0">
                  <a:solidFill>
                    <a:schemeClr val="tx1">
                      <a:alpha val="99000"/>
                    </a:schemeClr>
                  </a:solidFill>
                  <a:ea typeface="Segoe UI" pitchFamily="34" charset="0"/>
                  <a:cs typeface="Segoe UI" pitchFamily="34" charset="0"/>
                </a:rPr>
                <a:t>Graphics</a:t>
              </a:r>
            </a:p>
          </p:txBody>
        </p:sp>
      </p:grpSp>
      <p:grpSp>
        <p:nvGrpSpPr>
          <p:cNvPr id="17" name="Group 16"/>
          <p:cNvGrpSpPr/>
          <p:nvPr/>
        </p:nvGrpSpPr>
        <p:grpSpPr>
          <a:xfrm>
            <a:off x="6125782" y="3607531"/>
            <a:ext cx="2508078" cy="2299343"/>
            <a:chOff x="2808459" y="1630339"/>
            <a:chExt cx="2668680" cy="2446579"/>
          </a:xfrm>
        </p:grpSpPr>
        <p:sp>
          <p:nvSpPr>
            <p:cNvPr id="18" name="Rectangle 17"/>
            <p:cNvSpPr/>
            <p:nvPr/>
          </p:nvSpPr>
          <p:spPr bwMode="auto">
            <a:xfrm>
              <a:off x="2808459" y="2546213"/>
              <a:ext cx="2668680" cy="1530705"/>
            </a:xfrm>
            <a:prstGeom prst="rect">
              <a:avLst/>
            </a:prstGeom>
            <a:solidFill>
              <a:srgbClr val="C7C7C7"/>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91440" rIns="45720" bIns="91440" numCol="1" spcCol="0" rtlCol="0" fromWordArt="0" anchor="t" anchorCtr="0" forceAA="0" compatLnSpc="1">
              <a:prstTxWarp prst="textNoShape">
                <a:avLst/>
              </a:prstTxWarp>
              <a:noAutofit/>
            </a:bodyPr>
            <a:lstStyle/>
            <a:p>
              <a:pPr>
                <a:lnSpc>
                  <a:spcPct val="90000"/>
                </a:lnSpc>
                <a:spcBef>
                  <a:spcPts val="1200"/>
                </a:spcBef>
              </a:pPr>
              <a:r>
                <a:rPr lang="en-US" sz="1600" dirty="0">
                  <a:solidFill>
                    <a:srgbClr val="0072C6">
                      <a:lumMod val="50000"/>
                      <a:alpha val="99000"/>
                    </a:srgbClr>
                  </a:solidFill>
                </a:rPr>
                <a:t>Multi-column, hyphenation </a:t>
              </a:r>
            </a:p>
            <a:p>
              <a:pPr>
                <a:lnSpc>
                  <a:spcPct val="90000"/>
                </a:lnSpc>
                <a:spcBef>
                  <a:spcPts val="1200"/>
                </a:spcBef>
              </a:pPr>
              <a:r>
                <a:rPr lang="en-US" sz="1600" dirty="0">
                  <a:solidFill>
                    <a:srgbClr val="0072C6">
                      <a:lumMod val="50000"/>
                      <a:alpha val="99000"/>
                    </a:srgbClr>
                  </a:solidFill>
                </a:rPr>
                <a:t>Pagination </a:t>
              </a:r>
            </a:p>
            <a:p>
              <a:pPr>
                <a:lnSpc>
                  <a:spcPct val="90000"/>
                </a:lnSpc>
                <a:spcBef>
                  <a:spcPts val="1200"/>
                </a:spcBef>
              </a:pPr>
              <a:r>
                <a:rPr lang="en-US" sz="1600" dirty="0">
                  <a:solidFill>
                    <a:srgbClr val="0072C6">
                      <a:lumMod val="50000"/>
                      <a:alpha val="99000"/>
                    </a:srgbClr>
                  </a:solidFill>
                </a:rPr>
                <a:t>Position float </a:t>
              </a:r>
            </a:p>
          </p:txBody>
        </p:sp>
        <p:sp>
          <p:nvSpPr>
            <p:cNvPr id="19" name="Rectangle 18"/>
            <p:cNvSpPr/>
            <p:nvPr/>
          </p:nvSpPr>
          <p:spPr bwMode="auto">
            <a:xfrm>
              <a:off x="2808459" y="1630339"/>
              <a:ext cx="2668680" cy="915874"/>
            </a:xfrm>
            <a:prstGeom prst="rect">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p>
              <a:pPr defTabSz="914099" fontAlgn="base">
                <a:lnSpc>
                  <a:spcPct val="90000"/>
                </a:lnSpc>
                <a:spcBef>
                  <a:spcPct val="0"/>
                </a:spcBef>
                <a:spcAft>
                  <a:spcPct val="0"/>
                </a:spcAft>
              </a:pPr>
              <a:r>
                <a:rPr lang="en-US" sz="2400" dirty="0">
                  <a:solidFill>
                    <a:schemeClr val="tx1">
                      <a:alpha val="99000"/>
                    </a:schemeClr>
                  </a:solidFill>
                  <a:ea typeface="Segoe UI" pitchFamily="34" charset="0"/>
                  <a:cs typeface="Segoe UI" pitchFamily="34" charset="0"/>
                </a:rPr>
                <a:t>Content flow </a:t>
              </a:r>
            </a:p>
          </p:txBody>
        </p:sp>
      </p:grpSp>
      <p:sp>
        <p:nvSpPr>
          <p:cNvPr id="20" name="Rectangle 19"/>
          <p:cNvSpPr/>
          <p:nvPr/>
        </p:nvSpPr>
        <p:spPr>
          <a:xfrm>
            <a:off x="439958" y="6120820"/>
            <a:ext cx="11145837" cy="492443"/>
          </a:xfrm>
          <a:prstGeom prst="rect">
            <a:avLst/>
          </a:prstGeom>
        </p:spPr>
        <p:txBody>
          <a:bodyPr wrap="square" lIns="0" tIns="0" rIns="0" bIns="0" anchor="b">
            <a:spAutoFit/>
          </a:bodyPr>
          <a:lstStyle/>
          <a:p>
            <a:pPr algn="ctr"/>
            <a:r>
              <a:rPr lang="en-US" sz="3200" dirty="0">
                <a:solidFill>
                  <a:schemeClr val="bg1">
                    <a:lumMod val="75000"/>
                    <a:lumOff val="25000"/>
                    <a:alpha val="99000"/>
                  </a:schemeClr>
                </a:solidFill>
                <a:latin typeface="+mj-lt"/>
              </a:rPr>
              <a:t>Windows hardware acceleration makes these beautiful and fast</a:t>
            </a:r>
          </a:p>
        </p:txBody>
      </p:sp>
    </p:spTree>
    <p:extLst>
      <p:ext uri="{BB962C8B-B14F-4D97-AF65-F5344CB8AC3E}">
        <p14:creationId xmlns:p14="http://schemas.microsoft.com/office/powerpoint/2010/main" val="24304982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1000"/>
                                        <p:tgtEl>
                                          <p:spTgt spid="20"/>
                                        </p:tgtEl>
                                      </p:cBhvr>
                                    </p:animEffect>
                                    <p:anim calcmode="lin" valueType="num">
                                      <p:cBhvr>
                                        <p:cTn id="8" dur="1000" fill="hold"/>
                                        <p:tgtEl>
                                          <p:spTgt spid="20"/>
                                        </p:tgtEl>
                                        <p:attrNameLst>
                                          <p:attrName>ppt_x</p:attrName>
                                        </p:attrNameLst>
                                      </p:cBhvr>
                                      <p:tavLst>
                                        <p:tav tm="0">
                                          <p:val>
                                            <p:strVal val="#ppt_x"/>
                                          </p:val>
                                        </p:tav>
                                        <p:tav tm="100000">
                                          <p:val>
                                            <p:strVal val="#ppt_x"/>
                                          </p:val>
                                        </p:tav>
                                      </p:tavLst>
                                    </p:anim>
                                    <p:anim calcmode="lin" valueType="num">
                                      <p:cBhvr>
                                        <p:cTn id="9"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ubtitle 4"/>
          <p:cNvSpPr>
            <a:spLocks noGrp="1"/>
          </p:cNvSpPr>
          <p:nvPr>
            <p:ph type="subTitle" idx="1"/>
          </p:nvPr>
        </p:nvSpPr>
        <p:spPr/>
        <p:txBody>
          <a:bodyPr/>
          <a:lstStyle/>
          <a:p>
            <a:r>
              <a:rPr lang="en-US" dirty="0"/>
              <a:t>CSS3 demos </a:t>
            </a:r>
          </a:p>
        </p:txBody>
      </p:sp>
      <p:sp>
        <p:nvSpPr>
          <p:cNvPr id="4" name="Text Placeholder 3"/>
          <p:cNvSpPr>
            <a:spLocks noGrp="1"/>
          </p:cNvSpPr>
          <p:nvPr>
            <p:ph type="body" sz="quarter" idx="10"/>
          </p:nvPr>
        </p:nvSpPr>
        <p:spPr/>
        <p:txBody>
          <a:bodyPr/>
          <a:lstStyle/>
          <a:p>
            <a:r>
              <a:rPr lang="en-US" dirty="0" smtClean="0"/>
              <a:t>demo</a:t>
            </a:r>
            <a:endParaRPr lang="en-US" dirty="0"/>
          </a:p>
        </p:txBody>
      </p:sp>
      <p:sp>
        <p:nvSpPr>
          <p:cNvPr id="6" name="Text Placeholder 5"/>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4825414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Popular </a:t>
            </a:r>
            <a:r>
              <a:rPr lang="en-US" dirty="0" smtClean="0"/>
              <a:t>HTML5 </a:t>
            </a:r>
            <a:r>
              <a:rPr lang="en-US" dirty="0"/>
              <a:t>features in Windows 8</a:t>
            </a:r>
          </a:p>
        </p:txBody>
      </p:sp>
      <p:sp>
        <p:nvSpPr>
          <p:cNvPr id="5" name="Rectangle 4"/>
          <p:cNvSpPr/>
          <p:nvPr/>
        </p:nvSpPr>
        <p:spPr bwMode="auto">
          <a:xfrm>
            <a:off x="2717396" y="1197601"/>
            <a:ext cx="3108661" cy="518672"/>
          </a:xfrm>
          <a:prstGeom prst="rect">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0" rIns="45720" bIns="0" numCol="1" spcCol="0" rtlCol="0" fromWordArt="0" anchor="ctr" anchorCtr="0" forceAA="0" compatLnSpc="1">
            <a:prstTxWarp prst="textNoShape">
              <a:avLst/>
            </a:prstTxWarp>
            <a:noAutofit/>
          </a:bodyPr>
          <a:lstStyle/>
          <a:p>
            <a:pPr defTabSz="914099" fontAlgn="base">
              <a:lnSpc>
                <a:spcPct val="90000"/>
              </a:lnSpc>
              <a:spcBef>
                <a:spcPct val="0"/>
              </a:spcBef>
              <a:spcAft>
                <a:spcPct val="0"/>
              </a:spcAft>
            </a:pPr>
            <a:r>
              <a:rPr lang="en-US" sz="2400" dirty="0">
                <a:solidFill>
                  <a:schemeClr val="tx1">
                    <a:alpha val="99000"/>
                  </a:schemeClr>
                </a:solidFill>
                <a:ea typeface="Segoe UI" pitchFamily="34" charset="0"/>
                <a:cs typeface="Segoe UI" pitchFamily="34" charset="0"/>
              </a:rPr>
              <a:t>Web Sockets </a:t>
            </a:r>
          </a:p>
        </p:txBody>
      </p:sp>
      <p:sp>
        <p:nvSpPr>
          <p:cNvPr id="6" name="Rectangle 5"/>
          <p:cNvSpPr/>
          <p:nvPr/>
        </p:nvSpPr>
        <p:spPr bwMode="auto">
          <a:xfrm>
            <a:off x="2717396" y="1825141"/>
            <a:ext cx="3108661" cy="518672"/>
          </a:xfrm>
          <a:prstGeom prst="rect">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0" rIns="45720" bIns="0" numCol="1" spcCol="0" rtlCol="0" fromWordArt="0" anchor="ctr" anchorCtr="0" forceAA="0" compatLnSpc="1">
            <a:prstTxWarp prst="textNoShape">
              <a:avLst/>
            </a:prstTxWarp>
            <a:noAutofit/>
          </a:bodyPr>
          <a:lstStyle/>
          <a:p>
            <a:pPr defTabSz="914099" fontAlgn="base">
              <a:lnSpc>
                <a:spcPct val="90000"/>
              </a:lnSpc>
              <a:spcBef>
                <a:spcPct val="0"/>
              </a:spcBef>
              <a:spcAft>
                <a:spcPct val="0"/>
              </a:spcAft>
            </a:pPr>
            <a:r>
              <a:rPr lang="en-US" sz="2400" dirty="0">
                <a:solidFill>
                  <a:schemeClr val="tx1">
                    <a:alpha val="99000"/>
                  </a:schemeClr>
                </a:solidFill>
                <a:ea typeface="Segoe UI" pitchFamily="34" charset="0"/>
                <a:cs typeface="Segoe UI" pitchFamily="34" charset="0"/>
              </a:rPr>
              <a:t>Web Workers </a:t>
            </a:r>
          </a:p>
        </p:txBody>
      </p:sp>
      <p:sp>
        <p:nvSpPr>
          <p:cNvPr id="7" name="Rectangle 6"/>
          <p:cNvSpPr/>
          <p:nvPr/>
        </p:nvSpPr>
        <p:spPr bwMode="auto">
          <a:xfrm>
            <a:off x="2717396" y="2452681"/>
            <a:ext cx="3108661" cy="518672"/>
          </a:xfrm>
          <a:prstGeom prst="rect">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0" rIns="45720" bIns="0" numCol="1" spcCol="0" rtlCol="0" fromWordArt="0" anchor="ctr" anchorCtr="0" forceAA="0" compatLnSpc="1">
            <a:prstTxWarp prst="textNoShape">
              <a:avLst/>
            </a:prstTxWarp>
            <a:noAutofit/>
          </a:bodyPr>
          <a:lstStyle/>
          <a:p>
            <a:pPr defTabSz="914099" fontAlgn="base">
              <a:lnSpc>
                <a:spcPct val="90000"/>
              </a:lnSpc>
              <a:spcBef>
                <a:spcPct val="0"/>
              </a:spcBef>
              <a:spcAft>
                <a:spcPct val="0"/>
              </a:spcAft>
            </a:pPr>
            <a:r>
              <a:rPr lang="en-US" sz="2400" dirty="0" err="1">
                <a:solidFill>
                  <a:schemeClr val="tx1">
                    <a:alpha val="99000"/>
                  </a:schemeClr>
                </a:solidFill>
                <a:ea typeface="Segoe UI" pitchFamily="34" charset="0"/>
                <a:cs typeface="Segoe UI" pitchFamily="34" charset="0"/>
              </a:rPr>
              <a:t>IndexedDB</a:t>
            </a:r>
            <a:endParaRPr lang="en-US" sz="2400" dirty="0">
              <a:solidFill>
                <a:schemeClr val="tx1">
                  <a:alpha val="99000"/>
                </a:schemeClr>
              </a:solidFill>
              <a:ea typeface="Segoe UI" pitchFamily="34" charset="0"/>
              <a:cs typeface="Segoe UI" pitchFamily="34" charset="0"/>
            </a:endParaRPr>
          </a:p>
        </p:txBody>
      </p:sp>
      <p:sp>
        <p:nvSpPr>
          <p:cNvPr id="8" name="Rectangle 7"/>
          <p:cNvSpPr/>
          <p:nvPr/>
        </p:nvSpPr>
        <p:spPr bwMode="auto">
          <a:xfrm>
            <a:off x="2717396" y="3080221"/>
            <a:ext cx="3108661" cy="518672"/>
          </a:xfrm>
          <a:prstGeom prst="rect">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0" rIns="45720" bIns="0" numCol="1" spcCol="0" rtlCol="0" fromWordArt="0" anchor="ctr" anchorCtr="0" forceAA="0" compatLnSpc="1">
            <a:prstTxWarp prst="textNoShape">
              <a:avLst/>
            </a:prstTxWarp>
            <a:noAutofit/>
          </a:bodyPr>
          <a:lstStyle/>
          <a:p>
            <a:pPr defTabSz="914099" fontAlgn="base">
              <a:lnSpc>
                <a:spcPct val="90000"/>
              </a:lnSpc>
              <a:spcBef>
                <a:spcPct val="0"/>
              </a:spcBef>
              <a:spcAft>
                <a:spcPct val="0"/>
              </a:spcAft>
            </a:pPr>
            <a:r>
              <a:rPr lang="en-US" sz="2400" dirty="0" err="1">
                <a:solidFill>
                  <a:schemeClr val="tx1">
                    <a:alpha val="99000"/>
                  </a:schemeClr>
                </a:solidFill>
                <a:ea typeface="Segoe UI" pitchFamily="34" charset="0"/>
                <a:cs typeface="Segoe UI" pitchFamily="34" charset="0"/>
              </a:rPr>
              <a:t>Ecmascript</a:t>
            </a:r>
            <a:r>
              <a:rPr lang="en-US" sz="2400" dirty="0">
                <a:solidFill>
                  <a:schemeClr val="tx1">
                    <a:alpha val="99000"/>
                  </a:schemeClr>
                </a:solidFill>
                <a:ea typeface="Segoe UI" pitchFamily="34" charset="0"/>
                <a:cs typeface="Segoe UI" pitchFamily="34" charset="0"/>
              </a:rPr>
              <a:t> 5</a:t>
            </a:r>
          </a:p>
        </p:txBody>
      </p:sp>
      <p:sp>
        <p:nvSpPr>
          <p:cNvPr id="9" name="Rectangle 8"/>
          <p:cNvSpPr/>
          <p:nvPr/>
        </p:nvSpPr>
        <p:spPr bwMode="auto">
          <a:xfrm>
            <a:off x="2717396" y="3707761"/>
            <a:ext cx="3108661" cy="518672"/>
          </a:xfrm>
          <a:prstGeom prst="rect">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0" rIns="45720" bIns="0" numCol="1" spcCol="0" rtlCol="0" fromWordArt="0" anchor="ctr" anchorCtr="0" forceAA="0" compatLnSpc="1">
            <a:prstTxWarp prst="textNoShape">
              <a:avLst/>
            </a:prstTxWarp>
            <a:noAutofit/>
          </a:bodyPr>
          <a:lstStyle/>
          <a:p>
            <a:pPr defTabSz="914099" fontAlgn="base">
              <a:lnSpc>
                <a:spcPct val="90000"/>
              </a:lnSpc>
              <a:spcBef>
                <a:spcPct val="0"/>
              </a:spcBef>
              <a:spcAft>
                <a:spcPct val="0"/>
              </a:spcAft>
            </a:pPr>
            <a:r>
              <a:rPr lang="en-US" sz="2400" dirty="0">
                <a:solidFill>
                  <a:schemeClr val="tx1">
                    <a:alpha val="99000"/>
                  </a:schemeClr>
                </a:solidFill>
                <a:ea typeface="Segoe UI" pitchFamily="34" charset="0"/>
                <a:cs typeface="Segoe UI" pitchFamily="34" charset="0"/>
              </a:rPr>
              <a:t>File API &amp; Blobs </a:t>
            </a:r>
          </a:p>
        </p:txBody>
      </p:sp>
      <p:sp>
        <p:nvSpPr>
          <p:cNvPr id="10" name="Rectangle 9"/>
          <p:cNvSpPr/>
          <p:nvPr/>
        </p:nvSpPr>
        <p:spPr bwMode="auto">
          <a:xfrm>
            <a:off x="2717396" y="4335301"/>
            <a:ext cx="3108661" cy="518672"/>
          </a:xfrm>
          <a:prstGeom prst="rect">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0" rIns="45720" bIns="0" numCol="1" spcCol="0" rtlCol="0" fromWordArt="0" anchor="ctr" anchorCtr="0" forceAA="0" compatLnSpc="1">
            <a:prstTxWarp prst="textNoShape">
              <a:avLst/>
            </a:prstTxWarp>
            <a:noAutofit/>
          </a:bodyPr>
          <a:lstStyle/>
          <a:p>
            <a:pPr defTabSz="914099" fontAlgn="base">
              <a:lnSpc>
                <a:spcPct val="90000"/>
              </a:lnSpc>
              <a:spcBef>
                <a:spcPct val="0"/>
              </a:spcBef>
              <a:spcAft>
                <a:spcPct val="0"/>
              </a:spcAft>
            </a:pPr>
            <a:r>
              <a:rPr lang="en-US" sz="2400" dirty="0" err="1">
                <a:solidFill>
                  <a:schemeClr val="tx1">
                    <a:alpha val="99000"/>
                  </a:schemeClr>
                </a:solidFill>
                <a:ea typeface="Segoe UI" pitchFamily="34" charset="0"/>
                <a:cs typeface="Segoe UI" pitchFamily="34" charset="0"/>
              </a:rPr>
              <a:t>Geolocation</a:t>
            </a:r>
            <a:r>
              <a:rPr lang="en-US" sz="2400" dirty="0">
                <a:solidFill>
                  <a:schemeClr val="tx1">
                    <a:alpha val="99000"/>
                  </a:schemeClr>
                </a:solidFill>
                <a:ea typeface="Segoe UI" pitchFamily="34" charset="0"/>
                <a:cs typeface="Segoe UI" pitchFamily="34" charset="0"/>
              </a:rPr>
              <a:t> </a:t>
            </a:r>
          </a:p>
        </p:txBody>
      </p:sp>
      <p:sp>
        <p:nvSpPr>
          <p:cNvPr id="11" name="Rectangle 10"/>
          <p:cNvSpPr/>
          <p:nvPr/>
        </p:nvSpPr>
        <p:spPr bwMode="auto">
          <a:xfrm>
            <a:off x="2717396" y="4962841"/>
            <a:ext cx="3108661" cy="518672"/>
          </a:xfrm>
          <a:prstGeom prst="rect">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0" rIns="45720" bIns="0" numCol="1" spcCol="0" rtlCol="0" fromWordArt="0" anchor="ctr" anchorCtr="0" forceAA="0" compatLnSpc="1">
            <a:prstTxWarp prst="textNoShape">
              <a:avLst/>
            </a:prstTxWarp>
            <a:noAutofit/>
          </a:bodyPr>
          <a:lstStyle/>
          <a:p>
            <a:pPr defTabSz="914099" fontAlgn="base">
              <a:lnSpc>
                <a:spcPct val="90000"/>
              </a:lnSpc>
              <a:spcBef>
                <a:spcPct val="0"/>
              </a:spcBef>
              <a:spcAft>
                <a:spcPct val="0"/>
              </a:spcAft>
            </a:pPr>
            <a:r>
              <a:rPr lang="en-US" sz="2400" dirty="0">
                <a:solidFill>
                  <a:schemeClr val="tx1">
                    <a:alpha val="99000"/>
                  </a:schemeClr>
                </a:solidFill>
                <a:ea typeface="Segoe UI" pitchFamily="34" charset="0"/>
                <a:cs typeface="Segoe UI" pitchFamily="34" charset="0"/>
              </a:rPr>
              <a:t>Audio tag </a:t>
            </a:r>
          </a:p>
        </p:txBody>
      </p:sp>
      <p:sp>
        <p:nvSpPr>
          <p:cNvPr id="12" name="Rectangle 11"/>
          <p:cNvSpPr/>
          <p:nvPr/>
        </p:nvSpPr>
        <p:spPr bwMode="auto">
          <a:xfrm>
            <a:off x="2717396" y="5590379"/>
            <a:ext cx="3108661" cy="518672"/>
          </a:xfrm>
          <a:prstGeom prst="rect">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0" rIns="45720" bIns="0" numCol="1" spcCol="0" rtlCol="0" fromWordArt="0" anchor="ctr" anchorCtr="0" forceAA="0" compatLnSpc="1">
            <a:prstTxWarp prst="textNoShape">
              <a:avLst/>
            </a:prstTxWarp>
            <a:noAutofit/>
          </a:bodyPr>
          <a:lstStyle/>
          <a:p>
            <a:pPr defTabSz="914099" fontAlgn="base">
              <a:lnSpc>
                <a:spcPct val="90000"/>
              </a:lnSpc>
              <a:spcBef>
                <a:spcPct val="0"/>
              </a:spcBef>
              <a:spcAft>
                <a:spcPct val="0"/>
              </a:spcAft>
            </a:pPr>
            <a:r>
              <a:rPr lang="en-US" sz="2400" dirty="0">
                <a:solidFill>
                  <a:schemeClr val="tx1">
                    <a:alpha val="99000"/>
                  </a:schemeClr>
                </a:solidFill>
                <a:ea typeface="Segoe UI" pitchFamily="34" charset="0"/>
                <a:cs typeface="Segoe UI" pitchFamily="34" charset="0"/>
              </a:rPr>
              <a:t>Video tag </a:t>
            </a:r>
          </a:p>
        </p:txBody>
      </p:sp>
      <p:sp>
        <p:nvSpPr>
          <p:cNvPr id="14" name="Rectangle 13"/>
          <p:cNvSpPr/>
          <p:nvPr/>
        </p:nvSpPr>
        <p:spPr bwMode="auto">
          <a:xfrm>
            <a:off x="6340784" y="1197601"/>
            <a:ext cx="3108661" cy="518672"/>
          </a:xfrm>
          <a:prstGeom prst="rect">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0" rIns="45720" bIns="0" numCol="1" spcCol="0" rtlCol="0" fromWordArt="0" anchor="ctr" anchorCtr="0" forceAA="0" compatLnSpc="1">
            <a:prstTxWarp prst="textNoShape">
              <a:avLst/>
            </a:prstTxWarp>
            <a:noAutofit/>
          </a:bodyPr>
          <a:lstStyle/>
          <a:p>
            <a:pPr defTabSz="914099" fontAlgn="base">
              <a:lnSpc>
                <a:spcPct val="90000"/>
              </a:lnSpc>
              <a:spcBef>
                <a:spcPct val="0"/>
              </a:spcBef>
              <a:spcAft>
                <a:spcPct val="0"/>
              </a:spcAft>
            </a:pPr>
            <a:r>
              <a:rPr lang="en-US" sz="2400" dirty="0">
                <a:solidFill>
                  <a:schemeClr val="tx1">
                    <a:alpha val="99000"/>
                  </a:schemeClr>
                </a:solidFill>
                <a:ea typeface="Segoe UI" pitchFamily="34" charset="0"/>
                <a:cs typeface="Segoe UI" pitchFamily="34" charset="0"/>
              </a:rPr>
              <a:t>Touch-first</a:t>
            </a:r>
          </a:p>
        </p:txBody>
      </p:sp>
      <p:sp>
        <p:nvSpPr>
          <p:cNvPr id="15" name="Rectangle 14"/>
          <p:cNvSpPr/>
          <p:nvPr/>
        </p:nvSpPr>
        <p:spPr bwMode="auto">
          <a:xfrm>
            <a:off x="6340784" y="1716273"/>
            <a:ext cx="3108661" cy="1882620"/>
          </a:xfrm>
          <a:prstGeom prst="rect">
            <a:avLst/>
          </a:prstGeom>
          <a:solidFill>
            <a:schemeClr val="tx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137160" rIns="45720" bIns="0" numCol="1" spcCol="0" rtlCol="0" fromWordArt="0" anchor="t" anchorCtr="0" forceAA="0" compatLnSpc="1">
            <a:prstTxWarp prst="textNoShape">
              <a:avLst/>
            </a:prstTxWarp>
            <a:noAutofit/>
          </a:bodyPr>
          <a:lstStyle/>
          <a:p>
            <a:pPr defTabSz="914099" fontAlgn="base">
              <a:lnSpc>
                <a:spcPct val="90000"/>
              </a:lnSpc>
              <a:spcBef>
                <a:spcPts val="1800"/>
              </a:spcBef>
              <a:spcAft>
                <a:spcPct val="0"/>
              </a:spcAft>
            </a:pPr>
            <a:r>
              <a:rPr lang="en-US" sz="2000" dirty="0">
                <a:solidFill>
                  <a:schemeClr val="bg1">
                    <a:lumMod val="75000"/>
                    <a:lumOff val="25000"/>
                    <a:alpha val="99000"/>
                  </a:schemeClr>
                </a:solidFill>
                <a:ea typeface="Segoe UI" pitchFamily="34" charset="0"/>
                <a:cs typeface="Segoe UI" pitchFamily="34" charset="0"/>
              </a:rPr>
              <a:t>Pointer events</a:t>
            </a:r>
          </a:p>
          <a:p>
            <a:pPr defTabSz="914099" fontAlgn="base">
              <a:lnSpc>
                <a:spcPct val="90000"/>
              </a:lnSpc>
              <a:spcBef>
                <a:spcPts val="1800"/>
              </a:spcBef>
              <a:spcAft>
                <a:spcPct val="0"/>
              </a:spcAft>
            </a:pPr>
            <a:r>
              <a:rPr lang="en-US" sz="2000" dirty="0">
                <a:solidFill>
                  <a:schemeClr val="bg1">
                    <a:lumMod val="75000"/>
                    <a:lumOff val="25000"/>
                    <a:alpha val="99000"/>
                  </a:schemeClr>
                </a:solidFill>
                <a:ea typeface="Segoe UI" pitchFamily="34" charset="0"/>
                <a:cs typeface="Segoe UI" pitchFamily="34" charset="0"/>
              </a:rPr>
              <a:t>Zoom regions</a:t>
            </a:r>
          </a:p>
          <a:p>
            <a:pPr defTabSz="914099" fontAlgn="base">
              <a:lnSpc>
                <a:spcPct val="90000"/>
              </a:lnSpc>
              <a:spcBef>
                <a:spcPts val="1800"/>
              </a:spcBef>
              <a:spcAft>
                <a:spcPct val="0"/>
              </a:spcAft>
            </a:pPr>
            <a:r>
              <a:rPr lang="en-US" sz="2000" dirty="0">
                <a:solidFill>
                  <a:schemeClr val="bg1">
                    <a:lumMod val="75000"/>
                    <a:lumOff val="25000"/>
                    <a:alpha val="99000"/>
                  </a:schemeClr>
                </a:solidFill>
                <a:ea typeface="Segoe UI" pitchFamily="34" charset="0"/>
                <a:cs typeface="Segoe UI" pitchFamily="34" charset="0"/>
              </a:rPr>
              <a:t>Snap Points </a:t>
            </a:r>
          </a:p>
        </p:txBody>
      </p:sp>
      <p:sp>
        <p:nvSpPr>
          <p:cNvPr id="18" name="Rectangle 17"/>
          <p:cNvSpPr/>
          <p:nvPr/>
        </p:nvSpPr>
        <p:spPr bwMode="auto">
          <a:xfrm>
            <a:off x="6340784" y="3707761"/>
            <a:ext cx="3108661" cy="518672"/>
          </a:xfrm>
          <a:prstGeom prst="rect">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0" rIns="45720" bIns="0" numCol="1" spcCol="0" rtlCol="0" fromWordArt="0" anchor="ctr" anchorCtr="0" forceAA="0" compatLnSpc="1">
            <a:prstTxWarp prst="textNoShape">
              <a:avLst/>
            </a:prstTxWarp>
            <a:noAutofit/>
          </a:bodyPr>
          <a:lstStyle/>
          <a:p>
            <a:pPr defTabSz="914099" fontAlgn="base">
              <a:lnSpc>
                <a:spcPct val="90000"/>
              </a:lnSpc>
              <a:spcBef>
                <a:spcPct val="0"/>
              </a:spcBef>
              <a:spcAft>
                <a:spcPct val="0"/>
              </a:spcAft>
            </a:pPr>
            <a:r>
              <a:rPr lang="en-US" sz="2400" dirty="0">
                <a:solidFill>
                  <a:schemeClr val="tx1">
                    <a:alpha val="99000"/>
                  </a:schemeClr>
                </a:solidFill>
                <a:ea typeface="Segoe UI" pitchFamily="34" charset="0"/>
                <a:cs typeface="Segoe UI" pitchFamily="34" charset="0"/>
              </a:rPr>
              <a:t>Forms</a:t>
            </a:r>
          </a:p>
        </p:txBody>
      </p:sp>
      <p:sp>
        <p:nvSpPr>
          <p:cNvPr id="19" name="Rectangle 18"/>
          <p:cNvSpPr/>
          <p:nvPr/>
        </p:nvSpPr>
        <p:spPr bwMode="auto">
          <a:xfrm>
            <a:off x="6340784" y="4226433"/>
            <a:ext cx="3108661" cy="1255080"/>
          </a:xfrm>
          <a:prstGeom prst="rect">
            <a:avLst/>
          </a:prstGeom>
          <a:solidFill>
            <a:schemeClr val="tx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137160" rIns="45720" bIns="0" numCol="1" spcCol="0" rtlCol="0" fromWordArt="0" anchor="t" anchorCtr="0" forceAA="0" compatLnSpc="1">
            <a:prstTxWarp prst="textNoShape">
              <a:avLst/>
            </a:prstTxWarp>
            <a:noAutofit/>
          </a:bodyPr>
          <a:lstStyle/>
          <a:p>
            <a:pPr defTabSz="914099" fontAlgn="base">
              <a:lnSpc>
                <a:spcPct val="90000"/>
              </a:lnSpc>
              <a:spcBef>
                <a:spcPts val="1800"/>
              </a:spcBef>
              <a:spcAft>
                <a:spcPct val="0"/>
              </a:spcAft>
            </a:pPr>
            <a:r>
              <a:rPr lang="en-US" sz="2000" dirty="0">
                <a:solidFill>
                  <a:schemeClr val="bg1">
                    <a:lumMod val="75000"/>
                    <a:lumOff val="25000"/>
                    <a:alpha val="99000"/>
                  </a:schemeClr>
                </a:solidFill>
                <a:ea typeface="Segoe UI" pitchFamily="34" charset="0"/>
                <a:cs typeface="Segoe UI" pitchFamily="34" charset="0"/>
              </a:rPr>
              <a:t>Validation </a:t>
            </a:r>
          </a:p>
          <a:p>
            <a:pPr defTabSz="914099" fontAlgn="base">
              <a:lnSpc>
                <a:spcPct val="90000"/>
              </a:lnSpc>
              <a:spcBef>
                <a:spcPts val="1800"/>
              </a:spcBef>
              <a:spcAft>
                <a:spcPct val="0"/>
              </a:spcAft>
            </a:pPr>
            <a:r>
              <a:rPr lang="en-US" sz="2000" dirty="0">
                <a:solidFill>
                  <a:schemeClr val="bg1">
                    <a:lumMod val="75000"/>
                    <a:lumOff val="25000"/>
                    <a:alpha val="99000"/>
                  </a:schemeClr>
                </a:solidFill>
                <a:ea typeface="Segoe UI" pitchFamily="34" charset="0"/>
                <a:cs typeface="Segoe UI" pitchFamily="34" charset="0"/>
              </a:rPr>
              <a:t>Input types</a:t>
            </a:r>
          </a:p>
        </p:txBody>
      </p:sp>
      <p:sp>
        <p:nvSpPr>
          <p:cNvPr id="21" name="Rectangle 20"/>
          <p:cNvSpPr/>
          <p:nvPr/>
        </p:nvSpPr>
        <p:spPr bwMode="auto">
          <a:xfrm>
            <a:off x="6340784" y="5590379"/>
            <a:ext cx="3108661" cy="518672"/>
          </a:xfrm>
          <a:prstGeom prst="rect">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0" rIns="45720" bIns="0" numCol="1" spcCol="0" rtlCol="0" fromWordArt="0" anchor="ctr" anchorCtr="0" forceAA="0" compatLnSpc="1">
            <a:prstTxWarp prst="textNoShape">
              <a:avLst/>
            </a:prstTxWarp>
            <a:noAutofit/>
          </a:bodyPr>
          <a:lstStyle/>
          <a:p>
            <a:pPr defTabSz="914099" fontAlgn="base">
              <a:lnSpc>
                <a:spcPct val="90000"/>
              </a:lnSpc>
              <a:spcBef>
                <a:spcPct val="0"/>
              </a:spcBef>
              <a:spcAft>
                <a:spcPct val="0"/>
              </a:spcAft>
            </a:pPr>
            <a:r>
              <a:rPr lang="en-US" sz="2400" dirty="0">
                <a:solidFill>
                  <a:schemeClr val="tx1">
                    <a:alpha val="99000"/>
                  </a:schemeClr>
                </a:solidFill>
                <a:ea typeface="Segoe UI" pitchFamily="34" charset="0"/>
                <a:cs typeface="Segoe UI" pitchFamily="34" charset="0"/>
              </a:rPr>
              <a:t>Spell checking</a:t>
            </a:r>
          </a:p>
        </p:txBody>
      </p:sp>
    </p:spTree>
    <p:extLst>
      <p:ext uri="{BB962C8B-B14F-4D97-AF65-F5344CB8AC3E}">
        <p14:creationId xmlns:p14="http://schemas.microsoft.com/office/powerpoint/2010/main" val="7761401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theme/theme1.xml><?xml version="1.0" encoding="utf-8"?>
<a:theme xmlns:a="http://schemas.openxmlformats.org/drawingml/2006/main" name="Metro_TT_Blue_16x9_02-12">
  <a:themeElements>
    <a:clrScheme name="DPE">
      <a:dk1>
        <a:srgbClr val="000000"/>
      </a:dk1>
      <a:lt1>
        <a:srgbClr val="FFFFFF"/>
      </a:lt1>
      <a:dk2>
        <a:srgbClr val="0072C6"/>
      </a:dk2>
      <a:lt2>
        <a:srgbClr val="61DDFF"/>
      </a:lt2>
      <a:accent1>
        <a:srgbClr val="00BCF2"/>
      </a:accent1>
      <a:accent2>
        <a:srgbClr val="7FBA00"/>
      </a:accent2>
      <a:accent3>
        <a:srgbClr val="FF8C00"/>
      </a:accent3>
      <a:accent4>
        <a:srgbClr val="B4009E"/>
      </a:accent4>
      <a:accent5>
        <a:srgbClr val="55D455"/>
      </a:accent5>
      <a:accent6>
        <a:srgbClr val="FFB900"/>
      </a:accent6>
      <a:hlink>
        <a:srgbClr val="003963"/>
      </a:hlink>
      <a:folHlink>
        <a:srgbClr val="0072C6"/>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defPPr algn="ctr" defTabSz="914099" fontAlgn="base">
          <a:spcBef>
            <a:spcPct val="0"/>
          </a:spcBef>
          <a:spcAft>
            <a:spcPct val="0"/>
          </a:spcAft>
          <a:defRPr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oval"/>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defRPr sz="2800" dirty="0" err="1" smtClean="0">
            <a:gradFill>
              <a:gsLst>
                <a:gs pos="2917">
                  <a:schemeClr val="tx1"/>
                </a:gs>
                <a:gs pos="30000">
                  <a:schemeClr val="tx1"/>
                </a:gs>
              </a:gsLst>
              <a:lin ang="5400000" scaled="0"/>
            </a:gradFill>
          </a:defRPr>
        </a:defPPr>
      </a:lstStyle>
    </a:tx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PresentationsDoc" ma:contentTypeID="0x010100B88FC3ECA26D1C46B3C4C83281D2EB9C003BBE479AF4108146A616B6B5E7069DBC" ma:contentTypeVersion="61" ma:contentTypeDescription="" ma:contentTypeScope="" ma:versionID="72533711bacf991a4680f48ae6b725f9">
  <xsd:schema xmlns:xsd="http://www.w3.org/2001/XMLSchema" xmlns:xs="http://www.w3.org/2001/XMLSchema" xmlns:p="http://schemas.microsoft.com/office/2006/metadata/properties" xmlns:ns2="2295e2e7-0eeb-498e-8716-217bb2ee6ee3" xmlns:ns3="8b529f77-48ab-4581-b468-93f09345b8aa" targetNamespace="http://schemas.microsoft.com/office/2006/metadata/properties" ma:root="true" ma:fieldsID="dde17010d50e6e632f300eac8dfd378e" ns2:_="" ns3:_="">
    <xsd:import namespace="2295e2e7-0eeb-498e-8716-217bb2ee6ee3"/>
    <xsd:import namespace="8b529f77-48ab-4581-b468-93f09345b8aa"/>
    <xsd:element name="properties">
      <xsd:complexType>
        <xsd:sequence>
          <xsd:element name="documentManagement">
            <xsd:complexType>
              <xsd:all>
                <xsd:element ref="ns2:Event_x0020_Start_x0020_Date" minOccurs="0"/>
                <xsd:element ref="ns2:Event_x0020_End_x0020_Date" minOccurs="0"/>
                <xsd:element ref="ns2:Presentation_x0020_Date" minOccurs="0"/>
                <xsd:element ref="ns2:MS_x0020_Speaker" minOccurs="0"/>
                <xsd:element ref="ns2:External_x0020_Speaker" minOccurs="0"/>
                <xsd:element ref="ns2:Session_x0020_Code" minOccurs="0"/>
                <xsd:element ref="ns2:MS_x0020_Content_x0020_Owner" minOccurs="0"/>
                <xsd:element ref="ns2:TaxCatchAll" minOccurs="0"/>
                <xsd:element ref="ns2:ProductTaxHTField0" minOccurs="0"/>
                <xsd:element ref="ns2:TaxCatchAllLabel" minOccurs="0"/>
                <xsd:element ref="ns2:CampaignTaxHTField0" minOccurs="0"/>
                <xsd:element ref="ns2:TrackTaxHTField0" minOccurs="0"/>
                <xsd:element ref="ns2:Event_x0020_VenueTaxHTField0" minOccurs="0"/>
                <xsd:element ref="ns3:AudienceTaxHTField0" minOccurs="0"/>
                <xsd:element ref="ns2:Event_x0020_LocationTaxHTField0" minOccurs="0"/>
                <xsd:element ref="ns2:Event1TaxHTField0"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295e2e7-0eeb-498e-8716-217bb2ee6ee3" elementFormDefault="qualified">
    <xsd:import namespace="http://schemas.microsoft.com/office/2006/documentManagement/types"/>
    <xsd:import namespace="http://schemas.microsoft.com/office/infopath/2007/PartnerControls"/>
    <xsd:element name="Event_x0020_Start_x0020_Date" ma:index="5" nillable="true" ma:displayName="Event Start Date" ma:format="DateOnly" ma:internalName="Event_x0020_Start_x0020_Date">
      <xsd:simpleType>
        <xsd:restriction base="dms:DateTime"/>
      </xsd:simpleType>
    </xsd:element>
    <xsd:element name="Event_x0020_End_x0020_Date" ma:index="6" nillable="true" ma:displayName="Event End Date" ma:format="DateOnly" ma:internalName="Event_x0020_End_x0020_Date">
      <xsd:simpleType>
        <xsd:restriction base="dms:DateTime"/>
      </xsd:simpleType>
    </xsd:element>
    <xsd:element name="Presentation_x0020_Date" ma:index="7" nillable="true" ma:displayName="Presentation Date" ma:format="DateOnly" ma:internalName="Presentation_x0020_Date" ma:readOnly="false">
      <xsd:simpleType>
        <xsd:restriction base="dms:DateTime"/>
      </xsd:simpleType>
    </xsd:element>
    <xsd:element name="MS_x0020_Speaker" ma:index="8" nillable="true" ma:displayName="MS Speaker" ma:list="UserInfo" ma:SharePointGroup="0" ma:internalName="MS_x0020_Speaker" ma:readOnly="false"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External_x0020_Speaker" ma:index="9" nillable="true" ma:displayName="Speaker" ma:internalName="External_x0020_Speaker">
      <xsd:simpleType>
        <xsd:restriction base="dms:Text">
          <xsd:maxLength value="255"/>
        </xsd:restriction>
      </xsd:simpleType>
    </xsd:element>
    <xsd:element name="Session_x0020_Code" ma:index="13" nillable="true" ma:displayName="Session Code" ma:internalName="Session_x0020_Code" ma:readOnly="false">
      <xsd:simpleType>
        <xsd:restriction base="dms:Text">
          <xsd:maxLength value="255"/>
        </xsd:restriction>
      </xsd:simpleType>
    </xsd:element>
    <xsd:element name="MS_x0020_Content_x0020_Owner" ma:index="15" nillable="true" ma:displayName="MS Content Owner" ma:list="UserInfo" ma:SharePointGroup="0" ma:internalName="MS_x0020_Content_x0020_Owner"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TaxCatchAll" ma:index="18" nillable="true" ma:displayName="Taxonomy Catch All Column" ma:hidden="true" ma:list="{09db2fa7-4ee4-4bb3-80e9-fade681f539b}" ma:internalName="TaxCatchAll" ma:showField="CatchAllData" ma:web="2295e2e7-0eeb-498e-8716-217bb2ee6ee3">
      <xsd:complexType>
        <xsd:complexContent>
          <xsd:extension base="dms:MultiChoiceLookup">
            <xsd:sequence>
              <xsd:element name="Value" type="dms:Lookup" maxOccurs="unbounded" minOccurs="0" nillable="true"/>
            </xsd:sequence>
          </xsd:extension>
        </xsd:complexContent>
      </xsd:complexType>
    </xsd:element>
    <xsd:element name="ProductTaxHTField0" ma:index="19" nillable="true" ma:taxonomy="true" ma:internalName="ProductTaxHTField0" ma:taxonomyFieldName="Product" ma:displayName="Product" ma:default="" ma:fieldId="{59a4a0b0-ed64-4542-a55e-4a6c70bd0ce0}" ma:taxonomyMulti="true" ma:sspId="97b7c527-f488-4fed-8d5b-5946c5598d72" ma:termSetId="723ec65c-d8cf-498e-87b8-c7868c2070aa" ma:anchorId="00000000-0000-0000-0000-000000000000" ma:open="false" ma:isKeyword="false">
      <xsd:complexType>
        <xsd:sequence>
          <xsd:element ref="pc:Terms" minOccurs="0" maxOccurs="1"/>
        </xsd:sequence>
      </xsd:complexType>
    </xsd:element>
    <xsd:element name="TaxCatchAllLabel" ma:index="20" nillable="true" ma:displayName="Taxonomy Catch All Column1" ma:hidden="true" ma:list="{09db2fa7-4ee4-4bb3-80e9-fade681f539b}" ma:internalName="TaxCatchAllLabel" ma:readOnly="true" ma:showField="CatchAllDataLabel" ma:web="2295e2e7-0eeb-498e-8716-217bb2ee6ee3">
      <xsd:complexType>
        <xsd:complexContent>
          <xsd:extension base="dms:MultiChoiceLookup">
            <xsd:sequence>
              <xsd:element name="Value" type="dms:Lookup" maxOccurs="unbounded" minOccurs="0" nillable="true"/>
            </xsd:sequence>
          </xsd:extension>
        </xsd:complexContent>
      </xsd:complexType>
    </xsd:element>
    <xsd:element name="CampaignTaxHTField0" ma:index="22" nillable="true" ma:taxonomy="true" ma:internalName="CampaignTaxHTField0" ma:taxonomyFieldName="Campaign" ma:displayName="Campaign" ma:default="" ma:fieldId="{bcb0c99d-b00c-42c6-a16b-e1e19731231d}" ma:sspId="97b7c527-f488-4fed-8d5b-5946c5598d72" ma:termSetId="138795c4-ffb5-4450-8dda-30da75617ce8" ma:anchorId="00000000-0000-0000-0000-000000000000" ma:open="false" ma:isKeyword="false">
      <xsd:complexType>
        <xsd:sequence>
          <xsd:element ref="pc:Terms" minOccurs="0" maxOccurs="1"/>
        </xsd:sequence>
      </xsd:complexType>
    </xsd:element>
    <xsd:element name="TrackTaxHTField0" ma:index="23" nillable="true" ma:taxonomy="true" ma:internalName="TrackTaxHTField0" ma:taxonomyFieldName="Track" ma:displayName="Track" ma:readOnly="false" ma:default="" ma:fieldId="{95cacdfb-fc4c-4855-b7e7-906e6cf614c7}" ma:sspId="97b7c527-f488-4fed-8d5b-5946c5598d72" ma:termSetId="0179c88a-9c61-48f9-822c-c3f082e6266e" ma:anchorId="00000000-0000-0000-0000-000000000000" ma:open="false" ma:isKeyword="false">
      <xsd:complexType>
        <xsd:sequence>
          <xsd:element ref="pc:Terms" minOccurs="0" maxOccurs="1"/>
        </xsd:sequence>
      </xsd:complexType>
    </xsd:element>
    <xsd:element name="Event_x0020_VenueTaxHTField0" ma:index="25" nillable="true" ma:taxonomy="true" ma:internalName="Event_x0020_VenueTaxHTField0" ma:taxonomyFieldName="Event_x0020_Venue" ma:displayName="Event Venue" ma:readOnly="false" ma:default="" ma:fieldId="{72225233-bea3-47c9-bcc0-70aff672e91a}" ma:sspId="97b7c527-f488-4fed-8d5b-5946c5598d72" ma:termSetId="5a094974-7eaf-4365-a0ec-3f33af6288c5" ma:anchorId="00000000-0000-0000-0000-000000000000" ma:open="false" ma:isKeyword="false">
      <xsd:complexType>
        <xsd:sequence>
          <xsd:element ref="pc:Terms" minOccurs="0" maxOccurs="1"/>
        </xsd:sequence>
      </xsd:complexType>
    </xsd:element>
    <xsd:element name="Event_x0020_LocationTaxHTField0" ma:index="27" nillable="true" ma:taxonomy="true" ma:internalName="Event_x0020_LocationTaxHTField0" ma:taxonomyFieldName="Event_x0020_Location" ma:displayName="Event Location" ma:readOnly="false" ma:default="" ma:fieldId="{721246b6-18f0-4d78-9fb7-960f4884f52f}" ma:sspId="97b7c527-f488-4fed-8d5b-5946c5598d72" ma:termSetId="b1d717b9-d701-42ce-97ea-d2b3fb10f90e" ma:anchorId="00000000-0000-0000-0000-000000000000" ma:open="true" ma:isKeyword="false">
      <xsd:complexType>
        <xsd:sequence>
          <xsd:element ref="pc:Terms" minOccurs="0" maxOccurs="1"/>
        </xsd:sequence>
      </xsd:complexType>
    </xsd:element>
    <xsd:element name="Event1TaxHTField0" ma:index="30" ma:taxonomy="true" ma:internalName="Event1TaxHTField0" ma:taxonomyFieldName="Event1" ma:displayName="Event Name" ma:readOnly="false" ma:default="" ma:fieldId="{173efa96-a0c5-4b7e-a5c5-ebf0027a79b9}" ma:sspId="97b7c527-f488-4fed-8d5b-5946c5598d72" ma:termSetId="9f06399b-0da0-4c2b-9299-a3eed5ae7f49" ma:anchorId="00000000-0000-0000-0000-000000000000"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8b529f77-48ab-4581-b468-93f09345b8aa" elementFormDefault="qualified">
    <xsd:import namespace="http://schemas.microsoft.com/office/2006/documentManagement/types"/>
    <xsd:import namespace="http://schemas.microsoft.com/office/infopath/2007/PartnerControls"/>
    <xsd:element name="AudienceTaxHTField0" ma:index="26" nillable="true" ma:taxonomy="true" ma:internalName="AudienceTaxHTField0" ma:taxonomyFieldName="Audience" ma:displayName="Audience" ma:readOnly="false" ma:default="" ma:fieldId="{6a4ad93e-f836-4089-85dd-0b5a8d4c5063}" ma:taxonomyMulti="true" ma:sspId="97b7c527-f488-4fed-8d5b-5946c5598d72" ma:termSetId="c7e95267-347d-4fd5-a34e-50bd1fa28ece" ma:anchorId="00000000-0000-0000-0000-000000000000" ma:open="false" ma:isKeyword="false">
      <xsd:complexType>
        <xsd:sequence>
          <xsd:element ref="pc:Terms" minOccurs="0" maxOccurs="1"/>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28" ma:displayName="Content Typ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TrackTaxHTField0 xmlns="2295e2e7-0eeb-498e-8716-217bb2ee6ee3">
      <Terms xmlns="http://schemas.microsoft.com/office/infopath/2007/PartnerControls"/>
    </TrackTaxHTField0>
    <CampaignTaxHTField0 xmlns="2295e2e7-0eeb-498e-8716-217bb2ee6ee3">
      <Terms xmlns="http://schemas.microsoft.com/office/infopath/2007/PartnerControls"/>
    </CampaignTaxHTField0>
    <Event_x0020_End_x0020_Date xmlns="2295e2e7-0eeb-498e-8716-217bb2ee6ee3" xsi:nil="true"/>
    <Event_x0020_Start_x0020_Date xmlns="2295e2e7-0eeb-498e-8716-217bb2ee6ee3" xsi:nil="true"/>
    <MS_x0020_Speaker xmlns="2295e2e7-0eeb-498e-8716-217bb2ee6ee3">
      <UserInfo>
        <DisplayName/>
        <AccountId xsi:nil="true"/>
        <AccountType/>
      </UserInfo>
    </MS_x0020_Speaker>
    <External_x0020_Speaker xmlns="2295e2e7-0eeb-498e-8716-217bb2ee6ee3" xsi:nil="true"/>
    <Session_x0020_Code xmlns="2295e2e7-0eeb-498e-8716-217bb2ee6ee3" xsi:nil="true"/>
    <ProductTaxHTField0 xmlns="2295e2e7-0eeb-498e-8716-217bb2ee6ee3">
      <Terms xmlns="http://schemas.microsoft.com/office/infopath/2007/PartnerControls"/>
    </ProductTaxHTField0>
    <Presentation_x0020_Date xmlns="2295e2e7-0eeb-498e-8716-217bb2ee6ee3" xsi:nil="true"/>
    <Event_x0020_LocationTaxHTField0 xmlns="2295e2e7-0eeb-498e-8716-217bb2ee6ee3">
      <Terms xmlns="http://schemas.microsoft.com/office/infopath/2007/PartnerControls"/>
    </Event_x0020_LocationTaxHTField0>
    <Event1TaxHTField0 xmlns="2295e2e7-0eeb-498e-8716-217bb2ee6ee3">
      <Terms xmlns="http://schemas.microsoft.com/office/infopath/2007/PartnerControls">
        <TermInfo xmlns="http://schemas.microsoft.com/office/infopath/2007/PartnerControls">
          <TermName xmlns="http://schemas.microsoft.com/office/infopath/2007/PartnerControls">Unassigned</TermName>
          <TermId xmlns="http://schemas.microsoft.com/office/infopath/2007/PartnerControls">e51362f4-782c-41a8-bb7b-e0cfc8669933</TermId>
        </TermInfo>
      </Terms>
    </Event1TaxHTField0>
    <AudienceTaxHTField0 xmlns="8b529f77-48ab-4581-b468-93f09345b8aa">
      <Terms xmlns="http://schemas.microsoft.com/office/infopath/2007/PartnerControls"/>
    </AudienceTaxHTField0>
    <MS_x0020_Content_x0020_Owner xmlns="2295e2e7-0eeb-498e-8716-217bb2ee6ee3">
      <UserInfo>
        <DisplayName/>
        <AccountId xsi:nil="true"/>
        <AccountType/>
      </UserInfo>
    </MS_x0020_Content_x0020_Owner>
    <TaxCatchAll xmlns="2295e2e7-0eeb-498e-8716-217bb2ee6ee3">
      <Value>217</Value>
    </TaxCatchAll>
    <Event_x0020_VenueTaxHTField0 xmlns="2295e2e7-0eeb-498e-8716-217bb2ee6ee3">
      <Terms xmlns="http://schemas.microsoft.com/office/infopath/2007/PartnerControls"/>
    </Event_x0020_VenueTaxHTField0>
  </documentManagement>
</p:properties>
</file>

<file path=customXml/itemProps1.xml><?xml version="1.0" encoding="utf-8"?>
<ds:datastoreItem xmlns:ds="http://schemas.openxmlformats.org/officeDocument/2006/customXml" ds:itemID="{758FDAC0-319D-4A54-8D8E-1D42CB1F8004}">
  <ds:schemaRefs>
    <ds:schemaRef ds:uri="http://schemas.microsoft.com/sharepoint/v3/contenttype/forms"/>
  </ds:schemaRefs>
</ds:datastoreItem>
</file>

<file path=customXml/itemProps2.xml><?xml version="1.0" encoding="utf-8"?>
<ds:datastoreItem xmlns:ds="http://schemas.openxmlformats.org/officeDocument/2006/customXml" ds:itemID="{A4A71FB1-3FB8-468F-9C64-2246CB74C7D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2295e2e7-0eeb-498e-8716-217bb2ee6ee3"/>
    <ds:schemaRef ds:uri="8b529f77-48ab-4581-b468-93f09345b8a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F990F116-B58F-4255-B05B-DA3808E0E5C6}">
  <ds:schemaRefs>
    <ds:schemaRef ds:uri="http://purl.org/dc/elements/1.1/"/>
    <ds:schemaRef ds:uri="http://purl.org/dc/terms/"/>
    <ds:schemaRef ds:uri="http://schemas.microsoft.com/office/infopath/2007/PartnerControls"/>
    <ds:schemaRef ds:uri="8b529f77-48ab-4581-b468-93f09345b8aa"/>
    <ds:schemaRef ds:uri="http://schemas.microsoft.com/office/2006/documentManagement/types"/>
    <ds:schemaRef ds:uri="http://schemas.openxmlformats.org/package/2006/metadata/core-properties"/>
    <ds:schemaRef ds:uri="2295e2e7-0eeb-498e-8716-217bb2ee6ee3"/>
    <ds:schemaRef ds:uri="http://schemas.microsoft.com/office/2006/metadata/properties"/>
    <ds:schemaRef ds:uri="http://www.w3.org/XML/1998/namespace"/>
    <ds:schemaRef ds:uri="http://purl.org/dc/dcmitype/"/>
  </ds:schemaRefs>
</ds:datastoreItem>
</file>

<file path=docProps/app.xml><?xml version="1.0" encoding="utf-8"?>
<Properties xmlns="http://schemas.openxmlformats.org/officeDocument/2006/extended-properties" xmlns:vt="http://schemas.openxmlformats.org/officeDocument/2006/docPropsVTypes">
  <Template>Metro_TT_Blue_16x9_02-12</Template>
  <TotalTime>4640</TotalTime>
  <Words>1819</Words>
  <Application>Microsoft Office PowerPoint</Application>
  <PresentationFormat>Custom</PresentationFormat>
  <Paragraphs>368</Paragraphs>
  <Slides>23</Slides>
  <Notes>15</Notes>
  <HiddenSlides>0</HiddenSlides>
  <MMClips>0</MMClips>
  <ScaleCrop>false</ScaleCrop>
  <HeadingPairs>
    <vt:vector size="4" baseType="variant">
      <vt:variant>
        <vt:lpstr>Theme</vt:lpstr>
      </vt:variant>
      <vt:variant>
        <vt:i4>1</vt:i4>
      </vt:variant>
      <vt:variant>
        <vt:lpstr>Slide Titles</vt:lpstr>
      </vt:variant>
      <vt:variant>
        <vt:i4>23</vt:i4>
      </vt:variant>
    </vt:vector>
  </HeadingPairs>
  <TitlesOfParts>
    <vt:vector size="24" baseType="lpstr">
      <vt:lpstr>Metro_TT_Blue_16x9_02-12</vt:lpstr>
      <vt:lpstr>Building Windows 8 Apps  with HTML &amp; JavaScript</vt:lpstr>
      <vt:lpstr>If you know web technologies, you are ready to build amazing apps for the Windows Store </vt:lpstr>
      <vt:lpstr>Windows 8</vt:lpstr>
      <vt:lpstr>More web standards</vt:lpstr>
      <vt:lpstr>IE9 hardware-accelerated platform</vt:lpstr>
      <vt:lpstr>IE10 hardware-accelerated platform</vt:lpstr>
      <vt:lpstr>Popular CSS3 features in Windows 8</vt:lpstr>
      <vt:lpstr>PowerPoint Presentation</vt:lpstr>
      <vt:lpstr>Popular HTML5 features in Windows 8</vt:lpstr>
      <vt:lpstr>PowerPoint Presentation</vt:lpstr>
      <vt:lpstr>From IE10 web app to Windows app</vt:lpstr>
      <vt:lpstr>Context in HTML/JS Windows apps</vt:lpstr>
      <vt:lpstr>Tools </vt:lpstr>
      <vt:lpstr>PowerPoint Presentation</vt:lpstr>
      <vt:lpstr>WinJS </vt:lpstr>
      <vt:lpstr>Windows Library for JavaScript (WinJS) library for building apps using JavaScript</vt:lpstr>
      <vt:lpstr>WinJS</vt:lpstr>
      <vt:lpstr>PowerPoint Presentation</vt:lpstr>
      <vt:lpstr>WinJS controls </vt:lpstr>
      <vt:lpstr>Prefer your own library?  Go ahead!  </vt:lpstr>
      <vt:lpstr>You can build amazing sites and apps with the Windows 8 web platform</vt:lpstr>
      <vt:lpstr>PowerPoint Presentation</vt:lpstr>
      <vt:lpstr>PowerPoint Presentation</vt:lpstr>
    </vt:vector>
  </TitlesOfParts>
  <Manager>&lt;Content Manager Name Here&gt;</Manager>
  <Company>Microsoft Corporation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Template Setup  Guides &amp; Guidelines</dc:title>
  <dc:subject>&lt;Event Name&gt;</dc:subject>
  <dc:creator>Adi</dc:creator>
  <cp:keywords>&lt;Any Related Keywords&gt;</cp:keywords>
  <dc:description>Template: _x000d_
Formatting: _x000d_
Event Date: _x000d_
Event Location: _x000d_
Audience Type:</dc:description>
  <cp:lastModifiedBy>Jaime Rodriguez</cp:lastModifiedBy>
  <cp:revision>178</cp:revision>
  <dcterms:created xsi:type="dcterms:W3CDTF">2012-02-15T23:39:54Z</dcterms:created>
  <dcterms:modified xsi:type="dcterms:W3CDTF">2012-08-15T19:44:43Z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0x010100B88FC3ECA26D1C46B3C4C83281D2EB9C003BBE479AF4108146A616B6B5E7069DBC</vt:lpwstr>
  </property>
  <property fmtid="{D5CDD505-2E9C-101B-9397-08002B2CF9AE}" pid="3" name="Product">
    <vt:lpwstr/>
  </property>
  <property fmtid="{D5CDD505-2E9C-101B-9397-08002B2CF9AE}" pid="4" name="Event1">
    <vt:lpwstr>217;#Unassigned|e51362f4-782c-41a8-bb7b-e0cfc8669933</vt:lpwstr>
  </property>
  <property fmtid="{D5CDD505-2E9C-101B-9397-08002B2CF9AE}" pid="5" name="Audience">
    <vt:lpwstr/>
  </property>
</Properties>
</file>