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01" r:id="rId5"/>
    <p:sldMasterId id="2147484114" r:id="rId6"/>
  </p:sldMasterIdLst>
  <p:notesMasterIdLst>
    <p:notesMasterId r:id="rId24"/>
  </p:notesMasterIdLst>
  <p:handoutMasterIdLst>
    <p:handoutMasterId r:id="rId25"/>
  </p:handoutMasterIdLst>
  <p:sldIdLst>
    <p:sldId id="791" r:id="rId7"/>
    <p:sldId id="889" r:id="rId8"/>
    <p:sldId id="890" r:id="rId9"/>
    <p:sldId id="891" r:id="rId10"/>
    <p:sldId id="892" r:id="rId11"/>
    <p:sldId id="893" r:id="rId12"/>
    <p:sldId id="894" r:id="rId13"/>
    <p:sldId id="895" r:id="rId14"/>
    <p:sldId id="900" r:id="rId15"/>
    <p:sldId id="897" r:id="rId16"/>
    <p:sldId id="818" r:id="rId17"/>
    <p:sldId id="849" r:id="rId18"/>
    <p:sldId id="898" r:id="rId19"/>
    <p:sldId id="874" r:id="rId20"/>
    <p:sldId id="899" r:id="rId21"/>
    <p:sldId id="901" r:id="rId22"/>
    <p:sldId id="720" r:id="rId23"/>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42">
          <p15:clr>
            <a:srgbClr val="A4A3A4"/>
          </p15:clr>
        </p15:guide>
        <p15:guide id="2" orient="horz" pos="4176">
          <p15:clr>
            <a:srgbClr val="A4A3A4"/>
          </p15:clr>
        </p15:guide>
        <p15:guide id="3" orient="horz" pos="739">
          <p15:clr>
            <a:srgbClr val="A4A3A4"/>
          </p15:clr>
        </p15:guide>
        <p15:guide id="4" pos="329">
          <p15:clr>
            <a:srgbClr val="A4A3A4"/>
          </p15:clr>
        </p15:guide>
        <p15:guide id="5" pos="7348">
          <p15:clr>
            <a:srgbClr val="A4A3A4"/>
          </p15:clr>
        </p15:guide>
        <p15:guide id="6" pos="3831">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i" initials="a" lastIdx="1" clrIdx="0"/>
  <p:cmAuthor id="1" name="Kraig Brockschmidt" initials="KB" lastIdx="6"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A9A00"/>
    <a:srgbClr val="C7C7C7"/>
    <a:srgbClr val="FFFFFF"/>
    <a:srgbClr val="000000"/>
    <a:srgbClr val="CDE0E9"/>
    <a:srgbClr val="57B1FB"/>
    <a:srgbClr val="99C1D3"/>
    <a:srgbClr val="8DB9CD"/>
    <a:srgbClr val="427D98"/>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38" autoAdjust="0"/>
    <p:restoredTop sz="89265" autoAdjust="0"/>
  </p:normalViewPr>
  <p:slideViewPr>
    <p:cSldViewPr snapToGrid="0" snapToObjects="1">
      <p:cViewPr>
        <p:scale>
          <a:sx n="80" d="100"/>
          <a:sy n="80" d="100"/>
        </p:scale>
        <p:origin x="-1764" y="-888"/>
      </p:cViewPr>
      <p:guideLst>
        <p:guide orient="horz" pos="142"/>
        <p:guide orient="horz" pos="4176"/>
        <p:guide orient="horz" pos="739"/>
        <p:guide pos="329"/>
        <p:guide pos="7348"/>
        <p:guide pos="3831"/>
      </p:guideLst>
    </p:cSldViewPr>
  </p:slideViewPr>
  <p:notesTextViewPr>
    <p:cViewPr>
      <p:scale>
        <a:sx n="100" d="100"/>
        <a:sy n="100" d="100"/>
      </p:scale>
      <p:origin x="0" y="0"/>
    </p:cViewPr>
  </p:notesTextViewPr>
  <p:sorterViewPr>
    <p:cViewPr varScale="1">
      <p:scale>
        <a:sx n="1" d="1"/>
        <a:sy n="1" d="1"/>
      </p:scale>
      <p:origin x="0" y="9012"/>
    </p:cViewPr>
  </p:sorterViewPr>
  <p:notesViewPr>
    <p:cSldViewPr snapToGrid="0" snapToObjects="1" showGuides="1">
      <p:cViewPr varScale="1">
        <p:scale>
          <a:sx n="83" d="100"/>
          <a:sy n="83" d="100"/>
        </p:scale>
        <p:origin x="-3828"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t>8/15/2012</a:t>
            </a:fld>
            <a:endParaRPr lang="en-US"/>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t>‹#›</a:t>
            </a:fld>
            <a:endParaRPr lang="en-US"/>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9" name="Slide Image Placeholder 8"/>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1B1278-D92B-4AF3-A9C1-71DD298190CE}" type="datetimeFigureOut">
              <a:rPr lang="en-US" smtClean="0"/>
              <a:t>8/15/2012</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vl1pPr>
          </a:lstStyle>
          <a:p>
            <a:fld id="{B4008EB6-D09E-4580-8CD6-DDB14511944F}" type="slidenum">
              <a:rPr lang="en-US" smtClean="0"/>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3" rtl="0" eaLnBrk="1" latinLnBrk="0" hangingPunct="1">
      <a:lnSpc>
        <a:spcPct val="90000"/>
      </a:lnSpc>
      <a:spcAft>
        <a:spcPts val="333"/>
      </a:spcAft>
      <a:defRPr sz="900" kern="1200">
        <a:solidFill>
          <a:schemeClr val="tx1"/>
        </a:solidFill>
        <a:latin typeface="Segoe UI Light"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Light"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Light"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Light"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Light"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baseline="0" dirty="0" smtClean="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8/15/2012 10:36 AM</a:t>
            </a:fld>
            <a:endParaRPr lang="en-US" dirty="0"/>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9366465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7798659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Windows reimagined</a:t>
            </a:r>
            <a:r>
              <a:rPr lang="en-US" baseline="0" dirty="0" smtClean="0"/>
              <a:t>   </a:t>
            </a:r>
            <a:r>
              <a:rPr lang="en-US" dirty="0" smtClean="0"/>
              <a:t>For consumers, for developers</a:t>
            </a: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ADF2EBC-3C8C-4CD5-852E-FC7C71C1960C}" type="datetime1">
              <a:rPr lang="en-US" smtClean="0"/>
              <a:t>8/15/2012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10</a:t>
            </a:fld>
            <a:endParaRPr lang="en-US" dirty="0"/>
          </a:p>
        </p:txBody>
      </p:sp>
    </p:spTree>
    <p:extLst>
      <p:ext uri="{BB962C8B-B14F-4D97-AF65-F5344CB8AC3E}">
        <p14:creationId xmlns:p14="http://schemas.microsoft.com/office/powerpoint/2010/main" val="868651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14886445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Different</a:t>
            </a:r>
            <a:r>
              <a:rPr lang="en-US" baseline="0" dirty="0" smtClean="0"/>
              <a:t> languages work together.  </a:t>
            </a:r>
          </a:p>
          <a:p>
            <a:r>
              <a:rPr lang="en-US" b="1" baseline="0" dirty="0" smtClean="0"/>
              <a:t>Write Library code in C++ or C# consumable by all (but must be included in package).</a:t>
            </a:r>
          </a:p>
          <a:p>
            <a:r>
              <a:rPr lang="en-US" b="1" baseline="0" dirty="0" smtClean="0"/>
              <a:t>Subset of Win32 APIs</a:t>
            </a:r>
          </a:p>
          <a:p>
            <a:r>
              <a:rPr lang="en-US" baseline="0" dirty="0" smtClean="0"/>
              <a:t>Again projection</a:t>
            </a:r>
          </a:p>
          <a:p>
            <a:r>
              <a:rPr lang="en-US" b="1" baseline="0" dirty="0" smtClean="0"/>
              <a:t>JS casing example</a:t>
            </a:r>
          </a:p>
          <a:p>
            <a:r>
              <a:rPr lang="en-US" b="1" baseline="0" dirty="0" smtClean="0"/>
              <a:t>Control type differences across.</a:t>
            </a:r>
          </a:p>
          <a:p>
            <a:endParaRPr lang="en-US" dirty="0" smtClean="0"/>
          </a:p>
          <a:p>
            <a:r>
              <a:rPr lang="en-US" dirty="0" smtClean="0"/>
              <a:t>Mix</a:t>
            </a:r>
            <a:r>
              <a:rPr lang="en-US" baseline="0" dirty="0" smtClean="0"/>
              <a:t> and match different languages.  Windows runtime objects or components basically </a:t>
            </a:r>
            <a:r>
              <a:rPr lang="en-US" baseline="0" dirty="0" err="1" smtClean="0"/>
              <a:t>Dlls</a:t>
            </a:r>
            <a:r>
              <a:rPr lang="en-US" baseline="0" dirty="0" smtClean="0"/>
              <a:t> </a:t>
            </a:r>
            <a:r>
              <a:rPr lang="en-US" baseline="0" dirty="0" err="1" smtClean="0"/>
              <a:t>WinMD</a:t>
            </a:r>
            <a:r>
              <a:rPr lang="en-US" baseline="0" dirty="0" smtClean="0"/>
              <a:t> files, can use subset of Win32 APIs, can expose functionality to all languages through “projection”  We take care of making sure that these projections work in the way the </a:t>
            </a:r>
            <a:r>
              <a:rPr lang="en-US" baseline="0" dirty="0" err="1" smtClean="0"/>
              <a:t>origional</a:t>
            </a:r>
            <a:r>
              <a:rPr lang="en-US" baseline="0" dirty="0" smtClean="0"/>
              <a:t> language intended, </a:t>
            </a:r>
            <a:r>
              <a:rPr lang="en-US" baseline="0" dirty="0" err="1" smtClean="0"/>
              <a:t>controling</a:t>
            </a:r>
            <a:r>
              <a:rPr lang="en-US" baseline="0" dirty="0" smtClean="0"/>
              <a:t> types, casing, etc.  Allows writing native C++ code with </a:t>
            </a:r>
            <a:r>
              <a:rPr lang="en-US" baseline="0" dirty="0" err="1" smtClean="0"/>
              <a:t>xaml</a:t>
            </a:r>
            <a:r>
              <a:rPr lang="en-US" baseline="0" dirty="0" smtClean="0"/>
              <a:t> UI.</a:t>
            </a:r>
            <a:endParaRPr lang="en-US" dirty="0" smtClean="0"/>
          </a:p>
          <a:p>
            <a:endParaRPr lang="en-US" dirty="0" smtClean="0"/>
          </a:p>
          <a:p>
            <a:r>
              <a:rPr lang="en-US" dirty="0" smtClean="0"/>
              <a:t>Adapted from slides</a:t>
            </a:r>
            <a:r>
              <a:rPr lang="en-US" baseline="0" dirty="0" smtClean="0"/>
              <a:t> 18 and 19 of PLAT-874T</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4886445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Create a Camera</a:t>
            </a:r>
            <a:r>
              <a:rPr lang="en-US" baseline="0" dirty="0" smtClean="0"/>
              <a:t> Capture UI demo.  Seamless integration with devices and OS resources. </a:t>
            </a:r>
            <a:endParaRPr lang="en-US" dirty="0" smtClean="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3EDA6D2-CBEB-4964-9724-A8AAC394E54B}" type="datetime1">
              <a:rPr lang="en-US" smtClean="0"/>
              <a:t>8/15/2012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13</a:t>
            </a:fld>
            <a:endParaRPr lang="en-US" dirty="0"/>
          </a:p>
        </p:txBody>
      </p:sp>
    </p:spTree>
    <p:extLst>
      <p:ext uri="{BB962C8B-B14F-4D97-AF65-F5344CB8AC3E}">
        <p14:creationId xmlns:p14="http://schemas.microsoft.com/office/powerpoint/2010/main" val="13046481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768065">
              <a:lnSpc>
                <a:spcPct val="100000"/>
              </a:lnSpc>
              <a:spcBef>
                <a:spcPts val="1008"/>
              </a:spcBef>
              <a:spcAft>
                <a:spcPts val="280"/>
              </a:spcAft>
              <a:defRPr/>
            </a:pPr>
            <a:r>
              <a:rPr lang="en-US" sz="800" dirty="0">
                <a:solidFill>
                  <a:schemeClr val="tx1">
                    <a:lumMod val="75000"/>
                    <a:lumOff val="25000"/>
                  </a:schemeClr>
                </a:solidFill>
              </a:rPr>
              <a:t>[Speak to bullets as presented above]</a:t>
            </a:r>
          </a:p>
          <a:p>
            <a:pPr defTabSz="768065">
              <a:lnSpc>
                <a:spcPct val="100000"/>
              </a:lnSpc>
              <a:spcBef>
                <a:spcPts val="1008"/>
              </a:spcBef>
              <a:spcAft>
                <a:spcPts val="280"/>
              </a:spcAft>
              <a:defRPr/>
            </a:pPr>
            <a:endParaRPr lang="en-US" sz="800" dirty="0">
              <a:solidFill>
                <a:schemeClr val="tx1">
                  <a:lumMod val="75000"/>
                  <a:lumOff val="25000"/>
                </a:schemeClr>
              </a:solidFill>
            </a:endParaRPr>
          </a:p>
          <a:p>
            <a:pPr defTabSz="768065">
              <a:lnSpc>
                <a:spcPct val="100000"/>
              </a:lnSpc>
              <a:spcBef>
                <a:spcPts val="1008"/>
              </a:spcBef>
              <a:spcAft>
                <a:spcPts val="280"/>
              </a:spcAft>
              <a:defRPr/>
            </a:pPr>
            <a:r>
              <a:rPr lang="en-US" sz="800" dirty="0">
                <a:solidFill>
                  <a:schemeClr val="tx1">
                    <a:lumMod val="75000"/>
                    <a:lumOff val="25000"/>
                  </a:schemeClr>
                </a:solidFill>
              </a:rPr>
              <a:t>Analytics Details</a:t>
            </a:r>
          </a:p>
          <a:p>
            <a:pPr>
              <a:lnSpc>
                <a:spcPct val="100000"/>
              </a:lnSpc>
              <a:spcBef>
                <a:spcPts val="504"/>
              </a:spcBef>
            </a:pPr>
            <a:r>
              <a:rPr lang="en-US" sz="800" dirty="0">
                <a:latin typeface="Segoe UI Light"/>
              </a:rPr>
              <a:t>Key pivots:</a:t>
            </a:r>
          </a:p>
          <a:p>
            <a:pPr marL="144018" indent="-144018">
              <a:lnSpc>
                <a:spcPct val="100000"/>
              </a:lnSpc>
              <a:spcBef>
                <a:spcPts val="504"/>
              </a:spcBef>
              <a:buFont typeface="Arial" pitchFamily="34" charset="0"/>
              <a:buChar char="•"/>
            </a:pPr>
            <a:r>
              <a:rPr lang="en-US" sz="800" dirty="0">
                <a:latin typeface="Segoe UI Light"/>
              </a:rPr>
              <a:t>Audience demographics (age, gender, country)</a:t>
            </a:r>
          </a:p>
          <a:p>
            <a:pPr marL="144018" indent="-144018">
              <a:lnSpc>
                <a:spcPct val="100000"/>
              </a:lnSpc>
              <a:spcBef>
                <a:spcPts val="504"/>
              </a:spcBef>
              <a:buFont typeface="Arial" pitchFamily="34" charset="0"/>
              <a:buChar char="•"/>
            </a:pPr>
            <a:r>
              <a:rPr lang="en-US" sz="800" dirty="0">
                <a:latin typeface="Segoe UI Light"/>
              </a:rPr>
              <a:t>Device class (tablet, laptop, etc.)</a:t>
            </a:r>
          </a:p>
          <a:p>
            <a:pPr marL="144018" indent="-144018">
              <a:lnSpc>
                <a:spcPct val="100000"/>
              </a:lnSpc>
              <a:spcBef>
                <a:spcPts val="504"/>
              </a:spcBef>
              <a:buFont typeface="Arial" pitchFamily="34" charset="0"/>
              <a:buChar char="•"/>
            </a:pPr>
            <a:r>
              <a:rPr lang="en-US" sz="800" dirty="0">
                <a:latin typeface="Segoe UI Light"/>
              </a:rPr>
              <a:t>Paid vs. Free</a:t>
            </a:r>
          </a:p>
          <a:p>
            <a:pPr>
              <a:lnSpc>
                <a:spcPct val="100000"/>
              </a:lnSpc>
              <a:spcBef>
                <a:spcPts val="504"/>
              </a:spcBef>
            </a:pPr>
            <a:endParaRPr lang="en-US" sz="800" dirty="0">
              <a:latin typeface="Segoe UI Light"/>
            </a:endParaRPr>
          </a:p>
          <a:p>
            <a:pPr>
              <a:lnSpc>
                <a:spcPct val="100000"/>
              </a:lnSpc>
              <a:spcBef>
                <a:spcPts val="504"/>
              </a:spcBef>
            </a:pPr>
            <a:r>
              <a:rPr lang="en-US" sz="800" dirty="0">
                <a:latin typeface="Segoe UI Light"/>
              </a:rPr>
              <a:t>Key Measures</a:t>
            </a:r>
          </a:p>
          <a:p>
            <a:pPr marL="144018" indent="-144018">
              <a:lnSpc>
                <a:spcPct val="100000"/>
              </a:lnSpc>
              <a:spcBef>
                <a:spcPts val="504"/>
              </a:spcBef>
              <a:buFont typeface="Arial" pitchFamily="34" charset="0"/>
              <a:buChar char="•"/>
            </a:pPr>
            <a:r>
              <a:rPr lang="en-US" sz="800" dirty="0">
                <a:latin typeface="Segoe UI Light"/>
              </a:rPr>
              <a:t>Vol. of apps (download and submissions)</a:t>
            </a:r>
          </a:p>
          <a:p>
            <a:pPr marL="144018" indent="-144018">
              <a:lnSpc>
                <a:spcPct val="100000"/>
              </a:lnSpc>
              <a:spcBef>
                <a:spcPts val="504"/>
              </a:spcBef>
              <a:buFont typeface="Arial" pitchFamily="34" charset="0"/>
              <a:buChar char="•"/>
            </a:pPr>
            <a:r>
              <a:rPr lang="en-US" sz="800" dirty="0">
                <a:latin typeface="Segoe UI Light"/>
              </a:rPr>
              <a:t>Top grossing</a:t>
            </a:r>
          </a:p>
          <a:p>
            <a:pPr marL="144018" indent="-144018">
              <a:lnSpc>
                <a:spcPct val="100000"/>
              </a:lnSpc>
              <a:spcBef>
                <a:spcPts val="504"/>
              </a:spcBef>
              <a:buFont typeface="Arial" pitchFamily="34" charset="0"/>
              <a:buChar char="•"/>
            </a:pPr>
            <a:r>
              <a:rPr lang="en-US" sz="800" dirty="0">
                <a:latin typeface="Segoe UI Light"/>
              </a:rPr>
              <a:t>Top Apps</a:t>
            </a:r>
          </a:p>
          <a:p>
            <a:pPr marL="144018" indent="-144018">
              <a:lnSpc>
                <a:spcPct val="100000"/>
              </a:lnSpc>
              <a:spcBef>
                <a:spcPts val="504"/>
              </a:spcBef>
              <a:buFont typeface="Arial" pitchFamily="34" charset="0"/>
              <a:buChar char="•"/>
            </a:pPr>
            <a:r>
              <a:rPr lang="en-US" sz="800" dirty="0">
                <a:latin typeface="Segoe UI Light"/>
              </a:rPr>
              <a:t>Ratings</a:t>
            </a:r>
          </a:p>
          <a:p>
            <a:pPr marL="144018" indent="-144018">
              <a:lnSpc>
                <a:spcPct val="100000"/>
              </a:lnSpc>
              <a:spcBef>
                <a:spcPts val="504"/>
              </a:spcBef>
              <a:buFont typeface="Arial" pitchFamily="34" charset="0"/>
              <a:buChar char="•"/>
            </a:pPr>
            <a:r>
              <a:rPr lang="en-US" sz="800" dirty="0">
                <a:latin typeface="Segoe UI Light"/>
              </a:rPr>
              <a:t>Reviews</a:t>
            </a:r>
          </a:p>
          <a:p>
            <a:pPr marL="144018" indent="-144018">
              <a:lnSpc>
                <a:spcPct val="100000"/>
              </a:lnSpc>
              <a:spcBef>
                <a:spcPts val="504"/>
              </a:spcBef>
              <a:buFont typeface="Arial" pitchFamily="34" charset="0"/>
              <a:buChar char="•"/>
            </a:pPr>
            <a:r>
              <a:rPr lang="en-US" sz="800" dirty="0">
                <a:latin typeface="Segoe UI Light"/>
              </a:rPr>
              <a:t>App quality (hangs, crashes)</a:t>
            </a:r>
          </a:p>
          <a:p>
            <a:pPr marL="144018" indent="-144018">
              <a:lnSpc>
                <a:spcPct val="100000"/>
              </a:lnSpc>
              <a:spcBef>
                <a:spcPts val="504"/>
              </a:spcBef>
              <a:buFont typeface="Arial" pitchFamily="34" charset="0"/>
              <a:buChar char="•"/>
            </a:pPr>
            <a:r>
              <a:rPr lang="en-US" sz="800" dirty="0">
                <a:latin typeface="Segoe UI Light"/>
              </a:rPr>
              <a:t>App performance (relative to category/sub-category)</a:t>
            </a:r>
          </a:p>
          <a:p>
            <a:pPr marL="144018" indent="-144018">
              <a:lnSpc>
                <a:spcPct val="100000"/>
              </a:lnSpc>
              <a:spcBef>
                <a:spcPts val="504"/>
              </a:spcBef>
              <a:buFont typeface="Arial" pitchFamily="34" charset="0"/>
              <a:buChar char="•"/>
            </a:pPr>
            <a:r>
              <a:rPr lang="en-US" sz="800" dirty="0">
                <a:latin typeface="Segoe UI Light"/>
              </a:rPr>
              <a:t>Referrals (how did people discover your app?)</a:t>
            </a:r>
          </a:p>
          <a:p>
            <a:pPr marL="192024" indent="-192024" defTabSz="768065">
              <a:lnSpc>
                <a:spcPct val="100000"/>
              </a:lnSpc>
              <a:spcBef>
                <a:spcPts val="1008"/>
              </a:spcBef>
              <a:spcAft>
                <a:spcPts val="280"/>
              </a:spcAft>
              <a:buFont typeface="+mj-lt"/>
              <a:buAutoNum type="arabicPeriod"/>
              <a:defRPr/>
            </a:pPr>
            <a:endParaRPr lang="en-US" sz="800"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1289861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r>
              <a:rPr lang="en-US" baseline="0" dirty="0" smtClean="0"/>
              <a:t>Let’s just see it in action.. </a:t>
            </a:r>
          </a:p>
          <a:p>
            <a:r>
              <a:rPr lang="en-US" baseline="0" dirty="0" smtClean="0"/>
              <a:t>--- </a:t>
            </a:r>
          </a:p>
          <a:p>
            <a:endParaRPr lang="en-US" baseline="0" dirty="0" smtClean="0"/>
          </a:p>
          <a:p>
            <a:r>
              <a:rPr lang="en-US" baseline="0" dirty="0" smtClean="0"/>
              <a:t>Demonstrate mostly the Windows Start Screen  </a:t>
            </a:r>
          </a:p>
          <a:p>
            <a:r>
              <a:rPr lang="en-US" baseline="0" dirty="0" smtClean="0"/>
              <a:t>Show the desktop.. </a:t>
            </a:r>
            <a:r>
              <a:rPr lang="en-US" baseline="0" dirty="0" err="1" smtClean="0"/>
              <a:t>Mentione</a:t>
            </a:r>
            <a:r>
              <a:rPr lang="en-US" baseline="0" dirty="0" smtClean="0"/>
              <a:t> nothing changed. </a:t>
            </a:r>
          </a:p>
          <a:p>
            <a:endParaRPr lang="en-US" baseline="0" dirty="0" smtClean="0"/>
          </a:p>
          <a:p>
            <a:r>
              <a:rPr lang="en-US" baseline="0" dirty="0" smtClean="0"/>
              <a:t>Make sure you use touch …  Highlight the following points </a:t>
            </a:r>
          </a:p>
          <a:p>
            <a:endParaRPr lang="en-US" baseline="0" dirty="0" smtClean="0"/>
          </a:p>
          <a:p>
            <a:pPr rtl="0" fontAlgn="base"/>
            <a:r>
              <a:rPr lang="en-US" sz="900" b="0" i="0" kern="1200" dirty="0" smtClean="0">
                <a:solidFill>
                  <a:schemeClr val="tx1"/>
                </a:solidFill>
                <a:effectLst/>
                <a:latin typeface="Segoe UI" pitchFamily="34" charset="0"/>
                <a:ea typeface="+mn-ea"/>
                <a:cs typeface="+mn-cs"/>
              </a:rPr>
              <a:t>Windows 8 Experience  </a:t>
            </a:r>
            <a:endParaRPr lang="en-US" sz="500" b="0" i="0" kern="1200" dirty="0" smtClean="0">
              <a:solidFill>
                <a:schemeClr val="tx1"/>
              </a:solidFill>
              <a:effectLst/>
              <a:latin typeface="Segoe UI" pitchFamily="34" charset="0"/>
              <a:ea typeface="+mn-ea"/>
              <a:cs typeface="+mn-cs"/>
            </a:endParaRPr>
          </a:p>
          <a:p>
            <a:pPr lvl="1" rtl="0" fontAlgn="base"/>
            <a:r>
              <a:rPr lang="en-US" sz="900" b="0" i="0" kern="1200" dirty="0" smtClean="0">
                <a:solidFill>
                  <a:schemeClr val="tx1"/>
                </a:solidFill>
                <a:effectLst/>
                <a:latin typeface="Segoe UI" pitchFamily="34" charset="0"/>
                <a:ea typeface="+mn-ea"/>
                <a:cs typeface="+mn-cs"/>
              </a:rPr>
              <a:t>Full screen apps </a:t>
            </a:r>
            <a:endParaRPr lang="en-US" sz="500" b="0" i="0" kern="1200" dirty="0" smtClean="0">
              <a:solidFill>
                <a:schemeClr val="tx1"/>
              </a:solidFill>
              <a:effectLst/>
              <a:latin typeface="Segoe UI" pitchFamily="34" charset="0"/>
              <a:ea typeface="+mn-ea"/>
              <a:cs typeface="+mn-cs"/>
            </a:endParaRPr>
          </a:p>
          <a:p>
            <a:pPr lvl="1" rtl="0" fontAlgn="base"/>
            <a:r>
              <a:rPr lang="en-US" sz="900" b="0" i="0" kern="1200" dirty="0" smtClean="0">
                <a:solidFill>
                  <a:schemeClr val="tx1"/>
                </a:solidFill>
                <a:effectLst/>
                <a:latin typeface="Segoe UI" pitchFamily="34" charset="0"/>
                <a:ea typeface="+mn-ea"/>
                <a:cs typeface="+mn-cs"/>
              </a:rPr>
              <a:t>Live tiles  </a:t>
            </a:r>
            <a:endParaRPr lang="en-US" sz="500" b="0" i="0" kern="1200" dirty="0" smtClean="0">
              <a:solidFill>
                <a:schemeClr val="tx1"/>
              </a:solidFill>
              <a:effectLst/>
              <a:latin typeface="Segoe UI" pitchFamily="34" charset="0"/>
              <a:ea typeface="+mn-ea"/>
              <a:cs typeface="+mn-cs"/>
            </a:endParaRPr>
          </a:p>
          <a:p>
            <a:pPr lvl="2" rtl="0" fontAlgn="base"/>
            <a:r>
              <a:rPr lang="en-US" sz="900" b="0" i="0" kern="1200" dirty="0" smtClean="0">
                <a:solidFill>
                  <a:schemeClr val="tx1"/>
                </a:solidFill>
                <a:effectLst/>
                <a:latin typeface="Segoe UI" pitchFamily="34" charset="0"/>
                <a:ea typeface="+mn-ea"/>
                <a:cs typeface="+mn-cs"/>
              </a:rPr>
              <a:t>Alive and in motion  </a:t>
            </a:r>
            <a:endParaRPr lang="en-US" sz="500" b="0" i="0" kern="1200" dirty="0" smtClean="0">
              <a:solidFill>
                <a:schemeClr val="tx1"/>
              </a:solidFill>
              <a:effectLst/>
              <a:latin typeface="Segoe UI" pitchFamily="34" charset="0"/>
              <a:ea typeface="+mn-ea"/>
              <a:cs typeface="+mn-cs"/>
            </a:endParaRPr>
          </a:p>
          <a:p>
            <a:pPr lvl="2" rtl="0" fontAlgn="base"/>
            <a:r>
              <a:rPr lang="en-US" sz="900" b="0" i="0" kern="1200" dirty="0" smtClean="0">
                <a:solidFill>
                  <a:schemeClr val="tx1"/>
                </a:solidFill>
                <a:effectLst/>
                <a:latin typeface="Segoe UI" pitchFamily="34" charset="0"/>
                <a:ea typeface="+mn-ea"/>
                <a:cs typeface="+mn-cs"/>
              </a:rPr>
              <a:t>Action: Drag &amp; rearrange tiles  </a:t>
            </a:r>
            <a:endParaRPr lang="en-US" sz="500" b="0" i="0" kern="1200" dirty="0" smtClean="0">
              <a:solidFill>
                <a:schemeClr val="tx1"/>
              </a:solidFill>
              <a:effectLst/>
              <a:latin typeface="Segoe UI" pitchFamily="34" charset="0"/>
              <a:ea typeface="+mn-ea"/>
              <a:cs typeface="+mn-cs"/>
            </a:endParaRPr>
          </a:p>
          <a:p>
            <a:pPr lvl="1" rtl="0" fontAlgn="base"/>
            <a:r>
              <a:rPr lang="en-US" sz="900" b="0" i="0" kern="1200" dirty="0" smtClean="0">
                <a:solidFill>
                  <a:schemeClr val="tx1"/>
                </a:solidFill>
                <a:effectLst/>
                <a:latin typeface="Segoe UI" pitchFamily="34" charset="0"/>
                <a:ea typeface="+mn-ea"/>
                <a:cs typeface="+mn-cs"/>
              </a:rPr>
              <a:t>Semantic  Zoom in Start Menu </a:t>
            </a:r>
            <a:endParaRPr lang="en-US" sz="500" b="0" i="0" kern="1200" dirty="0" smtClean="0">
              <a:solidFill>
                <a:schemeClr val="tx1"/>
              </a:solidFill>
              <a:effectLst/>
              <a:latin typeface="Segoe UI" pitchFamily="34" charset="0"/>
              <a:ea typeface="+mn-ea"/>
              <a:cs typeface="+mn-cs"/>
            </a:endParaRPr>
          </a:p>
          <a:p>
            <a:pPr lvl="1" rtl="0" fontAlgn="base"/>
            <a:r>
              <a:rPr lang="en-US" sz="900" b="0" i="0" kern="1200" dirty="0" smtClean="0">
                <a:solidFill>
                  <a:schemeClr val="tx1"/>
                </a:solidFill>
                <a:effectLst/>
                <a:latin typeface="Segoe UI" pitchFamily="34" charset="0"/>
                <a:ea typeface="+mn-ea"/>
                <a:cs typeface="+mn-cs"/>
              </a:rPr>
              <a:t>Search  </a:t>
            </a:r>
            <a:endParaRPr lang="en-US" sz="500" b="0" i="0" kern="1200" dirty="0" smtClean="0">
              <a:solidFill>
                <a:schemeClr val="tx1"/>
              </a:solidFill>
              <a:effectLst/>
              <a:latin typeface="Segoe UI" pitchFamily="34" charset="0"/>
              <a:ea typeface="+mn-ea"/>
              <a:cs typeface="+mn-cs"/>
            </a:endParaRPr>
          </a:p>
          <a:p>
            <a:pPr lvl="1" rtl="0" fontAlgn="base"/>
            <a:r>
              <a:rPr lang="en-US" sz="900" b="0" i="0" kern="1200" dirty="0" smtClean="0">
                <a:solidFill>
                  <a:schemeClr val="tx1"/>
                </a:solidFill>
                <a:effectLst/>
                <a:latin typeface="Segoe UI" pitchFamily="34" charset="0"/>
                <a:ea typeface="+mn-ea"/>
                <a:cs typeface="+mn-cs"/>
              </a:rPr>
              <a:t>Personalize Windows  </a:t>
            </a:r>
            <a:endParaRPr lang="en-US" sz="500" b="0" i="0" kern="1200" dirty="0" smtClean="0">
              <a:solidFill>
                <a:schemeClr val="tx1"/>
              </a:solidFill>
              <a:effectLst/>
              <a:latin typeface="Segoe UI" pitchFamily="34" charset="0"/>
              <a:ea typeface="+mn-ea"/>
              <a:cs typeface="+mn-cs"/>
            </a:endParaRPr>
          </a:p>
          <a:p>
            <a:pPr lvl="1" rtl="0" fontAlgn="base"/>
            <a:r>
              <a:rPr lang="en-US" sz="900" b="0" i="0" kern="1200" dirty="0" smtClean="0">
                <a:solidFill>
                  <a:schemeClr val="tx1"/>
                </a:solidFill>
                <a:effectLst/>
                <a:latin typeface="Segoe UI" pitchFamily="34" charset="0"/>
                <a:ea typeface="+mn-ea"/>
                <a:cs typeface="+mn-cs"/>
              </a:rPr>
              <a:t>Swap across process </a:t>
            </a:r>
            <a:endParaRPr lang="en-US" sz="500" b="0" i="0" kern="1200" dirty="0" smtClean="0">
              <a:solidFill>
                <a:schemeClr val="tx1"/>
              </a:solidFill>
              <a:effectLst/>
              <a:latin typeface="Segoe UI" pitchFamily="34" charset="0"/>
              <a:ea typeface="+mn-ea"/>
              <a:cs typeface="+mn-cs"/>
            </a:endParaRPr>
          </a:p>
          <a:p>
            <a:pPr lvl="1" rtl="0" fontAlgn="base"/>
            <a:r>
              <a:rPr lang="en-US" sz="900" b="0" i="0" kern="1200" dirty="0" smtClean="0">
                <a:solidFill>
                  <a:schemeClr val="tx1"/>
                </a:solidFill>
                <a:effectLst/>
                <a:latin typeface="Segoe UI" pitchFamily="34" charset="0"/>
                <a:ea typeface="+mn-ea"/>
                <a:cs typeface="+mn-cs"/>
              </a:rPr>
              <a:t>Pin an app  </a:t>
            </a:r>
            <a:endParaRPr lang="en-US" sz="500" b="0" i="0" kern="1200" dirty="0" smtClean="0">
              <a:solidFill>
                <a:schemeClr val="tx1"/>
              </a:solidFill>
              <a:effectLst/>
              <a:latin typeface="Segoe UI" pitchFamily="34" charset="0"/>
              <a:ea typeface="+mn-ea"/>
              <a:cs typeface="+mn-cs"/>
            </a:endParaRPr>
          </a:p>
          <a:p>
            <a:pPr lvl="1" rtl="0" fontAlgn="base"/>
            <a:r>
              <a:rPr lang="en-US" sz="900" b="0" i="0" kern="1200" dirty="0" smtClean="0">
                <a:solidFill>
                  <a:schemeClr val="tx1"/>
                </a:solidFill>
                <a:effectLst/>
                <a:latin typeface="Segoe UI" pitchFamily="34" charset="0"/>
                <a:ea typeface="+mn-ea"/>
                <a:cs typeface="+mn-cs"/>
              </a:rPr>
              <a:t>Charms  </a:t>
            </a:r>
          </a:p>
          <a:p>
            <a:pPr marL="107152" lvl="1" indent="0" rtl="0" fontAlgn="base">
              <a:buNone/>
            </a:pPr>
            <a:endParaRPr lang="en-US" sz="900" b="0" i="0" kern="1200" dirty="0" smtClean="0">
              <a:solidFill>
                <a:schemeClr val="tx1"/>
              </a:solidFill>
              <a:effectLst/>
              <a:latin typeface="Segoe UI" pitchFamily="34" charset="0"/>
              <a:ea typeface="+mn-ea"/>
              <a:cs typeface="+mn-cs"/>
            </a:endParaRPr>
          </a:p>
          <a:p>
            <a:pPr marL="107152" lvl="1" indent="0" rtl="0" fontAlgn="base">
              <a:buNone/>
            </a:pPr>
            <a:r>
              <a:rPr lang="en-US" sz="900" b="0" i="0" kern="1200" dirty="0" smtClean="0">
                <a:solidFill>
                  <a:schemeClr val="tx1"/>
                </a:solidFill>
                <a:effectLst/>
                <a:latin typeface="Segoe UI" pitchFamily="34" charset="0"/>
                <a:ea typeface="+mn-ea"/>
                <a:cs typeface="+mn-cs"/>
              </a:rPr>
              <a:t>Talking</a:t>
            </a:r>
            <a:r>
              <a:rPr lang="en-US" sz="900" b="0" i="0" kern="1200" baseline="0" dirty="0" smtClean="0">
                <a:solidFill>
                  <a:schemeClr val="tx1"/>
                </a:solidFill>
                <a:effectLst/>
                <a:latin typeface="Segoe UI" pitchFamily="34" charset="0"/>
                <a:ea typeface="+mn-ea"/>
                <a:cs typeface="+mn-cs"/>
              </a:rPr>
              <a:t> points to summarize </a:t>
            </a:r>
          </a:p>
          <a:p>
            <a:pPr marL="107152" lvl="1" indent="0" rtl="0" fontAlgn="base">
              <a:buNone/>
            </a:pPr>
            <a:r>
              <a:rPr lang="en-US" sz="900" b="0" i="0" kern="1200" baseline="0" dirty="0" smtClean="0">
                <a:solidFill>
                  <a:schemeClr val="tx1"/>
                </a:solidFill>
                <a:effectLst/>
                <a:latin typeface="Segoe UI" pitchFamily="34" charset="0"/>
                <a:ea typeface="+mn-ea"/>
                <a:cs typeface="+mn-cs"/>
              </a:rPr>
              <a:t>Apps are full screen (when not snapped).. </a:t>
            </a:r>
          </a:p>
          <a:p>
            <a:pPr marL="107152" lvl="1" indent="0" rtl="0" fontAlgn="base">
              <a:buNone/>
            </a:pPr>
            <a:r>
              <a:rPr lang="en-US" sz="900" b="0" i="0" kern="1200" baseline="0" dirty="0" smtClean="0">
                <a:solidFill>
                  <a:schemeClr val="tx1"/>
                </a:solidFill>
                <a:effectLst/>
                <a:latin typeface="Segoe UI" pitchFamily="34" charset="0"/>
                <a:ea typeface="+mn-ea"/>
                <a:cs typeface="+mn-cs"/>
              </a:rPr>
              <a:t>Responsive. </a:t>
            </a:r>
          </a:p>
          <a:p>
            <a:pPr marL="107152" lvl="1" indent="0" rtl="0" fontAlgn="base">
              <a:buNone/>
            </a:pPr>
            <a:endParaRPr lang="en-US" sz="500" b="0" i="0" kern="1200" dirty="0" smtClean="0">
              <a:solidFill>
                <a:schemeClr val="tx1"/>
              </a:solidFill>
              <a:effectLst/>
              <a:latin typeface="Segoe UI" pitchFamily="34" charset="0"/>
              <a:ea typeface="+mn-ea"/>
              <a:cs typeface="+mn-cs"/>
            </a:endParaRPr>
          </a:p>
          <a:p>
            <a:pPr rtl="0" fontAlgn="base"/>
            <a:r>
              <a:rPr lang="en-US" sz="900" b="0" i="0" kern="1200" dirty="0" smtClean="0">
                <a:solidFill>
                  <a:schemeClr val="tx1"/>
                </a:solidFill>
                <a:effectLst/>
                <a:latin typeface="Segoe UI" pitchFamily="34" charset="0"/>
                <a:ea typeface="+mn-ea"/>
                <a:cs typeface="+mn-cs"/>
              </a:rPr>
              <a:t>  </a:t>
            </a:r>
            <a:endParaRPr lang="en-US" sz="500" b="0" i="0" kern="1200" dirty="0" smtClean="0">
              <a:solidFill>
                <a:schemeClr val="tx1"/>
              </a:solidFill>
              <a:effectLst/>
              <a:latin typeface="Segoe UI" pitchFamily="34" charset="0"/>
              <a:ea typeface="+mn-ea"/>
              <a:cs typeface="+mn-cs"/>
            </a:endParaRPr>
          </a:p>
          <a:p>
            <a:endParaRPr lang="en-US" baseline="0" dirty="0" smtClean="0"/>
          </a:p>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8/15/2012 10:36 AM</a:t>
            </a:fld>
            <a:endParaRPr lang="en-US">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15</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8315714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Mentions</a:t>
            </a:r>
            <a:r>
              <a:rPr lang="en-US" baseline="0" dirty="0" smtClean="0"/>
              <a:t> these are  not in order of importance. </a:t>
            </a:r>
            <a:br>
              <a:rPr lang="en-US" baseline="0" dirty="0" smtClean="0"/>
            </a:br>
            <a:r>
              <a:rPr lang="en-US" baseline="0" dirty="0" smtClean="0"/>
              <a:t>Hint of Windows on ARM, but don’t add it as a bullet. </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C907305-6EEC-4382-B8A1-82BF7FDE1236}" type="datetime1">
              <a:rPr lang="en-US" smtClean="0"/>
              <a:t>8/15/2012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16</a:t>
            </a:fld>
            <a:endParaRPr lang="en-US" dirty="0"/>
          </a:p>
        </p:txBody>
      </p:sp>
    </p:spTree>
    <p:extLst>
      <p:ext uri="{BB962C8B-B14F-4D97-AF65-F5344CB8AC3E}">
        <p14:creationId xmlns:p14="http://schemas.microsoft.com/office/powerpoint/2010/main" val="1312603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78694" y="2192642"/>
            <a:ext cx="10237787" cy="914096"/>
          </a:xfrm>
        </p:spPr>
        <p:txBody>
          <a:bodyPr anchor="b" anchorCtr="0"/>
          <a:lstStyle>
            <a:lvl1pPr>
              <a:defRPr sz="6600" spc="-150" baseline="0">
                <a:solidFill>
                  <a:schemeClr val="tx1">
                    <a:alpha val="99000"/>
                  </a:schemeClr>
                </a:soli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78694" y="3425825"/>
            <a:ext cx="10237787" cy="498598"/>
          </a:xfrm>
        </p:spPr>
        <p:txBody>
          <a:bodyPr>
            <a:noAutofit/>
          </a:bodyPr>
          <a:lstStyle>
            <a:lvl1pPr marL="0" indent="0">
              <a:spcBef>
                <a:spcPts val="0"/>
              </a:spcBef>
              <a:buNone/>
              <a:defRPr spc="-70" baseline="0">
                <a:solidFill>
                  <a:schemeClr val="tx2">
                    <a:lumMod val="40000"/>
                    <a:lumOff val="60000"/>
                    <a:alpha val="99000"/>
                  </a:schemeClr>
                </a:solidFill>
                <a:latin typeface="+mj-lt"/>
              </a:defRPr>
            </a:lvl1pPr>
          </a:lstStyle>
          <a:p>
            <a:pPr lvl="0"/>
            <a:r>
              <a:rPr lang="en-US" dirty="0" smtClean="0"/>
              <a:t>Speaker Title</a:t>
            </a:r>
            <a:endParaRPr lang="en-US" dirty="0"/>
          </a:p>
        </p:txBody>
      </p:sp>
      <p:sp>
        <p:nvSpPr>
          <p:cNvPr id="452" name="Rectangle 451"/>
          <p:cNvSpPr/>
          <p:nvPr userDrawn="1"/>
        </p:nvSpPr>
        <p:spPr bwMode="auto">
          <a:xfrm>
            <a:off x="9847978" y="-160540"/>
            <a:ext cx="1828800" cy="1828800"/>
          </a:xfrm>
          <a:prstGeom prst="rect">
            <a:avLst/>
          </a:prstGeom>
          <a:noFill/>
          <a:ln w="28575">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3" name="Rectangle 452"/>
          <p:cNvSpPr/>
          <p:nvPr userDrawn="1"/>
        </p:nvSpPr>
        <p:spPr bwMode="auto">
          <a:xfrm>
            <a:off x="9262520" y="1298576"/>
            <a:ext cx="1170916" cy="1170916"/>
          </a:xfrm>
          <a:prstGeom prst="rect">
            <a:avLst/>
          </a:prstGeom>
          <a:noFill/>
          <a:ln w="57150">
            <a:solidFill>
              <a:schemeClr val="tx1">
                <a:alpha val="2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4" name="Rectangle 453"/>
          <p:cNvSpPr/>
          <p:nvPr userDrawn="1"/>
        </p:nvSpPr>
        <p:spPr bwMode="auto">
          <a:xfrm>
            <a:off x="9262520" y="-160540"/>
            <a:ext cx="875010" cy="875010"/>
          </a:xfrm>
          <a:prstGeom prst="rect">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5" name="Rectangle 454"/>
          <p:cNvSpPr/>
          <p:nvPr userDrawn="1"/>
        </p:nvSpPr>
        <p:spPr bwMode="auto">
          <a:xfrm>
            <a:off x="8219107" y="1423060"/>
            <a:ext cx="665432" cy="665432"/>
          </a:xfrm>
          <a:prstGeom prst="rect">
            <a:avLst/>
          </a:prstGeom>
          <a:noFill/>
          <a:ln w="2857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6" name="Rectangle 455"/>
          <p:cNvSpPr/>
          <p:nvPr userDrawn="1"/>
        </p:nvSpPr>
        <p:spPr bwMode="auto">
          <a:xfrm>
            <a:off x="9262520" y="5753556"/>
            <a:ext cx="1170916" cy="1170916"/>
          </a:xfrm>
          <a:prstGeom prst="rect">
            <a:avLst/>
          </a:prstGeom>
          <a:noFill/>
          <a:ln w="762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7" name="Rectangle 456"/>
          <p:cNvSpPr/>
          <p:nvPr userDrawn="1"/>
        </p:nvSpPr>
        <p:spPr bwMode="auto">
          <a:xfrm>
            <a:off x="10527822" y="5081417"/>
            <a:ext cx="773912" cy="773912"/>
          </a:xfrm>
          <a:prstGeom prst="rect">
            <a:avLst/>
          </a:prstGeom>
          <a:noFill/>
          <a:ln w="190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8" name="Rectangle 457"/>
          <p:cNvSpPr/>
          <p:nvPr userDrawn="1"/>
        </p:nvSpPr>
        <p:spPr bwMode="auto">
          <a:xfrm>
            <a:off x="11216481" y="5610291"/>
            <a:ext cx="316712" cy="316712"/>
          </a:xfrm>
          <a:prstGeom prst="rect">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9" name="Rectangle 458"/>
          <p:cNvSpPr/>
          <p:nvPr userDrawn="1"/>
        </p:nvSpPr>
        <p:spPr bwMode="auto">
          <a:xfrm>
            <a:off x="10622883" y="6339014"/>
            <a:ext cx="2361286" cy="2361286"/>
          </a:xfrm>
          <a:prstGeom prst="rect">
            <a:avLst/>
          </a:prstGeom>
          <a:noFill/>
          <a:ln w="571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0" name="Rectangle 459"/>
          <p:cNvSpPr/>
          <p:nvPr userDrawn="1"/>
        </p:nvSpPr>
        <p:spPr bwMode="auto">
          <a:xfrm>
            <a:off x="681947" y="442110"/>
            <a:ext cx="1255574" cy="1255574"/>
          </a:xfrm>
          <a:prstGeom prst="rect">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1" name="Rectangle 460"/>
          <p:cNvSpPr/>
          <p:nvPr userDrawn="1"/>
        </p:nvSpPr>
        <p:spPr bwMode="auto">
          <a:xfrm>
            <a:off x="1866442" y="-160540"/>
            <a:ext cx="513190" cy="513190"/>
          </a:xfrm>
          <a:prstGeom prst="rect">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2" name="Rectangle 461"/>
          <p:cNvSpPr/>
          <p:nvPr userDrawn="1"/>
        </p:nvSpPr>
        <p:spPr bwMode="auto">
          <a:xfrm>
            <a:off x="11749866" y="1234418"/>
            <a:ext cx="244474" cy="244474"/>
          </a:xfrm>
          <a:prstGeom prst="rect">
            <a:avLst/>
          </a:prstGeom>
          <a:noFill/>
          <a:ln w="190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3" name="Rectangle 462"/>
          <p:cNvSpPr/>
          <p:nvPr userDrawn="1"/>
        </p:nvSpPr>
        <p:spPr bwMode="auto">
          <a:xfrm>
            <a:off x="5824555" y="1918422"/>
            <a:ext cx="875010" cy="875010"/>
          </a:xfrm>
          <a:prstGeom prst="rect">
            <a:avLst/>
          </a:prstGeom>
          <a:noFill/>
          <a:ln w="952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4" name="Rectangle 463"/>
          <p:cNvSpPr/>
          <p:nvPr userDrawn="1"/>
        </p:nvSpPr>
        <p:spPr bwMode="auto">
          <a:xfrm>
            <a:off x="4973451" y="5410281"/>
            <a:ext cx="603404" cy="603404"/>
          </a:xfrm>
          <a:prstGeom prst="rect">
            <a:avLst/>
          </a:prstGeom>
          <a:noFill/>
          <a:ln w="381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5" name="Rectangle 464"/>
          <p:cNvSpPr/>
          <p:nvPr userDrawn="1"/>
        </p:nvSpPr>
        <p:spPr bwMode="auto">
          <a:xfrm>
            <a:off x="5629432" y="4681875"/>
            <a:ext cx="1030108" cy="1030108"/>
          </a:xfrm>
          <a:prstGeom prst="rect">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745642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998797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ext_boxe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
        <p:nvSpPr>
          <p:cNvPr id="9" name="Text Placeholder 8"/>
          <p:cNvSpPr>
            <a:spLocks noGrp="1"/>
          </p:cNvSpPr>
          <p:nvPr>
            <p:ph type="body" sz="quarter" idx="10"/>
          </p:nvPr>
        </p:nvSpPr>
        <p:spPr>
          <a:xfrm>
            <a:off x="4756214" y="2526576"/>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1" name="Text Placeholder 8"/>
          <p:cNvSpPr>
            <a:spLocks noGrp="1"/>
          </p:cNvSpPr>
          <p:nvPr>
            <p:ph type="body" sz="quarter" idx="12"/>
          </p:nvPr>
        </p:nvSpPr>
        <p:spPr>
          <a:xfrm>
            <a:off x="4756214" y="3440976"/>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2" name="Text Placeholder 8"/>
          <p:cNvSpPr>
            <a:spLocks noGrp="1"/>
          </p:cNvSpPr>
          <p:nvPr>
            <p:ph type="body" sz="quarter" idx="13"/>
          </p:nvPr>
        </p:nvSpPr>
        <p:spPr>
          <a:xfrm>
            <a:off x="7533397" y="2526576"/>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3" name="Text Placeholder 8"/>
          <p:cNvSpPr>
            <a:spLocks noGrp="1"/>
          </p:cNvSpPr>
          <p:nvPr>
            <p:ph type="body" sz="quarter" idx="14"/>
          </p:nvPr>
        </p:nvSpPr>
        <p:spPr>
          <a:xfrm>
            <a:off x="7533397" y="3440976"/>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4" name="Text Placeholder 8"/>
          <p:cNvSpPr>
            <a:spLocks noGrp="1"/>
          </p:cNvSpPr>
          <p:nvPr>
            <p:ph type="body" sz="quarter" idx="15"/>
          </p:nvPr>
        </p:nvSpPr>
        <p:spPr>
          <a:xfrm>
            <a:off x="1982115" y="2526576"/>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5" name="Text Placeholder 8"/>
          <p:cNvSpPr>
            <a:spLocks noGrp="1"/>
          </p:cNvSpPr>
          <p:nvPr>
            <p:ph type="body" sz="quarter" idx="16"/>
          </p:nvPr>
        </p:nvSpPr>
        <p:spPr>
          <a:xfrm>
            <a:off x="1982115" y="3440976"/>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Tree>
    <p:extLst>
      <p:ext uri="{BB962C8B-B14F-4D97-AF65-F5344CB8AC3E}">
        <p14:creationId xmlns:p14="http://schemas.microsoft.com/office/powerpoint/2010/main" val="1751775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ext_boxe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
        <p:nvSpPr>
          <p:cNvPr id="9" name="Text Placeholder 8"/>
          <p:cNvSpPr>
            <a:spLocks noGrp="1"/>
          </p:cNvSpPr>
          <p:nvPr>
            <p:ph type="body" sz="quarter" idx="10"/>
          </p:nvPr>
        </p:nvSpPr>
        <p:spPr>
          <a:xfrm>
            <a:off x="6141323"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1" name="Text Placeholder 8"/>
          <p:cNvSpPr>
            <a:spLocks noGrp="1"/>
          </p:cNvSpPr>
          <p:nvPr>
            <p:ph type="body" sz="quarter" idx="12"/>
          </p:nvPr>
        </p:nvSpPr>
        <p:spPr>
          <a:xfrm>
            <a:off x="6141323"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4" name="Text Placeholder 8"/>
          <p:cNvSpPr>
            <a:spLocks noGrp="1"/>
          </p:cNvSpPr>
          <p:nvPr>
            <p:ph type="body" sz="quarter" idx="15"/>
          </p:nvPr>
        </p:nvSpPr>
        <p:spPr>
          <a:xfrm>
            <a:off x="3367224"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5" name="Text Placeholder 8"/>
          <p:cNvSpPr>
            <a:spLocks noGrp="1"/>
          </p:cNvSpPr>
          <p:nvPr>
            <p:ph type="body" sz="quarter" idx="16"/>
          </p:nvPr>
        </p:nvSpPr>
        <p:spPr>
          <a:xfrm>
            <a:off x="3367224"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0" name="Text Placeholder 8"/>
          <p:cNvSpPr>
            <a:spLocks noGrp="1"/>
          </p:cNvSpPr>
          <p:nvPr>
            <p:ph type="body" sz="quarter" idx="17"/>
          </p:nvPr>
        </p:nvSpPr>
        <p:spPr>
          <a:xfrm>
            <a:off x="6141323"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6" name="Text Placeholder 8"/>
          <p:cNvSpPr>
            <a:spLocks noGrp="1"/>
          </p:cNvSpPr>
          <p:nvPr>
            <p:ph type="body" sz="quarter" idx="18"/>
          </p:nvPr>
        </p:nvSpPr>
        <p:spPr>
          <a:xfrm>
            <a:off x="6141323"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9" name="Text Placeholder 8"/>
          <p:cNvSpPr>
            <a:spLocks noGrp="1"/>
          </p:cNvSpPr>
          <p:nvPr>
            <p:ph type="body" sz="quarter" idx="21"/>
          </p:nvPr>
        </p:nvSpPr>
        <p:spPr>
          <a:xfrm>
            <a:off x="3367224"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20" name="Text Placeholder 8"/>
          <p:cNvSpPr>
            <a:spLocks noGrp="1"/>
          </p:cNvSpPr>
          <p:nvPr>
            <p:ph type="body" sz="quarter" idx="22"/>
          </p:nvPr>
        </p:nvSpPr>
        <p:spPr>
          <a:xfrm>
            <a:off x="3367224"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Tree>
    <p:extLst>
      <p:ext uri="{BB962C8B-B14F-4D97-AF65-F5344CB8AC3E}">
        <p14:creationId xmlns:p14="http://schemas.microsoft.com/office/powerpoint/2010/main" val="377165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text_boxe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
        <p:nvSpPr>
          <p:cNvPr id="9" name="Text Placeholder 8"/>
          <p:cNvSpPr>
            <a:spLocks noGrp="1"/>
          </p:cNvSpPr>
          <p:nvPr>
            <p:ph type="body" sz="quarter" idx="10"/>
          </p:nvPr>
        </p:nvSpPr>
        <p:spPr>
          <a:xfrm>
            <a:off x="4756214"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1" name="Text Placeholder 8"/>
          <p:cNvSpPr>
            <a:spLocks noGrp="1"/>
          </p:cNvSpPr>
          <p:nvPr>
            <p:ph type="body" sz="quarter" idx="12"/>
          </p:nvPr>
        </p:nvSpPr>
        <p:spPr>
          <a:xfrm>
            <a:off x="4756214"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2" name="Text Placeholder 8"/>
          <p:cNvSpPr>
            <a:spLocks noGrp="1"/>
          </p:cNvSpPr>
          <p:nvPr>
            <p:ph type="body" sz="quarter" idx="13"/>
          </p:nvPr>
        </p:nvSpPr>
        <p:spPr>
          <a:xfrm>
            <a:off x="7533397"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3" name="Text Placeholder 8"/>
          <p:cNvSpPr>
            <a:spLocks noGrp="1"/>
          </p:cNvSpPr>
          <p:nvPr>
            <p:ph type="body" sz="quarter" idx="14"/>
          </p:nvPr>
        </p:nvSpPr>
        <p:spPr>
          <a:xfrm>
            <a:off x="7533397"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4" name="Text Placeholder 8"/>
          <p:cNvSpPr>
            <a:spLocks noGrp="1"/>
          </p:cNvSpPr>
          <p:nvPr>
            <p:ph type="body" sz="quarter" idx="15"/>
          </p:nvPr>
        </p:nvSpPr>
        <p:spPr>
          <a:xfrm>
            <a:off x="1982115"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5" name="Text Placeholder 8"/>
          <p:cNvSpPr>
            <a:spLocks noGrp="1"/>
          </p:cNvSpPr>
          <p:nvPr>
            <p:ph type="body" sz="quarter" idx="16"/>
          </p:nvPr>
        </p:nvSpPr>
        <p:spPr>
          <a:xfrm>
            <a:off x="1982115"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0" name="Text Placeholder 8"/>
          <p:cNvSpPr>
            <a:spLocks noGrp="1"/>
          </p:cNvSpPr>
          <p:nvPr>
            <p:ph type="body" sz="quarter" idx="17"/>
          </p:nvPr>
        </p:nvSpPr>
        <p:spPr>
          <a:xfrm>
            <a:off x="4756214"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6" name="Text Placeholder 8"/>
          <p:cNvSpPr>
            <a:spLocks noGrp="1"/>
          </p:cNvSpPr>
          <p:nvPr>
            <p:ph type="body" sz="quarter" idx="18"/>
          </p:nvPr>
        </p:nvSpPr>
        <p:spPr>
          <a:xfrm>
            <a:off x="4756214"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7" name="Text Placeholder 8"/>
          <p:cNvSpPr>
            <a:spLocks noGrp="1"/>
          </p:cNvSpPr>
          <p:nvPr>
            <p:ph type="body" sz="quarter" idx="19"/>
          </p:nvPr>
        </p:nvSpPr>
        <p:spPr>
          <a:xfrm>
            <a:off x="7533397"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8" name="Text Placeholder 8"/>
          <p:cNvSpPr>
            <a:spLocks noGrp="1"/>
          </p:cNvSpPr>
          <p:nvPr>
            <p:ph type="body" sz="quarter" idx="20"/>
          </p:nvPr>
        </p:nvSpPr>
        <p:spPr>
          <a:xfrm>
            <a:off x="7533397"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9" name="Text Placeholder 8"/>
          <p:cNvSpPr>
            <a:spLocks noGrp="1"/>
          </p:cNvSpPr>
          <p:nvPr>
            <p:ph type="body" sz="quarter" idx="21"/>
          </p:nvPr>
        </p:nvSpPr>
        <p:spPr>
          <a:xfrm>
            <a:off x="1982115"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20" name="Text Placeholder 8"/>
          <p:cNvSpPr>
            <a:spLocks noGrp="1"/>
          </p:cNvSpPr>
          <p:nvPr>
            <p:ph type="body" sz="quarter" idx="22"/>
          </p:nvPr>
        </p:nvSpPr>
        <p:spPr>
          <a:xfrm>
            <a:off x="1982115"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Tree>
    <p:extLst>
      <p:ext uri="{BB962C8B-B14F-4D97-AF65-F5344CB8AC3E}">
        <p14:creationId xmlns:p14="http://schemas.microsoft.com/office/powerpoint/2010/main" val="3954625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9880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Rectangle 2"/>
          <p:cNvSpPr/>
          <p:nvPr userDrawn="1"/>
        </p:nvSpPr>
        <p:spPr bwMode="hidden">
          <a:xfrm flipV="1">
            <a:off x="0" y="0"/>
            <a:ext cx="12188825" cy="115594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solidFill>
                <a:schemeClr val="tx1">
                  <a:alpha val="99000"/>
                </a:schemeClr>
              </a:solidFill>
              <a:ea typeface="Segoe UI" pitchFamily="34" charset="0"/>
              <a:cs typeface="Segoe UI" pitchFamily="34" charset="0"/>
            </a:endParaRPr>
          </a:p>
        </p:txBody>
      </p:sp>
      <p:sp>
        <p:nvSpPr>
          <p:cNvPr id="2" name="Title 1"/>
          <p:cNvSpPr>
            <a:spLocks noGrp="1"/>
          </p:cNvSpPr>
          <p:nvPr>
            <p:ph type="title" hasCustomPrompt="1"/>
          </p:nvPr>
        </p:nvSpPr>
        <p:spPr/>
        <p:txBody>
          <a:bodyPr>
            <a:normAutofit/>
          </a:bodyPr>
          <a:lstStyle>
            <a:lvl1pPr>
              <a:defRPr>
                <a:solidFill>
                  <a:schemeClr val="tx1">
                    <a:alpha val="99000"/>
                  </a:schemeClr>
                </a:solidFill>
              </a:defRPr>
            </a:lvl1pPr>
          </a:lstStyle>
          <a:p>
            <a:r>
              <a:rPr lang="en-US" dirty="0" smtClean="0"/>
              <a:t>Slide for Developer Code</a:t>
            </a:r>
            <a:endParaRPr lang="en-US" dirty="0"/>
          </a:p>
        </p:txBody>
      </p:sp>
      <p:sp>
        <p:nvSpPr>
          <p:cNvPr id="5" name="Text Placeholder 4"/>
          <p:cNvSpPr>
            <a:spLocks noGrp="1"/>
          </p:cNvSpPr>
          <p:nvPr>
            <p:ph type="body" sz="quarter" idx="10"/>
          </p:nvPr>
        </p:nvSpPr>
        <p:spPr>
          <a:xfrm>
            <a:off x="518318" y="1447800"/>
            <a:ext cx="11152188" cy="5181600"/>
          </a:xfrm>
        </p:spPr>
        <p:txBody>
          <a:bodyPr/>
          <a:lstStyle>
            <a:lvl1pPr marL="0" indent="0">
              <a:buNone/>
              <a:defRPr sz="3200">
                <a:gradFill>
                  <a:gsLst>
                    <a:gs pos="1250">
                      <a:srgbClr val="000000"/>
                    </a:gs>
                    <a:gs pos="100000">
                      <a:srgbClr val="000000"/>
                    </a:gs>
                  </a:gsLst>
                  <a:lin ang="5400000" scaled="0"/>
                </a:gradFill>
                <a:latin typeface="Consolas" pitchFamily="49" charset="0"/>
                <a:cs typeface="Consolas" pitchFamily="49" charset="0"/>
              </a:defRPr>
            </a:lvl1pPr>
            <a:lvl2pPr marL="339725" indent="0">
              <a:buNone/>
              <a:defRPr>
                <a:gradFill>
                  <a:gsLst>
                    <a:gs pos="1250">
                      <a:srgbClr val="000000"/>
                    </a:gs>
                    <a:gs pos="100000">
                      <a:srgbClr val="000000"/>
                    </a:gs>
                  </a:gsLst>
                  <a:lin ang="5400000" scaled="0"/>
                </a:gradFill>
                <a:latin typeface="Consolas" pitchFamily="49" charset="0"/>
                <a:cs typeface="Consolas" pitchFamily="49" charset="0"/>
              </a:defRPr>
            </a:lvl2pPr>
            <a:lvl3pPr marL="573088" indent="0">
              <a:buNone/>
              <a:defRPr>
                <a:gradFill>
                  <a:gsLst>
                    <a:gs pos="1250">
                      <a:srgbClr val="000000"/>
                    </a:gs>
                    <a:gs pos="100000">
                      <a:srgbClr val="000000"/>
                    </a:gs>
                  </a:gsLst>
                  <a:lin ang="5400000" scaled="0"/>
                </a:gradFill>
                <a:latin typeface="Consolas" pitchFamily="49" charset="0"/>
                <a:cs typeface="Consolas" pitchFamily="49" charset="0"/>
              </a:defRPr>
            </a:lvl3pPr>
            <a:lvl4pPr marL="798513" indent="0">
              <a:buNone/>
              <a:defRPr>
                <a:gradFill>
                  <a:gsLst>
                    <a:gs pos="1250">
                      <a:srgbClr val="000000"/>
                    </a:gs>
                    <a:gs pos="100000">
                      <a:srgbClr val="000000"/>
                    </a:gs>
                  </a:gsLst>
                  <a:lin ang="5400000" scaled="0"/>
                </a:gradFill>
                <a:latin typeface="Consolas" pitchFamily="49" charset="0"/>
                <a:cs typeface="Consolas" pitchFamily="49" charset="0"/>
              </a:defRPr>
            </a:lvl4pPr>
            <a:lvl5pPr marL="1030288" indent="0">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91593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2385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20700" y="228600"/>
            <a:ext cx="11152188" cy="664797"/>
          </a:xfrm>
        </p:spPr>
        <p:txBody>
          <a:bodyPr/>
          <a:lstStyle>
            <a:lvl1pPr>
              <a:defRPr sz="48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19112" y="1447799"/>
            <a:ext cx="11149013" cy="2043636"/>
          </a:xfrm>
          <a:prstGeom prst="rect">
            <a:avLst/>
          </a:prstGeom>
        </p:spPr>
        <p:txBody>
          <a:bodyPr/>
          <a:lstStyle>
            <a:lvl1pPr marL="342900" indent="-3429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28650" indent="-28575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14400" indent="-28575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43000" indent="-2286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71600" indent="-2286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238876"/>
            <a:ext cx="12188826" cy="619125"/>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00"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4151867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0913" y="228599"/>
            <a:ext cx="11149013" cy="767688"/>
          </a:xfrm>
        </p:spPr>
        <p:txBody>
          <a:bodyPr/>
          <a:lstStyle>
            <a:lvl1pPr>
              <a:defRPr>
                <a:solidFill>
                  <a:schemeClr val="tx1">
                    <a:alpha val="98824"/>
                  </a:schemeClr>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605176" y="1684475"/>
            <a:ext cx="11149013" cy="1742015"/>
          </a:xfrm>
        </p:spPr>
        <p:txBody>
          <a:bodyPr/>
          <a:lstStyle>
            <a:lvl1pPr>
              <a:defRPr sz="2800"/>
            </a:lvl1pPr>
            <a:lvl2pPr>
              <a:defRPr sz="24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1"/>
          </p:nvPr>
        </p:nvSpPr>
        <p:spPr>
          <a:xfrm>
            <a:off x="609600" y="6356350"/>
            <a:ext cx="2843213" cy="365125"/>
          </a:xfrm>
          <a:prstGeom prst="rect">
            <a:avLst/>
          </a:prstGeom>
        </p:spPr>
        <p:txBody>
          <a:bodyPr/>
          <a:lstStyle/>
          <a:p>
            <a:endParaRPr lang="en-US" dirty="0"/>
          </a:p>
        </p:txBody>
      </p:sp>
      <p:sp>
        <p:nvSpPr>
          <p:cNvPr id="8" name="Footer Placeholder 7"/>
          <p:cNvSpPr>
            <a:spLocks noGrp="1"/>
          </p:cNvSpPr>
          <p:nvPr>
            <p:ph type="ftr" sz="quarter" idx="12"/>
          </p:nvPr>
        </p:nvSpPr>
        <p:spPr>
          <a:xfrm>
            <a:off x="4164013" y="6356350"/>
            <a:ext cx="3860800" cy="365125"/>
          </a:xfrm>
          <a:prstGeom prst="rect">
            <a:avLst/>
          </a:prstGeom>
        </p:spPr>
        <p:txBody>
          <a:bodyPr/>
          <a:lstStyle/>
          <a:p>
            <a:r>
              <a:rPr lang="en-US" dirty="0" smtClean="0"/>
              <a:t>Microsoft Confidential</a:t>
            </a:r>
            <a:endParaRPr lang="en-US" dirty="0"/>
          </a:p>
        </p:txBody>
      </p:sp>
      <p:sp>
        <p:nvSpPr>
          <p:cNvPr id="9" name="Slide Number Placeholder 8"/>
          <p:cNvSpPr>
            <a:spLocks noGrp="1"/>
          </p:cNvSpPr>
          <p:nvPr>
            <p:ph type="sldNum" sz="quarter" idx="13"/>
          </p:nvPr>
        </p:nvSpPr>
        <p:spPr>
          <a:xfrm>
            <a:off x="8736013" y="6356350"/>
            <a:ext cx="2843212" cy="365125"/>
          </a:xfrm>
          <a:prstGeom prst="rect">
            <a:avLst/>
          </a:prstGeom>
        </p:spPr>
        <p:txBody>
          <a:bodyPr/>
          <a:lstStyle/>
          <a:p>
            <a:fld id="{21E93C5E-8C73-40BE-A170-FB184A3270C1}" type="slidenum">
              <a:rPr lang="en-US" smtClean="0"/>
              <a:t>‹#›</a:t>
            </a:fld>
            <a:endParaRPr lang="en-US" dirty="0"/>
          </a:p>
        </p:txBody>
      </p:sp>
    </p:spTree>
    <p:extLst>
      <p:ext uri="{BB962C8B-B14F-4D97-AF65-F5344CB8AC3E}">
        <p14:creationId xmlns:p14="http://schemas.microsoft.com/office/powerpoint/2010/main" val="2695854688"/>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a:stretch/>
        </p:blipFill>
        <p:spPr bwMode="auto">
          <a:xfrm>
            <a:off x="4817662" y="1091619"/>
            <a:ext cx="7371163" cy="4674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a:xfrm>
            <a:off x="173419" y="1710047"/>
            <a:ext cx="4521409" cy="2286239"/>
          </a:xfrm>
          <a:noFill/>
        </p:spPr>
        <p:txBody>
          <a:bodyPr wrap="square" lIns="0" tIns="0" rIns="0" bIns="0" rtlCol="0">
            <a:noAutofit/>
          </a:bodyPr>
          <a:lstStyle>
            <a:lvl1pPr>
              <a:defRPr lang="en-US" sz="6600">
                <a:solidFill>
                  <a:schemeClr val="tx1">
                    <a:lumMod val="75000"/>
                    <a:lumOff val="25000"/>
                    <a:alpha val="99000"/>
                  </a:schemeClr>
                </a:solidFill>
                <a:cs typeface="+mn-cs"/>
              </a:defRPr>
            </a:lvl1pPr>
          </a:lstStyle>
          <a:p>
            <a:pPr marL="0" lvl="0"/>
            <a:r>
              <a:rPr lang="en-US" dirty="0" smtClean="0"/>
              <a:t>Click to edit Master title style</a:t>
            </a:r>
            <a:endParaRPr lang="en-US" dirty="0"/>
          </a:p>
        </p:txBody>
      </p:sp>
      <p:sp>
        <p:nvSpPr>
          <p:cNvPr id="10" name="Content Placeholder 9"/>
          <p:cNvSpPr>
            <a:spLocks noGrp="1"/>
          </p:cNvSpPr>
          <p:nvPr>
            <p:ph sz="quarter" idx="10"/>
          </p:nvPr>
        </p:nvSpPr>
        <p:spPr>
          <a:xfrm>
            <a:off x="173038" y="4167738"/>
            <a:ext cx="4521200" cy="332399"/>
          </a:xfrm>
          <a:noFill/>
        </p:spPr>
        <p:txBody>
          <a:bodyPr wrap="square" lIns="0" tIns="0" rIns="0" bIns="0" rtlCol="0">
            <a:spAutoFit/>
          </a:bodyPr>
          <a:lstStyle>
            <a:lvl1pPr marL="0" indent="0" algn="l">
              <a:buNone/>
              <a:defRPr lang="en-US" dirty="0" smtClean="0">
                <a:solidFill>
                  <a:schemeClr val="tx1">
                    <a:alpha val="99000"/>
                  </a:schemeClr>
                </a:solidFill>
              </a:defRPr>
            </a:lvl1pPr>
          </a:lstStyle>
          <a:p>
            <a:pPr marL="0" lvl="0"/>
            <a:r>
              <a:rPr lang="en-US" dirty="0" smtClean="0"/>
              <a:t>Click to edit Master text styles</a:t>
            </a:r>
          </a:p>
        </p:txBody>
      </p:sp>
    </p:spTree>
    <p:extLst>
      <p:ext uri="{BB962C8B-B14F-4D97-AF65-F5344CB8AC3E}">
        <p14:creationId xmlns:p14="http://schemas.microsoft.com/office/powerpoint/2010/main" val="362389509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2971952"/>
            <a:ext cx="11149013" cy="914096"/>
          </a:xfrm>
        </p:spPr>
        <p:txBody>
          <a:bodyPr anchor="ctr" anchorCtr="0"/>
          <a:lstStyle>
            <a:lvl1pPr>
              <a:defRPr sz="6600" spc="-300" baseline="0">
                <a:solidFill>
                  <a:schemeClr val="tx1">
                    <a:alpha val="99000"/>
                  </a:schemeClr>
                </a:solidFill>
              </a:defRPr>
            </a:lvl1pPr>
          </a:lstStyle>
          <a:p>
            <a:r>
              <a:rPr lang="en-US" dirty="0" smtClean="0"/>
              <a:t>Click to edit title style</a:t>
            </a:r>
            <a:endParaRPr lang="en-US" dirty="0"/>
          </a:p>
        </p:txBody>
      </p:sp>
      <p:sp>
        <p:nvSpPr>
          <p:cNvPr id="3" name="Oval 2"/>
          <p:cNvSpPr/>
          <p:nvPr userDrawn="1"/>
        </p:nvSpPr>
        <p:spPr bwMode="auto">
          <a:xfrm>
            <a:off x="10202421" y="-383422"/>
            <a:ext cx="1828800" cy="1828800"/>
          </a:xfrm>
          <a:prstGeom prst="ellipse">
            <a:avLst/>
          </a:prstGeom>
          <a:noFill/>
          <a:ln w="28575">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Oval 3"/>
          <p:cNvSpPr/>
          <p:nvPr userDrawn="1"/>
        </p:nvSpPr>
        <p:spPr bwMode="auto">
          <a:xfrm>
            <a:off x="9616963" y="1075694"/>
            <a:ext cx="1170916" cy="1170916"/>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Oval 4"/>
          <p:cNvSpPr/>
          <p:nvPr userDrawn="1"/>
        </p:nvSpPr>
        <p:spPr bwMode="auto">
          <a:xfrm>
            <a:off x="9616963" y="-383422"/>
            <a:ext cx="875010" cy="875010"/>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Oval 5"/>
          <p:cNvSpPr/>
          <p:nvPr userDrawn="1"/>
        </p:nvSpPr>
        <p:spPr bwMode="auto">
          <a:xfrm>
            <a:off x="8573550" y="1200178"/>
            <a:ext cx="665432" cy="665432"/>
          </a:xfrm>
          <a:prstGeom prst="ellipse">
            <a:avLst/>
          </a:prstGeom>
          <a:noFill/>
          <a:ln w="2857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Oval 6"/>
          <p:cNvSpPr/>
          <p:nvPr userDrawn="1"/>
        </p:nvSpPr>
        <p:spPr bwMode="auto">
          <a:xfrm>
            <a:off x="9490215" y="5499901"/>
            <a:ext cx="1170916" cy="1170916"/>
          </a:xfrm>
          <a:prstGeom prst="ellipse">
            <a:avLst/>
          </a:prstGeom>
          <a:noFill/>
          <a:ln w="762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Oval 7"/>
          <p:cNvSpPr/>
          <p:nvPr userDrawn="1"/>
        </p:nvSpPr>
        <p:spPr bwMode="auto">
          <a:xfrm>
            <a:off x="10755517" y="4827762"/>
            <a:ext cx="773912" cy="773912"/>
          </a:xfrm>
          <a:prstGeom prst="ellipse">
            <a:avLst/>
          </a:prstGeom>
          <a:noFill/>
          <a:ln w="190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Oval 8"/>
          <p:cNvSpPr/>
          <p:nvPr userDrawn="1"/>
        </p:nvSpPr>
        <p:spPr bwMode="auto">
          <a:xfrm>
            <a:off x="11444176" y="5356636"/>
            <a:ext cx="316712" cy="316712"/>
          </a:xfrm>
          <a:prstGeom prst="ellipse">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Oval 9"/>
          <p:cNvSpPr/>
          <p:nvPr userDrawn="1"/>
        </p:nvSpPr>
        <p:spPr bwMode="auto">
          <a:xfrm>
            <a:off x="10850578" y="6085359"/>
            <a:ext cx="2361286" cy="2361286"/>
          </a:xfrm>
          <a:prstGeom prst="ellipse">
            <a:avLst/>
          </a:prstGeom>
          <a:noFill/>
          <a:ln w="571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Oval 10"/>
          <p:cNvSpPr/>
          <p:nvPr userDrawn="1"/>
        </p:nvSpPr>
        <p:spPr bwMode="auto">
          <a:xfrm>
            <a:off x="1503468" y="1115602"/>
            <a:ext cx="1255574" cy="1255574"/>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Oval 11"/>
          <p:cNvSpPr/>
          <p:nvPr userDrawn="1"/>
        </p:nvSpPr>
        <p:spPr bwMode="auto">
          <a:xfrm>
            <a:off x="2687963" y="512952"/>
            <a:ext cx="513190" cy="513190"/>
          </a:xfrm>
          <a:prstGeom prst="ellipse">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Oval 12"/>
          <p:cNvSpPr/>
          <p:nvPr userDrawn="1"/>
        </p:nvSpPr>
        <p:spPr bwMode="auto">
          <a:xfrm>
            <a:off x="12104309" y="1011536"/>
            <a:ext cx="244474" cy="244474"/>
          </a:xfrm>
          <a:prstGeom prst="ellipse">
            <a:avLst/>
          </a:prstGeom>
          <a:noFill/>
          <a:ln w="190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Oval 13"/>
          <p:cNvSpPr/>
          <p:nvPr userDrawn="1"/>
        </p:nvSpPr>
        <p:spPr bwMode="auto">
          <a:xfrm>
            <a:off x="11156211" y="1879032"/>
            <a:ext cx="875010" cy="875010"/>
          </a:xfrm>
          <a:prstGeom prst="ellipse">
            <a:avLst/>
          </a:prstGeom>
          <a:noFill/>
          <a:ln w="9525">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Oval 14"/>
          <p:cNvSpPr/>
          <p:nvPr userDrawn="1"/>
        </p:nvSpPr>
        <p:spPr bwMode="auto">
          <a:xfrm>
            <a:off x="4973451" y="5410281"/>
            <a:ext cx="603404" cy="603404"/>
          </a:xfrm>
          <a:prstGeom prst="ellipse">
            <a:avLst/>
          </a:prstGeom>
          <a:noFill/>
          <a:ln w="381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Oval 15"/>
          <p:cNvSpPr/>
          <p:nvPr userDrawn="1"/>
        </p:nvSpPr>
        <p:spPr bwMode="auto">
          <a:xfrm>
            <a:off x="5629432" y="4681875"/>
            <a:ext cx="1030108" cy="1030108"/>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349474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0913" y="228599"/>
            <a:ext cx="11149013" cy="767688"/>
          </a:xfrm>
        </p:spPr>
        <p:txBody>
          <a:bodyPr/>
          <a:lstStyle>
            <a:lvl1pPr>
              <a:defRPr>
                <a:solidFill>
                  <a:schemeClr val="tx1">
                    <a:alpha val="98824"/>
                  </a:schemeClr>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605176" y="1684475"/>
            <a:ext cx="11149013" cy="1742015"/>
          </a:xfrm>
        </p:spPr>
        <p:txBody>
          <a:bodyPr/>
          <a:lstStyle>
            <a:lvl1pPr>
              <a:defRPr sz="2800"/>
            </a:lvl1pPr>
            <a:lvl2pPr>
              <a:defRPr sz="24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1"/>
          </p:nvPr>
        </p:nvSpPr>
        <p:spPr/>
        <p:txBody>
          <a:bodyPr/>
          <a:lstStyle/>
          <a:p>
            <a:endParaRPr lang="en-US" dirty="0">
              <a:solidFill>
                <a:srgbClr val="292929">
                  <a:tint val="75000"/>
                </a:srgbClr>
              </a:solidFill>
            </a:endParaRPr>
          </a:p>
        </p:txBody>
      </p:sp>
      <p:sp>
        <p:nvSpPr>
          <p:cNvPr id="8" name="Footer Placeholder 7"/>
          <p:cNvSpPr>
            <a:spLocks noGrp="1"/>
          </p:cNvSpPr>
          <p:nvPr>
            <p:ph type="ftr" sz="quarter" idx="12"/>
          </p:nvPr>
        </p:nvSpPr>
        <p:spPr/>
        <p:txBody>
          <a:bodyPr/>
          <a:lstStyle/>
          <a:p>
            <a:r>
              <a:rPr lang="en-US" dirty="0" smtClean="0">
                <a:solidFill>
                  <a:srgbClr val="292929">
                    <a:tint val="75000"/>
                  </a:srgbClr>
                </a:solidFill>
              </a:rPr>
              <a:t>Microsoft Confidential</a:t>
            </a:r>
            <a:endParaRPr lang="en-US" dirty="0">
              <a:solidFill>
                <a:srgbClr val="292929">
                  <a:tint val="75000"/>
                </a:srgbClr>
              </a:solidFill>
            </a:endParaRPr>
          </a:p>
        </p:txBody>
      </p:sp>
      <p:sp>
        <p:nvSpPr>
          <p:cNvPr id="9" name="Slide Number Placeholder 8"/>
          <p:cNvSpPr>
            <a:spLocks noGrp="1"/>
          </p:cNvSpPr>
          <p:nvPr>
            <p:ph type="sldNum" sz="quarter" idx="13"/>
          </p:nvPr>
        </p:nvSpPr>
        <p:spPr/>
        <p:txBody>
          <a:bodyPr/>
          <a:lstStyle/>
          <a:p>
            <a:fld id="{21E93C5E-8C73-40BE-A170-FB184A3270C1}" type="slidenum">
              <a:rPr lang="en-US" smtClean="0">
                <a:solidFill>
                  <a:srgbClr val="292929">
                    <a:tint val="75000"/>
                  </a:srgbClr>
                </a:solidFill>
              </a:rPr>
              <a:pPr/>
              <a:t>‹#›</a:t>
            </a:fld>
            <a:endParaRPr lang="en-US" dirty="0">
              <a:solidFill>
                <a:srgbClr val="292929">
                  <a:tint val="75000"/>
                </a:srgbClr>
              </a:solidFill>
            </a:endParaRPr>
          </a:p>
        </p:txBody>
      </p:sp>
    </p:spTree>
    <p:extLst>
      <p:ext uri="{BB962C8B-B14F-4D97-AF65-F5344CB8AC3E}">
        <p14:creationId xmlns:p14="http://schemas.microsoft.com/office/powerpoint/2010/main" val="1979537069"/>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value prop">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3384469" y="2066306"/>
            <a:ext cx="8668986" cy="2614849"/>
          </a:xfrm>
        </p:spPr>
        <p:txBody>
          <a:bodyPr/>
          <a:lstStyle>
            <a:lvl1pPr marL="0" indent="0" algn="l">
              <a:lnSpc>
                <a:spcPct val="150000"/>
              </a:lnSpc>
              <a:buNone/>
              <a:defRPr sz="3200">
                <a:solidFill>
                  <a:schemeClr val="tx1">
                    <a:alpha val="99000"/>
                  </a:schemeClr>
                </a:solidFill>
              </a:defRPr>
            </a:lvl1pPr>
            <a:lvl2pPr algn="l">
              <a:defRPr sz="2800"/>
            </a:lvl2pPr>
            <a:lvl3pPr algn="l">
              <a:defRPr sz="2400"/>
            </a:lvl3pPr>
            <a:lvl4pPr algn="l">
              <a:defRPr sz="2000"/>
            </a:lvl4pPr>
            <a:lvl5pPr algn="l">
              <a:defRPr sz="2000"/>
            </a:lvl5pPr>
          </a:lstStyle>
          <a:p>
            <a:pPr lvl="0"/>
            <a:r>
              <a:rPr lang="en-US" dirty="0" smtClean="0"/>
              <a:t>Value prop 1</a:t>
            </a:r>
          </a:p>
          <a:p>
            <a:pPr lvl="0"/>
            <a:r>
              <a:rPr lang="en-US" dirty="0" smtClean="0"/>
              <a:t>Value prop 2</a:t>
            </a:r>
          </a:p>
          <a:p>
            <a:pPr lvl="0"/>
            <a:r>
              <a:rPr lang="en-US" dirty="0" smtClean="0"/>
              <a:t>Value prop 3</a:t>
            </a:r>
          </a:p>
        </p:txBody>
      </p:sp>
      <p:sp>
        <p:nvSpPr>
          <p:cNvPr id="4" name="Text Placeholder 3"/>
          <p:cNvSpPr>
            <a:spLocks noGrp="1"/>
          </p:cNvSpPr>
          <p:nvPr>
            <p:ph type="body" sz="quarter" idx="11" hasCustomPrompt="1"/>
          </p:nvPr>
        </p:nvSpPr>
        <p:spPr>
          <a:xfrm>
            <a:off x="355601" y="2577358"/>
            <a:ext cx="2233220" cy="1592744"/>
          </a:xfrm>
        </p:spPr>
        <p:txBody>
          <a:bodyPr anchor="b"/>
          <a:lstStyle>
            <a:lvl1pPr marL="0" indent="0" algn="l">
              <a:buNone/>
              <a:defRPr sz="11500" b="1">
                <a:solidFill>
                  <a:srgbClr val="00B0F0">
                    <a:alpha val="99000"/>
                  </a:srgbClr>
                </a:solidFill>
                <a:latin typeface="Segoe UI" pitchFamily="34" charset="0"/>
                <a:ea typeface="Segoe UI" pitchFamily="34" charset="0"/>
                <a:cs typeface="Segoe UI" pitchFamily="34" charset="0"/>
              </a:defRPr>
            </a:lvl1pPr>
            <a:lvl2pPr marL="460375" indent="0">
              <a:buNone/>
              <a:defRPr>
                <a:solidFill>
                  <a:srgbClr val="00B0F0">
                    <a:alpha val="99000"/>
                  </a:srgbClr>
                </a:solidFill>
                <a:latin typeface="Segoe UI" pitchFamily="34" charset="0"/>
                <a:ea typeface="Segoe UI" pitchFamily="34" charset="0"/>
                <a:cs typeface="Segoe UI" pitchFamily="34" charset="0"/>
              </a:defRPr>
            </a:lvl2pPr>
            <a:lvl3pPr marL="855663" indent="0">
              <a:buNone/>
              <a:defRPr>
                <a:solidFill>
                  <a:srgbClr val="00B0F0">
                    <a:alpha val="99000"/>
                  </a:srgbClr>
                </a:solidFill>
                <a:latin typeface="Segoe UI" pitchFamily="34" charset="0"/>
                <a:ea typeface="Segoe UI" pitchFamily="34" charset="0"/>
                <a:cs typeface="Segoe UI" pitchFamily="34" charset="0"/>
              </a:defRPr>
            </a:lvl3pPr>
            <a:lvl4pPr marL="1258888" indent="0">
              <a:buNone/>
              <a:defRPr>
                <a:solidFill>
                  <a:srgbClr val="00B0F0">
                    <a:alpha val="99000"/>
                  </a:srgbClr>
                </a:solidFill>
                <a:latin typeface="Segoe UI" pitchFamily="34" charset="0"/>
                <a:ea typeface="Segoe UI" pitchFamily="34" charset="0"/>
                <a:cs typeface="Segoe UI" pitchFamily="34" charset="0"/>
              </a:defRPr>
            </a:lvl4pPr>
            <a:lvl5pPr marL="1604963" indent="0">
              <a:buNone/>
              <a:defRPr>
                <a:solidFill>
                  <a:srgbClr val="00B0F0">
                    <a:alpha val="99000"/>
                  </a:srgbClr>
                </a:solidFill>
                <a:latin typeface="Segoe UI" pitchFamily="34" charset="0"/>
                <a:ea typeface="Segoe UI" pitchFamily="34" charset="0"/>
                <a:cs typeface="Segoe UI" pitchFamily="34" charset="0"/>
              </a:defRPr>
            </a:lvl5pPr>
          </a:lstStyle>
          <a:p>
            <a:pPr lvl="0"/>
            <a:r>
              <a:rPr lang="en-US" dirty="0" smtClean="0"/>
              <a:t>00</a:t>
            </a:r>
            <a:endParaRPr lang="en-US" dirty="0"/>
          </a:p>
        </p:txBody>
      </p:sp>
      <p:sp>
        <p:nvSpPr>
          <p:cNvPr id="2" name="Title 1"/>
          <p:cNvSpPr>
            <a:spLocks noGrp="1"/>
          </p:cNvSpPr>
          <p:nvPr>
            <p:ph type="title"/>
          </p:nvPr>
        </p:nvSpPr>
        <p:spPr>
          <a:xfrm>
            <a:off x="355601" y="3883177"/>
            <a:ext cx="2743859" cy="573850"/>
          </a:xfrm>
        </p:spPr>
        <p:txBody>
          <a:bodyPr anchor="t"/>
          <a:lstStyle>
            <a:lvl1pPr>
              <a:defRPr sz="2400">
                <a:solidFill>
                  <a:schemeClr val="tx1">
                    <a:lumMod val="50000"/>
                    <a:lumOff val="50000"/>
                    <a:alpha val="98824"/>
                  </a:schemeClr>
                </a:solidFill>
              </a:defRPr>
            </a:lvl1pPr>
          </a:lstStyle>
          <a:p>
            <a:r>
              <a:rPr lang="en-US" dirty="0" smtClean="0"/>
              <a:t>Click to edit Master title style</a:t>
            </a:r>
            <a:endParaRPr lang="en-US" dirty="0"/>
          </a:p>
        </p:txBody>
      </p:sp>
      <p:sp>
        <p:nvSpPr>
          <p:cNvPr id="6" name="Date Placeholder 5"/>
          <p:cNvSpPr>
            <a:spLocks noGrp="1"/>
          </p:cNvSpPr>
          <p:nvPr>
            <p:ph type="dt" sz="half" idx="12"/>
          </p:nvPr>
        </p:nvSpPr>
        <p:spPr/>
        <p:txBody>
          <a:bodyPr/>
          <a:lstStyle/>
          <a:p>
            <a:endParaRPr lang="en-US" dirty="0">
              <a:solidFill>
                <a:srgbClr val="292929">
                  <a:tint val="75000"/>
                </a:srgbClr>
              </a:solidFill>
            </a:endParaRPr>
          </a:p>
        </p:txBody>
      </p:sp>
      <p:sp>
        <p:nvSpPr>
          <p:cNvPr id="7" name="Footer Placeholder 6"/>
          <p:cNvSpPr>
            <a:spLocks noGrp="1"/>
          </p:cNvSpPr>
          <p:nvPr>
            <p:ph type="ftr" sz="quarter" idx="13"/>
          </p:nvPr>
        </p:nvSpPr>
        <p:spPr/>
        <p:txBody>
          <a:bodyPr/>
          <a:lstStyle/>
          <a:p>
            <a:r>
              <a:rPr lang="en-US" dirty="0" smtClean="0">
                <a:solidFill>
                  <a:srgbClr val="292929">
                    <a:tint val="75000"/>
                  </a:srgbClr>
                </a:solidFill>
              </a:rPr>
              <a:t>Microsoft Confidential</a:t>
            </a:r>
            <a:endParaRPr lang="en-US" dirty="0">
              <a:solidFill>
                <a:srgbClr val="292929">
                  <a:tint val="75000"/>
                </a:srgbClr>
              </a:solidFill>
            </a:endParaRPr>
          </a:p>
        </p:txBody>
      </p:sp>
      <p:sp>
        <p:nvSpPr>
          <p:cNvPr id="8" name="Slide Number Placeholder 7"/>
          <p:cNvSpPr>
            <a:spLocks noGrp="1"/>
          </p:cNvSpPr>
          <p:nvPr>
            <p:ph type="sldNum" sz="quarter" idx="14"/>
          </p:nvPr>
        </p:nvSpPr>
        <p:spPr/>
        <p:txBody>
          <a:bodyPr/>
          <a:lstStyle/>
          <a:p>
            <a:fld id="{21E93C5E-8C73-40BE-A170-FB184A3270C1}" type="slidenum">
              <a:rPr lang="en-US" smtClean="0">
                <a:solidFill>
                  <a:srgbClr val="292929">
                    <a:tint val="75000"/>
                  </a:srgbClr>
                </a:solidFill>
              </a:rPr>
              <a:pPr/>
              <a:t>‹#›</a:t>
            </a:fld>
            <a:endParaRPr lang="en-US" dirty="0">
              <a:solidFill>
                <a:srgbClr val="292929">
                  <a:tint val="75000"/>
                </a:srgbClr>
              </a:solidFill>
            </a:endParaRPr>
          </a:p>
        </p:txBody>
      </p:sp>
    </p:spTree>
    <p:extLst>
      <p:ext uri="{BB962C8B-B14F-4D97-AF65-F5344CB8AC3E}">
        <p14:creationId xmlns:p14="http://schemas.microsoft.com/office/powerpoint/2010/main" val="503880444"/>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0913" y="228599"/>
            <a:ext cx="11149013" cy="767688"/>
          </a:xfrm>
        </p:spPr>
        <p:txBody>
          <a:bodyPr/>
          <a:lstStyle>
            <a:lvl1pPr>
              <a:defRPr>
                <a:solidFill>
                  <a:schemeClr val="tx1">
                    <a:alpha val="98824"/>
                  </a:schemeClr>
                </a:solidFill>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endParaRPr lang="en-US" dirty="0">
              <a:solidFill>
                <a:srgbClr val="292929">
                  <a:tint val="75000"/>
                </a:srgbClr>
              </a:solidFill>
            </a:endParaRPr>
          </a:p>
        </p:txBody>
      </p:sp>
      <p:sp>
        <p:nvSpPr>
          <p:cNvPr id="4" name="Footer Placeholder 3"/>
          <p:cNvSpPr>
            <a:spLocks noGrp="1"/>
          </p:cNvSpPr>
          <p:nvPr>
            <p:ph type="ftr" sz="quarter" idx="11"/>
          </p:nvPr>
        </p:nvSpPr>
        <p:spPr/>
        <p:txBody>
          <a:bodyPr/>
          <a:lstStyle/>
          <a:p>
            <a:r>
              <a:rPr lang="en-US" dirty="0" smtClean="0">
                <a:solidFill>
                  <a:srgbClr val="292929">
                    <a:tint val="75000"/>
                  </a:srgbClr>
                </a:solidFill>
              </a:rPr>
              <a:t>Microsoft Confidential</a:t>
            </a:r>
            <a:endParaRPr lang="en-US" dirty="0">
              <a:solidFill>
                <a:srgbClr val="292929">
                  <a:tint val="75000"/>
                </a:srgbClr>
              </a:solidFill>
            </a:endParaRPr>
          </a:p>
        </p:txBody>
      </p:sp>
      <p:sp>
        <p:nvSpPr>
          <p:cNvPr id="5" name="Slide Number Placeholder 4"/>
          <p:cNvSpPr>
            <a:spLocks noGrp="1"/>
          </p:cNvSpPr>
          <p:nvPr>
            <p:ph type="sldNum" sz="quarter" idx="12"/>
          </p:nvPr>
        </p:nvSpPr>
        <p:spPr/>
        <p:txBody>
          <a:bodyPr/>
          <a:lstStyle/>
          <a:p>
            <a:fld id="{21E93C5E-8C73-40BE-A170-FB184A3270C1}" type="slidenum">
              <a:rPr lang="en-US" smtClean="0">
                <a:solidFill>
                  <a:srgbClr val="292929">
                    <a:tint val="75000"/>
                  </a:srgbClr>
                </a:solidFill>
              </a:rPr>
              <a:pPr/>
              <a:t>‹#›</a:t>
            </a:fld>
            <a:endParaRPr lang="en-US" dirty="0">
              <a:solidFill>
                <a:srgbClr val="292929">
                  <a:tint val="75000"/>
                </a:srgbClr>
              </a:solidFill>
            </a:endParaRPr>
          </a:p>
        </p:txBody>
      </p:sp>
    </p:spTree>
    <p:extLst>
      <p:ext uri="{BB962C8B-B14F-4D97-AF65-F5344CB8AC3E}">
        <p14:creationId xmlns:p14="http://schemas.microsoft.com/office/powerpoint/2010/main" val="2120455010"/>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n-shaded Two Column List with Bullets and Column Titles">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15935" y="1032831"/>
            <a:ext cx="11109900" cy="271085"/>
          </a:xfrm>
        </p:spPr>
        <p:txBody>
          <a:bodyPr anchor="t" anchorCtr="0">
            <a:noAutofit/>
          </a:bodyPr>
          <a:lstStyle>
            <a:lvl1pPr marL="0" indent="0">
              <a:lnSpc>
                <a:spcPct val="90000"/>
              </a:lnSpc>
              <a:spcBef>
                <a:spcPts val="0"/>
              </a:spcBef>
              <a:buNone/>
              <a:defRPr sz="1600" b="1" cap="all" baseline="0"/>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62087" y="2147096"/>
            <a:ext cx="5313197" cy="2142125"/>
          </a:xfrm>
        </p:spPr>
        <p:txBody>
          <a:bodyPr/>
          <a:lstStyle>
            <a:lvl1pPr marL="281770" indent="-281770">
              <a:lnSpc>
                <a:spcPct val="100000"/>
              </a:lnSpc>
              <a:spcAft>
                <a:spcPts val="1200"/>
              </a:spcAft>
              <a:defRPr sz="2000"/>
            </a:lvl1pPr>
            <a:lvl2pPr marL="562218" indent="-265896">
              <a:lnSpc>
                <a:spcPct val="100000"/>
              </a:lnSpc>
              <a:spcAft>
                <a:spcPts val="1200"/>
              </a:spcAft>
              <a:defRPr sz="1800"/>
            </a:lvl2pPr>
            <a:lvl3pPr marL="813562" indent="-243407">
              <a:lnSpc>
                <a:spcPct val="100000"/>
              </a:lnSpc>
              <a:spcAft>
                <a:spcPts val="1200"/>
              </a:spcAft>
              <a:defRPr sz="1600"/>
            </a:lvl3pPr>
            <a:lvl4pPr marL="1050354" indent="-228856">
              <a:lnSpc>
                <a:spcPct val="100000"/>
              </a:lnSpc>
              <a:spcAft>
                <a:spcPts val="1200"/>
              </a:spcAft>
              <a:defRPr sz="1600"/>
            </a:lvl4pPr>
            <a:lvl5pPr marL="1279210" indent="-206367">
              <a:lnSpc>
                <a:spcPct val="100000"/>
              </a:lnSpc>
              <a:spcAft>
                <a:spcPts val="12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4"/>
          </p:nvPr>
        </p:nvSpPr>
        <p:spPr>
          <a:xfrm>
            <a:off x="6509985" y="2147096"/>
            <a:ext cx="5131398" cy="2179058"/>
          </a:xfrm>
        </p:spPr>
        <p:txBody>
          <a:bodyPr vert="horz" wrap="square" lIns="0" tIns="0" rIns="0" bIns="0" rtlCol="0">
            <a:spAutoFit/>
          </a:bodyPr>
          <a:lstStyle>
            <a:lvl1pPr>
              <a:spcAft>
                <a:spcPts val="1200"/>
              </a:spcAft>
              <a:defRPr lang="en-US" sz="2000" smtClean="0"/>
            </a:lvl1pPr>
            <a:lvl2pPr>
              <a:spcAft>
                <a:spcPts val="1200"/>
              </a:spcAft>
              <a:defRPr lang="en-US" sz="1800" smtClean="0"/>
            </a:lvl2pPr>
            <a:lvl3pPr>
              <a:spcAft>
                <a:spcPts val="1200"/>
              </a:spcAft>
              <a:defRPr lang="en-US" sz="1600" smtClean="0"/>
            </a:lvl3pPr>
            <a:lvl4pPr>
              <a:spcAft>
                <a:spcPts val="1200"/>
              </a:spcAft>
              <a:defRPr lang="en-US" smtClean="0"/>
            </a:lvl4pPr>
            <a:lvl5pPr>
              <a:spcAft>
                <a:spcPts val="1200"/>
              </a:spcAft>
              <a:defRPr lang="en-US" dirty="0"/>
            </a:lvl5pPr>
          </a:lstStyle>
          <a:p>
            <a:pPr marL="281770" lvl="0" indent="-281770">
              <a:lnSpc>
                <a:spcPct val="100000"/>
              </a:lnSpc>
              <a:spcAft>
                <a:spcPts val="1200"/>
              </a:spcAft>
            </a:pPr>
            <a:r>
              <a:rPr lang="en-US" smtClean="0"/>
              <a:t>Click to edit Master text styles</a:t>
            </a:r>
          </a:p>
          <a:p>
            <a:pPr marL="562218" lvl="1" indent="-265896">
              <a:lnSpc>
                <a:spcPct val="100000"/>
              </a:lnSpc>
              <a:spcAft>
                <a:spcPts val="1200"/>
              </a:spcAft>
            </a:pPr>
            <a:r>
              <a:rPr lang="en-US" smtClean="0"/>
              <a:t>Second level</a:t>
            </a:r>
          </a:p>
          <a:p>
            <a:pPr marL="813562" lvl="2" indent="-243407">
              <a:lnSpc>
                <a:spcPct val="100000"/>
              </a:lnSpc>
              <a:spcAft>
                <a:spcPts val="1200"/>
              </a:spcAft>
            </a:pPr>
            <a:r>
              <a:rPr lang="en-US" smtClean="0"/>
              <a:t>Third level</a:t>
            </a:r>
          </a:p>
          <a:p>
            <a:pPr marL="1050354" lvl="3" indent="-228856">
              <a:lnSpc>
                <a:spcPct val="100000"/>
              </a:lnSpc>
              <a:spcAft>
                <a:spcPts val="1200"/>
              </a:spcAft>
            </a:pPr>
            <a:r>
              <a:rPr lang="en-US" smtClean="0"/>
              <a:t>Fourth level</a:t>
            </a:r>
          </a:p>
          <a:p>
            <a:pPr marL="1279210" lvl="4" indent="-206367">
              <a:lnSpc>
                <a:spcPct val="100000"/>
              </a:lnSpc>
              <a:spcAft>
                <a:spcPts val="1200"/>
              </a:spcAft>
            </a:pPr>
            <a:r>
              <a:rPr lang="en-US" smtClean="0"/>
              <a:t>Fifth level</a:t>
            </a:r>
            <a:endParaRPr lang="en-US" dirty="0"/>
          </a:p>
        </p:txBody>
      </p:sp>
      <p:sp>
        <p:nvSpPr>
          <p:cNvPr id="12" name="Content Placeholder 11"/>
          <p:cNvSpPr>
            <a:spLocks noGrp="1"/>
          </p:cNvSpPr>
          <p:nvPr>
            <p:ph sz="quarter" idx="12"/>
          </p:nvPr>
        </p:nvSpPr>
        <p:spPr>
          <a:xfrm>
            <a:off x="561405" y="1756125"/>
            <a:ext cx="5335394" cy="276999"/>
          </a:xfrm>
        </p:spPr>
        <p:txBody>
          <a:bodyPr/>
          <a:lstStyle>
            <a:lvl1pPr marL="0" indent="0">
              <a:buNone/>
              <a:defRPr sz="2000" b="1" cap="all" baseline="0"/>
            </a:lvl1pPr>
          </a:lstStyle>
          <a:p>
            <a:pPr lvl="0"/>
            <a:r>
              <a:rPr lang="en-US" smtClean="0"/>
              <a:t>Click to edit Master text styles</a:t>
            </a:r>
          </a:p>
        </p:txBody>
      </p:sp>
      <p:sp>
        <p:nvSpPr>
          <p:cNvPr id="14" name="Content Placeholder 13"/>
          <p:cNvSpPr>
            <a:spLocks noGrp="1"/>
          </p:cNvSpPr>
          <p:nvPr>
            <p:ph sz="quarter" idx="13"/>
          </p:nvPr>
        </p:nvSpPr>
        <p:spPr>
          <a:xfrm>
            <a:off x="6470036" y="1756125"/>
            <a:ext cx="5182103" cy="276999"/>
          </a:xfrm>
        </p:spPr>
        <p:txBody>
          <a:bodyPr/>
          <a:lstStyle>
            <a:lvl1pPr marL="0" indent="0">
              <a:buNone/>
              <a:defRPr lang="en-US" sz="2000" b="1" kern="1200" cap="all" baseline="0" dirty="0">
                <a:solidFill>
                  <a:schemeClr val="tx1">
                    <a:lumMod val="75000"/>
                    <a:lumOff val="25000"/>
                    <a:alpha val="99000"/>
                  </a:schemeClr>
                </a:solidFill>
                <a:latin typeface="+mn-lt"/>
                <a:ea typeface="+mn-ea"/>
                <a:cs typeface="+mn-cs"/>
              </a:defRPr>
            </a:lvl1pPr>
          </a:lstStyle>
          <a:p>
            <a:pPr marL="0" lvl="0" indent="0" algn="l" defTabSz="914363" rtl="0" eaLnBrk="1" latinLnBrk="0" hangingPunct="1">
              <a:lnSpc>
                <a:spcPct val="90000"/>
              </a:lnSpc>
              <a:spcBef>
                <a:spcPct val="20000"/>
              </a:spcBef>
              <a:buClr>
                <a:srgbClr val="00DCFF"/>
              </a:buClr>
              <a:buSzPct val="90000"/>
              <a:buFont typeface="Arial" pitchFamily="34" charset="0"/>
              <a:buNone/>
            </a:pPr>
            <a:r>
              <a:rPr lang="en-US" smtClean="0"/>
              <a:t>Click to edit Master text styles</a:t>
            </a:r>
          </a:p>
        </p:txBody>
      </p:sp>
      <p:sp>
        <p:nvSpPr>
          <p:cNvPr id="15" name="Title 1"/>
          <p:cNvSpPr>
            <a:spLocks noGrp="1"/>
          </p:cNvSpPr>
          <p:nvPr>
            <p:ph type="title"/>
          </p:nvPr>
        </p:nvSpPr>
        <p:spPr>
          <a:xfrm>
            <a:off x="580913" y="228599"/>
            <a:ext cx="11149013" cy="767688"/>
          </a:xfrm>
        </p:spPr>
        <p:txBody>
          <a:bodyPr/>
          <a:lstStyle>
            <a:lvl1pPr>
              <a:defRPr>
                <a:solidFill>
                  <a:schemeClr val="tx1">
                    <a:alpha val="98824"/>
                  </a:schemeClr>
                </a:solidFill>
              </a:defRPr>
            </a:lvl1pPr>
          </a:lstStyle>
          <a:p>
            <a:r>
              <a:rPr lang="en-US" dirty="0" smtClean="0"/>
              <a:t>Click to edit Master title style</a:t>
            </a:r>
            <a:endParaRPr lang="en-US" dirty="0"/>
          </a:p>
        </p:txBody>
      </p:sp>
      <p:sp>
        <p:nvSpPr>
          <p:cNvPr id="2" name="Date Placeholder 1"/>
          <p:cNvSpPr>
            <a:spLocks noGrp="1"/>
          </p:cNvSpPr>
          <p:nvPr>
            <p:ph type="dt" sz="half" idx="14"/>
          </p:nvPr>
        </p:nvSpPr>
        <p:spPr/>
        <p:txBody>
          <a:bodyPr/>
          <a:lstStyle/>
          <a:p>
            <a:endParaRPr lang="en-US" dirty="0">
              <a:solidFill>
                <a:srgbClr val="292929">
                  <a:tint val="75000"/>
                </a:srgbClr>
              </a:solidFill>
            </a:endParaRPr>
          </a:p>
        </p:txBody>
      </p:sp>
      <p:sp>
        <p:nvSpPr>
          <p:cNvPr id="5" name="Footer Placeholder 4"/>
          <p:cNvSpPr>
            <a:spLocks noGrp="1"/>
          </p:cNvSpPr>
          <p:nvPr>
            <p:ph type="ftr" sz="quarter" idx="15"/>
          </p:nvPr>
        </p:nvSpPr>
        <p:spPr/>
        <p:txBody>
          <a:bodyPr/>
          <a:lstStyle/>
          <a:p>
            <a:r>
              <a:rPr lang="en-US" dirty="0" smtClean="0">
                <a:solidFill>
                  <a:srgbClr val="292929">
                    <a:tint val="75000"/>
                  </a:srgbClr>
                </a:solidFill>
              </a:rPr>
              <a:t>Microsoft Confidential</a:t>
            </a:r>
            <a:endParaRPr lang="en-US" dirty="0">
              <a:solidFill>
                <a:srgbClr val="292929">
                  <a:tint val="75000"/>
                </a:srgbClr>
              </a:solidFill>
            </a:endParaRPr>
          </a:p>
        </p:txBody>
      </p:sp>
      <p:sp>
        <p:nvSpPr>
          <p:cNvPr id="7" name="Slide Number Placeholder 6"/>
          <p:cNvSpPr>
            <a:spLocks noGrp="1"/>
          </p:cNvSpPr>
          <p:nvPr>
            <p:ph type="sldNum" sz="quarter" idx="16"/>
          </p:nvPr>
        </p:nvSpPr>
        <p:spPr/>
        <p:txBody>
          <a:bodyPr/>
          <a:lstStyle/>
          <a:p>
            <a:fld id="{21E93C5E-8C73-40BE-A170-FB184A3270C1}" type="slidenum">
              <a:rPr lang="en-US" smtClean="0">
                <a:solidFill>
                  <a:srgbClr val="292929">
                    <a:tint val="75000"/>
                  </a:srgbClr>
                </a:solidFill>
              </a:rPr>
              <a:pPr/>
              <a:t>‹#›</a:t>
            </a:fld>
            <a:endParaRPr lang="en-US" dirty="0">
              <a:solidFill>
                <a:srgbClr val="292929">
                  <a:tint val="75000"/>
                </a:srgbClr>
              </a:solidFill>
            </a:endParaRPr>
          </a:p>
        </p:txBody>
      </p:sp>
    </p:spTree>
    <p:extLst>
      <p:ext uri="{BB962C8B-B14F-4D97-AF65-F5344CB8AC3E}">
        <p14:creationId xmlns:p14="http://schemas.microsoft.com/office/powerpoint/2010/main" val="3005449051"/>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92929">
                  <a:tint val="75000"/>
                </a:srgbClr>
              </a:solidFill>
            </a:endParaRPr>
          </a:p>
        </p:txBody>
      </p:sp>
      <p:sp>
        <p:nvSpPr>
          <p:cNvPr id="3" name="Footer Placeholder 2"/>
          <p:cNvSpPr>
            <a:spLocks noGrp="1"/>
          </p:cNvSpPr>
          <p:nvPr>
            <p:ph type="ftr" sz="quarter" idx="11"/>
          </p:nvPr>
        </p:nvSpPr>
        <p:spPr/>
        <p:txBody>
          <a:bodyPr/>
          <a:lstStyle/>
          <a:p>
            <a:r>
              <a:rPr lang="en-US" dirty="0" smtClean="0">
                <a:solidFill>
                  <a:srgbClr val="292929">
                    <a:tint val="75000"/>
                  </a:srgbClr>
                </a:solidFill>
              </a:rPr>
              <a:t>Microsoft Confidential</a:t>
            </a:r>
            <a:endParaRPr lang="en-US" dirty="0">
              <a:solidFill>
                <a:srgbClr val="292929">
                  <a:tint val="75000"/>
                </a:srgbClr>
              </a:solidFill>
            </a:endParaRPr>
          </a:p>
        </p:txBody>
      </p:sp>
      <p:sp>
        <p:nvSpPr>
          <p:cNvPr id="4" name="Slide Number Placeholder 3"/>
          <p:cNvSpPr>
            <a:spLocks noGrp="1"/>
          </p:cNvSpPr>
          <p:nvPr>
            <p:ph type="sldNum" sz="quarter" idx="12"/>
          </p:nvPr>
        </p:nvSpPr>
        <p:spPr/>
        <p:txBody>
          <a:bodyPr/>
          <a:lstStyle/>
          <a:p>
            <a:fld id="{21E93C5E-8C73-40BE-A170-FB184A3270C1}" type="slidenum">
              <a:rPr lang="en-US" smtClean="0">
                <a:solidFill>
                  <a:srgbClr val="292929">
                    <a:tint val="75000"/>
                  </a:srgbClr>
                </a:solidFill>
              </a:rPr>
              <a:pPr/>
              <a:t>‹#›</a:t>
            </a:fld>
            <a:endParaRPr lang="en-US" dirty="0">
              <a:solidFill>
                <a:srgbClr val="292929">
                  <a:tint val="75000"/>
                </a:srgbClr>
              </a:solidFill>
            </a:endParaRPr>
          </a:p>
        </p:txBody>
      </p:sp>
    </p:spTree>
    <p:extLst>
      <p:ext uri="{BB962C8B-B14F-4D97-AF65-F5344CB8AC3E}">
        <p14:creationId xmlns:p14="http://schemas.microsoft.com/office/powerpoint/2010/main" val="995504678"/>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divder">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69964" y="2236721"/>
            <a:ext cx="10242549" cy="1592744"/>
          </a:xfrm>
        </p:spPr>
        <p:txBody>
          <a:bodyPr anchor="ctr">
            <a:spAutoFit/>
          </a:bodyPr>
          <a:lstStyle>
            <a:lvl1pPr algn="ctr">
              <a:lnSpc>
                <a:spcPct val="90000"/>
              </a:lnSpc>
              <a:defRPr sz="11500" b="1" u="none" spc="-300" baseline="0">
                <a:solidFill>
                  <a:schemeClr val="tx1">
                    <a:alpha val="99000"/>
                  </a:schemeClr>
                </a:solidFill>
                <a:latin typeface="+mn-lt"/>
              </a:defRPr>
            </a:lvl1pPr>
          </a:lstStyle>
          <a:p>
            <a:r>
              <a:rPr lang="en-US" dirty="0" smtClean="0"/>
              <a:t>Section Title</a:t>
            </a:r>
            <a:endParaRPr lang="en-US" dirty="0"/>
          </a:p>
        </p:txBody>
      </p:sp>
      <p:sp>
        <p:nvSpPr>
          <p:cNvPr id="4" name="Text Placeholder 3"/>
          <p:cNvSpPr>
            <a:spLocks noGrp="1"/>
          </p:cNvSpPr>
          <p:nvPr>
            <p:ph type="body" sz="quarter" idx="10"/>
          </p:nvPr>
        </p:nvSpPr>
        <p:spPr>
          <a:xfrm>
            <a:off x="969964" y="4037756"/>
            <a:ext cx="10242549" cy="387798"/>
          </a:xfrm>
        </p:spPr>
        <p:txBody>
          <a:bodyPr/>
          <a:lstStyle>
            <a:lvl1pPr marL="0" indent="0" algn="ctr">
              <a:buNone/>
              <a:defRPr sz="2800"/>
            </a:lvl1pPr>
            <a:lvl2pPr marL="460375" indent="0">
              <a:buNone/>
              <a:defRPr/>
            </a:lvl2pPr>
            <a:lvl3pPr marL="855663" indent="0">
              <a:buNone/>
              <a:defRPr/>
            </a:lvl3pPr>
            <a:lvl4pPr marL="1258888" indent="0">
              <a:buNone/>
              <a:defRPr/>
            </a:lvl4pPr>
            <a:lvl5pPr marL="1604963" indent="0">
              <a:buNone/>
              <a:defRPr/>
            </a:lvl5pPr>
          </a:lstStyle>
          <a:p>
            <a:pPr lvl="0"/>
            <a:r>
              <a:rPr lang="en-US" dirty="0" smtClean="0"/>
              <a:t>Click to edit Master text style</a:t>
            </a:r>
          </a:p>
        </p:txBody>
      </p:sp>
      <p:sp>
        <p:nvSpPr>
          <p:cNvPr id="5" name="Date Placeholder 4"/>
          <p:cNvSpPr>
            <a:spLocks noGrp="1"/>
          </p:cNvSpPr>
          <p:nvPr>
            <p:ph type="dt" sz="half" idx="11"/>
          </p:nvPr>
        </p:nvSpPr>
        <p:spPr/>
        <p:txBody>
          <a:bodyPr/>
          <a:lstStyle/>
          <a:p>
            <a:endParaRPr lang="en-US" dirty="0">
              <a:solidFill>
                <a:srgbClr val="292929">
                  <a:tint val="75000"/>
                </a:srgbClr>
              </a:solidFill>
            </a:endParaRPr>
          </a:p>
        </p:txBody>
      </p:sp>
      <p:sp>
        <p:nvSpPr>
          <p:cNvPr id="6" name="Footer Placeholder 5"/>
          <p:cNvSpPr>
            <a:spLocks noGrp="1"/>
          </p:cNvSpPr>
          <p:nvPr>
            <p:ph type="ftr" sz="quarter" idx="12"/>
          </p:nvPr>
        </p:nvSpPr>
        <p:spPr/>
        <p:txBody>
          <a:bodyPr/>
          <a:lstStyle/>
          <a:p>
            <a:r>
              <a:rPr lang="en-US" dirty="0" smtClean="0">
                <a:solidFill>
                  <a:srgbClr val="292929">
                    <a:tint val="75000"/>
                  </a:srgbClr>
                </a:solidFill>
              </a:rPr>
              <a:t>Microsoft Confidential</a:t>
            </a:r>
            <a:endParaRPr lang="en-US" dirty="0">
              <a:solidFill>
                <a:srgbClr val="292929">
                  <a:tint val="75000"/>
                </a:srgbClr>
              </a:solidFill>
            </a:endParaRPr>
          </a:p>
        </p:txBody>
      </p:sp>
      <p:sp>
        <p:nvSpPr>
          <p:cNvPr id="7" name="Slide Number Placeholder 6"/>
          <p:cNvSpPr>
            <a:spLocks noGrp="1"/>
          </p:cNvSpPr>
          <p:nvPr>
            <p:ph type="sldNum" sz="quarter" idx="13"/>
          </p:nvPr>
        </p:nvSpPr>
        <p:spPr/>
        <p:txBody>
          <a:bodyPr/>
          <a:lstStyle/>
          <a:p>
            <a:fld id="{21E93C5E-8C73-40BE-A170-FB184A3270C1}" type="slidenum">
              <a:rPr lang="en-US" smtClean="0">
                <a:solidFill>
                  <a:srgbClr val="292929">
                    <a:tint val="75000"/>
                  </a:srgbClr>
                </a:solidFill>
              </a:rPr>
              <a:pPr/>
              <a:t>‹#›</a:t>
            </a:fld>
            <a:endParaRPr lang="en-US" dirty="0">
              <a:solidFill>
                <a:srgbClr val="292929">
                  <a:tint val="75000"/>
                </a:srgbClr>
              </a:solidFill>
            </a:endParaRPr>
          </a:p>
        </p:txBody>
      </p:sp>
    </p:spTree>
    <p:extLst>
      <p:ext uri="{BB962C8B-B14F-4D97-AF65-F5344CB8AC3E}">
        <p14:creationId xmlns:p14="http://schemas.microsoft.com/office/powerpoint/2010/main" val="2604155749"/>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8" name="Date Placeholder 7"/>
          <p:cNvSpPr>
            <a:spLocks noGrp="1"/>
          </p:cNvSpPr>
          <p:nvPr>
            <p:ph type="dt" sz="half" idx="15"/>
          </p:nvPr>
        </p:nvSpPr>
        <p:spPr>
          <a:xfrm>
            <a:off x="1206791" y="6324600"/>
            <a:ext cx="1221110" cy="152400"/>
          </a:xfrm>
          <a:prstGeom prst="rect">
            <a:avLst/>
          </a:prstGeom>
        </p:spPr>
        <p:txBody>
          <a:bodyPr/>
          <a:lstStyle/>
          <a:p>
            <a:fld id="{0F8C6E4A-8D5B-4315-AC1D-CAA090B4CE12}" type="datetime1">
              <a:rPr lang="en-US" smtClean="0">
                <a:solidFill>
                  <a:srgbClr val="292929">
                    <a:tint val="75000"/>
                  </a:srgbClr>
                </a:solidFill>
              </a:rPr>
              <a:pPr/>
              <a:t>8/15/2012</a:t>
            </a:fld>
            <a:endParaRPr lang="en-US" dirty="0">
              <a:solidFill>
                <a:srgbClr val="292929">
                  <a:tint val="75000"/>
                </a:srgbClr>
              </a:solidFill>
            </a:endParaRPr>
          </a:p>
        </p:txBody>
      </p:sp>
      <p:sp>
        <p:nvSpPr>
          <p:cNvPr id="10" name="Slide Number Placeholder 9"/>
          <p:cNvSpPr>
            <a:spLocks noGrp="1"/>
          </p:cNvSpPr>
          <p:nvPr>
            <p:ph type="sldNum" sz="quarter" idx="16"/>
          </p:nvPr>
        </p:nvSpPr>
        <p:spPr>
          <a:xfrm>
            <a:off x="614135" y="6324600"/>
            <a:ext cx="516287" cy="152400"/>
          </a:xfrm>
          <a:prstGeom prst="rect">
            <a:avLst/>
          </a:prstGeom>
        </p:spPr>
        <p:txBody>
          <a:bodyPr/>
          <a:lstStyle/>
          <a:p>
            <a:pPr algn="l"/>
            <a:r>
              <a:rPr lang="en-US" dirty="0" smtClean="0">
                <a:solidFill>
                  <a:srgbClr val="292929">
                    <a:tint val="75000"/>
                  </a:srgbClr>
                </a:solidFill>
              </a:rPr>
              <a:t>PAGE </a:t>
            </a:r>
            <a:fld id="{711B4CA8-52BE-46B1-A536-58CE1A3FAF74}" type="slidenum">
              <a:rPr lang="en-US" smtClean="0">
                <a:solidFill>
                  <a:srgbClr val="292929">
                    <a:tint val="75000"/>
                  </a:srgbClr>
                </a:solidFill>
              </a:rPr>
              <a:pPr algn="l"/>
              <a:t>‹#›</a:t>
            </a:fld>
            <a:endParaRPr lang="en-US" dirty="0">
              <a:solidFill>
                <a:srgbClr val="292929">
                  <a:tint val="75000"/>
                </a:srgbClr>
              </a:solidFill>
            </a:endParaRPr>
          </a:p>
        </p:txBody>
      </p:sp>
      <p:sp>
        <p:nvSpPr>
          <p:cNvPr id="11" name="Footer Placeholder 10"/>
          <p:cNvSpPr>
            <a:spLocks noGrp="1"/>
          </p:cNvSpPr>
          <p:nvPr>
            <p:ph type="ftr" sz="quarter" idx="17"/>
          </p:nvPr>
        </p:nvSpPr>
        <p:spPr>
          <a:xfrm>
            <a:off x="614135" y="6461650"/>
            <a:ext cx="1813766" cy="128574"/>
          </a:xfrm>
          <a:prstGeom prst="rect">
            <a:avLst/>
          </a:prstGeom>
        </p:spPr>
        <p:txBody>
          <a:bodyPr/>
          <a:lstStyle/>
          <a:p>
            <a:pPr algn="l"/>
            <a:r>
              <a:rPr lang="en-US" dirty="0" smtClean="0">
                <a:solidFill>
                  <a:srgbClr val="292929">
                    <a:tint val="75000"/>
                  </a:srgbClr>
                </a:solidFill>
              </a:rPr>
              <a:t>MICROSOFT CONFIDENTIAL</a:t>
            </a:r>
            <a:endParaRPr lang="en-US" dirty="0">
              <a:solidFill>
                <a:srgbClr val="292929">
                  <a:tint val="75000"/>
                </a:srgbClr>
              </a:solidFill>
            </a:endParaRPr>
          </a:p>
        </p:txBody>
      </p:sp>
      <p:sp>
        <p:nvSpPr>
          <p:cNvPr id="15" name="Content Placeholder 14"/>
          <p:cNvSpPr>
            <a:spLocks noGrp="1"/>
          </p:cNvSpPr>
          <p:nvPr>
            <p:ph sz="quarter" idx="18"/>
          </p:nvPr>
        </p:nvSpPr>
        <p:spPr>
          <a:xfrm>
            <a:off x="614135" y="1419367"/>
            <a:ext cx="10765999" cy="151733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12"/>
          <p:cNvSpPr>
            <a:spLocks noGrp="1"/>
          </p:cNvSpPr>
          <p:nvPr>
            <p:ph type="body" sz="quarter" idx="13" hasCustomPrompt="1"/>
          </p:nvPr>
        </p:nvSpPr>
        <p:spPr>
          <a:xfrm>
            <a:off x="609442" y="948513"/>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4" name="Title 1"/>
          <p:cNvSpPr>
            <a:spLocks noGrp="1"/>
          </p:cNvSpPr>
          <p:nvPr>
            <p:ph type="title"/>
          </p:nvPr>
        </p:nvSpPr>
        <p:spPr>
          <a:xfrm>
            <a:off x="560565" y="249238"/>
            <a:ext cx="11031626" cy="678811"/>
          </a:xfrm>
        </p:spPr>
        <p:txBody>
          <a:bodyPr lIns="0" anchor="t" anchorCtr="0"/>
          <a:lstStyle>
            <a:lvl1pPr algn="l">
              <a:defRPr b="1"/>
            </a:lvl1pPr>
          </a:lstStyle>
          <a:p>
            <a:r>
              <a:rPr lang="en-US" dirty="0" smtClean="0"/>
              <a:t>Click to edit Master title style</a:t>
            </a:r>
            <a:endParaRPr lang="en-US" dirty="0"/>
          </a:p>
        </p:txBody>
      </p:sp>
    </p:spTree>
    <p:extLst>
      <p:ext uri="{BB962C8B-B14F-4D97-AF65-F5344CB8AC3E}">
        <p14:creationId xmlns:p14="http://schemas.microsoft.com/office/powerpoint/2010/main" val="1478684253"/>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6638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0" indent="0">
              <a:spcBef>
                <a:spcPts val="0"/>
              </a:spcBef>
              <a:spcAft>
                <a:spcPts val="900"/>
              </a:spcAft>
              <a:buNone/>
              <a:defRPr sz="4000" spc="-100" baseline="0">
                <a:latin typeface="Segoe UI Light" pitchFamily="34" charset="0"/>
              </a:defRPr>
            </a:lvl1pPr>
            <a:lvl2pPr marL="0" indent="0">
              <a:spcBef>
                <a:spcPts val="0"/>
              </a:spcBef>
              <a:spcAft>
                <a:spcPts val="400"/>
              </a:spcAft>
              <a:buNone/>
              <a:defRPr sz="2000" spc="-50" baseline="0"/>
            </a:lvl2pPr>
            <a:lvl3pPr marL="0" indent="0">
              <a:spcBef>
                <a:spcPts val="0"/>
              </a:spcBef>
              <a:spcAft>
                <a:spcPts val="400"/>
              </a:spcAft>
              <a:buNone/>
              <a:defRPr sz="2000"/>
            </a:lvl3pPr>
            <a:lvl4pPr marL="0" indent="0">
              <a:spcBef>
                <a:spcPts val="0"/>
              </a:spcBef>
              <a:spcAft>
                <a:spcPts val="400"/>
              </a:spcAft>
              <a:buNone/>
              <a:defRPr/>
            </a:lvl4pPr>
            <a:lvl5pPr marL="0" indent="0">
              <a:spcBef>
                <a:spcPts val="0"/>
              </a:spcBef>
              <a:spcAft>
                <a:spcPts val="400"/>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570554843"/>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Photo slides with Blue Bar">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83660" y="228599"/>
            <a:ext cx="11149013" cy="1131364"/>
          </a:xfrm>
        </p:spPr>
        <p:txBody>
          <a:bodyPr/>
          <a:lstStyle>
            <a:lvl1pPr>
              <a:defRPr>
                <a:solidFill>
                  <a:schemeClr val="bg1">
                    <a:alpha val="99000"/>
                  </a:schemeClr>
                </a:soli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605177" y="1684476"/>
            <a:ext cx="11149013" cy="152862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bwMode="invGray">
          <a:xfrm>
            <a:off x="10320525" y="371141"/>
            <a:ext cx="1308491" cy="275328"/>
          </a:xfrm>
          <a:prstGeom prst="rect">
            <a:avLst/>
          </a:prstGeom>
        </p:spPr>
      </p:pic>
      <p:sp>
        <p:nvSpPr>
          <p:cNvPr id="8" name="Text Placeholder 8"/>
          <p:cNvSpPr>
            <a:spLocks noGrp="1"/>
          </p:cNvSpPr>
          <p:nvPr>
            <p:ph type="body" sz="quarter" idx="11"/>
          </p:nvPr>
        </p:nvSpPr>
        <p:spPr>
          <a:xfrm>
            <a:off x="601678" y="6078215"/>
            <a:ext cx="5670027" cy="207749"/>
          </a:xfrm>
        </p:spPr>
        <p:txBody>
          <a:bodyPr/>
          <a:lstStyle>
            <a:lvl1pPr marL="0" indent="0">
              <a:buNone/>
              <a:defRPr sz="1500"/>
            </a:lvl1pPr>
          </a:lstStyle>
          <a:p>
            <a:pPr lvl="0"/>
            <a:r>
              <a:rPr lang="en-US" smtClean="0"/>
              <a:t>Click to edit Master text styles</a:t>
            </a:r>
          </a:p>
        </p:txBody>
      </p:sp>
      <p:sp>
        <p:nvSpPr>
          <p:cNvPr id="6" name="TextBox 5"/>
          <p:cNvSpPr txBox="1"/>
          <p:nvPr/>
        </p:nvSpPr>
        <p:spPr>
          <a:xfrm>
            <a:off x="591673" y="6349342"/>
            <a:ext cx="441052" cy="123111"/>
          </a:xfrm>
          <a:prstGeom prst="rect">
            <a:avLst/>
          </a:prstGeom>
          <a:noFill/>
        </p:spPr>
        <p:txBody>
          <a:bodyPr wrap="square" lIns="0" tIns="0" rIns="0" bIns="0" rtlCol="0">
            <a:spAutoFit/>
          </a:bodyPr>
          <a:lstStyle/>
          <a:p>
            <a:fld id="{B407DAFF-433B-45E8-A718-D1FBB70E57FD}" type="slidenum">
              <a:rPr lang="en-US" sz="800" smtClean="0">
                <a:solidFill>
                  <a:srgbClr val="292929">
                    <a:lumMod val="75000"/>
                    <a:lumOff val="25000"/>
                    <a:alpha val="99000"/>
                  </a:srgbClr>
                </a:solidFill>
              </a:rPr>
              <a:pPr/>
              <a:t>‹#›</a:t>
            </a:fld>
            <a:endParaRPr lang="en-US" sz="800" dirty="0" err="1" smtClean="0">
              <a:solidFill>
                <a:srgbClr val="292929">
                  <a:lumMod val="75000"/>
                  <a:lumOff val="25000"/>
                  <a:alpha val="99000"/>
                </a:srgbClr>
              </a:solidFill>
            </a:endParaRPr>
          </a:p>
        </p:txBody>
      </p:sp>
      <p:sp>
        <p:nvSpPr>
          <p:cNvPr id="9" name="TextBox 8"/>
          <p:cNvSpPr txBox="1"/>
          <p:nvPr/>
        </p:nvSpPr>
        <p:spPr>
          <a:xfrm>
            <a:off x="1021966" y="6349342"/>
            <a:ext cx="710004"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6/29/2011</a:t>
            </a:r>
          </a:p>
        </p:txBody>
      </p:sp>
      <p:sp>
        <p:nvSpPr>
          <p:cNvPr id="10" name="TextBox 9"/>
          <p:cNvSpPr txBox="1"/>
          <p:nvPr/>
        </p:nvSpPr>
        <p:spPr>
          <a:xfrm>
            <a:off x="580914" y="6486483"/>
            <a:ext cx="1366221"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MICROSOFT CONFIDENTIAL</a:t>
            </a:r>
          </a:p>
        </p:txBody>
      </p:sp>
    </p:spTree>
    <p:extLst>
      <p:ext uri="{BB962C8B-B14F-4D97-AF65-F5344CB8AC3E}">
        <p14:creationId xmlns:p14="http://schemas.microsoft.com/office/powerpoint/2010/main" val="153994064"/>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4181912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ag_Lin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3055051"/>
            <a:ext cx="11149013" cy="747897"/>
          </a:xfrm>
        </p:spPr>
        <p:txBody>
          <a:bodyPr anchor="ctr" anchorCtr="0"/>
          <a:lstStyle>
            <a:lvl1pPr>
              <a:defRPr sz="5400" spc="0" baseline="0">
                <a:solidFill>
                  <a:schemeClr val="tx1">
                    <a:alpha val="99000"/>
                  </a:schemeClr>
                </a:solidFill>
              </a:defRPr>
            </a:lvl1pPr>
          </a:lstStyle>
          <a:p>
            <a:r>
              <a:rPr lang="en-US" dirty="0" smtClean="0"/>
              <a:t>Click to edit title style</a:t>
            </a:r>
            <a:endParaRPr lang="en-US" dirty="0"/>
          </a:p>
        </p:txBody>
      </p:sp>
    </p:spTree>
    <p:extLst>
      <p:ext uri="{BB962C8B-B14F-4D97-AF65-F5344CB8AC3E}">
        <p14:creationId xmlns:p14="http://schemas.microsoft.com/office/powerpoint/2010/main" val="2346164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Title and Subtitle with Conten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605176" y="1937983"/>
            <a:ext cx="11149013" cy="2116650"/>
          </a:xfrm>
        </p:spPr>
        <p:txBody>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quarter" idx="11"/>
          </p:nvPr>
        </p:nvSpPr>
        <p:spPr>
          <a:xfrm>
            <a:off x="612590" y="1170671"/>
            <a:ext cx="11059457" cy="269725"/>
          </a:xfrm>
        </p:spPr>
        <p:txBody>
          <a:bodyPr/>
          <a:lstStyle>
            <a:lvl1pPr marL="0" indent="0">
              <a:buNone/>
              <a:defRPr sz="1600" b="1" cap="all" baseline="0"/>
            </a:lvl1pPr>
          </a:lstStyle>
          <a:p>
            <a:pPr lvl="0"/>
            <a:r>
              <a:rPr lang="en-US" smtClean="0"/>
              <a:t>Click to edit Master text styles</a:t>
            </a:r>
          </a:p>
        </p:txBody>
      </p:sp>
      <p:sp>
        <p:nvSpPr>
          <p:cNvPr id="11" name="Title 1"/>
          <p:cNvSpPr>
            <a:spLocks noGrp="1"/>
          </p:cNvSpPr>
          <p:nvPr>
            <p:ph type="title"/>
          </p:nvPr>
        </p:nvSpPr>
        <p:spPr>
          <a:xfrm>
            <a:off x="580913" y="228599"/>
            <a:ext cx="11149013" cy="767688"/>
          </a:xfrm>
        </p:spPr>
        <p:txBody>
          <a:bodyPr/>
          <a:lstStyle>
            <a:lvl1pPr>
              <a:defRPr>
                <a:solidFill>
                  <a:schemeClr val="tx1">
                    <a:alpha val="98824"/>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9289512"/>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a:stretch/>
        </p:blipFill>
        <p:spPr bwMode="auto">
          <a:xfrm>
            <a:off x="4817662" y="1091619"/>
            <a:ext cx="7371163" cy="4674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a:xfrm>
            <a:off x="173419" y="1710047"/>
            <a:ext cx="4521409" cy="2286239"/>
          </a:xfrm>
          <a:noFill/>
        </p:spPr>
        <p:txBody>
          <a:bodyPr wrap="square" lIns="0" tIns="0" rIns="0" bIns="0" rtlCol="0">
            <a:noAutofit/>
          </a:bodyPr>
          <a:lstStyle>
            <a:lvl1pPr>
              <a:defRPr lang="en-US" sz="6600">
                <a:solidFill>
                  <a:schemeClr val="tx1">
                    <a:lumMod val="75000"/>
                    <a:lumOff val="25000"/>
                    <a:alpha val="99000"/>
                  </a:schemeClr>
                </a:solidFill>
                <a:cs typeface="+mn-cs"/>
              </a:defRPr>
            </a:lvl1pPr>
          </a:lstStyle>
          <a:p>
            <a:pPr marL="0" lvl="0"/>
            <a:r>
              <a:rPr lang="en-US" dirty="0" smtClean="0"/>
              <a:t>Click to edit Master title style</a:t>
            </a:r>
            <a:endParaRPr lang="en-US" dirty="0"/>
          </a:p>
        </p:txBody>
      </p:sp>
      <p:sp>
        <p:nvSpPr>
          <p:cNvPr id="10" name="Content Placeholder 9"/>
          <p:cNvSpPr>
            <a:spLocks noGrp="1"/>
          </p:cNvSpPr>
          <p:nvPr>
            <p:ph sz="quarter" idx="10"/>
          </p:nvPr>
        </p:nvSpPr>
        <p:spPr>
          <a:xfrm>
            <a:off x="173038" y="4167738"/>
            <a:ext cx="4521200" cy="332399"/>
          </a:xfrm>
          <a:noFill/>
        </p:spPr>
        <p:txBody>
          <a:bodyPr wrap="square" lIns="0" tIns="0" rIns="0" bIns="0" rtlCol="0">
            <a:spAutoFit/>
          </a:bodyPr>
          <a:lstStyle>
            <a:lvl1pPr marL="0" indent="0" algn="l">
              <a:buNone/>
              <a:defRPr lang="en-US" dirty="0" smtClean="0">
                <a:solidFill>
                  <a:schemeClr val="tx1">
                    <a:alpha val="99000"/>
                  </a:schemeClr>
                </a:solidFill>
              </a:defRPr>
            </a:lvl1pPr>
          </a:lstStyle>
          <a:p>
            <a:pPr marL="0" lvl="0"/>
            <a:r>
              <a:rPr lang="en-US" dirty="0" smtClean="0"/>
              <a:t>Click to edit Master text styles</a:t>
            </a:r>
          </a:p>
        </p:txBody>
      </p:sp>
    </p:spTree>
    <p:extLst>
      <p:ext uri="{BB962C8B-B14F-4D97-AF65-F5344CB8AC3E}">
        <p14:creationId xmlns:p14="http://schemas.microsoft.com/office/powerpoint/2010/main" val="4292760299"/>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0913" y="228599"/>
            <a:ext cx="11149013" cy="767688"/>
          </a:xfrm>
        </p:spPr>
        <p:txBody>
          <a:bodyPr/>
          <a:lstStyle>
            <a:lvl1pPr>
              <a:defRPr>
                <a:solidFill>
                  <a:schemeClr val="tx1">
                    <a:alpha val="98824"/>
                  </a:schemeClr>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605176" y="1684475"/>
            <a:ext cx="11149013" cy="1742015"/>
          </a:xfrm>
        </p:spPr>
        <p:txBody>
          <a:bodyPr/>
          <a:lstStyle>
            <a:lvl1pPr>
              <a:defRPr sz="2800"/>
            </a:lvl1pPr>
            <a:lvl2pPr>
              <a:defRPr sz="24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1"/>
          </p:nvPr>
        </p:nvSpPr>
        <p:spPr/>
        <p:txBody>
          <a:bodyPr/>
          <a:lstStyle/>
          <a:p>
            <a:endParaRPr lang="en-US" dirty="0">
              <a:solidFill>
                <a:srgbClr val="292929">
                  <a:tint val="75000"/>
                </a:srgbClr>
              </a:solidFill>
            </a:endParaRPr>
          </a:p>
        </p:txBody>
      </p:sp>
      <p:sp>
        <p:nvSpPr>
          <p:cNvPr id="8" name="Footer Placeholder 7"/>
          <p:cNvSpPr>
            <a:spLocks noGrp="1"/>
          </p:cNvSpPr>
          <p:nvPr>
            <p:ph type="ftr" sz="quarter" idx="12"/>
          </p:nvPr>
        </p:nvSpPr>
        <p:spPr/>
        <p:txBody>
          <a:bodyPr/>
          <a:lstStyle/>
          <a:p>
            <a:r>
              <a:rPr lang="en-US" dirty="0" smtClean="0">
                <a:solidFill>
                  <a:srgbClr val="292929">
                    <a:tint val="75000"/>
                  </a:srgbClr>
                </a:solidFill>
              </a:rPr>
              <a:t>Microsoft Confidential</a:t>
            </a:r>
            <a:endParaRPr lang="en-US" dirty="0">
              <a:solidFill>
                <a:srgbClr val="292929">
                  <a:tint val="75000"/>
                </a:srgbClr>
              </a:solidFill>
            </a:endParaRPr>
          </a:p>
        </p:txBody>
      </p:sp>
      <p:sp>
        <p:nvSpPr>
          <p:cNvPr id="9" name="Slide Number Placeholder 8"/>
          <p:cNvSpPr>
            <a:spLocks noGrp="1"/>
          </p:cNvSpPr>
          <p:nvPr>
            <p:ph type="sldNum" sz="quarter" idx="13"/>
          </p:nvPr>
        </p:nvSpPr>
        <p:spPr/>
        <p:txBody>
          <a:bodyPr/>
          <a:lstStyle/>
          <a:p>
            <a:fld id="{21E93C5E-8C73-40BE-A170-FB184A3270C1}" type="slidenum">
              <a:rPr lang="en-US" smtClean="0">
                <a:solidFill>
                  <a:srgbClr val="292929">
                    <a:tint val="75000"/>
                  </a:srgbClr>
                </a:solidFill>
              </a:rPr>
              <a:pPr/>
              <a:t>‹#›</a:t>
            </a:fld>
            <a:endParaRPr lang="en-US" dirty="0">
              <a:solidFill>
                <a:srgbClr val="292929">
                  <a:tint val="75000"/>
                </a:srgbClr>
              </a:solidFill>
            </a:endParaRPr>
          </a:p>
        </p:txBody>
      </p:sp>
    </p:spTree>
    <p:extLst>
      <p:ext uri="{BB962C8B-B14F-4D97-AF65-F5344CB8AC3E}">
        <p14:creationId xmlns:p14="http://schemas.microsoft.com/office/powerpoint/2010/main" val="2059124705"/>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value prop">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3384469" y="2066306"/>
            <a:ext cx="8668986" cy="2614849"/>
          </a:xfrm>
        </p:spPr>
        <p:txBody>
          <a:bodyPr/>
          <a:lstStyle>
            <a:lvl1pPr marL="0" indent="0" algn="l">
              <a:lnSpc>
                <a:spcPct val="150000"/>
              </a:lnSpc>
              <a:buNone/>
              <a:defRPr sz="3200">
                <a:solidFill>
                  <a:schemeClr val="tx1">
                    <a:alpha val="99000"/>
                  </a:schemeClr>
                </a:solidFill>
              </a:defRPr>
            </a:lvl1pPr>
            <a:lvl2pPr algn="l">
              <a:defRPr sz="2800"/>
            </a:lvl2pPr>
            <a:lvl3pPr algn="l">
              <a:defRPr sz="2400"/>
            </a:lvl3pPr>
            <a:lvl4pPr algn="l">
              <a:defRPr sz="2000"/>
            </a:lvl4pPr>
            <a:lvl5pPr algn="l">
              <a:defRPr sz="2000"/>
            </a:lvl5pPr>
          </a:lstStyle>
          <a:p>
            <a:pPr lvl="0"/>
            <a:r>
              <a:rPr lang="en-US" dirty="0" smtClean="0"/>
              <a:t>Value prop 1</a:t>
            </a:r>
          </a:p>
          <a:p>
            <a:pPr lvl="0"/>
            <a:r>
              <a:rPr lang="en-US" dirty="0" smtClean="0"/>
              <a:t>Value prop 2</a:t>
            </a:r>
          </a:p>
          <a:p>
            <a:pPr lvl="0"/>
            <a:r>
              <a:rPr lang="en-US" dirty="0" smtClean="0"/>
              <a:t>Value prop 3</a:t>
            </a:r>
          </a:p>
        </p:txBody>
      </p:sp>
      <p:sp>
        <p:nvSpPr>
          <p:cNvPr id="4" name="Text Placeholder 3"/>
          <p:cNvSpPr>
            <a:spLocks noGrp="1"/>
          </p:cNvSpPr>
          <p:nvPr>
            <p:ph type="body" sz="quarter" idx="11" hasCustomPrompt="1"/>
          </p:nvPr>
        </p:nvSpPr>
        <p:spPr>
          <a:xfrm>
            <a:off x="355601" y="2577358"/>
            <a:ext cx="2233220" cy="1592744"/>
          </a:xfrm>
        </p:spPr>
        <p:txBody>
          <a:bodyPr anchor="b"/>
          <a:lstStyle>
            <a:lvl1pPr marL="0" indent="0" algn="l">
              <a:buNone/>
              <a:defRPr sz="11500" b="1">
                <a:solidFill>
                  <a:srgbClr val="00B0F0">
                    <a:alpha val="99000"/>
                  </a:srgbClr>
                </a:solidFill>
                <a:latin typeface="Segoe UI" pitchFamily="34" charset="0"/>
                <a:ea typeface="Segoe UI" pitchFamily="34" charset="0"/>
                <a:cs typeface="Segoe UI" pitchFamily="34" charset="0"/>
              </a:defRPr>
            </a:lvl1pPr>
            <a:lvl2pPr marL="460375" indent="0">
              <a:buNone/>
              <a:defRPr>
                <a:solidFill>
                  <a:srgbClr val="00B0F0">
                    <a:alpha val="99000"/>
                  </a:srgbClr>
                </a:solidFill>
                <a:latin typeface="Segoe UI" pitchFamily="34" charset="0"/>
                <a:ea typeface="Segoe UI" pitchFamily="34" charset="0"/>
                <a:cs typeface="Segoe UI" pitchFamily="34" charset="0"/>
              </a:defRPr>
            </a:lvl2pPr>
            <a:lvl3pPr marL="855663" indent="0">
              <a:buNone/>
              <a:defRPr>
                <a:solidFill>
                  <a:srgbClr val="00B0F0">
                    <a:alpha val="99000"/>
                  </a:srgbClr>
                </a:solidFill>
                <a:latin typeface="Segoe UI" pitchFamily="34" charset="0"/>
                <a:ea typeface="Segoe UI" pitchFamily="34" charset="0"/>
                <a:cs typeface="Segoe UI" pitchFamily="34" charset="0"/>
              </a:defRPr>
            </a:lvl3pPr>
            <a:lvl4pPr marL="1258888" indent="0">
              <a:buNone/>
              <a:defRPr>
                <a:solidFill>
                  <a:srgbClr val="00B0F0">
                    <a:alpha val="99000"/>
                  </a:srgbClr>
                </a:solidFill>
                <a:latin typeface="Segoe UI" pitchFamily="34" charset="0"/>
                <a:ea typeface="Segoe UI" pitchFamily="34" charset="0"/>
                <a:cs typeface="Segoe UI" pitchFamily="34" charset="0"/>
              </a:defRPr>
            </a:lvl4pPr>
            <a:lvl5pPr marL="1604963" indent="0">
              <a:buNone/>
              <a:defRPr>
                <a:solidFill>
                  <a:srgbClr val="00B0F0">
                    <a:alpha val="99000"/>
                  </a:srgbClr>
                </a:solidFill>
                <a:latin typeface="Segoe UI" pitchFamily="34" charset="0"/>
                <a:ea typeface="Segoe UI" pitchFamily="34" charset="0"/>
                <a:cs typeface="Segoe UI" pitchFamily="34" charset="0"/>
              </a:defRPr>
            </a:lvl5pPr>
          </a:lstStyle>
          <a:p>
            <a:pPr lvl="0"/>
            <a:r>
              <a:rPr lang="en-US" dirty="0" smtClean="0"/>
              <a:t>00</a:t>
            </a:r>
            <a:endParaRPr lang="en-US" dirty="0"/>
          </a:p>
        </p:txBody>
      </p:sp>
      <p:sp>
        <p:nvSpPr>
          <p:cNvPr id="2" name="Title 1"/>
          <p:cNvSpPr>
            <a:spLocks noGrp="1"/>
          </p:cNvSpPr>
          <p:nvPr>
            <p:ph type="title"/>
          </p:nvPr>
        </p:nvSpPr>
        <p:spPr>
          <a:xfrm>
            <a:off x="355601" y="3883177"/>
            <a:ext cx="2743859" cy="573850"/>
          </a:xfrm>
        </p:spPr>
        <p:txBody>
          <a:bodyPr anchor="t"/>
          <a:lstStyle>
            <a:lvl1pPr>
              <a:defRPr sz="2400">
                <a:solidFill>
                  <a:schemeClr val="tx1">
                    <a:lumMod val="50000"/>
                    <a:lumOff val="50000"/>
                    <a:alpha val="98824"/>
                  </a:schemeClr>
                </a:solidFill>
              </a:defRPr>
            </a:lvl1pPr>
          </a:lstStyle>
          <a:p>
            <a:r>
              <a:rPr lang="en-US" dirty="0" smtClean="0"/>
              <a:t>Click to edit Master title style</a:t>
            </a:r>
            <a:endParaRPr lang="en-US" dirty="0"/>
          </a:p>
        </p:txBody>
      </p:sp>
      <p:sp>
        <p:nvSpPr>
          <p:cNvPr id="6" name="Date Placeholder 5"/>
          <p:cNvSpPr>
            <a:spLocks noGrp="1"/>
          </p:cNvSpPr>
          <p:nvPr>
            <p:ph type="dt" sz="half" idx="12"/>
          </p:nvPr>
        </p:nvSpPr>
        <p:spPr/>
        <p:txBody>
          <a:bodyPr/>
          <a:lstStyle/>
          <a:p>
            <a:endParaRPr lang="en-US" dirty="0">
              <a:solidFill>
                <a:srgbClr val="292929">
                  <a:tint val="75000"/>
                </a:srgbClr>
              </a:solidFill>
            </a:endParaRPr>
          </a:p>
        </p:txBody>
      </p:sp>
      <p:sp>
        <p:nvSpPr>
          <p:cNvPr id="7" name="Footer Placeholder 6"/>
          <p:cNvSpPr>
            <a:spLocks noGrp="1"/>
          </p:cNvSpPr>
          <p:nvPr>
            <p:ph type="ftr" sz="quarter" idx="13"/>
          </p:nvPr>
        </p:nvSpPr>
        <p:spPr/>
        <p:txBody>
          <a:bodyPr/>
          <a:lstStyle/>
          <a:p>
            <a:r>
              <a:rPr lang="en-US" dirty="0" smtClean="0">
                <a:solidFill>
                  <a:srgbClr val="292929">
                    <a:tint val="75000"/>
                  </a:srgbClr>
                </a:solidFill>
              </a:rPr>
              <a:t>Microsoft Confidential</a:t>
            </a:r>
            <a:endParaRPr lang="en-US" dirty="0">
              <a:solidFill>
                <a:srgbClr val="292929">
                  <a:tint val="75000"/>
                </a:srgbClr>
              </a:solidFill>
            </a:endParaRPr>
          </a:p>
        </p:txBody>
      </p:sp>
      <p:sp>
        <p:nvSpPr>
          <p:cNvPr id="8" name="Slide Number Placeholder 7"/>
          <p:cNvSpPr>
            <a:spLocks noGrp="1"/>
          </p:cNvSpPr>
          <p:nvPr>
            <p:ph type="sldNum" sz="quarter" idx="14"/>
          </p:nvPr>
        </p:nvSpPr>
        <p:spPr/>
        <p:txBody>
          <a:bodyPr/>
          <a:lstStyle/>
          <a:p>
            <a:fld id="{21E93C5E-8C73-40BE-A170-FB184A3270C1}" type="slidenum">
              <a:rPr lang="en-US" smtClean="0">
                <a:solidFill>
                  <a:srgbClr val="292929">
                    <a:tint val="75000"/>
                  </a:srgbClr>
                </a:solidFill>
              </a:rPr>
              <a:pPr/>
              <a:t>‹#›</a:t>
            </a:fld>
            <a:endParaRPr lang="en-US" dirty="0">
              <a:solidFill>
                <a:srgbClr val="292929">
                  <a:tint val="75000"/>
                </a:srgbClr>
              </a:solidFill>
            </a:endParaRPr>
          </a:p>
        </p:txBody>
      </p:sp>
    </p:spTree>
    <p:extLst>
      <p:ext uri="{BB962C8B-B14F-4D97-AF65-F5344CB8AC3E}">
        <p14:creationId xmlns:p14="http://schemas.microsoft.com/office/powerpoint/2010/main" val="4008264618"/>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0913" y="228599"/>
            <a:ext cx="11149013" cy="767688"/>
          </a:xfrm>
        </p:spPr>
        <p:txBody>
          <a:bodyPr/>
          <a:lstStyle>
            <a:lvl1pPr>
              <a:defRPr>
                <a:solidFill>
                  <a:schemeClr val="tx1">
                    <a:alpha val="98824"/>
                  </a:schemeClr>
                </a:solidFill>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endParaRPr lang="en-US" dirty="0">
              <a:solidFill>
                <a:srgbClr val="292929">
                  <a:tint val="75000"/>
                </a:srgbClr>
              </a:solidFill>
            </a:endParaRPr>
          </a:p>
        </p:txBody>
      </p:sp>
      <p:sp>
        <p:nvSpPr>
          <p:cNvPr id="4" name="Footer Placeholder 3"/>
          <p:cNvSpPr>
            <a:spLocks noGrp="1"/>
          </p:cNvSpPr>
          <p:nvPr>
            <p:ph type="ftr" sz="quarter" idx="11"/>
          </p:nvPr>
        </p:nvSpPr>
        <p:spPr/>
        <p:txBody>
          <a:bodyPr/>
          <a:lstStyle/>
          <a:p>
            <a:r>
              <a:rPr lang="en-US" dirty="0" smtClean="0">
                <a:solidFill>
                  <a:srgbClr val="292929">
                    <a:tint val="75000"/>
                  </a:srgbClr>
                </a:solidFill>
              </a:rPr>
              <a:t>Microsoft Confidential</a:t>
            </a:r>
            <a:endParaRPr lang="en-US" dirty="0">
              <a:solidFill>
                <a:srgbClr val="292929">
                  <a:tint val="75000"/>
                </a:srgbClr>
              </a:solidFill>
            </a:endParaRPr>
          </a:p>
        </p:txBody>
      </p:sp>
      <p:sp>
        <p:nvSpPr>
          <p:cNvPr id="5" name="Slide Number Placeholder 4"/>
          <p:cNvSpPr>
            <a:spLocks noGrp="1"/>
          </p:cNvSpPr>
          <p:nvPr>
            <p:ph type="sldNum" sz="quarter" idx="12"/>
          </p:nvPr>
        </p:nvSpPr>
        <p:spPr/>
        <p:txBody>
          <a:bodyPr/>
          <a:lstStyle/>
          <a:p>
            <a:fld id="{21E93C5E-8C73-40BE-A170-FB184A3270C1}" type="slidenum">
              <a:rPr lang="en-US" smtClean="0">
                <a:solidFill>
                  <a:srgbClr val="292929">
                    <a:tint val="75000"/>
                  </a:srgbClr>
                </a:solidFill>
              </a:rPr>
              <a:pPr/>
              <a:t>‹#›</a:t>
            </a:fld>
            <a:endParaRPr lang="en-US" dirty="0">
              <a:solidFill>
                <a:srgbClr val="292929">
                  <a:tint val="75000"/>
                </a:srgbClr>
              </a:solidFill>
            </a:endParaRPr>
          </a:p>
        </p:txBody>
      </p:sp>
    </p:spTree>
    <p:extLst>
      <p:ext uri="{BB962C8B-B14F-4D97-AF65-F5344CB8AC3E}">
        <p14:creationId xmlns:p14="http://schemas.microsoft.com/office/powerpoint/2010/main" val="3454076120"/>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n-shaded Two Column List with Bullets and Column Titles">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15935" y="1032831"/>
            <a:ext cx="11109900" cy="271085"/>
          </a:xfrm>
        </p:spPr>
        <p:txBody>
          <a:bodyPr anchor="t" anchorCtr="0">
            <a:noAutofit/>
          </a:bodyPr>
          <a:lstStyle>
            <a:lvl1pPr marL="0" indent="0">
              <a:lnSpc>
                <a:spcPct val="90000"/>
              </a:lnSpc>
              <a:spcBef>
                <a:spcPts val="0"/>
              </a:spcBef>
              <a:buNone/>
              <a:defRPr sz="1600" b="1" cap="all" baseline="0"/>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62087" y="2147096"/>
            <a:ext cx="5313197" cy="2142125"/>
          </a:xfrm>
        </p:spPr>
        <p:txBody>
          <a:bodyPr/>
          <a:lstStyle>
            <a:lvl1pPr marL="281770" indent="-281770">
              <a:lnSpc>
                <a:spcPct val="100000"/>
              </a:lnSpc>
              <a:spcAft>
                <a:spcPts val="1200"/>
              </a:spcAft>
              <a:defRPr sz="2000"/>
            </a:lvl1pPr>
            <a:lvl2pPr marL="562218" indent="-265896">
              <a:lnSpc>
                <a:spcPct val="100000"/>
              </a:lnSpc>
              <a:spcAft>
                <a:spcPts val="1200"/>
              </a:spcAft>
              <a:defRPr sz="1800"/>
            </a:lvl2pPr>
            <a:lvl3pPr marL="813562" indent="-243407">
              <a:lnSpc>
                <a:spcPct val="100000"/>
              </a:lnSpc>
              <a:spcAft>
                <a:spcPts val="1200"/>
              </a:spcAft>
              <a:defRPr sz="1600"/>
            </a:lvl3pPr>
            <a:lvl4pPr marL="1050354" indent="-228856">
              <a:lnSpc>
                <a:spcPct val="100000"/>
              </a:lnSpc>
              <a:spcAft>
                <a:spcPts val="1200"/>
              </a:spcAft>
              <a:defRPr sz="1600"/>
            </a:lvl4pPr>
            <a:lvl5pPr marL="1279210" indent="-206367">
              <a:lnSpc>
                <a:spcPct val="100000"/>
              </a:lnSpc>
              <a:spcAft>
                <a:spcPts val="12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4"/>
          </p:nvPr>
        </p:nvSpPr>
        <p:spPr>
          <a:xfrm>
            <a:off x="6509985" y="2147096"/>
            <a:ext cx="5131398" cy="2179058"/>
          </a:xfrm>
        </p:spPr>
        <p:txBody>
          <a:bodyPr vert="horz" wrap="square" lIns="0" tIns="0" rIns="0" bIns="0" rtlCol="0">
            <a:spAutoFit/>
          </a:bodyPr>
          <a:lstStyle>
            <a:lvl1pPr>
              <a:spcAft>
                <a:spcPts val="1200"/>
              </a:spcAft>
              <a:defRPr lang="en-US" sz="2000" smtClean="0"/>
            </a:lvl1pPr>
            <a:lvl2pPr>
              <a:spcAft>
                <a:spcPts val="1200"/>
              </a:spcAft>
              <a:defRPr lang="en-US" sz="1800" smtClean="0"/>
            </a:lvl2pPr>
            <a:lvl3pPr>
              <a:spcAft>
                <a:spcPts val="1200"/>
              </a:spcAft>
              <a:defRPr lang="en-US" sz="1600" smtClean="0"/>
            </a:lvl3pPr>
            <a:lvl4pPr>
              <a:spcAft>
                <a:spcPts val="1200"/>
              </a:spcAft>
              <a:defRPr lang="en-US" smtClean="0"/>
            </a:lvl4pPr>
            <a:lvl5pPr>
              <a:spcAft>
                <a:spcPts val="1200"/>
              </a:spcAft>
              <a:defRPr lang="en-US" dirty="0"/>
            </a:lvl5pPr>
          </a:lstStyle>
          <a:p>
            <a:pPr marL="281770" lvl="0" indent="-281770">
              <a:lnSpc>
                <a:spcPct val="100000"/>
              </a:lnSpc>
              <a:spcAft>
                <a:spcPts val="1200"/>
              </a:spcAft>
            </a:pPr>
            <a:r>
              <a:rPr lang="en-US" smtClean="0"/>
              <a:t>Click to edit Master text styles</a:t>
            </a:r>
          </a:p>
          <a:p>
            <a:pPr marL="562218" lvl="1" indent="-265896">
              <a:lnSpc>
                <a:spcPct val="100000"/>
              </a:lnSpc>
              <a:spcAft>
                <a:spcPts val="1200"/>
              </a:spcAft>
            </a:pPr>
            <a:r>
              <a:rPr lang="en-US" smtClean="0"/>
              <a:t>Second level</a:t>
            </a:r>
          </a:p>
          <a:p>
            <a:pPr marL="813562" lvl="2" indent="-243407">
              <a:lnSpc>
                <a:spcPct val="100000"/>
              </a:lnSpc>
              <a:spcAft>
                <a:spcPts val="1200"/>
              </a:spcAft>
            </a:pPr>
            <a:r>
              <a:rPr lang="en-US" smtClean="0"/>
              <a:t>Third level</a:t>
            </a:r>
          </a:p>
          <a:p>
            <a:pPr marL="1050354" lvl="3" indent="-228856">
              <a:lnSpc>
                <a:spcPct val="100000"/>
              </a:lnSpc>
              <a:spcAft>
                <a:spcPts val="1200"/>
              </a:spcAft>
            </a:pPr>
            <a:r>
              <a:rPr lang="en-US" smtClean="0"/>
              <a:t>Fourth level</a:t>
            </a:r>
          </a:p>
          <a:p>
            <a:pPr marL="1279210" lvl="4" indent="-206367">
              <a:lnSpc>
                <a:spcPct val="100000"/>
              </a:lnSpc>
              <a:spcAft>
                <a:spcPts val="1200"/>
              </a:spcAft>
            </a:pPr>
            <a:r>
              <a:rPr lang="en-US" smtClean="0"/>
              <a:t>Fifth level</a:t>
            </a:r>
            <a:endParaRPr lang="en-US" dirty="0"/>
          </a:p>
        </p:txBody>
      </p:sp>
      <p:sp>
        <p:nvSpPr>
          <p:cNvPr id="12" name="Content Placeholder 11"/>
          <p:cNvSpPr>
            <a:spLocks noGrp="1"/>
          </p:cNvSpPr>
          <p:nvPr>
            <p:ph sz="quarter" idx="12"/>
          </p:nvPr>
        </p:nvSpPr>
        <p:spPr>
          <a:xfrm>
            <a:off x="561405" y="1756125"/>
            <a:ext cx="5335394" cy="276999"/>
          </a:xfrm>
        </p:spPr>
        <p:txBody>
          <a:bodyPr/>
          <a:lstStyle>
            <a:lvl1pPr marL="0" indent="0">
              <a:buNone/>
              <a:defRPr sz="2000" b="1" cap="all" baseline="0"/>
            </a:lvl1pPr>
          </a:lstStyle>
          <a:p>
            <a:pPr lvl="0"/>
            <a:r>
              <a:rPr lang="en-US" smtClean="0"/>
              <a:t>Click to edit Master text styles</a:t>
            </a:r>
          </a:p>
        </p:txBody>
      </p:sp>
      <p:sp>
        <p:nvSpPr>
          <p:cNvPr id="14" name="Content Placeholder 13"/>
          <p:cNvSpPr>
            <a:spLocks noGrp="1"/>
          </p:cNvSpPr>
          <p:nvPr>
            <p:ph sz="quarter" idx="13"/>
          </p:nvPr>
        </p:nvSpPr>
        <p:spPr>
          <a:xfrm>
            <a:off x="6470036" y="1756125"/>
            <a:ext cx="5182103" cy="276999"/>
          </a:xfrm>
        </p:spPr>
        <p:txBody>
          <a:bodyPr/>
          <a:lstStyle>
            <a:lvl1pPr marL="0" indent="0">
              <a:buNone/>
              <a:defRPr lang="en-US" sz="2000" b="1" kern="1200" cap="all" baseline="0" dirty="0">
                <a:solidFill>
                  <a:schemeClr val="tx1">
                    <a:lumMod val="75000"/>
                    <a:lumOff val="25000"/>
                    <a:alpha val="99000"/>
                  </a:schemeClr>
                </a:solidFill>
                <a:latin typeface="+mn-lt"/>
                <a:ea typeface="+mn-ea"/>
                <a:cs typeface="+mn-cs"/>
              </a:defRPr>
            </a:lvl1pPr>
          </a:lstStyle>
          <a:p>
            <a:pPr marL="0" lvl="0" indent="0" algn="l" defTabSz="914363" rtl="0" eaLnBrk="1" latinLnBrk="0" hangingPunct="1">
              <a:lnSpc>
                <a:spcPct val="90000"/>
              </a:lnSpc>
              <a:spcBef>
                <a:spcPct val="20000"/>
              </a:spcBef>
              <a:buClr>
                <a:srgbClr val="00DCFF"/>
              </a:buClr>
              <a:buSzPct val="90000"/>
              <a:buFont typeface="Arial" pitchFamily="34" charset="0"/>
              <a:buNone/>
            </a:pPr>
            <a:r>
              <a:rPr lang="en-US" smtClean="0"/>
              <a:t>Click to edit Master text styles</a:t>
            </a:r>
          </a:p>
        </p:txBody>
      </p:sp>
      <p:sp>
        <p:nvSpPr>
          <p:cNvPr id="15" name="Title 1"/>
          <p:cNvSpPr>
            <a:spLocks noGrp="1"/>
          </p:cNvSpPr>
          <p:nvPr>
            <p:ph type="title"/>
          </p:nvPr>
        </p:nvSpPr>
        <p:spPr>
          <a:xfrm>
            <a:off x="580913" y="228599"/>
            <a:ext cx="11149013" cy="767688"/>
          </a:xfrm>
        </p:spPr>
        <p:txBody>
          <a:bodyPr/>
          <a:lstStyle>
            <a:lvl1pPr>
              <a:defRPr>
                <a:solidFill>
                  <a:schemeClr val="tx1">
                    <a:alpha val="98824"/>
                  </a:schemeClr>
                </a:solidFill>
              </a:defRPr>
            </a:lvl1pPr>
          </a:lstStyle>
          <a:p>
            <a:r>
              <a:rPr lang="en-US" dirty="0" smtClean="0"/>
              <a:t>Click to edit Master title style</a:t>
            </a:r>
            <a:endParaRPr lang="en-US" dirty="0"/>
          </a:p>
        </p:txBody>
      </p:sp>
      <p:sp>
        <p:nvSpPr>
          <p:cNvPr id="2" name="Date Placeholder 1"/>
          <p:cNvSpPr>
            <a:spLocks noGrp="1"/>
          </p:cNvSpPr>
          <p:nvPr>
            <p:ph type="dt" sz="half" idx="14"/>
          </p:nvPr>
        </p:nvSpPr>
        <p:spPr/>
        <p:txBody>
          <a:bodyPr/>
          <a:lstStyle/>
          <a:p>
            <a:endParaRPr lang="en-US" dirty="0">
              <a:solidFill>
                <a:srgbClr val="292929">
                  <a:tint val="75000"/>
                </a:srgbClr>
              </a:solidFill>
            </a:endParaRPr>
          </a:p>
        </p:txBody>
      </p:sp>
      <p:sp>
        <p:nvSpPr>
          <p:cNvPr id="5" name="Footer Placeholder 4"/>
          <p:cNvSpPr>
            <a:spLocks noGrp="1"/>
          </p:cNvSpPr>
          <p:nvPr>
            <p:ph type="ftr" sz="quarter" idx="15"/>
          </p:nvPr>
        </p:nvSpPr>
        <p:spPr/>
        <p:txBody>
          <a:bodyPr/>
          <a:lstStyle/>
          <a:p>
            <a:r>
              <a:rPr lang="en-US" dirty="0" smtClean="0">
                <a:solidFill>
                  <a:srgbClr val="292929">
                    <a:tint val="75000"/>
                  </a:srgbClr>
                </a:solidFill>
              </a:rPr>
              <a:t>Microsoft Confidential</a:t>
            </a:r>
            <a:endParaRPr lang="en-US" dirty="0">
              <a:solidFill>
                <a:srgbClr val="292929">
                  <a:tint val="75000"/>
                </a:srgbClr>
              </a:solidFill>
            </a:endParaRPr>
          </a:p>
        </p:txBody>
      </p:sp>
      <p:sp>
        <p:nvSpPr>
          <p:cNvPr id="7" name="Slide Number Placeholder 6"/>
          <p:cNvSpPr>
            <a:spLocks noGrp="1"/>
          </p:cNvSpPr>
          <p:nvPr>
            <p:ph type="sldNum" sz="quarter" idx="16"/>
          </p:nvPr>
        </p:nvSpPr>
        <p:spPr/>
        <p:txBody>
          <a:bodyPr/>
          <a:lstStyle/>
          <a:p>
            <a:fld id="{21E93C5E-8C73-40BE-A170-FB184A3270C1}" type="slidenum">
              <a:rPr lang="en-US" smtClean="0">
                <a:solidFill>
                  <a:srgbClr val="292929">
                    <a:tint val="75000"/>
                  </a:srgbClr>
                </a:solidFill>
              </a:rPr>
              <a:pPr/>
              <a:t>‹#›</a:t>
            </a:fld>
            <a:endParaRPr lang="en-US" dirty="0">
              <a:solidFill>
                <a:srgbClr val="292929">
                  <a:tint val="75000"/>
                </a:srgbClr>
              </a:solidFill>
            </a:endParaRPr>
          </a:p>
        </p:txBody>
      </p:sp>
    </p:spTree>
    <p:extLst>
      <p:ext uri="{BB962C8B-B14F-4D97-AF65-F5344CB8AC3E}">
        <p14:creationId xmlns:p14="http://schemas.microsoft.com/office/powerpoint/2010/main" val="1589026499"/>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srgbClr val="292929">
                  <a:tint val="75000"/>
                </a:srgbClr>
              </a:solidFill>
            </a:endParaRPr>
          </a:p>
        </p:txBody>
      </p:sp>
      <p:sp>
        <p:nvSpPr>
          <p:cNvPr id="3" name="Footer Placeholder 2"/>
          <p:cNvSpPr>
            <a:spLocks noGrp="1"/>
          </p:cNvSpPr>
          <p:nvPr>
            <p:ph type="ftr" sz="quarter" idx="11"/>
          </p:nvPr>
        </p:nvSpPr>
        <p:spPr/>
        <p:txBody>
          <a:bodyPr/>
          <a:lstStyle/>
          <a:p>
            <a:r>
              <a:rPr lang="en-US" dirty="0" smtClean="0">
                <a:solidFill>
                  <a:srgbClr val="292929">
                    <a:tint val="75000"/>
                  </a:srgbClr>
                </a:solidFill>
              </a:rPr>
              <a:t>Microsoft Confidential</a:t>
            </a:r>
            <a:endParaRPr lang="en-US" dirty="0">
              <a:solidFill>
                <a:srgbClr val="292929">
                  <a:tint val="75000"/>
                </a:srgbClr>
              </a:solidFill>
            </a:endParaRPr>
          </a:p>
        </p:txBody>
      </p:sp>
      <p:sp>
        <p:nvSpPr>
          <p:cNvPr id="4" name="Slide Number Placeholder 3"/>
          <p:cNvSpPr>
            <a:spLocks noGrp="1"/>
          </p:cNvSpPr>
          <p:nvPr>
            <p:ph type="sldNum" sz="quarter" idx="12"/>
          </p:nvPr>
        </p:nvSpPr>
        <p:spPr/>
        <p:txBody>
          <a:bodyPr/>
          <a:lstStyle/>
          <a:p>
            <a:fld id="{21E93C5E-8C73-40BE-A170-FB184A3270C1}" type="slidenum">
              <a:rPr lang="en-US" smtClean="0">
                <a:solidFill>
                  <a:srgbClr val="292929">
                    <a:tint val="75000"/>
                  </a:srgbClr>
                </a:solidFill>
              </a:rPr>
              <a:pPr/>
              <a:t>‹#›</a:t>
            </a:fld>
            <a:endParaRPr lang="en-US" dirty="0">
              <a:solidFill>
                <a:srgbClr val="292929">
                  <a:tint val="75000"/>
                </a:srgbClr>
              </a:solidFill>
            </a:endParaRPr>
          </a:p>
        </p:txBody>
      </p:sp>
    </p:spTree>
    <p:extLst>
      <p:ext uri="{BB962C8B-B14F-4D97-AF65-F5344CB8AC3E}">
        <p14:creationId xmlns:p14="http://schemas.microsoft.com/office/powerpoint/2010/main" val="4053203896"/>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divder">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69964" y="2236721"/>
            <a:ext cx="10242549" cy="1592744"/>
          </a:xfrm>
        </p:spPr>
        <p:txBody>
          <a:bodyPr anchor="ctr">
            <a:spAutoFit/>
          </a:bodyPr>
          <a:lstStyle>
            <a:lvl1pPr algn="ctr">
              <a:lnSpc>
                <a:spcPct val="90000"/>
              </a:lnSpc>
              <a:defRPr sz="11500" b="1" u="none" spc="-300" baseline="0">
                <a:solidFill>
                  <a:schemeClr val="tx1">
                    <a:alpha val="99000"/>
                  </a:schemeClr>
                </a:solidFill>
                <a:latin typeface="+mn-lt"/>
              </a:defRPr>
            </a:lvl1pPr>
          </a:lstStyle>
          <a:p>
            <a:r>
              <a:rPr lang="en-US" dirty="0" smtClean="0"/>
              <a:t>Section Title</a:t>
            </a:r>
            <a:endParaRPr lang="en-US" dirty="0"/>
          </a:p>
        </p:txBody>
      </p:sp>
      <p:sp>
        <p:nvSpPr>
          <p:cNvPr id="4" name="Text Placeholder 3"/>
          <p:cNvSpPr>
            <a:spLocks noGrp="1"/>
          </p:cNvSpPr>
          <p:nvPr>
            <p:ph type="body" sz="quarter" idx="10"/>
          </p:nvPr>
        </p:nvSpPr>
        <p:spPr>
          <a:xfrm>
            <a:off x="969964" y="4037756"/>
            <a:ext cx="10242549" cy="387798"/>
          </a:xfrm>
        </p:spPr>
        <p:txBody>
          <a:bodyPr/>
          <a:lstStyle>
            <a:lvl1pPr marL="0" indent="0" algn="ctr">
              <a:buNone/>
              <a:defRPr sz="2800"/>
            </a:lvl1pPr>
            <a:lvl2pPr marL="460375" indent="0">
              <a:buNone/>
              <a:defRPr/>
            </a:lvl2pPr>
            <a:lvl3pPr marL="855663" indent="0">
              <a:buNone/>
              <a:defRPr/>
            </a:lvl3pPr>
            <a:lvl4pPr marL="1258888" indent="0">
              <a:buNone/>
              <a:defRPr/>
            </a:lvl4pPr>
            <a:lvl5pPr marL="1604963" indent="0">
              <a:buNone/>
              <a:defRPr/>
            </a:lvl5pPr>
          </a:lstStyle>
          <a:p>
            <a:pPr lvl="0"/>
            <a:r>
              <a:rPr lang="en-US" dirty="0" smtClean="0"/>
              <a:t>Click to edit Master text style</a:t>
            </a:r>
          </a:p>
        </p:txBody>
      </p:sp>
      <p:sp>
        <p:nvSpPr>
          <p:cNvPr id="5" name="Date Placeholder 4"/>
          <p:cNvSpPr>
            <a:spLocks noGrp="1"/>
          </p:cNvSpPr>
          <p:nvPr>
            <p:ph type="dt" sz="half" idx="11"/>
          </p:nvPr>
        </p:nvSpPr>
        <p:spPr/>
        <p:txBody>
          <a:bodyPr/>
          <a:lstStyle/>
          <a:p>
            <a:endParaRPr lang="en-US" dirty="0">
              <a:solidFill>
                <a:srgbClr val="292929">
                  <a:tint val="75000"/>
                </a:srgbClr>
              </a:solidFill>
            </a:endParaRPr>
          </a:p>
        </p:txBody>
      </p:sp>
      <p:sp>
        <p:nvSpPr>
          <p:cNvPr id="6" name="Footer Placeholder 5"/>
          <p:cNvSpPr>
            <a:spLocks noGrp="1"/>
          </p:cNvSpPr>
          <p:nvPr>
            <p:ph type="ftr" sz="quarter" idx="12"/>
          </p:nvPr>
        </p:nvSpPr>
        <p:spPr/>
        <p:txBody>
          <a:bodyPr/>
          <a:lstStyle/>
          <a:p>
            <a:r>
              <a:rPr lang="en-US" dirty="0" smtClean="0">
                <a:solidFill>
                  <a:srgbClr val="292929">
                    <a:tint val="75000"/>
                  </a:srgbClr>
                </a:solidFill>
              </a:rPr>
              <a:t>Microsoft Confidential</a:t>
            </a:r>
            <a:endParaRPr lang="en-US" dirty="0">
              <a:solidFill>
                <a:srgbClr val="292929">
                  <a:tint val="75000"/>
                </a:srgbClr>
              </a:solidFill>
            </a:endParaRPr>
          </a:p>
        </p:txBody>
      </p:sp>
      <p:sp>
        <p:nvSpPr>
          <p:cNvPr id="7" name="Slide Number Placeholder 6"/>
          <p:cNvSpPr>
            <a:spLocks noGrp="1"/>
          </p:cNvSpPr>
          <p:nvPr>
            <p:ph type="sldNum" sz="quarter" idx="13"/>
          </p:nvPr>
        </p:nvSpPr>
        <p:spPr/>
        <p:txBody>
          <a:bodyPr/>
          <a:lstStyle/>
          <a:p>
            <a:fld id="{21E93C5E-8C73-40BE-A170-FB184A3270C1}" type="slidenum">
              <a:rPr lang="en-US" smtClean="0">
                <a:solidFill>
                  <a:srgbClr val="292929">
                    <a:tint val="75000"/>
                  </a:srgbClr>
                </a:solidFill>
              </a:rPr>
              <a:pPr/>
              <a:t>‹#›</a:t>
            </a:fld>
            <a:endParaRPr lang="en-US" dirty="0">
              <a:solidFill>
                <a:srgbClr val="292929">
                  <a:tint val="75000"/>
                </a:srgbClr>
              </a:solidFill>
            </a:endParaRPr>
          </a:p>
        </p:txBody>
      </p:sp>
    </p:spTree>
    <p:extLst>
      <p:ext uri="{BB962C8B-B14F-4D97-AF65-F5344CB8AC3E}">
        <p14:creationId xmlns:p14="http://schemas.microsoft.com/office/powerpoint/2010/main" val="2105343916"/>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8" name="Date Placeholder 7"/>
          <p:cNvSpPr>
            <a:spLocks noGrp="1"/>
          </p:cNvSpPr>
          <p:nvPr>
            <p:ph type="dt" sz="half" idx="15"/>
          </p:nvPr>
        </p:nvSpPr>
        <p:spPr>
          <a:xfrm>
            <a:off x="1206791" y="6324600"/>
            <a:ext cx="1221110" cy="152400"/>
          </a:xfrm>
          <a:prstGeom prst="rect">
            <a:avLst/>
          </a:prstGeom>
        </p:spPr>
        <p:txBody>
          <a:bodyPr/>
          <a:lstStyle/>
          <a:p>
            <a:fld id="{0F8C6E4A-8D5B-4315-AC1D-CAA090B4CE12}" type="datetime1">
              <a:rPr lang="en-US" smtClean="0">
                <a:solidFill>
                  <a:srgbClr val="292929">
                    <a:tint val="75000"/>
                  </a:srgbClr>
                </a:solidFill>
              </a:rPr>
              <a:pPr/>
              <a:t>8/15/2012</a:t>
            </a:fld>
            <a:endParaRPr lang="en-US" dirty="0">
              <a:solidFill>
                <a:srgbClr val="292929">
                  <a:tint val="75000"/>
                </a:srgbClr>
              </a:solidFill>
            </a:endParaRPr>
          </a:p>
        </p:txBody>
      </p:sp>
      <p:sp>
        <p:nvSpPr>
          <p:cNvPr id="10" name="Slide Number Placeholder 9"/>
          <p:cNvSpPr>
            <a:spLocks noGrp="1"/>
          </p:cNvSpPr>
          <p:nvPr>
            <p:ph type="sldNum" sz="quarter" idx="16"/>
          </p:nvPr>
        </p:nvSpPr>
        <p:spPr>
          <a:xfrm>
            <a:off x="614135" y="6324600"/>
            <a:ext cx="516287" cy="152400"/>
          </a:xfrm>
          <a:prstGeom prst="rect">
            <a:avLst/>
          </a:prstGeom>
        </p:spPr>
        <p:txBody>
          <a:bodyPr/>
          <a:lstStyle/>
          <a:p>
            <a:pPr algn="l"/>
            <a:r>
              <a:rPr lang="en-US" dirty="0" smtClean="0">
                <a:solidFill>
                  <a:srgbClr val="292929">
                    <a:tint val="75000"/>
                  </a:srgbClr>
                </a:solidFill>
              </a:rPr>
              <a:t>PAGE </a:t>
            </a:r>
            <a:fld id="{711B4CA8-52BE-46B1-A536-58CE1A3FAF74}" type="slidenum">
              <a:rPr lang="en-US" smtClean="0">
                <a:solidFill>
                  <a:srgbClr val="292929">
                    <a:tint val="75000"/>
                  </a:srgbClr>
                </a:solidFill>
              </a:rPr>
              <a:pPr algn="l"/>
              <a:t>‹#›</a:t>
            </a:fld>
            <a:endParaRPr lang="en-US" dirty="0">
              <a:solidFill>
                <a:srgbClr val="292929">
                  <a:tint val="75000"/>
                </a:srgbClr>
              </a:solidFill>
            </a:endParaRPr>
          </a:p>
        </p:txBody>
      </p:sp>
      <p:sp>
        <p:nvSpPr>
          <p:cNvPr id="11" name="Footer Placeholder 10"/>
          <p:cNvSpPr>
            <a:spLocks noGrp="1"/>
          </p:cNvSpPr>
          <p:nvPr>
            <p:ph type="ftr" sz="quarter" idx="17"/>
          </p:nvPr>
        </p:nvSpPr>
        <p:spPr>
          <a:xfrm>
            <a:off x="614135" y="6461650"/>
            <a:ext cx="1813766" cy="128574"/>
          </a:xfrm>
          <a:prstGeom prst="rect">
            <a:avLst/>
          </a:prstGeom>
        </p:spPr>
        <p:txBody>
          <a:bodyPr/>
          <a:lstStyle/>
          <a:p>
            <a:pPr algn="l"/>
            <a:r>
              <a:rPr lang="en-US" dirty="0" smtClean="0">
                <a:solidFill>
                  <a:srgbClr val="292929">
                    <a:tint val="75000"/>
                  </a:srgbClr>
                </a:solidFill>
              </a:rPr>
              <a:t>MICROSOFT CONFIDENTIAL</a:t>
            </a:r>
            <a:endParaRPr lang="en-US" dirty="0">
              <a:solidFill>
                <a:srgbClr val="292929">
                  <a:tint val="75000"/>
                </a:srgbClr>
              </a:solidFill>
            </a:endParaRPr>
          </a:p>
        </p:txBody>
      </p:sp>
      <p:sp>
        <p:nvSpPr>
          <p:cNvPr id="15" name="Content Placeholder 14"/>
          <p:cNvSpPr>
            <a:spLocks noGrp="1"/>
          </p:cNvSpPr>
          <p:nvPr>
            <p:ph sz="quarter" idx="18"/>
          </p:nvPr>
        </p:nvSpPr>
        <p:spPr>
          <a:xfrm>
            <a:off x="614135" y="1419367"/>
            <a:ext cx="10765999" cy="151733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12"/>
          <p:cNvSpPr>
            <a:spLocks noGrp="1"/>
          </p:cNvSpPr>
          <p:nvPr>
            <p:ph type="body" sz="quarter" idx="13" hasCustomPrompt="1"/>
          </p:nvPr>
        </p:nvSpPr>
        <p:spPr>
          <a:xfrm>
            <a:off x="609442" y="948513"/>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4" name="Title 1"/>
          <p:cNvSpPr>
            <a:spLocks noGrp="1"/>
          </p:cNvSpPr>
          <p:nvPr>
            <p:ph type="title"/>
          </p:nvPr>
        </p:nvSpPr>
        <p:spPr>
          <a:xfrm>
            <a:off x="560565" y="249238"/>
            <a:ext cx="11031626" cy="678811"/>
          </a:xfrm>
        </p:spPr>
        <p:txBody>
          <a:bodyPr lIns="0" anchor="t" anchorCtr="0"/>
          <a:lstStyle>
            <a:lvl1pPr algn="l">
              <a:defRPr b="1"/>
            </a:lvl1pPr>
          </a:lstStyle>
          <a:p>
            <a:r>
              <a:rPr lang="en-US" dirty="0" smtClean="0"/>
              <a:t>Click to edit Master title style</a:t>
            </a:r>
            <a:endParaRPr lang="en-US" dirty="0"/>
          </a:p>
        </p:txBody>
      </p:sp>
    </p:spTree>
    <p:extLst>
      <p:ext uri="{BB962C8B-B14F-4D97-AF65-F5344CB8AC3E}">
        <p14:creationId xmlns:p14="http://schemas.microsoft.com/office/powerpoint/2010/main" val="4247753992"/>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6638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0" indent="0">
              <a:spcBef>
                <a:spcPts val="0"/>
              </a:spcBef>
              <a:spcAft>
                <a:spcPts val="900"/>
              </a:spcAft>
              <a:buNone/>
              <a:defRPr sz="4000" spc="-100" baseline="0">
                <a:latin typeface="Segoe UI Light" pitchFamily="34" charset="0"/>
              </a:defRPr>
            </a:lvl1pPr>
            <a:lvl2pPr marL="0" indent="0">
              <a:spcBef>
                <a:spcPts val="0"/>
              </a:spcBef>
              <a:spcAft>
                <a:spcPts val="400"/>
              </a:spcAft>
              <a:buNone/>
              <a:defRPr sz="2000" spc="-50" baseline="0"/>
            </a:lvl2pPr>
            <a:lvl3pPr marL="0" indent="0">
              <a:spcBef>
                <a:spcPts val="0"/>
              </a:spcBef>
              <a:spcAft>
                <a:spcPts val="400"/>
              </a:spcAft>
              <a:buNone/>
              <a:defRPr sz="2000"/>
            </a:lvl3pPr>
            <a:lvl4pPr marL="0" indent="0">
              <a:spcBef>
                <a:spcPts val="0"/>
              </a:spcBef>
              <a:spcAft>
                <a:spcPts val="400"/>
              </a:spcAft>
              <a:buNone/>
              <a:defRPr/>
            </a:lvl4pPr>
            <a:lvl5pPr marL="0" indent="0">
              <a:spcBef>
                <a:spcPts val="0"/>
              </a:spcBef>
              <a:spcAft>
                <a:spcPts val="400"/>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50144836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bg>
      <p:bgPr>
        <a:solidFill>
          <a:schemeClr val="accent3"/>
        </a:solidFill>
        <a:effectLst/>
      </p:bgPr>
    </p:bg>
    <p:spTree>
      <p:nvGrpSpPr>
        <p:cNvPr id="1" name=""/>
        <p:cNvGrpSpPr/>
        <p:nvPr/>
      </p:nvGrpSpPr>
      <p:grpSpPr>
        <a:xfrm>
          <a:off x="0" y="0"/>
          <a:ext cx="0" cy="0"/>
          <a:chOff x="0" y="0"/>
          <a:chExt cx="0" cy="0"/>
        </a:xfrm>
      </p:grpSpPr>
      <p:sp>
        <p:nvSpPr>
          <p:cNvPr id="8" name="Teardrop 7"/>
          <p:cNvSpPr/>
          <p:nvPr userDrawn="1"/>
        </p:nvSpPr>
        <p:spPr bwMode="auto">
          <a:xfrm>
            <a:off x="9847978" y="-160540"/>
            <a:ext cx="1828800" cy="1828800"/>
          </a:xfrm>
          <a:prstGeom prst="teardrop">
            <a:avLst/>
          </a:prstGeom>
          <a:noFill/>
          <a:ln w="28575">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eardrop 8"/>
          <p:cNvSpPr/>
          <p:nvPr userDrawn="1"/>
        </p:nvSpPr>
        <p:spPr bwMode="auto">
          <a:xfrm>
            <a:off x="9262520" y="1298576"/>
            <a:ext cx="1170916" cy="1170916"/>
          </a:xfrm>
          <a:prstGeom prst="teardrop">
            <a:avLst/>
          </a:prstGeom>
          <a:noFill/>
          <a:ln w="57150">
            <a:solidFill>
              <a:schemeClr val="tx1">
                <a:alpha val="2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Teardrop 9"/>
          <p:cNvSpPr/>
          <p:nvPr userDrawn="1"/>
        </p:nvSpPr>
        <p:spPr bwMode="auto">
          <a:xfrm>
            <a:off x="9262520" y="-160540"/>
            <a:ext cx="875010" cy="875010"/>
          </a:xfrm>
          <a:prstGeom prst="teardrop">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eardrop 10"/>
          <p:cNvSpPr/>
          <p:nvPr userDrawn="1"/>
        </p:nvSpPr>
        <p:spPr bwMode="auto">
          <a:xfrm>
            <a:off x="8219107" y="1423060"/>
            <a:ext cx="665432" cy="665432"/>
          </a:xfrm>
          <a:prstGeom prst="teardrop">
            <a:avLst/>
          </a:prstGeom>
          <a:noFill/>
          <a:ln w="2857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Teardrop 11"/>
          <p:cNvSpPr/>
          <p:nvPr userDrawn="1"/>
        </p:nvSpPr>
        <p:spPr bwMode="auto">
          <a:xfrm>
            <a:off x="9262520" y="5753556"/>
            <a:ext cx="1170916" cy="1170916"/>
          </a:xfrm>
          <a:prstGeom prst="teardrop">
            <a:avLst/>
          </a:prstGeom>
          <a:noFill/>
          <a:ln w="762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Teardrop 12"/>
          <p:cNvSpPr/>
          <p:nvPr userDrawn="1"/>
        </p:nvSpPr>
        <p:spPr bwMode="auto">
          <a:xfrm>
            <a:off x="10527822" y="5081417"/>
            <a:ext cx="773912" cy="773912"/>
          </a:xfrm>
          <a:prstGeom prst="teardrop">
            <a:avLst/>
          </a:prstGeom>
          <a:noFill/>
          <a:ln w="190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eardrop 13"/>
          <p:cNvSpPr/>
          <p:nvPr userDrawn="1"/>
        </p:nvSpPr>
        <p:spPr bwMode="auto">
          <a:xfrm>
            <a:off x="11216481" y="5610291"/>
            <a:ext cx="316712" cy="316712"/>
          </a:xfrm>
          <a:prstGeom prst="teardrop">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Teardrop 14"/>
          <p:cNvSpPr/>
          <p:nvPr userDrawn="1"/>
        </p:nvSpPr>
        <p:spPr bwMode="auto">
          <a:xfrm>
            <a:off x="10622883" y="6339014"/>
            <a:ext cx="2361286" cy="2361286"/>
          </a:xfrm>
          <a:prstGeom prst="teardrop">
            <a:avLst/>
          </a:prstGeom>
          <a:noFill/>
          <a:ln w="571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Teardrop 15"/>
          <p:cNvSpPr/>
          <p:nvPr userDrawn="1"/>
        </p:nvSpPr>
        <p:spPr bwMode="auto">
          <a:xfrm>
            <a:off x="681947" y="442110"/>
            <a:ext cx="1255574" cy="1255574"/>
          </a:xfrm>
          <a:prstGeom prst="teardrop">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Teardrop 16"/>
          <p:cNvSpPr/>
          <p:nvPr userDrawn="1"/>
        </p:nvSpPr>
        <p:spPr bwMode="auto">
          <a:xfrm>
            <a:off x="1866442" y="-160540"/>
            <a:ext cx="513190" cy="513190"/>
          </a:xfrm>
          <a:prstGeom prst="teardrop">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Teardrop 17"/>
          <p:cNvSpPr/>
          <p:nvPr userDrawn="1"/>
        </p:nvSpPr>
        <p:spPr bwMode="auto">
          <a:xfrm>
            <a:off x="11749866" y="1234418"/>
            <a:ext cx="244474" cy="244474"/>
          </a:xfrm>
          <a:prstGeom prst="teardrop">
            <a:avLst/>
          </a:prstGeom>
          <a:noFill/>
          <a:ln w="190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Teardrop 18"/>
          <p:cNvSpPr/>
          <p:nvPr userDrawn="1"/>
        </p:nvSpPr>
        <p:spPr bwMode="auto">
          <a:xfrm>
            <a:off x="5824555" y="1918422"/>
            <a:ext cx="875010" cy="875010"/>
          </a:xfrm>
          <a:prstGeom prst="teardrop">
            <a:avLst/>
          </a:prstGeom>
          <a:noFill/>
          <a:ln w="952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Teardrop 19"/>
          <p:cNvSpPr/>
          <p:nvPr userDrawn="1"/>
        </p:nvSpPr>
        <p:spPr bwMode="auto">
          <a:xfrm>
            <a:off x="4973451" y="5410281"/>
            <a:ext cx="603404" cy="603404"/>
          </a:xfrm>
          <a:prstGeom prst="teardrop">
            <a:avLst/>
          </a:prstGeom>
          <a:noFill/>
          <a:ln w="381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Teardrop 20"/>
          <p:cNvSpPr/>
          <p:nvPr userDrawn="1"/>
        </p:nvSpPr>
        <p:spPr bwMode="auto">
          <a:xfrm>
            <a:off x="5629432" y="4681875"/>
            <a:ext cx="1030108" cy="1030108"/>
          </a:xfrm>
          <a:prstGeom prst="teardrop">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Subtitle 2"/>
          <p:cNvSpPr>
            <a:spLocks noGrp="1"/>
          </p:cNvSpPr>
          <p:nvPr>
            <p:ph type="subTitle" idx="1"/>
          </p:nvPr>
        </p:nvSpPr>
        <p:spPr>
          <a:xfrm>
            <a:off x="973139" y="4343400"/>
            <a:ext cx="10237786" cy="461665"/>
          </a:xfrm>
        </p:spPr>
        <p:txBody>
          <a:bodyPr>
            <a:noAutofit/>
          </a:bodyPr>
          <a:lstStyle>
            <a:lvl1pPr marL="0" indent="0" algn="l">
              <a:lnSpc>
                <a:spcPct val="90000"/>
              </a:lnSpc>
              <a:spcBef>
                <a:spcPts val="0"/>
              </a:spcBef>
              <a:buNone/>
              <a:defRPr lang="en-US" sz="3600" kern="1200" spc="-70" baseline="0" dirty="0">
                <a:gradFill>
                  <a:gsLst>
                    <a:gs pos="2083">
                      <a:schemeClr val="tx1"/>
                    </a:gs>
                    <a:gs pos="99000">
                      <a:schemeClr val="tx1"/>
                    </a:gs>
                  </a:gsLst>
                  <a:lin ang="5400000" scaled="0"/>
                </a:gradFill>
                <a:latin typeface="+mj-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pPr marL="0" marR="0" lvl="0" indent="0" algn="l" defTabSz="914363"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76313" y="2739678"/>
            <a:ext cx="10242550"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600" b="0" kern="1200" cap="none" spc="-400" baseline="0" dirty="0" smtClean="0">
                <a:ln w="3175">
                  <a:noFill/>
                </a:ln>
                <a:solidFill>
                  <a:schemeClr val="accent3">
                    <a:lumMod val="40000"/>
                    <a:lumOff val="60000"/>
                  </a:schemeClr>
                </a:soli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72344" y="1447800"/>
            <a:ext cx="10237787" cy="914096"/>
          </a:xfrm>
        </p:spPr>
        <p:txBody>
          <a:bodyPr wrap="square" anchor="ctr">
            <a:noAutofit/>
          </a:bodyPr>
          <a:lstStyle>
            <a:lvl1pPr marL="0" indent="0">
              <a:buNone/>
              <a:defRPr sz="6600" spc="-150">
                <a:solidFill>
                  <a:schemeClr val="tx1">
                    <a:alpha val="99000"/>
                  </a:schemeClr>
                </a:solidFill>
              </a:defRPr>
            </a:lvl1pPr>
          </a:lstStyle>
          <a:p>
            <a:pPr lvl="0"/>
            <a:r>
              <a:rPr lang="en-US" smtClean="0"/>
              <a:t>Click to edit Master text styles</a:t>
            </a:r>
          </a:p>
        </p:txBody>
      </p:sp>
    </p:spTree>
    <p:extLst>
      <p:ext uri="{BB962C8B-B14F-4D97-AF65-F5344CB8AC3E}">
        <p14:creationId xmlns:p14="http://schemas.microsoft.com/office/powerpoint/2010/main" val="1982428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Photo slides with Blue Bar">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83660" y="228599"/>
            <a:ext cx="11149013" cy="1131364"/>
          </a:xfrm>
        </p:spPr>
        <p:txBody>
          <a:bodyPr/>
          <a:lstStyle>
            <a:lvl1pPr>
              <a:defRPr>
                <a:solidFill>
                  <a:schemeClr val="bg1">
                    <a:alpha val="99000"/>
                  </a:schemeClr>
                </a:soli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605177" y="1684476"/>
            <a:ext cx="11149013" cy="152862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bwMode="invGray">
          <a:xfrm>
            <a:off x="10320525" y="371141"/>
            <a:ext cx="1308491" cy="275328"/>
          </a:xfrm>
          <a:prstGeom prst="rect">
            <a:avLst/>
          </a:prstGeom>
        </p:spPr>
      </p:pic>
      <p:sp>
        <p:nvSpPr>
          <p:cNvPr id="8" name="Text Placeholder 8"/>
          <p:cNvSpPr>
            <a:spLocks noGrp="1"/>
          </p:cNvSpPr>
          <p:nvPr>
            <p:ph type="body" sz="quarter" idx="11"/>
          </p:nvPr>
        </p:nvSpPr>
        <p:spPr>
          <a:xfrm>
            <a:off x="601678" y="6078215"/>
            <a:ext cx="5670027" cy="207749"/>
          </a:xfrm>
        </p:spPr>
        <p:txBody>
          <a:bodyPr/>
          <a:lstStyle>
            <a:lvl1pPr marL="0" indent="0">
              <a:buNone/>
              <a:defRPr sz="1500"/>
            </a:lvl1pPr>
          </a:lstStyle>
          <a:p>
            <a:pPr lvl="0"/>
            <a:r>
              <a:rPr lang="en-US" smtClean="0"/>
              <a:t>Click to edit Master text styles</a:t>
            </a:r>
          </a:p>
        </p:txBody>
      </p:sp>
      <p:sp>
        <p:nvSpPr>
          <p:cNvPr id="6" name="TextBox 5"/>
          <p:cNvSpPr txBox="1"/>
          <p:nvPr/>
        </p:nvSpPr>
        <p:spPr>
          <a:xfrm>
            <a:off x="591673" y="6349342"/>
            <a:ext cx="441052" cy="123111"/>
          </a:xfrm>
          <a:prstGeom prst="rect">
            <a:avLst/>
          </a:prstGeom>
          <a:noFill/>
        </p:spPr>
        <p:txBody>
          <a:bodyPr wrap="square" lIns="0" tIns="0" rIns="0" bIns="0" rtlCol="0">
            <a:spAutoFit/>
          </a:bodyPr>
          <a:lstStyle/>
          <a:p>
            <a:fld id="{B407DAFF-433B-45E8-A718-D1FBB70E57FD}" type="slidenum">
              <a:rPr lang="en-US" sz="800" smtClean="0">
                <a:solidFill>
                  <a:srgbClr val="292929">
                    <a:lumMod val="75000"/>
                    <a:lumOff val="25000"/>
                    <a:alpha val="99000"/>
                  </a:srgbClr>
                </a:solidFill>
              </a:rPr>
              <a:pPr/>
              <a:t>‹#›</a:t>
            </a:fld>
            <a:endParaRPr lang="en-US" sz="800" dirty="0" err="1" smtClean="0">
              <a:solidFill>
                <a:srgbClr val="292929">
                  <a:lumMod val="75000"/>
                  <a:lumOff val="25000"/>
                  <a:alpha val="99000"/>
                </a:srgbClr>
              </a:solidFill>
            </a:endParaRPr>
          </a:p>
        </p:txBody>
      </p:sp>
      <p:sp>
        <p:nvSpPr>
          <p:cNvPr id="9" name="TextBox 8"/>
          <p:cNvSpPr txBox="1"/>
          <p:nvPr/>
        </p:nvSpPr>
        <p:spPr>
          <a:xfrm>
            <a:off x="1021966" y="6349342"/>
            <a:ext cx="710004"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6/29/2011</a:t>
            </a:r>
          </a:p>
        </p:txBody>
      </p:sp>
      <p:sp>
        <p:nvSpPr>
          <p:cNvPr id="10" name="TextBox 9"/>
          <p:cNvSpPr txBox="1"/>
          <p:nvPr/>
        </p:nvSpPr>
        <p:spPr>
          <a:xfrm>
            <a:off x="580914" y="6486483"/>
            <a:ext cx="1366221"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MICROSOFT CONFIDENTIAL</a:t>
            </a:r>
          </a:p>
        </p:txBody>
      </p:sp>
    </p:spTree>
    <p:extLst>
      <p:ext uri="{BB962C8B-B14F-4D97-AF65-F5344CB8AC3E}">
        <p14:creationId xmlns:p14="http://schemas.microsoft.com/office/powerpoint/2010/main" val="241357187"/>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18731156"/>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Title and Subtitle with Conten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605176" y="1937983"/>
            <a:ext cx="11149013" cy="2116650"/>
          </a:xfrm>
        </p:spPr>
        <p:txBody>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quarter" idx="11"/>
          </p:nvPr>
        </p:nvSpPr>
        <p:spPr>
          <a:xfrm>
            <a:off x="612590" y="1170671"/>
            <a:ext cx="11059457" cy="269725"/>
          </a:xfrm>
        </p:spPr>
        <p:txBody>
          <a:bodyPr/>
          <a:lstStyle>
            <a:lvl1pPr marL="0" indent="0">
              <a:buNone/>
              <a:defRPr sz="1600" b="1" cap="all" baseline="0"/>
            </a:lvl1pPr>
          </a:lstStyle>
          <a:p>
            <a:pPr lvl="0"/>
            <a:r>
              <a:rPr lang="en-US" smtClean="0"/>
              <a:t>Click to edit Master text styles</a:t>
            </a:r>
          </a:p>
        </p:txBody>
      </p:sp>
      <p:sp>
        <p:nvSpPr>
          <p:cNvPr id="11" name="Title 1"/>
          <p:cNvSpPr>
            <a:spLocks noGrp="1"/>
          </p:cNvSpPr>
          <p:nvPr>
            <p:ph type="title"/>
          </p:nvPr>
        </p:nvSpPr>
        <p:spPr>
          <a:xfrm>
            <a:off x="580913" y="228599"/>
            <a:ext cx="11149013" cy="767688"/>
          </a:xfrm>
        </p:spPr>
        <p:txBody>
          <a:bodyPr/>
          <a:lstStyle>
            <a:lvl1pPr>
              <a:defRPr>
                <a:solidFill>
                  <a:schemeClr val="tx1">
                    <a:alpha val="98824"/>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13682498"/>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6638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8"/>
            <a:ext cx="11149013" cy="5181601"/>
          </a:xfrm>
          <a:prstGeom prst="rect">
            <a:avLst/>
          </a:prstGeom>
        </p:spPr>
        <p:txBody>
          <a:bodyPr/>
          <a:lstStyle>
            <a:lvl1pPr marL="284163" indent="-284163">
              <a:buFont typeface="Wingdings" pitchFamily="2" charset="2"/>
              <a:buChar char=""/>
              <a:defRPr sz="4000">
                <a:latin typeface="+mn-lt"/>
              </a:defRPr>
            </a:lvl1pPr>
            <a:lvl2pPr marL="517525" indent="-233363">
              <a:buFont typeface="Wingdings" pitchFamily="2" charset="2"/>
              <a:buChar char=""/>
              <a:defRPr>
                <a:latin typeface="+mn-lt"/>
              </a:defRPr>
            </a:lvl2pPr>
            <a:lvl3pPr marL="741363" indent="-223838">
              <a:buFont typeface="Wingdings" pitchFamily="2" charset="2"/>
              <a:buChar char=""/>
              <a:tabLst/>
              <a:defRPr>
                <a:latin typeface="+mn-lt"/>
              </a:defRPr>
            </a:lvl3pPr>
            <a:lvl4pPr marL="914400" indent="-173038">
              <a:buFont typeface="Wingdings" pitchFamily="2" charset="2"/>
              <a:buChar char=""/>
              <a:defRPr>
                <a:latin typeface="+mn-lt"/>
              </a:defRPr>
            </a:lvl4pPr>
            <a:lvl5pPr marL="1087438" indent="-173038">
              <a:buFont typeface="Wingdings" pitchFamily="2" charset="2"/>
              <a:buChar char=""/>
              <a:tabLst/>
              <a:defRPr>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46107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2" y="1447798"/>
            <a:ext cx="11149013" cy="5181601"/>
          </a:xfrm>
          <a:prstGeom prst="rect">
            <a:avLst/>
          </a:prstGeom>
        </p:spPr>
        <p:txBody>
          <a:bodyPr/>
          <a:lstStyle>
            <a:lvl1pPr marL="0" indent="0">
              <a:spcBef>
                <a:spcPts val="2400"/>
              </a:spcBef>
              <a:buNone/>
              <a:defRPr sz="4000">
                <a:solidFill>
                  <a:schemeClr val="bg1">
                    <a:lumMod val="75000"/>
                    <a:lumOff val="25000"/>
                  </a:schemeClr>
                </a:solidFill>
                <a:latin typeface="+mn-lt"/>
              </a:defRPr>
            </a:lvl1pPr>
            <a:lvl2pPr marL="0" indent="0">
              <a:buNone/>
              <a:defRPr sz="2000">
                <a:solidFill>
                  <a:schemeClr val="bg1">
                    <a:lumMod val="75000"/>
                    <a:lumOff val="25000"/>
                  </a:schemeClr>
                </a:solidFill>
                <a:latin typeface="+mn-lt"/>
              </a:defRPr>
            </a:lvl2pPr>
            <a:lvl3pPr marL="231775" indent="0">
              <a:buNone/>
              <a:defRPr sz="2000">
                <a:solidFill>
                  <a:schemeClr val="bg1">
                    <a:lumMod val="75000"/>
                    <a:lumOff val="25000"/>
                  </a:schemeClr>
                </a:solidFill>
                <a:latin typeface="+mn-lt"/>
              </a:defRPr>
            </a:lvl3pPr>
            <a:lvl4pPr marL="457200" indent="0">
              <a:buNone/>
              <a:defRPr sz="2000">
                <a:solidFill>
                  <a:schemeClr val="bg1">
                    <a:lumMod val="75000"/>
                    <a:lumOff val="25000"/>
                  </a:schemeClr>
                </a:solidFill>
                <a:latin typeface="+mn-lt"/>
              </a:defRPr>
            </a:lvl4pPr>
            <a:lvl5pPr marL="693738" indent="0">
              <a:buNone/>
              <a:defRPr sz="2000">
                <a:solidFill>
                  <a:schemeClr val="bg1">
                    <a:lumMod val="75000"/>
                    <a:lumOff val="25000"/>
                  </a:schemeClr>
                </a:soli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92811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2" y="1447798"/>
            <a:ext cx="11149013" cy="5181601"/>
          </a:xfrm>
          <a:prstGeom prst="rect">
            <a:avLst/>
          </a:prstGeom>
        </p:spPr>
        <p:txBody>
          <a:bodyPr/>
          <a:lstStyle>
            <a:lvl1pPr marL="0" indent="0">
              <a:spcBef>
                <a:spcPts val="2400"/>
              </a:spcBef>
              <a:buNone/>
              <a:defRPr sz="4000">
                <a:solidFill>
                  <a:schemeClr val="bg1">
                    <a:lumMod val="75000"/>
                    <a:lumOff val="25000"/>
                  </a:schemeClr>
                </a:solidFill>
                <a:latin typeface="+mn-lt"/>
              </a:defRPr>
            </a:lvl1pPr>
            <a:lvl2pPr marL="0" indent="0">
              <a:buNone/>
              <a:defRPr sz="2000">
                <a:solidFill>
                  <a:schemeClr val="bg1">
                    <a:lumMod val="75000"/>
                    <a:lumOff val="25000"/>
                  </a:schemeClr>
                </a:solidFill>
                <a:latin typeface="+mn-lt"/>
              </a:defRPr>
            </a:lvl2pPr>
            <a:lvl3pPr marL="231775" indent="0">
              <a:buNone/>
              <a:defRPr sz="2000">
                <a:solidFill>
                  <a:schemeClr val="bg1">
                    <a:lumMod val="75000"/>
                    <a:lumOff val="25000"/>
                  </a:schemeClr>
                </a:solidFill>
                <a:latin typeface="+mn-lt"/>
              </a:defRPr>
            </a:lvl3pPr>
            <a:lvl4pPr marL="457200" indent="0">
              <a:buNone/>
              <a:defRPr sz="2000">
                <a:solidFill>
                  <a:schemeClr val="bg1">
                    <a:lumMod val="75000"/>
                    <a:lumOff val="25000"/>
                  </a:schemeClr>
                </a:solidFill>
                <a:latin typeface="+mn-lt"/>
              </a:defRPr>
            </a:lvl4pPr>
            <a:lvl5pPr marL="693738" indent="0">
              <a:buNone/>
              <a:defRPr sz="2000">
                <a:solidFill>
                  <a:schemeClr val="bg1">
                    <a:lumMod val="75000"/>
                    <a:lumOff val="25000"/>
                  </a:schemeClr>
                </a:soli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17600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520700" y="1447800"/>
            <a:ext cx="5394960" cy="5181600"/>
          </a:xfrm>
        </p:spPr>
        <p:txBody>
          <a:bodyPr>
            <a:noAutofit/>
          </a:bodyPr>
          <a:lstStyle>
            <a:lvl1pPr marL="292100" indent="-292100">
              <a:spcBef>
                <a:spcPts val="1200"/>
              </a:spcBef>
              <a:buClr>
                <a:schemeClr val="tx1"/>
              </a:buClr>
              <a:buFont typeface="Wingdings" pitchFamily="2" charset="2"/>
              <a:buChar char=""/>
              <a:defRPr>
                <a:solidFill>
                  <a:schemeClr val="bg1">
                    <a:lumMod val="75000"/>
                    <a:lumOff val="25000"/>
                  </a:schemeClr>
                </a:solidFill>
              </a:defRPr>
            </a:lvl1pPr>
            <a:lvl2pPr marL="520700" indent="-228600">
              <a:defRPr sz="2000">
                <a:solidFill>
                  <a:schemeClr val="bg1">
                    <a:lumMod val="75000"/>
                    <a:lumOff val="25000"/>
                  </a:schemeClr>
                </a:solidFill>
              </a:defRPr>
            </a:lvl2pPr>
            <a:lvl3pPr marL="685800" indent="-165100">
              <a:tabLst/>
              <a:defRPr sz="2000">
                <a:solidFill>
                  <a:schemeClr val="bg1">
                    <a:lumMod val="75000"/>
                    <a:lumOff val="25000"/>
                  </a:schemeClr>
                </a:solidFill>
              </a:defRPr>
            </a:lvl3pPr>
            <a:lvl4pPr marL="863600" indent="-177800">
              <a:defRPr>
                <a:solidFill>
                  <a:schemeClr val="bg1">
                    <a:lumMod val="75000"/>
                    <a:lumOff val="25000"/>
                  </a:schemeClr>
                </a:solidFill>
              </a:defRPr>
            </a:lvl4pPr>
            <a:lvl5pPr marL="1028700" indent="-165100">
              <a:tabLst/>
              <a:defRPr>
                <a:solidFill>
                  <a:schemeClr val="bg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277928" y="1447800"/>
            <a:ext cx="5394960" cy="5181600"/>
          </a:xfrm>
        </p:spPr>
        <p:txBody>
          <a:bodyPr>
            <a:noAutofit/>
          </a:bodyPr>
          <a:lstStyle>
            <a:lvl1pPr marL="339725" indent="-339725">
              <a:spcBef>
                <a:spcPts val="1200"/>
              </a:spcBef>
              <a:buFont typeface="Wingdings" pitchFamily="2" charset="2"/>
              <a:buChar char=""/>
              <a:defRPr lang="en-US" sz="3600" kern="1200" spc="-70" baseline="0" dirty="0" smtClean="0">
                <a:solidFill>
                  <a:schemeClr val="bg1">
                    <a:lumMod val="75000"/>
                    <a:lumOff val="25000"/>
                  </a:schemeClr>
                </a:solidFill>
                <a:latin typeface="+mj-lt"/>
                <a:ea typeface="+mn-ea"/>
                <a:cs typeface="+mn-cs"/>
              </a:defRPr>
            </a:lvl1pPr>
            <a:lvl2pPr marL="635000" indent="-342900">
              <a:defRPr lang="en-US" sz="2000" kern="1200" spc="0" baseline="0" dirty="0" smtClean="0">
                <a:solidFill>
                  <a:schemeClr val="bg1">
                    <a:lumMod val="75000"/>
                    <a:lumOff val="25000"/>
                  </a:schemeClr>
                </a:solidFill>
                <a:latin typeface="+mn-lt"/>
                <a:ea typeface="+mn-ea"/>
                <a:cs typeface="+mn-cs"/>
              </a:defRPr>
            </a:lvl2pPr>
            <a:lvl3pPr marL="863600" indent="-342900">
              <a:defRPr lang="en-US" sz="2000" kern="1200" spc="0" baseline="0" dirty="0" smtClean="0">
                <a:solidFill>
                  <a:schemeClr val="bg1">
                    <a:lumMod val="75000"/>
                    <a:lumOff val="25000"/>
                  </a:schemeClr>
                </a:solidFill>
                <a:latin typeface="+mn-lt"/>
                <a:ea typeface="+mn-ea"/>
                <a:cs typeface="+mn-cs"/>
              </a:defRPr>
            </a:lvl3pPr>
            <a:lvl4pPr marL="1028700" indent="-342900">
              <a:defRPr lang="en-US" sz="2000" kern="1200" spc="0" baseline="0" dirty="0" smtClean="0">
                <a:solidFill>
                  <a:schemeClr val="bg1">
                    <a:lumMod val="75000"/>
                    <a:lumOff val="25000"/>
                  </a:schemeClr>
                </a:solidFill>
                <a:latin typeface="+mn-lt"/>
                <a:ea typeface="+mn-ea"/>
                <a:cs typeface="+mn-cs"/>
              </a:defRPr>
            </a:lvl4pPr>
            <a:lvl5pPr marL="1206500" indent="-342900">
              <a:defRPr lang="en-US" sz="2000" kern="1200" spc="0" baseline="0" dirty="0">
                <a:solidFill>
                  <a:schemeClr val="bg1">
                    <a:lumMod val="75000"/>
                    <a:lumOff val="25000"/>
                  </a:schemeClr>
                </a:solidFill>
                <a:latin typeface="+mn-lt"/>
                <a:ea typeface="+mn-ea"/>
                <a:cs typeface="+mn-cs"/>
              </a:defRPr>
            </a:lvl5pPr>
          </a:lstStyle>
          <a:p>
            <a:pPr marL="292100" marR="0" lvl="0"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Click to edit Master text styles</a:t>
            </a:r>
          </a:p>
          <a:p>
            <a:pPr marL="292100" marR="0" lvl="1"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Second level</a:t>
            </a:r>
          </a:p>
          <a:p>
            <a:pPr marL="292100" marR="0" lvl="2"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Third level</a:t>
            </a:r>
          </a:p>
          <a:p>
            <a:pPr marL="292100" marR="0" lvl="3"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Fourth level</a:t>
            </a:r>
          </a:p>
          <a:p>
            <a:pPr marL="292100" marR="0" lvl="4"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Fifth level</a:t>
            </a:r>
            <a:endParaRPr lang="en-US" dirty="0"/>
          </a:p>
        </p:txBody>
      </p:sp>
    </p:spTree>
    <p:extLst>
      <p:ext uri="{BB962C8B-B14F-4D97-AF65-F5344CB8AC3E}">
        <p14:creationId xmlns:p14="http://schemas.microsoft.com/office/powerpoint/2010/main" val="2385287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1"/>
          </p:nvPr>
        </p:nvSpPr>
        <p:spPr>
          <a:xfrm>
            <a:off x="520700" y="1447800"/>
            <a:ext cx="5394960" cy="5181600"/>
          </a:xfrm>
        </p:spPr>
        <p:txBody>
          <a:bodyPr/>
          <a:lstStyle>
            <a:lvl1pPr marL="0" indent="0">
              <a:spcBef>
                <a:spcPts val="1200"/>
              </a:spcBef>
              <a:buNone/>
              <a:defRPr sz="4000">
                <a:solidFill>
                  <a:schemeClr val="bg1">
                    <a:lumMod val="75000"/>
                    <a:lumOff val="25000"/>
                  </a:schemeClr>
                </a:solidFill>
                <a:latin typeface="+mn-lt"/>
              </a:defRPr>
            </a:lvl1pPr>
            <a:lvl2pPr marL="0" indent="0">
              <a:buNone/>
              <a:defRPr sz="2000">
                <a:solidFill>
                  <a:schemeClr val="bg1">
                    <a:lumMod val="75000"/>
                    <a:lumOff val="25000"/>
                  </a:schemeClr>
                </a:solidFill>
                <a:latin typeface="+mn-lt"/>
              </a:defRPr>
            </a:lvl2pPr>
            <a:lvl3pPr marL="233363" indent="0">
              <a:buNone/>
              <a:defRPr sz="2000">
                <a:solidFill>
                  <a:schemeClr val="bg1">
                    <a:lumMod val="75000"/>
                    <a:lumOff val="25000"/>
                  </a:schemeClr>
                </a:solidFill>
                <a:latin typeface="+mn-lt"/>
              </a:defRPr>
            </a:lvl3pPr>
            <a:lvl4pPr marL="457200" indent="0">
              <a:buNone/>
              <a:defRPr sz="2000">
                <a:solidFill>
                  <a:schemeClr val="bg1">
                    <a:lumMod val="75000"/>
                    <a:lumOff val="25000"/>
                  </a:schemeClr>
                </a:solidFill>
                <a:latin typeface="+mn-lt"/>
              </a:defRPr>
            </a:lvl4pPr>
            <a:lvl5pPr marL="693738" indent="0">
              <a:buNone/>
              <a:defRPr sz="2000">
                <a:solidFill>
                  <a:schemeClr val="bg1">
                    <a:lumMod val="75000"/>
                    <a:lumOff val="25000"/>
                  </a:schemeClr>
                </a:soli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277928" y="1447800"/>
            <a:ext cx="5394960" cy="5181600"/>
          </a:xfrm>
        </p:spPr>
        <p:txBody>
          <a:bodyPr/>
          <a:lstStyle>
            <a:lvl1pPr marL="0" indent="0">
              <a:spcBef>
                <a:spcPts val="1200"/>
              </a:spcBef>
              <a:buNone/>
              <a:defRPr lang="en-US" sz="4000" kern="1200" spc="-70" baseline="0" dirty="0" smtClean="0">
                <a:solidFill>
                  <a:schemeClr val="bg1">
                    <a:lumMod val="75000"/>
                    <a:lumOff val="25000"/>
                  </a:schemeClr>
                </a:solidFill>
                <a:latin typeface="+mn-lt"/>
                <a:ea typeface="+mn-ea"/>
                <a:cs typeface="+mn-cs"/>
              </a:defRPr>
            </a:lvl1pPr>
            <a:lvl2pPr marL="3175"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smtClean="0">
                <a:solidFill>
                  <a:schemeClr val="bg1">
                    <a:lumMod val="75000"/>
                    <a:lumOff val="25000"/>
                  </a:schemeClr>
                </a:solidFill>
                <a:latin typeface="+mn-lt"/>
                <a:ea typeface="+mn-ea"/>
                <a:cs typeface="+mn-cs"/>
              </a:defRPr>
            </a:lvl2pPr>
            <a:lvl3pPr marL="233363"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smtClean="0">
                <a:solidFill>
                  <a:schemeClr val="bg1">
                    <a:lumMod val="75000"/>
                    <a:lumOff val="25000"/>
                  </a:schemeClr>
                </a:solidFill>
                <a:latin typeface="+mn-lt"/>
                <a:ea typeface="+mn-ea"/>
                <a:cs typeface="+mn-cs"/>
              </a:defRPr>
            </a:lvl3pPr>
            <a:lvl4pPr marL="460375"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smtClean="0">
                <a:solidFill>
                  <a:schemeClr val="bg1">
                    <a:lumMod val="75000"/>
                    <a:lumOff val="25000"/>
                  </a:schemeClr>
                </a:solidFill>
                <a:latin typeface="+mn-lt"/>
                <a:ea typeface="+mn-ea"/>
                <a:cs typeface="+mn-cs"/>
              </a:defRPr>
            </a:lvl4pPr>
            <a:lvl5pPr marL="687388"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a:solidFill>
                  <a:schemeClr val="bg1">
                    <a:lumMod val="75000"/>
                    <a:lumOff val="25000"/>
                  </a:schemeClr>
                </a:solidFill>
                <a:latin typeface="+mn-lt"/>
                <a:ea typeface="+mn-ea"/>
                <a:cs typeface="+mn-cs"/>
              </a:defRPr>
            </a:lvl5pPr>
          </a:lstStyle>
          <a:p>
            <a:pPr marL="0" marR="0" lvl="0"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marL="0" marR="0" lvl="1"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Second level</a:t>
            </a:r>
          </a:p>
          <a:p>
            <a:pPr marL="0" marR="0" lvl="2"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Third level</a:t>
            </a:r>
          </a:p>
          <a:p>
            <a:pPr marL="0" marR="0" lvl="3"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Fourth level</a:t>
            </a:r>
          </a:p>
          <a:p>
            <a:pPr marL="0" marR="0" lvl="4"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Fifth level</a:t>
            </a:r>
            <a:endParaRPr lang="en-US" dirty="0"/>
          </a:p>
        </p:txBody>
      </p:sp>
    </p:spTree>
    <p:extLst>
      <p:ext uri="{BB962C8B-B14F-4D97-AF65-F5344CB8AC3E}">
        <p14:creationId xmlns:p14="http://schemas.microsoft.com/office/powerpoint/2010/main" val="2448087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2.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theme" Target="../theme/theme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20700" y="1447800"/>
            <a:ext cx="11152188" cy="5181600"/>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71470716"/>
      </p:ext>
    </p:extLst>
  </p:cSld>
  <p:clrMap bg1="dk1" tx1="lt1" bg2="dk2" tx2="lt2" accent1="accent1" accent2="accent2" accent3="accent3" accent4="accent4" accent5="accent5" accent6="accent6" hlink="hlink" folHlink="folHlink"/>
  <p:sldLayoutIdLst>
    <p:sldLayoutId id="2147484083" r:id="rId1"/>
    <p:sldLayoutId id="2147484084" r:id="rId2"/>
    <p:sldLayoutId id="2147484097" r:id="rId3"/>
    <p:sldLayoutId id="2147484085" r:id="rId4"/>
    <p:sldLayoutId id="2147484086" r:id="rId5"/>
    <p:sldLayoutId id="2147484087" r:id="rId6"/>
    <p:sldLayoutId id="2147484088" r:id="rId7"/>
    <p:sldLayoutId id="2147484089" r:id="rId8"/>
    <p:sldLayoutId id="2147484090" r:id="rId9"/>
    <p:sldLayoutId id="2147484092" r:id="rId10"/>
    <p:sldLayoutId id="2147484098" r:id="rId11"/>
    <p:sldLayoutId id="2147484100" r:id="rId12"/>
    <p:sldLayoutId id="2147484099" r:id="rId13"/>
    <p:sldLayoutId id="2147484093" r:id="rId14"/>
    <p:sldLayoutId id="2147484094" r:id="rId15"/>
    <p:sldLayoutId id="2147484095" r:id="rId16"/>
    <p:sldLayoutId id="2147484096" r:id="rId17"/>
    <p:sldLayoutId id="2147484127" r:id="rId18"/>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solidFill>
            <a:schemeClr val="bg2">
              <a:alpha val="99000"/>
            </a:schemeClr>
          </a:solidFill>
          <a:effectLst/>
          <a:latin typeface="+mj-lt"/>
          <a:ea typeface="+mn-ea"/>
          <a:cs typeface="Arial" charset="0"/>
        </a:defRPr>
      </a:lvl1pPr>
    </p:titleStyle>
    <p:body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solidFill>
            <a:schemeClr val="bg1">
              <a:lumMod val="75000"/>
              <a:lumOff val="25000"/>
              <a:alpha val="99000"/>
            </a:schemeClr>
          </a:solidFill>
          <a:latin typeface="+mn-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bg1">
              <a:lumMod val="75000"/>
              <a:lumOff val="25000"/>
              <a:alpha val="99000"/>
            </a:schemeClr>
          </a:soli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solidFill>
            <a:schemeClr val="bg1">
              <a:lumMod val="75000"/>
              <a:lumOff val="25000"/>
              <a:alpha val="99000"/>
            </a:schemeClr>
          </a:soli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bg1">
              <a:lumMod val="75000"/>
              <a:lumOff val="25000"/>
              <a:alpha val="99000"/>
            </a:schemeClr>
          </a:soli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solidFill>
            <a:schemeClr val="bg1">
              <a:lumMod val="75000"/>
              <a:lumOff val="25000"/>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3660" y="196326"/>
            <a:ext cx="11149013" cy="1163637"/>
          </a:xfrm>
          <a:prstGeom prst="rect">
            <a:avLst/>
          </a:prstGeom>
        </p:spPr>
        <p:txBody>
          <a:bodyPr vert="horz" wrap="square" lIns="0" tIns="0" rIns="0" bIns="0" rtlCol="0" anchor="b" anchorCtr="0">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5177" y="1684476"/>
            <a:ext cx="11149012" cy="1551194"/>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09600" y="6356350"/>
            <a:ext cx="2843213"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solidFill>
                <a:srgbClr val="292929">
                  <a:tint val="75000"/>
                </a:srgbClr>
              </a:solidFill>
            </a:endParaRPr>
          </a:p>
        </p:txBody>
      </p:sp>
      <p:sp>
        <p:nvSpPr>
          <p:cNvPr id="5" name="Footer Placeholder 4"/>
          <p:cNvSpPr>
            <a:spLocks noGrp="1"/>
          </p:cNvSpPr>
          <p:nvPr>
            <p:ph type="ftr" sz="quarter" idx="3"/>
          </p:nvPr>
        </p:nvSpPr>
        <p:spPr>
          <a:xfrm>
            <a:off x="4164013"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solidFill>
                  <a:srgbClr val="292929">
                    <a:tint val="75000"/>
                  </a:srgbClr>
                </a:solidFill>
              </a:rPr>
              <a:t>Microsoft Confidential</a:t>
            </a:r>
            <a:endParaRPr lang="en-US" dirty="0">
              <a:solidFill>
                <a:srgbClr val="292929">
                  <a:tint val="75000"/>
                </a:srgbClr>
              </a:solidFill>
            </a:endParaRPr>
          </a:p>
        </p:txBody>
      </p:sp>
      <p:sp>
        <p:nvSpPr>
          <p:cNvPr id="6" name="Slide Number Placeholder 5"/>
          <p:cNvSpPr>
            <a:spLocks noGrp="1"/>
          </p:cNvSpPr>
          <p:nvPr>
            <p:ph type="sldNum" sz="quarter" idx="4"/>
          </p:nvPr>
        </p:nvSpPr>
        <p:spPr>
          <a:xfrm>
            <a:off x="8736013" y="6356350"/>
            <a:ext cx="2843212"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E93C5E-8C73-40BE-A170-FB184A3270C1}" type="slidenum">
              <a:rPr lang="en-US" smtClean="0">
                <a:solidFill>
                  <a:srgbClr val="292929">
                    <a:tint val="75000"/>
                  </a:srgbClr>
                </a:solidFill>
              </a:rPr>
              <a:pPr/>
              <a:t>‹#›</a:t>
            </a:fld>
            <a:endParaRPr lang="en-US" dirty="0">
              <a:solidFill>
                <a:srgbClr val="292929">
                  <a:tint val="75000"/>
                </a:srgbClr>
              </a:solidFill>
            </a:endParaRPr>
          </a:p>
        </p:txBody>
      </p:sp>
    </p:spTree>
    <p:extLst>
      <p:ext uri="{BB962C8B-B14F-4D97-AF65-F5344CB8AC3E}">
        <p14:creationId xmlns:p14="http://schemas.microsoft.com/office/powerpoint/2010/main" val="1642571342"/>
      </p:ext>
    </p:extLst>
  </p:cSld>
  <p:clrMap bg1="lt1" tx1="dk1" bg2="lt2" tx2="dk2" accent1="accent1" accent2="accent2" accent3="accent3" accent4="accent4" accent5="accent5" accent6="accent6" hlink="hlink" folHlink="folHlink"/>
  <p:sldLayoutIdLst>
    <p:sldLayoutId id="2147484102" r:id="rId1"/>
    <p:sldLayoutId id="2147484103" r:id="rId2"/>
    <p:sldLayoutId id="2147484104" r:id="rId3"/>
    <p:sldLayoutId id="2147484105" r:id="rId4"/>
    <p:sldLayoutId id="2147484106" r:id="rId5"/>
    <p:sldLayoutId id="2147484107" r:id="rId6"/>
    <p:sldLayoutId id="2147484108" r:id="rId7"/>
    <p:sldLayoutId id="2147484109" r:id="rId8"/>
    <p:sldLayoutId id="2147484110" r:id="rId9"/>
    <p:sldLayoutId id="2147484111" r:id="rId10"/>
    <p:sldLayoutId id="2147484112" r:id="rId11"/>
    <p:sldLayoutId id="2147484113" r:id="rId12"/>
  </p:sldLayoutIdLst>
  <p:transition>
    <p:fade/>
  </p:transition>
  <p:timing>
    <p:tnLst>
      <p:par>
        <p:cTn id="1" dur="indefinite" restart="never" nodeType="tmRoot"/>
      </p:par>
    </p:tnLst>
  </p:timing>
  <p:hf hdr="0" dt="0"/>
  <p:txStyles>
    <p:titleStyle>
      <a:lvl1pPr algn="l" defTabSz="914363" rtl="0" eaLnBrk="1" latinLnBrk="0" hangingPunct="1">
        <a:lnSpc>
          <a:spcPct val="90000"/>
        </a:lnSpc>
        <a:spcBef>
          <a:spcPct val="0"/>
        </a:spcBef>
        <a:buNone/>
        <a:defRPr lang="en-US" sz="4800" b="0" kern="1200" cap="none" spc="-200" baseline="0" dirty="0" smtClean="0">
          <a:ln w="3175">
            <a:noFill/>
          </a:ln>
          <a:solidFill>
            <a:schemeClr val="tx1">
              <a:alpha val="98824"/>
            </a:schemeClr>
          </a:solidFill>
          <a:effectLst/>
          <a:latin typeface="+mn-lt"/>
          <a:ea typeface="+mn-ea"/>
          <a:cs typeface="Arial" charset="0"/>
        </a:defRPr>
      </a:lvl1pPr>
    </p:titleStyle>
    <p:bodyStyle>
      <a:lvl1pPr marL="460375" indent="-460375" algn="l" defTabSz="914363" rtl="0" eaLnBrk="1" latinLnBrk="0" hangingPunct="1">
        <a:lnSpc>
          <a:spcPct val="90000"/>
        </a:lnSpc>
        <a:spcBef>
          <a:spcPct val="20000"/>
        </a:spcBef>
        <a:buClr>
          <a:srgbClr val="00DCFF"/>
        </a:buClr>
        <a:buSzPct val="90000"/>
        <a:buFont typeface="Arial" pitchFamily="34" charset="0"/>
        <a:buChar char="•"/>
        <a:defRPr sz="2400" kern="1200">
          <a:solidFill>
            <a:schemeClr val="tx1">
              <a:lumMod val="75000"/>
              <a:lumOff val="25000"/>
              <a:alpha val="99000"/>
            </a:schemeClr>
          </a:solidFill>
          <a:latin typeface="+mn-lt"/>
          <a:ea typeface="+mn-ea"/>
          <a:cs typeface="+mn-cs"/>
        </a:defRPr>
      </a:lvl1pPr>
      <a:lvl2pPr marL="855663" indent="-395288" algn="l" defTabSz="914363" rtl="0" eaLnBrk="1" latinLnBrk="0" hangingPunct="1">
        <a:lnSpc>
          <a:spcPct val="90000"/>
        </a:lnSpc>
        <a:spcBef>
          <a:spcPct val="20000"/>
        </a:spcBef>
        <a:buClr>
          <a:srgbClr val="00DCFF"/>
        </a:buClr>
        <a:buSzPct val="90000"/>
        <a:buFont typeface="Arial" pitchFamily="34" charset="0"/>
        <a:buChar char="•"/>
        <a:defRPr sz="2000" kern="1200">
          <a:solidFill>
            <a:schemeClr val="tx1">
              <a:lumMod val="75000"/>
              <a:lumOff val="25000"/>
              <a:alpha val="99000"/>
            </a:schemeClr>
          </a:solidFill>
          <a:latin typeface="+mn-lt"/>
          <a:ea typeface="+mn-ea"/>
          <a:cs typeface="+mn-cs"/>
        </a:defRPr>
      </a:lvl2pPr>
      <a:lvl3pPr marL="1258888" indent="-403225" algn="l" defTabSz="914363" rtl="0" eaLnBrk="1" latinLnBrk="0" hangingPunct="1">
        <a:lnSpc>
          <a:spcPct val="90000"/>
        </a:lnSpc>
        <a:spcBef>
          <a:spcPct val="20000"/>
        </a:spcBef>
        <a:buClr>
          <a:srgbClr val="00DCFF"/>
        </a:buClr>
        <a:buSzPct val="90000"/>
        <a:buFont typeface="Arial" pitchFamily="34" charset="0"/>
        <a:buChar char="•"/>
        <a:defRPr sz="1800" kern="1200">
          <a:solidFill>
            <a:schemeClr val="tx1">
              <a:lumMod val="75000"/>
              <a:lumOff val="25000"/>
              <a:alpha val="99000"/>
            </a:schemeClr>
          </a:solidFill>
          <a:latin typeface="+mn-lt"/>
          <a:ea typeface="+mn-ea"/>
          <a:cs typeface="+mn-cs"/>
        </a:defRPr>
      </a:lvl3pPr>
      <a:lvl4pPr marL="1604963" indent="-346075" algn="l" defTabSz="914363" rtl="0" eaLnBrk="1" latinLnBrk="0" hangingPunct="1">
        <a:lnSpc>
          <a:spcPct val="90000"/>
        </a:lnSpc>
        <a:spcBef>
          <a:spcPct val="20000"/>
        </a:spcBef>
        <a:buClr>
          <a:srgbClr val="00DCFF"/>
        </a:buClr>
        <a:buSzPct val="90000"/>
        <a:buFont typeface="Arial" pitchFamily="34" charset="0"/>
        <a:buChar char="•"/>
        <a:defRPr sz="1600" kern="1200">
          <a:solidFill>
            <a:schemeClr val="tx1">
              <a:lumMod val="75000"/>
              <a:lumOff val="25000"/>
              <a:alpha val="99000"/>
            </a:schemeClr>
          </a:solidFill>
          <a:latin typeface="+mn-lt"/>
          <a:ea typeface="+mn-ea"/>
          <a:cs typeface="+mn-cs"/>
        </a:defRPr>
      </a:lvl4pPr>
      <a:lvl5pPr marL="1941513" indent="-336550" algn="l" defTabSz="914363" rtl="0" eaLnBrk="1" latinLnBrk="0" hangingPunct="1">
        <a:lnSpc>
          <a:spcPct val="90000"/>
        </a:lnSpc>
        <a:spcBef>
          <a:spcPct val="20000"/>
        </a:spcBef>
        <a:buClr>
          <a:srgbClr val="00DCFF"/>
        </a:buClr>
        <a:buSzPct val="90000"/>
        <a:buFont typeface="Arial" pitchFamily="34" charset="0"/>
        <a:buChar char="•"/>
        <a:defRPr sz="1600" kern="1200">
          <a:solidFill>
            <a:schemeClr val="tx1">
              <a:lumMod val="75000"/>
              <a:lumOff val="25000"/>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3660" y="196326"/>
            <a:ext cx="11149013" cy="1163637"/>
          </a:xfrm>
          <a:prstGeom prst="rect">
            <a:avLst/>
          </a:prstGeom>
        </p:spPr>
        <p:txBody>
          <a:bodyPr vert="horz" wrap="square" lIns="0" tIns="0" rIns="0" bIns="0" rtlCol="0" anchor="b" anchorCtr="0">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5177" y="1684476"/>
            <a:ext cx="11149012" cy="1551194"/>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09600" y="6356350"/>
            <a:ext cx="2843213"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solidFill>
                <a:srgbClr val="292929">
                  <a:tint val="75000"/>
                </a:srgbClr>
              </a:solidFill>
            </a:endParaRPr>
          </a:p>
        </p:txBody>
      </p:sp>
      <p:sp>
        <p:nvSpPr>
          <p:cNvPr id="5" name="Footer Placeholder 4"/>
          <p:cNvSpPr>
            <a:spLocks noGrp="1"/>
          </p:cNvSpPr>
          <p:nvPr>
            <p:ph type="ftr" sz="quarter" idx="3"/>
          </p:nvPr>
        </p:nvSpPr>
        <p:spPr>
          <a:xfrm>
            <a:off x="4164013"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solidFill>
                  <a:srgbClr val="292929">
                    <a:tint val="75000"/>
                  </a:srgbClr>
                </a:solidFill>
              </a:rPr>
              <a:t>Microsoft Confidential</a:t>
            </a:r>
            <a:endParaRPr lang="en-US" dirty="0">
              <a:solidFill>
                <a:srgbClr val="292929">
                  <a:tint val="75000"/>
                </a:srgbClr>
              </a:solidFill>
            </a:endParaRPr>
          </a:p>
        </p:txBody>
      </p:sp>
      <p:sp>
        <p:nvSpPr>
          <p:cNvPr id="6" name="Slide Number Placeholder 5"/>
          <p:cNvSpPr>
            <a:spLocks noGrp="1"/>
          </p:cNvSpPr>
          <p:nvPr>
            <p:ph type="sldNum" sz="quarter" idx="4"/>
          </p:nvPr>
        </p:nvSpPr>
        <p:spPr>
          <a:xfrm>
            <a:off x="8736013" y="6356350"/>
            <a:ext cx="2843212"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E93C5E-8C73-40BE-A170-FB184A3270C1}" type="slidenum">
              <a:rPr lang="en-US" smtClean="0">
                <a:solidFill>
                  <a:srgbClr val="292929">
                    <a:tint val="75000"/>
                  </a:srgbClr>
                </a:solidFill>
              </a:rPr>
              <a:pPr/>
              <a:t>‹#›</a:t>
            </a:fld>
            <a:endParaRPr lang="en-US" dirty="0">
              <a:solidFill>
                <a:srgbClr val="292929">
                  <a:tint val="75000"/>
                </a:srgbClr>
              </a:solidFill>
            </a:endParaRPr>
          </a:p>
        </p:txBody>
      </p:sp>
    </p:spTree>
    <p:extLst>
      <p:ext uri="{BB962C8B-B14F-4D97-AF65-F5344CB8AC3E}">
        <p14:creationId xmlns:p14="http://schemas.microsoft.com/office/powerpoint/2010/main" val="2423203991"/>
      </p:ext>
    </p:extLst>
  </p:cSld>
  <p:clrMap bg1="lt1" tx1="dk1" bg2="lt2" tx2="dk2" accent1="accent1" accent2="accent2" accent3="accent3" accent4="accent4" accent5="accent5" accent6="accent6" hlink="hlink" folHlink="folHlink"/>
  <p:sldLayoutIdLst>
    <p:sldLayoutId id="2147484115" r:id="rId1"/>
    <p:sldLayoutId id="2147484116" r:id="rId2"/>
    <p:sldLayoutId id="2147484117" r:id="rId3"/>
    <p:sldLayoutId id="2147484118" r:id="rId4"/>
    <p:sldLayoutId id="2147484119" r:id="rId5"/>
    <p:sldLayoutId id="2147484120" r:id="rId6"/>
    <p:sldLayoutId id="2147484121" r:id="rId7"/>
    <p:sldLayoutId id="2147484122" r:id="rId8"/>
    <p:sldLayoutId id="2147484123" r:id="rId9"/>
    <p:sldLayoutId id="2147484124" r:id="rId10"/>
    <p:sldLayoutId id="2147484125" r:id="rId11"/>
    <p:sldLayoutId id="2147484126" r:id="rId12"/>
  </p:sldLayoutIdLst>
  <p:transition>
    <p:fade/>
  </p:transition>
  <p:timing>
    <p:tnLst>
      <p:par>
        <p:cTn id="1" dur="indefinite" restart="never" nodeType="tmRoot"/>
      </p:par>
    </p:tnLst>
  </p:timing>
  <p:hf hdr="0" dt="0"/>
  <p:txStyles>
    <p:titleStyle>
      <a:lvl1pPr algn="l" defTabSz="914363" rtl="0" eaLnBrk="1" latinLnBrk="0" hangingPunct="1">
        <a:lnSpc>
          <a:spcPct val="90000"/>
        </a:lnSpc>
        <a:spcBef>
          <a:spcPct val="0"/>
        </a:spcBef>
        <a:buNone/>
        <a:defRPr lang="en-US" sz="4800" b="0" kern="1200" cap="none" spc="-200" baseline="0" dirty="0" smtClean="0">
          <a:ln w="3175">
            <a:noFill/>
          </a:ln>
          <a:solidFill>
            <a:schemeClr val="tx1">
              <a:alpha val="98824"/>
            </a:schemeClr>
          </a:solidFill>
          <a:effectLst/>
          <a:latin typeface="+mn-lt"/>
          <a:ea typeface="+mn-ea"/>
          <a:cs typeface="Arial" charset="0"/>
        </a:defRPr>
      </a:lvl1pPr>
    </p:titleStyle>
    <p:bodyStyle>
      <a:lvl1pPr marL="460375" indent="-460375" algn="l" defTabSz="914363" rtl="0" eaLnBrk="1" latinLnBrk="0" hangingPunct="1">
        <a:lnSpc>
          <a:spcPct val="90000"/>
        </a:lnSpc>
        <a:spcBef>
          <a:spcPct val="20000"/>
        </a:spcBef>
        <a:buClr>
          <a:srgbClr val="00DCFF"/>
        </a:buClr>
        <a:buSzPct val="90000"/>
        <a:buFont typeface="Arial" pitchFamily="34" charset="0"/>
        <a:buChar char="•"/>
        <a:defRPr sz="2400" kern="1200">
          <a:solidFill>
            <a:schemeClr val="tx1">
              <a:lumMod val="75000"/>
              <a:lumOff val="25000"/>
              <a:alpha val="99000"/>
            </a:schemeClr>
          </a:solidFill>
          <a:latin typeface="+mn-lt"/>
          <a:ea typeface="+mn-ea"/>
          <a:cs typeface="+mn-cs"/>
        </a:defRPr>
      </a:lvl1pPr>
      <a:lvl2pPr marL="855663" indent="-395288" algn="l" defTabSz="914363" rtl="0" eaLnBrk="1" latinLnBrk="0" hangingPunct="1">
        <a:lnSpc>
          <a:spcPct val="90000"/>
        </a:lnSpc>
        <a:spcBef>
          <a:spcPct val="20000"/>
        </a:spcBef>
        <a:buClr>
          <a:srgbClr val="00DCFF"/>
        </a:buClr>
        <a:buSzPct val="90000"/>
        <a:buFont typeface="Arial" pitchFamily="34" charset="0"/>
        <a:buChar char="•"/>
        <a:defRPr sz="2000" kern="1200">
          <a:solidFill>
            <a:schemeClr val="tx1">
              <a:lumMod val="75000"/>
              <a:lumOff val="25000"/>
              <a:alpha val="99000"/>
            </a:schemeClr>
          </a:solidFill>
          <a:latin typeface="+mn-lt"/>
          <a:ea typeface="+mn-ea"/>
          <a:cs typeface="+mn-cs"/>
        </a:defRPr>
      </a:lvl2pPr>
      <a:lvl3pPr marL="1258888" indent="-403225" algn="l" defTabSz="914363" rtl="0" eaLnBrk="1" latinLnBrk="0" hangingPunct="1">
        <a:lnSpc>
          <a:spcPct val="90000"/>
        </a:lnSpc>
        <a:spcBef>
          <a:spcPct val="20000"/>
        </a:spcBef>
        <a:buClr>
          <a:srgbClr val="00DCFF"/>
        </a:buClr>
        <a:buSzPct val="90000"/>
        <a:buFont typeface="Arial" pitchFamily="34" charset="0"/>
        <a:buChar char="•"/>
        <a:defRPr sz="1800" kern="1200">
          <a:solidFill>
            <a:schemeClr val="tx1">
              <a:lumMod val="75000"/>
              <a:lumOff val="25000"/>
              <a:alpha val="99000"/>
            </a:schemeClr>
          </a:solidFill>
          <a:latin typeface="+mn-lt"/>
          <a:ea typeface="+mn-ea"/>
          <a:cs typeface="+mn-cs"/>
        </a:defRPr>
      </a:lvl3pPr>
      <a:lvl4pPr marL="1604963" indent="-346075" algn="l" defTabSz="914363" rtl="0" eaLnBrk="1" latinLnBrk="0" hangingPunct="1">
        <a:lnSpc>
          <a:spcPct val="90000"/>
        </a:lnSpc>
        <a:spcBef>
          <a:spcPct val="20000"/>
        </a:spcBef>
        <a:buClr>
          <a:srgbClr val="00DCFF"/>
        </a:buClr>
        <a:buSzPct val="90000"/>
        <a:buFont typeface="Arial" pitchFamily="34" charset="0"/>
        <a:buChar char="•"/>
        <a:defRPr sz="1600" kern="1200">
          <a:solidFill>
            <a:schemeClr val="tx1">
              <a:lumMod val="75000"/>
              <a:lumOff val="25000"/>
              <a:alpha val="99000"/>
            </a:schemeClr>
          </a:solidFill>
          <a:latin typeface="+mn-lt"/>
          <a:ea typeface="+mn-ea"/>
          <a:cs typeface="+mn-cs"/>
        </a:defRPr>
      </a:lvl4pPr>
      <a:lvl5pPr marL="1941513" indent="-336550" algn="l" defTabSz="914363" rtl="0" eaLnBrk="1" latinLnBrk="0" hangingPunct="1">
        <a:lnSpc>
          <a:spcPct val="90000"/>
        </a:lnSpc>
        <a:spcBef>
          <a:spcPct val="20000"/>
        </a:spcBef>
        <a:buClr>
          <a:srgbClr val="00DCFF"/>
        </a:buClr>
        <a:buSzPct val="90000"/>
        <a:buFont typeface="Arial" pitchFamily="34" charset="0"/>
        <a:buChar char="•"/>
        <a:defRPr sz="1600" kern="1200">
          <a:solidFill>
            <a:schemeClr val="tx1">
              <a:lumMod val="75000"/>
              <a:lumOff val="25000"/>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upload.wikimedia.org/wikipedia/commons/4/44/AlanCooper.jpg" TargetMode="Externa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upload.wikimedia.org/wikipedia/commons/0/09/BEich.jpg" TargetMode="Externa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upload.wikimedia.org/wikipedia/commons/d/da/BjarneStroustrup.jpg" TargetMode="Externa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upload.wikimedia.org/wikipedia/commons/e/ef/Anders_Hejlsberg.jpg" TargetMode="Externa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Platform for Metro </a:t>
            </a:r>
            <a:r>
              <a:rPr lang="en-US" dirty="0"/>
              <a:t>S</a:t>
            </a:r>
            <a:r>
              <a:rPr lang="en-US" dirty="0" smtClean="0"/>
              <a:t>tyle Apps</a:t>
            </a:r>
            <a:endParaRPr lang="en-US" dirty="0"/>
          </a:p>
        </p:txBody>
      </p:sp>
      <p:sp>
        <p:nvSpPr>
          <p:cNvPr id="3" name="Subtitle 2"/>
          <p:cNvSpPr>
            <a:spLocks noGrp="1"/>
          </p:cNvSpPr>
          <p:nvPr>
            <p:ph type="body" sz="quarter" idx="12"/>
          </p:nvPr>
        </p:nvSpPr>
        <p:spPr>
          <a:xfrm>
            <a:off x="978694" y="3425825"/>
            <a:ext cx="10237787" cy="498598"/>
          </a:xfrm>
        </p:spPr>
        <p:txBody>
          <a:bodyPr/>
          <a:lstStyle/>
          <a:p>
            <a:r>
              <a:rPr lang="en-US" b="1" dirty="0" smtClean="0">
                <a:latin typeface="+mj-lt"/>
              </a:rPr>
              <a:t>John Lam</a:t>
            </a:r>
          </a:p>
          <a:p>
            <a:r>
              <a:rPr lang="en-US" b="1" dirty="0" smtClean="0"/>
              <a:t>Principal Program Manager Lead</a:t>
            </a:r>
          </a:p>
          <a:p>
            <a:r>
              <a:rPr lang="en-US" b="1" dirty="0" smtClean="0"/>
              <a:t>Microsoft </a:t>
            </a:r>
            <a:endParaRPr lang="en-US" dirty="0"/>
          </a:p>
        </p:txBody>
      </p:sp>
    </p:spTree>
    <p:extLst>
      <p:ext uri="{BB962C8B-B14F-4D97-AF65-F5344CB8AC3E}">
        <p14:creationId xmlns:p14="http://schemas.microsoft.com/office/powerpoint/2010/main" val="14201812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440575" y="976496"/>
            <a:ext cx="5469774" cy="2656165"/>
          </a:xfrm>
          <a:prstGeom prst="rect">
            <a:avLst/>
          </a:prstGeom>
          <a:solidFill>
            <a:srgbClr val="F2F2F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solidFill>
            </a:endParaRPr>
          </a:p>
        </p:txBody>
      </p:sp>
      <p:sp>
        <p:nvSpPr>
          <p:cNvPr id="2" name="Title 1"/>
          <p:cNvSpPr>
            <a:spLocks noGrp="1"/>
          </p:cNvSpPr>
          <p:nvPr>
            <p:ph type="title"/>
          </p:nvPr>
        </p:nvSpPr>
        <p:spPr>
          <a:xfrm>
            <a:off x="519112" y="228600"/>
            <a:ext cx="11149013" cy="747897"/>
          </a:xfrm>
        </p:spPr>
        <p:txBody>
          <a:bodyPr/>
          <a:lstStyle/>
          <a:p>
            <a:r>
              <a:rPr lang="en-US" dirty="0" smtClean="0"/>
              <a:t>Windows reimagined</a:t>
            </a:r>
            <a:endParaRPr lang="en-US" dirty="0"/>
          </a:p>
        </p:txBody>
      </p:sp>
      <p:sp>
        <p:nvSpPr>
          <p:cNvPr id="4" name="Rectangle 3"/>
          <p:cNvSpPr/>
          <p:nvPr/>
        </p:nvSpPr>
        <p:spPr bwMode="auto">
          <a:xfrm>
            <a:off x="6259483" y="3817510"/>
            <a:ext cx="5469773" cy="2743200"/>
          </a:xfrm>
          <a:prstGeom prst="rect">
            <a:avLst/>
          </a:prstGeom>
          <a:solidFill>
            <a:srgbClr val="F2F2F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solidFill>
            </a:endParaRPr>
          </a:p>
        </p:txBody>
      </p:sp>
      <p:pic>
        <p:nvPicPr>
          <p:cNvPr id="5" name="Picture 5" descr="\\tkzaw-pro-19\MyDocs4\bethomps\My Documents\Win 8 Decks\Small Pictures\Slide4-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03214" y="4778375"/>
            <a:ext cx="3011488" cy="143192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bwMode="auto">
          <a:xfrm>
            <a:off x="440575" y="3817510"/>
            <a:ext cx="5469774" cy="2743200"/>
          </a:xfrm>
          <a:prstGeom prst="rect">
            <a:avLst/>
          </a:prstGeom>
          <a:solidFill>
            <a:srgbClr val="F2F2F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solidFill>
            </a:endParaRPr>
          </a:p>
        </p:txBody>
      </p:sp>
      <p:pic>
        <p:nvPicPr>
          <p:cNvPr id="7" name="Picture 4" descr="\\tkzaw-pro-19\MyDocs4\bethomps\My Documents\Win 8 Decks\Small Pictures\Slide4-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9034" y="4537934"/>
            <a:ext cx="3071812" cy="185261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bwMode="auto">
          <a:xfrm>
            <a:off x="6259484" y="976496"/>
            <a:ext cx="5469773" cy="2656165"/>
          </a:xfrm>
          <a:prstGeom prst="rect">
            <a:avLst/>
          </a:prstGeom>
          <a:solidFill>
            <a:srgbClr val="F2F2F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solidFill>
            </a:endParaRPr>
          </a:p>
        </p:txBody>
      </p:sp>
      <p:pic>
        <p:nvPicPr>
          <p:cNvPr id="9" name="Picture 3" descr="\\tkzaw-pro-19\MyDocs4\bethomps\My Documents\Win 8 Decks\Small Pictures\Slide4-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7137" y="1884286"/>
            <a:ext cx="5272088" cy="126841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tkzaw-pro-19\MyDocs4\bethomps\My Documents\Win 8 Decks\Small Pictures\Slide4-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35384" y="1706119"/>
            <a:ext cx="3065462" cy="1719263"/>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
          <p:cNvSpPr txBox="1">
            <a:spLocks/>
          </p:cNvSpPr>
          <p:nvPr/>
        </p:nvSpPr>
        <p:spPr>
          <a:xfrm>
            <a:off x="597693" y="1092957"/>
            <a:ext cx="5212903" cy="7478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solidFill>
                  <a:schemeClr val="bg2">
                    <a:alpha val="99000"/>
                  </a:schemeClr>
                </a:solidFill>
                <a:effectLst/>
                <a:latin typeface="+mj-lt"/>
                <a:ea typeface="+mn-ea"/>
                <a:cs typeface="Arial" charset="0"/>
              </a:defRPr>
            </a:lvl1pPr>
          </a:lstStyle>
          <a:p>
            <a:r>
              <a:rPr lang="en-US" sz="1800" spc="0" dirty="0" smtClean="0">
                <a:solidFill>
                  <a:schemeClr val="bg1">
                    <a:lumMod val="50000"/>
                    <a:lumOff val="50000"/>
                  </a:schemeClr>
                </a:solidFill>
                <a:latin typeface="+mn-lt"/>
                <a:cs typeface="Segoe UI" pitchFamily="34" charset="0"/>
              </a:rPr>
              <a:t>A new Metro style UI where </a:t>
            </a:r>
            <a:r>
              <a:rPr lang="en-US" sz="1800" b="1" spc="0" dirty="0" smtClean="0">
                <a:solidFill>
                  <a:schemeClr val="bg1">
                    <a:lumMod val="50000"/>
                    <a:lumOff val="50000"/>
                  </a:schemeClr>
                </a:solidFill>
                <a:latin typeface="+mn-lt"/>
                <a:cs typeface="Segoe UI" pitchFamily="34" charset="0"/>
              </a:rPr>
              <a:t>touch is a first-class citizen </a:t>
            </a:r>
            <a:r>
              <a:rPr lang="en-US" sz="1800" spc="0" dirty="0" smtClean="0">
                <a:solidFill>
                  <a:schemeClr val="bg1">
                    <a:lumMod val="50000"/>
                    <a:lumOff val="50000"/>
                  </a:schemeClr>
                </a:solidFill>
                <a:latin typeface="+mn-lt"/>
                <a:cs typeface="Segoe UI" pitchFamily="34" charset="0"/>
              </a:rPr>
              <a:t>along </a:t>
            </a:r>
            <a:r>
              <a:rPr lang="en-US" sz="1800" spc="0" dirty="0" smtClean="0">
                <a:solidFill>
                  <a:schemeClr val="bg1">
                    <a:lumMod val="50000"/>
                    <a:lumOff val="50000"/>
                  </a:schemeClr>
                </a:solidFill>
                <a:latin typeface="+mn-lt"/>
              </a:rPr>
              <a:t>with full mouse-and-keyboard support</a:t>
            </a:r>
            <a:endParaRPr lang="en-US" sz="1800" spc="0" dirty="0">
              <a:solidFill>
                <a:schemeClr val="bg1">
                  <a:lumMod val="50000"/>
                  <a:lumOff val="50000"/>
                </a:schemeClr>
              </a:solidFill>
              <a:latin typeface="+mn-lt"/>
            </a:endParaRPr>
          </a:p>
        </p:txBody>
      </p:sp>
      <p:sp>
        <p:nvSpPr>
          <p:cNvPr id="13" name="Title 1"/>
          <p:cNvSpPr txBox="1">
            <a:spLocks/>
          </p:cNvSpPr>
          <p:nvPr/>
        </p:nvSpPr>
        <p:spPr>
          <a:xfrm>
            <a:off x="6377586" y="3865780"/>
            <a:ext cx="5495500" cy="672154"/>
          </a:xfrm>
          <a:prstGeom prst="rect">
            <a:avLst/>
          </a:prstGeom>
        </p:spPr>
        <p:txBody>
          <a:bodyPr vert="horz" wrap="square" lIns="0" tIns="0" rIns="0" bIns="0" rtlCol="0" anchor="t" anchorCtr="0">
            <a:noAutofit/>
          </a:bodyPr>
          <a:lstStyle>
            <a:lvl1pPr algn="l" defTabSz="914363" rtl="0" eaLnBrk="1" latinLnBrk="0" hangingPunct="1">
              <a:lnSpc>
                <a:spcPct val="90000"/>
              </a:lnSpc>
              <a:spcBef>
                <a:spcPct val="0"/>
              </a:spcBef>
              <a:buNone/>
              <a:defRPr lang="en-US" sz="4800" b="0" kern="1200" cap="none" spc="-200" baseline="0">
                <a:ln w="3175">
                  <a:noFill/>
                </a:ln>
                <a:solidFill>
                  <a:schemeClr val="tx1">
                    <a:alpha val="98824"/>
                  </a:schemeClr>
                </a:solidFill>
                <a:effectLst/>
                <a:latin typeface="+mn-lt"/>
                <a:ea typeface="+mn-ea"/>
                <a:cs typeface="Arial" charset="0"/>
              </a:defRPr>
            </a:lvl1pPr>
          </a:lstStyle>
          <a:p>
            <a:r>
              <a:rPr sz="1800" b="1" spc="0" dirty="0">
                <a:solidFill>
                  <a:schemeClr val="bg1">
                    <a:lumMod val="50000"/>
                    <a:lumOff val="50000"/>
                  </a:schemeClr>
                </a:solidFill>
                <a:cs typeface="Segoe UI" pitchFamily="34" charset="0"/>
              </a:rPr>
              <a:t>New development models </a:t>
            </a:r>
            <a:r>
              <a:rPr sz="1800" spc="0" dirty="0">
                <a:solidFill>
                  <a:schemeClr val="bg1">
                    <a:lumMod val="50000"/>
                    <a:lumOff val="50000"/>
                  </a:schemeClr>
                </a:solidFill>
              </a:rPr>
              <a:t>built on </a:t>
            </a:r>
            <a:r>
              <a:rPr sz="1800" spc="0" dirty="0" err="1" smtClean="0">
                <a:solidFill>
                  <a:schemeClr val="bg1">
                    <a:lumMod val="50000"/>
                    <a:lumOff val="50000"/>
                  </a:schemeClr>
                </a:solidFill>
              </a:rPr>
              <a:t>WinRT</a:t>
            </a:r>
            <a:r>
              <a:rPr sz="1800" spc="0" dirty="0">
                <a:solidFill>
                  <a:schemeClr val="bg1">
                    <a:lumMod val="50000"/>
                    <a:lumOff val="50000"/>
                  </a:schemeClr>
                </a:solidFill>
              </a:rPr>
              <a:t>, including native support for HTML/CSS/JS, C#/XAML, </a:t>
            </a:r>
            <a:r>
              <a:rPr sz="1800" spc="-300" dirty="0">
                <a:solidFill>
                  <a:schemeClr val="bg1">
                    <a:lumMod val="50000"/>
                    <a:lumOff val="50000"/>
                  </a:schemeClr>
                </a:solidFill>
              </a:rPr>
              <a:t>C++</a:t>
            </a:r>
            <a:r>
              <a:rPr sz="1800" spc="0" dirty="0">
                <a:solidFill>
                  <a:schemeClr val="bg1">
                    <a:lumMod val="50000"/>
                    <a:lumOff val="50000"/>
                  </a:schemeClr>
                </a:solidFill>
              </a:rPr>
              <a:t>/DirectX</a:t>
            </a:r>
          </a:p>
        </p:txBody>
      </p:sp>
      <p:sp>
        <p:nvSpPr>
          <p:cNvPr id="14" name="Title 1"/>
          <p:cNvSpPr txBox="1">
            <a:spLocks/>
          </p:cNvSpPr>
          <p:nvPr/>
        </p:nvSpPr>
        <p:spPr>
          <a:xfrm>
            <a:off x="6377586" y="1092957"/>
            <a:ext cx="5495500" cy="672154"/>
          </a:xfrm>
          <a:prstGeom prst="rect">
            <a:avLst/>
          </a:prstGeom>
        </p:spPr>
        <p:txBody>
          <a:bodyPr vert="horz" wrap="square" lIns="0" tIns="0" rIns="0" bIns="0" rtlCol="0" anchor="t" anchorCtr="0">
            <a:noAutofit/>
          </a:bodyPr>
          <a:lstStyle>
            <a:lvl1pPr algn="l" defTabSz="914363" rtl="0" eaLnBrk="1" latinLnBrk="0" hangingPunct="1">
              <a:lnSpc>
                <a:spcPct val="90000"/>
              </a:lnSpc>
              <a:spcBef>
                <a:spcPct val="0"/>
              </a:spcBef>
              <a:buNone/>
              <a:defRPr lang="en-US" sz="4800" b="0" kern="1200" cap="none" spc="-200" baseline="0">
                <a:ln w="3175">
                  <a:noFill/>
                </a:ln>
                <a:solidFill>
                  <a:schemeClr val="tx1">
                    <a:alpha val="98824"/>
                  </a:schemeClr>
                </a:solidFill>
                <a:effectLst/>
                <a:latin typeface="+mn-lt"/>
                <a:ea typeface="+mn-ea"/>
                <a:cs typeface="Arial" charset="0"/>
              </a:defRPr>
            </a:lvl1pPr>
          </a:lstStyle>
          <a:p>
            <a:r>
              <a:rPr sz="1800" spc="0" dirty="0" smtClean="0">
                <a:solidFill>
                  <a:schemeClr val="bg1">
                    <a:lumMod val="50000"/>
                    <a:lumOff val="50000"/>
                  </a:schemeClr>
                </a:solidFill>
                <a:cs typeface="Segoe UI" pitchFamily="34" charset="0"/>
              </a:rPr>
              <a:t>Designed from the chipset up for </a:t>
            </a:r>
            <a:r>
              <a:rPr sz="1800" b="1" spc="0" dirty="0">
                <a:solidFill>
                  <a:schemeClr val="bg1">
                    <a:lumMod val="50000"/>
                    <a:lumOff val="50000"/>
                  </a:schemeClr>
                </a:solidFill>
                <a:cs typeface="Segoe UI" pitchFamily="34" charset="0"/>
              </a:rPr>
              <a:t>m</a:t>
            </a:r>
            <a:r>
              <a:rPr sz="1800" b="1" spc="0" dirty="0" smtClean="0">
                <a:solidFill>
                  <a:schemeClr val="bg1">
                    <a:lumMod val="50000"/>
                    <a:lumOff val="50000"/>
                  </a:schemeClr>
                </a:solidFill>
                <a:cs typeface="Segoe UI" pitchFamily="34" charset="0"/>
              </a:rPr>
              <a:t>ultiple form-factors</a:t>
            </a:r>
            <a:r>
              <a:rPr sz="1800" spc="0" dirty="0">
                <a:solidFill>
                  <a:schemeClr val="bg1">
                    <a:lumMod val="50000"/>
                    <a:lumOff val="50000"/>
                  </a:schemeClr>
                </a:solidFill>
              </a:rPr>
              <a:t> </a:t>
            </a:r>
            <a:r>
              <a:rPr sz="1800" spc="0" dirty="0" smtClean="0">
                <a:solidFill>
                  <a:schemeClr val="bg1">
                    <a:lumMod val="50000"/>
                    <a:lumOff val="50000"/>
                  </a:schemeClr>
                </a:solidFill>
              </a:rPr>
              <a:t>– tablets, laptops, desktops &amp; all-in-ones</a:t>
            </a:r>
            <a:endParaRPr sz="1800" spc="0" dirty="0">
              <a:solidFill>
                <a:schemeClr val="bg1">
                  <a:lumMod val="50000"/>
                  <a:lumOff val="50000"/>
                </a:schemeClr>
              </a:solidFill>
            </a:endParaRPr>
          </a:p>
        </p:txBody>
      </p:sp>
      <p:sp>
        <p:nvSpPr>
          <p:cNvPr id="15" name="TextBox 14"/>
          <p:cNvSpPr txBox="1"/>
          <p:nvPr/>
        </p:nvSpPr>
        <p:spPr>
          <a:xfrm>
            <a:off x="602457" y="3865780"/>
            <a:ext cx="5208140" cy="553998"/>
          </a:xfrm>
          <a:prstGeom prst="rect">
            <a:avLst/>
          </a:prstGeom>
          <a:noFill/>
        </p:spPr>
        <p:txBody>
          <a:bodyPr wrap="square" lIns="0" tIns="0" rIns="0" bIns="0" rtlCol="0">
            <a:spAutoFit/>
          </a:bodyPr>
          <a:lstStyle/>
          <a:p>
            <a:r>
              <a:rPr lang="en-US" dirty="0" smtClean="0">
                <a:solidFill>
                  <a:schemeClr val="bg1">
                    <a:lumMod val="50000"/>
                    <a:lumOff val="50000"/>
                  </a:schemeClr>
                </a:solidFill>
              </a:rPr>
              <a:t>The </a:t>
            </a:r>
            <a:r>
              <a:rPr lang="en-US" b="1" dirty="0" smtClean="0">
                <a:solidFill>
                  <a:schemeClr val="bg1">
                    <a:lumMod val="50000"/>
                    <a:lumOff val="50000"/>
                  </a:schemeClr>
                </a:solidFill>
                <a:cs typeface="Segoe UI" pitchFamily="34" charset="0"/>
              </a:rPr>
              <a:t>Windows Store on every device </a:t>
            </a:r>
            <a:r>
              <a:rPr lang="en-US" dirty="0" smtClean="0">
                <a:solidFill>
                  <a:schemeClr val="bg1">
                    <a:lumMod val="50000"/>
                    <a:lumOff val="50000"/>
                  </a:schemeClr>
                </a:solidFill>
              </a:rPr>
              <a:t>with a full commerce platform and flexibility</a:t>
            </a:r>
          </a:p>
        </p:txBody>
      </p:sp>
    </p:spTree>
    <p:extLst>
      <p:ext uri="{BB962C8B-B14F-4D97-AF65-F5344CB8AC3E}">
        <p14:creationId xmlns:p14="http://schemas.microsoft.com/office/powerpoint/2010/main" val="17503178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Windows 8 Platform</a:t>
            </a:r>
          </a:p>
        </p:txBody>
      </p:sp>
      <p:sp>
        <p:nvSpPr>
          <p:cNvPr id="26" name="Rectangle 25"/>
          <p:cNvSpPr/>
          <p:nvPr/>
        </p:nvSpPr>
        <p:spPr>
          <a:xfrm>
            <a:off x="1828354" y="1456316"/>
            <a:ext cx="6352282" cy="631772"/>
          </a:xfrm>
          <a:prstGeom prst="rect">
            <a:avLst/>
          </a:prstGeom>
          <a:solidFill>
            <a:schemeClr val="bg2">
              <a:lumMod val="50000"/>
            </a:schemeClr>
          </a:solidFill>
          <a:ln>
            <a:noFill/>
          </a:ln>
        </p:spPr>
        <p:style>
          <a:lnRef idx="2">
            <a:schemeClr val="accent1"/>
          </a:lnRef>
          <a:fillRef idx="1">
            <a:schemeClr val="lt1"/>
          </a:fillRef>
          <a:effectRef idx="0">
            <a:schemeClr val="accent1"/>
          </a:effectRef>
          <a:fontRef idx="minor">
            <a:schemeClr val="dk1"/>
          </a:fontRef>
        </p:style>
        <p:txBody>
          <a:bodyPr lIns="121725" tIns="60862" rIns="121725" bIns="60862" rtlCol="0" anchor="ctr"/>
          <a:lstStyle/>
          <a:p>
            <a:pPr algn="ctr"/>
            <a:r>
              <a:rPr lang="en-US" sz="2800" dirty="0" smtClean="0">
                <a:solidFill>
                  <a:schemeClr val="tx1">
                    <a:alpha val="99000"/>
                  </a:schemeClr>
                </a:solidFill>
              </a:rPr>
              <a:t>Metro style Apps</a:t>
            </a:r>
            <a:endParaRPr lang="en-US" sz="2800" dirty="0">
              <a:solidFill>
                <a:schemeClr val="tx1">
                  <a:alpha val="99000"/>
                </a:schemeClr>
              </a:solidFill>
            </a:endParaRPr>
          </a:p>
        </p:txBody>
      </p:sp>
      <p:grpSp>
        <p:nvGrpSpPr>
          <p:cNvPr id="6" name="Group 5"/>
          <p:cNvGrpSpPr/>
          <p:nvPr/>
        </p:nvGrpSpPr>
        <p:grpSpPr>
          <a:xfrm>
            <a:off x="8252771" y="1456316"/>
            <a:ext cx="2921359" cy="4232716"/>
            <a:chOff x="8252771" y="1456316"/>
            <a:chExt cx="2921359" cy="4232716"/>
          </a:xfrm>
        </p:grpSpPr>
        <p:sp>
          <p:nvSpPr>
            <p:cNvPr id="40" name="Rectangle 39"/>
            <p:cNvSpPr/>
            <p:nvPr/>
          </p:nvSpPr>
          <p:spPr>
            <a:xfrm>
              <a:off x="8252771" y="2171232"/>
              <a:ext cx="1066324" cy="2814029"/>
            </a:xfrm>
            <a:prstGeom prst="rect">
              <a:avLst/>
            </a:prstGeom>
            <a:solidFill>
              <a:schemeClr val="bg2"/>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2000" dirty="0" smtClean="0">
                  <a:solidFill>
                    <a:schemeClr val="tx1">
                      <a:alpha val="99000"/>
                    </a:schemeClr>
                  </a:solidFill>
                </a:rPr>
                <a:t>HTML</a:t>
              </a:r>
              <a:endParaRPr lang="en-US" dirty="0">
                <a:solidFill>
                  <a:schemeClr val="tx1">
                    <a:alpha val="99000"/>
                  </a:schemeClr>
                </a:solidFill>
              </a:endParaRPr>
            </a:p>
            <a:p>
              <a:pPr algn="ctr"/>
              <a:r>
                <a:rPr lang="en-US" sz="1400" dirty="0" smtClean="0">
                  <a:solidFill>
                    <a:schemeClr val="tx1">
                      <a:alpha val="99000"/>
                    </a:schemeClr>
                  </a:solidFill>
                </a:rPr>
                <a:t>JavaScript</a:t>
              </a:r>
              <a:endParaRPr lang="en-US" sz="1200" dirty="0" smtClean="0">
                <a:solidFill>
                  <a:schemeClr val="tx1">
                    <a:alpha val="99000"/>
                  </a:schemeClr>
                </a:solidFill>
              </a:endParaRPr>
            </a:p>
          </p:txBody>
        </p:sp>
        <p:sp>
          <p:nvSpPr>
            <p:cNvPr id="53" name="Rectangle 52"/>
            <p:cNvSpPr/>
            <p:nvPr/>
          </p:nvSpPr>
          <p:spPr>
            <a:xfrm>
              <a:off x="10461461" y="2171232"/>
              <a:ext cx="707326" cy="2814028"/>
            </a:xfrm>
            <a:prstGeom prst="rect">
              <a:avLst/>
            </a:prstGeom>
            <a:solidFill>
              <a:schemeClr val="bg2"/>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endParaRPr lang="en-US" sz="2400" dirty="0">
                <a:solidFill>
                  <a:schemeClr val="tx1">
                    <a:alpha val="99000"/>
                  </a:schemeClr>
                </a:solidFill>
              </a:endParaRPr>
            </a:p>
          </p:txBody>
        </p:sp>
        <p:sp>
          <p:nvSpPr>
            <p:cNvPr id="54" name="Rectangle 53"/>
            <p:cNvSpPr/>
            <p:nvPr/>
          </p:nvSpPr>
          <p:spPr>
            <a:xfrm>
              <a:off x="9397076" y="2175777"/>
              <a:ext cx="996180" cy="2809483"/>
            </a:xfrm>
            <a:prstGeom prst="rect">
              <a:avLst/>
            </a:prstGeom>
            <a:solidFill>
              <a:schemeClr val="bg2"/>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endParaRPr lang="en-US" sz="2400" dirty="0" smtClean="0">
                <a:solidFill>
                  <a:schemeClr val="tx1">
                    <a:alpha val="99000"/>
                  </a:schemeClr>
                </a:solidFill>
              </a:endParaRPr>
            </a:p>
          </p:txBody>
        </p:sp>
        <p:sp>
          <p:nvSpPr>
            <p:cNvPr id="55" name="TextBox 54"/>
            <p:cNvSpPr txBox="1"/>
            <p:nvPr/>
          </p:nvSpPr>
          <p:spPr>
            <a:xfrm>
              <a:off x="9499878" y="3272742"/>
              <a:ext cx="790576" cy="615553"/>
            </a:xfrm>
            <a:prstGeom prst="rect">
              <a:avLst/>
            </a:prstGeom>
            <a:noFill/>
          </p:spPr>
          <p:txBody>
            <a:bodyPr wrap="square" lIns="0" tIns="0" rIns="0" bIns="0" rtlCol="0">
              <a:spAutoFit/>
            </a:bodyPr>
            <a:lstStyle/>
            <a:p>
              <a:pPr algn="ctr"/>
              <a:r>
                <a:rPr lang="en-US" sz="2000" dirty="0" smtClean="0">
                  <a:solidFill>
                    <a:schemeClr val="tx1">
                      <a:alpha val="99000"/>
                    </a:schemeClr>
                  </a:solidFill>
                </a:rPr>
                <a:t>C</a:t>
              </a:r>
            </a:p>
            <a:p>
              <a:pPr algn="ctr"/>
              <a:r>
                <a:rPr lang="en-US" sz="2000" dirty="0" smtClean="0">
                  <a:solidFill>
                    <a:schemeClr val="tx1">
                      <a:alpha val="99000"/>
                    </a:schemeClr>
                  </a:solidFill>
                </a:rPr>
                <a:t>C++</a:t>
              </a:r>
              <a:endParaRPr lang="en-US" sz="2000" dirty="0">
                <a:solidFill>
                  <a:schemeClr val="tx1">
                    <a:alpha val="99000"/>
                  </a:schemeClr>
                </a:solidFill>
              </a:endParaRPr>
            </a:p>
          </p:txBody>
        </p:sp>
        <p:sp>
          <p:nvSpPr>
            <p:cNvPr id="57" name="TextBox 56"/>
            <p:cNvSpPr txBox="1"/>
            <p:nvPr/>
          </p:nvSpPr>
          <p:spPr>
            <a:xfrm>
              <a:off x="10500416" y="3270470"/>
              <a:ext cx="629416" cy="615553"/>
            </a:xfrm>
            <a:prstGeom prst="rect">
              <a:avLst/>
            </a:prstGeom>
            <a:noFill/>
          </p:spPr>
          <p:txBody>
            <a:bodyPr wrap="square" lIns="0" tIns="0" rIns="0" bIns="0" rtlCol="0">
              <a:spAutoFit/>
            </a:bodyPr>
            <a:lstStyle/>
            <a:p>
              <a:pPr algn="ctr"/>
              <a:r>
                <a:rPr lang="en-US" sz="2000" dirty="0" smtClean="0">
                  <a:solidFill>
                    <a:schemeClr val="tx1">
                      <a:alpha val="99000"/>
                    </a:schemeClr>
                  </a:solidFill>
                </a:rPr>
                <a:t>C#</a:t>
              </a:r>
            </a:p>
            <a:p>
              <a:pPr algn="ctr"/>
              <a:r>
                <a:rPr lang="en-US" sz="2000" dirty="0" smtClean="0">
                  <a:solidFill>
                    <a:schemeClr val="tx1">
                      <a:alpha val="99000"/>
                    </a:schemeClr>
                  </a:solidFill>
                </a:rPr>
                <a:t>VB</a:t>
              </a:r>
            </a:p>
          </p:txBody>
        </p:sp>
        <p:sp>
          <p:nvSpPr>
            <p:cNvPr id="58" name="Rectangle 57"/>
            <p:cNvSpPr/>
            <p:nvPr/>
          </p:nvSpPr>
          <p:spPr>
            <a:xfrm>
              <a:off x="8252771" y="1456316"/>
              <a:ext cx="2921359" cy="631772"/>
            </a:xfrm>
            <a:prstGeom prst="rect">
              <a:avLst/>
            </a:prstGeom>
            <a:solidFill>
              <a:schemeClr val="bg2">
                <a:lumMod val="50000"/>
              </a:schemeClr>
            </a:solidFill>
            <a:ln>
              <a:noFill/>
            </a:ln>
          </p:spPr>
          <p:style>
            <a:lnRef idx="2">
              <a:schemeClr val="accent1"/>
            </a:lnRef>
            <a:fillRef idx="1">
              <a:schemeClr val="lt1"/>
            </a:fillRef>
            <a:effectRef idx="0">
              <a:schemeClr val="accent1"/>
            </a:effectRef>
            <a:fontRef idx="minor">
              <a:schemeClr val="dk1"/>
            </a:fontRef>
          </p:style>
          <p:txBody>
            <a:bodyPr lIns="121725" tIns="60862" rIns="121725" bIns="60862" rtlCol="0" anchor="ctr"/>
            <a:lstStyle/>
            <a:p>
              <a:pPr algn="ctr"/>
              <a:r>
                <a:rPr lang="en-US" sz="2800" dirty="0" smtClean="0">
                  <a:solidFill>
                    <a:schemeClr val="tx1">
                      <a:alpha val="99000"/>
                    </a:schemeClr>
                  </a:solidFill>
                </a:rPr>
                <a:t>Desktop Apps</a:t>
              </a:r>
              <a:endParaRPr lang="en-US" sz="2800" dirty="0">
                <a:solidFill>
                  <a:schemeClr val="tx1">
                    <a:alpha val="99000"/>
                  </a:schemeClr>
                </a:solidFill>
              </a:endParaRPr>
            </a:p>
          </p:txBody>
        </p:sp>
        <p:sp>
          <p:nvSpPr>
            <p:cNvPr id="33" name="Rectangle 32"/>
            <p:cNvSpPr/>
            <p:nvPr/>
          </p:nvSpPr>
          <p:spPr>
            <a:xfrm>
              <a:off x="9397076" y="5053654"/>
              <a:ext cx="996179" cy="635378"/>
            </a:xfrm>
            <a:prstGeom prst="rect">
              <a:avLst/>
            </a:prstGeom>
            <a:solidFill>
              <a:schemeClr val="bg2"/>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2000" dirty="0">
                  <a:solidFill>
                    <a:schemeClr val="tx1">
                      <a:alpha val="99000"/>
                    </a:schemeClr>
                  </a:solidFill>
                </a:rPr>
                <a:t>Win32</a:t>
              </a:r>
            </a:p>
          </p:txBody>
        </p:sp>
        <p:sp>
          <p:nvSpPr>
            <p:cNvPr id="34" name="Rectangle 33"/>
            <p:cNvSpPr/>
            <p:nvPr/>
          </p:nvSpPr>
          <p:spPr>
            <a:xfrm>
              <a:off x="10461461" y="5053651"/>
              <a:ext cx="707326" cy="635378"/>
            </a:xfrm>
            <a:prstGeom prst="rect">
              <a:avLst/>
            </a:prstGeom>
            <a:solidFill>
              <a:schemeClr val="bg2"/>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1600" dirty="0" smtClean="0">
                  <a:solidFill>
                    <a:schemeClr val="tx1">
                      <a:alpha val="99000"/>
                    </a:schemeClr>
                  </a:solidFill>
                </a:rPr>
                <a:t>.</a:t>
              </a:r>
              <a:r>
                <a:rPr lang="en-US" sz="1600" dirty="0">
                  <a:solidFill>
                    <a:schemeClr val="tx1">
                      <a:alpha val="99000"/>
                    </a:schemeClr>
                  </a:solidFill>
                </a:rPr>
                <a:t>NET / SL</a:t>
              </a:r>
            </a:p>
          </p:txBody>
        </p:sp>
        <p:sp>
          <p:nvSpPr>
            <p:cNvPr id="35" name="Rectangle 34"/>
            <p:cNvSpPr/>
            <p:nvPr/>
          </p:nvSpPr>
          <p:spPr>
            <a:xfrm>
              <a:off x="8252771" y="5053654"/>
              <a:ext cx="1066324" cy="635378"/>
            </a:xfrm>
            <a:prstGeom prst="rect">
              <a:avLst/>
            </a:prstGeom>
            <a:solidFill>
              <a:schemeClr val="bg2"/>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1600" dirty="0" smtClean="0">
                  <a:solidFill>
                    <a:schemeClr val="tx1">
                      <a:alpha val="99000"/>
                    </a:schemeClr>
                  </a:solidFill>
                </a:rPr>
                <a:t>Internet Explorer</a:t>
              </a:r>
              <a:endParaRPr lang="en-US" sz="1600" dirty="0">
                <a:solidFill>
                  <a:schemeClr val="tx1">
                    <a:alpha val="99000"/>
                  </a:schemeClr>
                </a:solidFill>
              </a:endParaRPr>
            </a:p>
          </p:txBody>
        </p:sp>
      </p:grpSp>
      <p:grpSp>
        <p:nvGrpSpPr>
          <p:cNvPr id="3" name="Group 2"/>
          <p:cNvGrpSpPr/>
          <p:nvPr/>
        </p:nvGrpSpPr>
        <p:grpSpPr>
          <a:xfrm>
            <a:off x="1014696" y="3839230"/>
            <a:ext cx="7165940" cy="1849801"/>
            <a:chOff x="1014696" y="3839230"/>
            <a:chExt cx="7165940" cy="1849801"/>
          </a:xfrm>
        </p:grpSpPr>
        <p:sp>
          <p:nvSpPr>
            <p:cNvPr id="24" name="Rectangle 23"/>
            <p:cNvSpPr/>
            <p:nvPr/>
          </p:nvSpPr>
          <p:spPr>
            <a:xfrm>
              <a:off x="1828225" y="3839230"/>
              <a:ext cx="6352411" cy="1849799"/>
            </a:xfrm>
            <a:prstGeom prst="rect">
              <a:avLst/>
            </a:prstGeom>
            <a:solidFill>
              <a:schemeClr val="bg2"/>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endParaRPr lang="en-US" sz="2400" dirty="0" smtClean="0">
                <a:solidFill>
                  <a:schemeClr val="tx1">
                    <a:alpha val="99000"/>
                  </a:schemeClr>
                </a:solidFill>
              </a:endParaRPr>
            </a:p>
          </p:txBody>
        </p:sp>
        <p:sp>
          <p:nvSpPr>
            <p:cNvPr id="16" name="Rectangle 15"/>
            <p:cNvSpPr/>
            <p:nvPr/>
          </p:nvSpPr>
          <p:spPr>
            <a:xfrm>
              <a:off x="1943530" y="4361730"/>
              <a:ext cx="2036218" cy="623531"/>
            </a:xfrm>
            <a:prstGeom prst="rect">
              <a:avLst/>
            </a:prstGeom>
            <a:solidFill>
              <a:schemeClr val="bg2">
                <a:lumMod val="75000"/>
              </a:schemeClr>
            </a:solidFill>
            <a:ln w="28575">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dirty="0" smtClean="0">
                  <a:solidFill>
                    <a:schemeClr val="tx1">
                      <a:alpha val="99000"/>
                    </a:schemeClr>
                  </a:solidFill>
                </a:rPr>
                <a:t>Communication</a:t>
              </a:r>
            </a:p>
            <a:p>
              <a:pPr algn="ctr"/>
              <a:r>
                <a:rPr lang="en-US" dirty="0" smtClean="0">
                  <a:solidFill>
                    <a:schemeClr val="tx1">
                      <a:alpha val="99000"/>
                    </a:schemeClr>
                  </a:solidFill>
                </a:rPr>
                <a:t> &amp; Data</a:t>
              </a:r>
              <a:endParaRPr lang="en-US" dirty="0">
                <a:solidFill>
                  <a:schemeClr val="tx1">
                    <a:alpha val="99000"/>
                  </a:schemeClr>
                </a:solidFill>
              </a:endParaRPr>
            </a:p>
          </p:txBody>
        </p:sp>
        <p:sp>
          <p:nvSpPr>
            <p:cNvPr id="17" name="Rectangle 16"/>
            <p:cNvSpPr/>
            <p:nvPr/>
          </p:nvSpPr>
          <p:spPr>
            <a:xfrm>
              <a:off x="1943530" y="5101154"/>
              <a:ext cx="6122220" cy="476034"/>
            </a:xfrm>
            <a:prstGeom prst="rect">
              <a:avLst/>
            </a:prstGeom>
            <a:solidFill>
              <a:schemeClr val="bg2">
                <a:lumMod val="75000"/>
              </a:schemeClr>
            </a:solidFill>
            <a:ln w="28575">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dirty="0" smtClean="0">
                  <a:solidFill>
                    <a:schemeClr val="tx1">
                      <a:alpha val="99000"/>
                    </a:schemeClr>
                  </a:solidFill>
                </a:rPr>
                <a:t>Application Model</a:t>
              </a:r>
              <a:endParaRPr lang="en-US" dirty="0">
                <a:solidFill>
                  <a:schemeClr val="tx1">
                    <a:alpha val="99000"/>
                  </a:schemeClr>
                </a:solidFill>
              </a:endParaRPr>
            </a:p>
          </p:txBody>
        </p:sp>
        <p:sp>
          <p:nvSpPr>
            <p:cNvPr id="18" name="Rectangle 17"/>
            <p:cNvSpPr/>
            <p:nvPr/>
          </p:nvSpPr>
          <p:spPr>
            <a:xfrm>
              <a:off x="6145509" y="4361729"/>
              <a:ext cx="1920240" cy="623532"/>
            </a:xfrm>
            <a:prstGeom prst="rect">
              <a:avLst/>
            </a:prstGeom>
            <a:solidFill>
              <a:schemeClr val="bg2">
                <a:lumMod val="75000"/>
              </a:schemeClr>
            </a:solidFill>
            <a:ln w="28575">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dirty="0" smtClean="0">
                  <a:solidFill>
                    <a:schemeClr val="tx1">
                      <a:alpha val="99000"/>
                    </a:schemeClr>
                  </a:solidFill>
                </a:rPr>
                <a:t>Devices &amp; Printing</a:t>
              </a:r>
              <a:endParaRPr lang="en-US" dirty="0">
                <a:solidFill>
                  <a:schemeClr val="tx1">
                    <a:alpha val="99000"/>
                  </a:schemeClr>
                </a:solidFill>
              </a:endParaRPr>
            </a:p>
          </p:txBody>
        </p:sp>
        <p:sp>
          <p:nvSpPr>
            <p:cNvPr id="4" name="Rectangle 3"/>
            <p:cNvSpPr/>
            <p:nvPr/>
          </p:nvSpPr>
          <p:spPr>
            <a:xfrm>
              <a:off x="2940615" y="3841580"/>
              <a:ext cx="3944958" cy="461665"/>
            </a:xfrm>
            <a:prstGeom prst="rect">
              <a:avLst/>
            </a:prstGeom>
          </p:spPr>
          <p:txBody>
            <a:bodyPr wrap="square">
              <a:spAutoFit/>
            </a:bodyPr>
            <a:lstStyle/>
            <a:p>
              <a:pPr algn="ctr"/>
              <a:r>
                <a:rPr lang="en-US" sz="2400" dirty="0" err="1" smtClean="0">
                  <a:solidFill>
                    <a:schemeClr val="tx1">
                      <a:alpha val="99000"/>
                    </a:schemeClr>
                  </a:solidFill>
                </a:rPr>
                <a:t>WinRT</a:t>
              </a:r>
              <a:r>
                <a:rPr lang="en-US" sz="2400" dirty="0" smtClean="0">
                  <a:solidFill>
                    <a:schemeClr val="tx1">
                      <a:alpha val="99000"/>
                    </a:schemeClr>
                  </a:solidFill>
                </a:rPr>
                <a:t> APIs</a:t>
              </a:r>
              <a:endParaRPr lang="en-US" sz="2400" dirty="0">
                <a:solidFill>
                  <a:schemeClr val="tx1">
                    <a:alpha val="99000"/>
                  </a:schemeClr>
                </a:solidFill>
              </a:endParaRPr>
            </a:p>
          </p:txBody>
        </p:sp>
        <p:sp>
          <p:nvSpPr>
            <p:cNvPr id="23" name="Rectangle 22"/>
            <p:cNvSpPr/>
            <p:nvPr/>
          </p:nvSpPr>
          <p:spPr>
            <a:xfrm>
              <a:off x="4098081" y="4361730"/>
              <a:ext cx="1922623" cy="623531"/>
            </a:xfrm>
            <a:prstGeom prst="rect">
              <a:avLst/>
            </a:prstGeom>
            <a:solidFill>
              <a:schemeClr val="bg2">
                <a:lumMod val="75000"/>
              </a:schemeClr>
            </a:solidFill>
            <a:ln w="28575">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dirty="0" smtClean="0">
                  <a:solidFill>
                    <a:schemeClr val="tx1">
                      <a:alpha val="99000"/>
                    </a:schemeClr>
                  </a:solidFill>
                </a:rPr>
                <a:t>Graphics &amp; Media </a:t>
              </a:r>
              <a:endParaRPr lang="en-US" dirty="0">
                <a:solidFill>
                  <a:schemeClr val="tx1">
                    <a:alpha val="99000"/>
                  </a:schemeClr>
                </a:solidFill>
              </a:endParaRPr>
            </a:p>
          </p:txBody>
        </p:sp>
        <p:sp>
          <p:nvSpPr>
            <p:cNvPr id="38" name="Rectangle 37"/>
            <p:cNvSpPr/>
            <p:nvPr/>
          </p:nvSpPr>
          <p:spPr>
            <a:xfrm rot="16200000">
              <a:off x="402736" y="4453539"/>
              <a:ext cx="1847452" cy="623531"/>
            </a:xfrm>
            <a:prstGeom prst="rect">
              <a:avLst/>
            </a:prstGeom>
            <a:solidFill>
              <a:schemeClr val="bg2">
                <a:lumMod val="20000"/>
                <a:lumOff val="80000"/>
              </a:schemeClr>
            </a:solidFill>
            <a:ln w="28575">
              <a:solidFill>
                <a:schemeClr val="tx1"/>
              </a:solidFill>
            </a:ln>
            <a:effectLst/>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US" sz="1400" dirty="0" smtClean="0">
                  <a:solidFill>
                    <a:schemeClr val="bg1">
                      <a:lumMod val="75000"/>
                      <a:lumOff val="25000"/>
                      <a:alpha val="99000"/>
                    </a:schemeClr>
                  </a:solidFill>
                </a:rPr>
                <a:t>System Services</a:t>
              </a:r>
              <a:endParaRPr lang="en-US" sz="1400" dirty="0">
                <a:solidFill>
                  <a:schemeClr val="bg1">
                    <a:lumMod val="75000"/>
                    <a:lumOff val="25000"/>
                    <a:alpha val="99000"/>
                  </a:schemeClr>
                </a:solidFill>
              </a:endParaRPr>
            </a:p>
          </p:txBody>
        </p:sp>
      </p:grpSp>
      <p:sp>
        <p:nvSpPr>
          <p:cNvPr id="41" name="Rectangle 40"/>
          <p:cNvSpPr/>
          <p:nvPr/>
        </p:nvSpPr>
        <p:spPr>
          <a:xfrm>
            <a:off x="5901351" y="2975039"/>
            <a:ext cx="2284113" cy="784727"/>
          </a:xfrm>
          <a:prstGeom prst="rect">
            <a:avLst/>
          </a:prstGeom>
          <a:solidFill>
            <a:schemeClr val="bg2"/>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2400" dirty="0" smtClean="0">
                <a:solidFill>
                  <a:schemeClr val="tx1">
                    <a:alpha val="99000"/>
                  </a:schemeClr>
                </a:solidFill>
              </a:rPr>
              <a:t>JavaScript</a:t>
            </a:r>
          </a:p>
          <a:p>
            <a:pPr algn="ctr"/>
            <a:r>
              <a:rPr lang="en-US" sz="2400" dirty="0" smtClean="0">
                <a:solidFill>
                  <a:schemeClr val="tx1">
                    <a:alpha val="99000"/>
                  </a:schemeClr>
                </a:solidFill>
              </a:rPr>
              <a:t>(Chakra)</a:t>
            </a:r>
            <a:endParaRPr lang="en-US" sz="2400" dirty="0">
              <a:solidFill>
                <a:schemeClr val="tx1">
                  <a:alpha val="99000"/>
                </a:schemeClr>
              </a:solidFill>
            </a:endParaRPr>
          </a:p>
        </p:txBody>
      </p:sp>
      <p:sp>
        <p:nvSpPr>
          <p:cNvPr id="46" name="Rectangle 45"/>
          <p:cNvSpPr/>
          <p:nvPr/>
        </p:nvSpPr>
        <p:spPr>
          <a:xfrm>
            <a:off x="1828225" y="2975145"/>
            <a:ext cx="2048595" cy="785883"/>
          </a:xfrm>
          <a:prstGeom prst="rect">
            <a:avLst/>
          </a:prstGeom>
          <a:solidFill>
            <a:schemeClr val="bg2"/>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2400" dirty="0" smtClean="0">
                <a:solidFill>
                  <a:schemeClr val="tx1">
                    <a:alpha val="99000"/>
                  </a:schemeClr>
                </a:solidFill>
              </a:rPr>
              <a:t>C</a:t>
            </a:r>
          </a:p>
          <a:p>
            <a:pPr algn="ctr"/>
            <a:r>
              <a:rPr lang="en-US" sz="2400" dirty="0" smtClean="0">
                <a:solidFill>
                  <a:schemeClr val="tx1">
                    <a:alpha val="99000"/>
                  </a:schemeClr>
                </a:solidFill>
              </a:rPr>
              <a:t>C++</a:t>
            </a:r>
            <a:endParaRPr lang="en-US" sz="2400" dirty="0">
              <a:solidFill>
                <a:schemeClr val="tx1">
                  <a:alpha val="99000"/>
                </a:schemeClr>
              </a:solidFill>
            </a:endParaRPr>
          </a:p>
        </p:txBody>
      </p:sp>
      <p:sp>
        <p:nvSpPr>
          <p:cNvPr id="47" name="Rectangle 46"/>
          <p:cNvSpPr/>
          <p:nvPr/>
        </p:nvSpPr>
        <p:spPr>
          <a:xfrm>
            <a:off x="3952448" y="2975145"/>
            <a:ext cx="1876939" cy="785883"/>
          </a:xfrm>
          <a:prstGeom prst="rect">
            <a:avLst/>
          </a:prstGeom>
          <a:solidFill>
            <a:schemeClr val="bg2"/>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2400" dirty="0" smtClean="0">
                <a:solidFill>
                  <a:schemeClr val="tx1">
                    <a:alpha val="99000"/>
                  </a:schemeClr>
                </a:solidFill>
              </a:rPr>
              <a:t>C#</a:t>
            </a:r>
          </a:p>
          <a:p>
            <a:pPr algn="ctr"/>
            <a:r>
              <a:rPr lang="en-US" sz="2400" dirty="0" smtClean="0">
                <a:solidFill>
                  <a:schemeClr val="tx1">
                    <a:alpha val="99000"/>
                  </a:schemeClr>
                </a:solidFill>
              </a:rPr>
              <a:t>VB</a:t>
            </a:r>
          </a:p>
        </p:txBody>
      </p:sp>
      <p:sp>
        <p:nvSpPr>
          <p:cNvPr id="30" name="Rectangle 29"/>
          <p:cNvSpPr/>
          <p:nvPr/>
        </p:nvSpPr>
        <p:spPr>
          <a:xfrm>
            <a:off x="3457543" y="2175778"/>
            <a:ext cx="2362389" cy="710219"/>
          </a:xfrm>
          <a:prstGeom prst="rect">
            <a:avLst/>
          </a:prstGeom>
          <a:solidFill>
            <a:schemeClr val="bg2"/>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2400" dirty="0" smtClean="0">
                <a:solidFill>
                  <a:schemeClr val="tx1">
                    <a:alpha val="99000"/>
                  </a:schemeClr>
                </a:solidFill>
              </a:rPr>
              <a:t>XAML</a:t>
            </a:r>
          </a:p>
        </p:txBody>
      </p:sp>
      <p:sp>
        <p:nvSpPr>
          <p:cNvPr id="32" name="Rectangle 31"/>
          <p:cNvSpPr/>
          <p:nvPr/>
        </p:nvSpPr>
        <p:spPr>
          <a:xfrm>
            <a:off x="5901479" y="2175777"/>
            <a:ext cx="2281602" cy="719191"/>
          </a:xfrm>
          <a:prstGeom prst="rect">
            <a:avLst/>
          </a:prstGeom>
          <a:solidFill>
            <a:schemeClr val="bg2"/>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2400" dirty="0" smtClean="0">
                <a:solidFill>
                  <a:schemeClr val="tx1">
                    <a:alpha val="99000"/>
                  </a:schemeClr>
                </a:solidFill>
              </a:rPr>
              <a:t>HTML / CSS</a:t>
            </a:r>
          </a:p>
        </p:txBody>
      </p:sp>
      <p:sp>
        <p:nvSpPr>
          <p:cNvPr id="45" name="Rectangle 44"/>
          <p:cNvSpPr/>
          <p:nvPr/>
        </p:nvSpPr>
        <p:spPr>
          <a:xfrm rot="16200000">
            <a:off x="1012141" y="2193309"/>
            <a:ext cx="628651" cy="623531"/>
          </a:xfrm>
          <a:prstGeom prst="rect">
            <a:avLst/>
          </a:prstGeom>
          <a:solidFill>
            <a:schemeClr val="bg2">
              <a:lumMod val="20000"/>
              <a:lumOff val="80000"/>
            </a:schemeClr>
          </a:solidFill>
          <a:ln w="28575">
            <a:solidFill>
              <a:schemeClr val="tx1"/>
            </a:solidFill>
          </a:ln>
          <a:effectLst/>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US" sz="1400" dirty="0" smtClean="0">
                <a:solidFill>
                  <a:schemeClr val="bg1">
                    <a:lumMod val="75000"/>
                    <a:lumOff val="25000"/>
                    <a:alpha val="99000"/>
                  </a:schemeClr>
                </a:solidFill>
              </a:rPr>
              <a:t>View</a:t>
            </a:r>
            <a:endParaRPr lang="en-US" sz="1400" dirty="0">
              <a:solidFill>
                <a:schemeClr val="bg1">
                  <a:lumMod val="75000"/>
                  <a:lumOff val="25000"/>
                  <a:alpha val="99000"/>
                </a:schemeClr>
              </a:solidFill>
            </a:endParaRPr>
          </a:p>
        </p:txBody>
      </p:sp>
      <p:sp>
        <p:nvSpPr>
          <p:cNvPr id="59" name="Rectangle 58"/>
          <p:cNvSpPr/>
          <p:nvPr/>
        </p:nvSpPr>
        <p:spPr>
          <a:xfrm rot="16200000">
            <a:off x="894066" y="3015600"/>
            <a:ext cx="864794" cy="623531"/>
          </a:xfrm>
          <a:prstGeom prst="rect">
            <a:avLst/>
          </a:prstGeom>
          <a:solidFill>
            <a:schemeClr val="bg2">
              <a:lumMod val="20000"/>
              <a:lumOff val="80000"/>
            </a:schemeClr>
          </a:solidFill>
          <a:ln w="28575">
            <a:solidFill>
              <a:schemeClr val="tx1"/>
            </a:solidFill>
          </a:ln>
          <a:effectLst/>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US" sz="1400" dirty="0" smtClean="0">
                <a:solidFill>
                  <a:schemeClr val="bg1">
                    <a:lumMod val="75000"/>
                    <a:lumOff val="25000"/>
                    <a:alpha val="99000"/>
                  </a:schemeClr>
                </a:solidFill>
              </a:rPr>
              <a:t>Model Controller</a:t>
            </a:r>
            <a:endParaRPr lang="en-US" sz="1400" dirty="0">
              <a:solidFill>
                <a:schemeClr val="bg1">
                  <a:lumMod val="75000"/>
                  <a:lumOff val="25000"/>
                  <a:alpha val="99000"/>
                </a:schemeClr>
              </a:solidFill>
            </a:endParaRPr>
          </a:p>
        </p:txBody>
      </p:sp>
      <p:grpSp>
        <p:nvGrpSpPr>
          <p:cNvPr id="7" name="Group 6"/>
          <p:cNvGrpSpPr/>
          <p:nvPr/>
        </p:nvGrpSpPr>
        <p:grpSpPr>
          <a:xfrm>
            <a:off x="1014694" y="5772690"/>
            <a:ext cx="10154094" cy="657335"/>
            <a:chOff x="1014694" y="5772690"/>
            <a:chExt cx="10154094" cy="657335"/>
          </a:xfrm>
        </p:grpSpPr>
        <p:sp>
          <p:nvSpPr>
            <p:cNvPr id="28" name="Rectangle 27"/>
            <p:cNvSpPr/>
            <p:nvPr/>
          </p:nvSpPr>
          <p:spPr>
            <a:xfrm>
              <a:off x="1828354" y="5772690"/>
              <a:ext cx="9340434" cy="645459"/>
            </a:xfrm>
            <a:prstGeom prst="rect">
              <a:avLst/>
            </a:prstGeom>
            <a:solidFill>
              <a:schemeClr val="accent2"/>
            </a:solidFill>
            <a:ln>
              <a:noFill/>
            </a:ln>
            <a:effectLst/>
          </p:spPr>
          <p:style>
            <a:lnRef idx="1">
              <a:schemeClr val="accent3"/>
            </a:lnRef>
            <a:fillRef idx="2">
              <a:schemeClr val="accent3"/>
            </a:fillRef>
            <a:effectRef idx="1">
              <a:schemeClr val="accent3"/>
            </a:effectRef>
            <a:fontRef idx="minor">
              <a:schemeClr val="dk1"/>
            </a:fontRef>
          </p:style>
          <p:txBody>
            <a:bodyPr lIns="121725" tIns="60862" rIns="121725" bIns="60862" rtlCol="0" anchor="ctr"/>
            <a:lstStyle/>
            <a:p>
              <a:pPr algn="ctr"/>
              <a:r>
                <a:rPr lang="en-US" sz="2800" dirty="0" smtClean="0">
                  <a:solidFill>
                    <a:schemeClr val="tx1">
                      <a:alpha val="99000"/>
                    </a:schemeClr>
                  </a:solidFill>
                </a:rPr>
                <a:t>Windows Core OS Services</a:t>
              </a:r>
              <a:endParaRPr lang="en-US" sz="2800" dirty="0">
                <a:solidFill>
                  <a:schemeClr val="tx1">
                    <a:alpha val="99000"/>
                  </a:schemeClr>
                </a:solidFill>
              </a:endParaRPr>
            </a:p>
          </p:txBody>
        </p:sp>
        <p:sp>
          <p:nvSpPr>
            <p:cNvPr id="60" name="Rectangle 59"/>
            <p:cNvSpPr/>
            <p:nvPr/>
          </p:nvSpPr>
          <p:spPr>
            <a:xfrm rot="16200000">
              <a:off x="1003730" y="5795529"/>
              <a:ext cx="645460" cy="623531"/>
            </a:xfrm>
            <a:prstGeom prst="rect">
              <a:avLst/>
            </a:prstGeom>
            <a:solidFill>
              <a:schemeClr val="accent2">
                <a:lumMod val="20000"/>
                <a:lumOff val="80000"/>
              </a:schemeClr>
            </a:solidFill>
            <a:ln w="28575">
              <a:solidFill>
                <a:schemeClr val="tx1"/>
              </a:solidFill>
            </a:ln>
            <a:effectLst/>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US" sz="1400" dirty="0" smtClean="0">
                  <a:solidFill>
                    <a:schemeClr val="bg1">
                      <a:lumMod val="75000"/>
                      <a:lumOff val="25000"/>
                      <a:alpha val="99000"/>
                    </a:schemeClr>
                  </a:solidFill>
                </a:rPr>
                <a:t>Core</a:t>
              </a:r>
              <a:endParaRPr lang="en-US" sz="1400" dirty="0">
                <a:solidFill>
                  <a:schemeClr val="bg1">
                    <a:lumMod val="75000"/>
                    <a:lumOff val="25000"/>
                    <a:alpha val="99000"/>
                  </a:schemeClr>
                </a:solidFill>
              </a:endParaRPr>
            </a:p>
          </p:txBody>
        </p:sp>
      </p:grpSp>
      <p:sp>
        <p:nvSpPr>
          <p:cNvPr id="39" name="Rectangle 38"/>
          <p:cNvSpPr/>
          <p:nvPr/>
        </p:nvSpPr>
        <p:spPr>
          <a:xfrm>
            <a:off x="1852501" y="2166289"/>
            <a:ext cx="1527061" cy="709227"/>
          </a:xfrm>
          <a:prstGeom prst="rect">
            <a:avLst/>
          </a:prstGeom>
          <a:solidFill>
            <a:schemeClr val="bg2"/>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2400" dirty="0" smtClean="0">
                <a:solidFill>
                  <a:schemeClr val="tx1">
                    <a:alpha val="99000"/>
                  </a:schemeClr>
                </a:solidFill>
              </a:rPr>
              <a:t>DirectX</a:t>
            </a:r>
          </a:p>
        </p:txBody>
      </p:sp>
    </p:spTree>
    <p:extLst>
      <p:ext uri="{BB962C8B-B14F-4D97-AF65-F5344CB8AC3E}">
        <p14:creationId xmlns:p14="http://schemas.microsoft.com/office/powerpoint/2010/main" val="20309590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p>
            <a:r>
              <a:rPr lang="en-US" dirty="0" smtClean="0"/>
              <a:t>Language projections</a:t>
            </a:r>
            <a:endParaRPr lang="en-US" dirty="0"/>
          </a:p>
        </p:txBody>
      </p:sp>
      <p:sp>
        <p:nvSpPr>
          <p:cNvPr id="34" name="Rectangle 33"/>
          <p:cNvSpPr/>
          <p:nvPr/>
        </p:nvSpPr>
        <p:spPr>
          <a:xfrm>
            <a:off x="519113" y="1667804"/>
            <a:ext cx="3606364" cy="4440891"/>
          </a:xfrm>
          <a:prstGeom prst="rect">
            <a:avLst/>
          </a:prstGeom>
          <a:solidFill>
            <a:schemeClr val="bg2"/>
          </a:solidFill>
          <a:ln>
            <a:noFill/>
          </a:ln>
        </p:spPr>
        <p:style>
          <a:lnRef idx="3">
            <a:schemeClr val="lt1"/>
          </a:lnRef>
          <a:fillRef idx="1">
            <a:schemeClr val="accent6"/>
          </a:fillRef>
          <a:effectRef idx="1">
            <a:schemeClr val="accent6"/>
          </a:effectRef>
          <a:fontRef idx="minor">
            <a:schemeClr val="lt1"/>
          </a:fontRef>
        </p:style>
        <p:txBody>
          <a:bodyPr lIns="121725" tIns="60862" rIns="121725" bIns="60862" rtlCol="0" anchor="ctr"/>
          <a:lstStyle/>
          <a:p>
            <a:pPr algn="ctr"/>
            <a:r>
              <a:rPr lang="en-US" sz="2800" b="1" dirty="0" smtClean="0">
                <a:solidFill>
                  <a:srgbClr val="FFFFFF">
                    <a:alpha val="99000"/>
                  </a:srgbClr>
                </a:solidFill>
              </a:rPr>
              <a:t>Windows</a:t>
            </a:r>
          </a:p>
          <a:p>
            <a:pPr algn="ctr"/>
            <a:r>
              <a:rPr lang="en-US" sz="2800" b="1" dirty="0" smtClean="0">
                <a:solidFill>
                  <a:srgbClr val="FFFFFF">
                    <a:alpha val="99000"/>
                  </a:srgbClr>
                </a:solidFill>
              </a:rPr>
              <a:t>Runtime </a:t>
            </a:r>
          </a:p>
          <a:p>
            <a:pPr algn="ctr"/>
            <a:r>
              <a:rPr lang="en-US" sz="2800" b="1" dirty="0" smtClean="0">
                <a:solidFill>
                  <a:srgbClr val="FFFFFF">
                    <a:alpha val="99000"/>
                  </a:srgbClr>
                </a:solidFill>
              </a:rPr>
              <a:t>Object</a:t>
            </a:r>
          </a:p>
          <a:p>
            <a:pPr algn="ctr"/>
            <a:r>
              <a:rPr lang="en-US" sz="2800" b="1" dirty="0" smtClean="0">
                <a:solidFill>
                  <a:srgbClr val="FFFFFF">
                    <a:alpha val="99000"/>
                  </a:srgbClr>
                </a:solidFill>
              </a:rPr>
              <a:t>(or Component)</a:t>
            </a:r>
            <a:br>
              <a:rPr lang="en-US" sz="2800" b="1" dirty="0" smtClean="0">
                <a:solidFill>
                  <a:srgbClr val="FFFFFF">
                    <a:alpha val="99000"/>
                  </a:srgbClr>
                </a:solidFill>
              </a:rPr>
            </a:br>
            <a:endParaRPr lang="en-US" sz="2800" b="1" dirty="0" smtClean="0">
              <a:solidFill>
                <a:srgbClr val="FFFFFF">
                  <a:alpha val="99000"/>
                </a:srgbClr>
              </a:solidFill>
            </a:endParaRPr>
          </a:p>
          <a:p>
            <a:pPr algn="ctr"/>
            <a:r>
              <a:rPr lang="en-US" sz="2800" b="1" dirty="0" smtClean="0">
                <a:solidFill>
                  <a:srgbClr val="FFFFFF">
                    <a:alpha val="99000"/>
                  </a:srgbClr>
                </a:solidFill>
              </a:rPr>
              <a:t>Written</a:t>
            </a:r>
          </a:p>
          <a:p>
            <a:pPr algn="ctr"/>
            <a:r>
              <a:rPr lang="en-US" sz="2800" b="1" dirty="0" smtClean="0">
                <a:solidFill>
                  <a:srgbClr val="FFFFFF">
                    <a:alpha val="99000"/>
                  </a:srgbClr>
                </a:solidFill>
              </a:rPr>
              <a:t>in C++, C#, VB</a:t>
            </a:r>
            <a:endParaRPr lang="en-US" sz="2800" b="1" dirty="0">
              <a:solidFill>
                <a:srgbClr val="FFFFFF">
                  <a:alpha val="99000"/>
                </a:srgbClr>
              </a:solidFill>
            </a:endParaRPr>
          </a:p>
        </p:txBody>
      </p:sp>
      <p:sp>
        <p:nvSpPr>
          <p:cNvPr id="58" name="Rectangle 57"/>
          <p:cNvSpPr/>
          <p:nvPr/>
        </p:nvSpPr>
        <p:spPr>
          <a:xfrm>
            <a:off x="4761347" y="5526055"/>
            <a:ext cx="2328535" cy="945192"/>
          </a:xfrm>
          <a:prstGeom prst="rect">
            <a:avLst/>
          </a:prstGeom>
          <a:solidFill>
            <a:schemeClr val="accent2"/>
          </a:solidFill>
          <a:ln>
            <a:noFill/>
            <a:prstDash val="dash"/>
          </a:ln>
        </p:spPr>
        <p:style>
          <a:lnRef idx="3">
            <a:schemeClr val="lt1"/>
          </a:lnRef>
          <a:fillRef idx="1">
            <a:schemeClr val="accent3"/>
          </a:fillRef>
          <a:effectRef idx="1">
            <a:schemeClr val="accent3"/>
          </a:effectRef>
          <a:fontRef idx="minor">
            <a:schemeClr val="lt1"/>
          </a:fontRef>
        </p:style>
        <p:txBody>
          <a:bodyPr lIns="121725" tIns="60862" rIns="121725" bIns="60862" rtlCol="0" anchor="ctr"/>
          <a:lstStyle/>
          <a:p>
            <a:pPr algn="ctr"/>
            <a:r>
              <a:rPr lang="en-US" sz="2000" b="1" dirty="0" smtClean="0">
                <a:solidFill>
                  <a:srgbClr val="FFFFFF">
                    <a:alpha val="99000"/>
                  </a:srgbClr>
                </a:solidFill>
              </a:rPr>
              <a:t>Windows Metadata</a:t>
            </a:r>
            <a:endParaRPr lang="en-US" sz="2000" dirty="0">
              <a:solidFill>
                <a:srgbClr val="FFFFFF">
                  <a:alpha val="99000"/>
                </a:srgbClr>
              </a:solidFill>
            </a:endParaRPr>
          </a:p>
        </p:txBody>
      </p:sp>
      <p:sp>
        <p:nvSpPr>
          <p:cNvPr id="24" name="Rectangle 23"/>
          <p:cNvSpPr/>
          <p:nvPr/>
        </p:nvSpPr>
        <p:spPr>
          <a:xfrm>
            <a:off x="7398401" y="1658384"/>
            <a:ext cx="4266549" cy="1369020"/>
          </a:xfrm>
          <a:prstGeom prst="rect">
            <a:avLst/>
          </a:prstGeom>
          <a:ln/>
        </p:spPr>
        <p:style>
          <a:lnRef idx="3">
            <a:schemeClr val="lt1"/>
          </a:lnRef>
          <a:fillRef idx="1">
            <a:schemeClr val="accent1"/>
          </a:fillRef>
          <a:effectRef idx="1">
            <a:schemeClr val="accent1"/>
          </a:effectRef>
          <a:fontRef idx="minor">
            <a:schemeClr val="lt1"/>
          </a:fontRef>
        </p:style>
        <p:txBody>
          <a:bodyPr lIns="121725" tIns="60862" rIns="121725" bIns="60862" rtlCol="0" anchor="t" anchorCtr="0"/>
          <a:lstStyle/>
          <a:p>
            <a:pPr algn="ctr"/>
            <a:r>
              <a:rPr lang="en-US" sz="2000" dirty="0" smtClean="0">
                <a:solidFill>
                  <a:srgbClr val="FFFFFF">
                    <a:alpha val="99000"/>
                  </a:srgbClr>
                </a:solidFill>
              </a:rPr>
              <a:t>C++ App</a:t>
            </a:r>
            <a:endParaRPr lang="en-US" sz="2000" dirty="0">
              <a:solidFill>
                <a:srgbClr val="FFFFFF">
                  <a:alpha val="99000"/>
                </a:srgbClr>
              </a:solidFill>
            </a:endParaRPr>
          </a:p>
        </p:txBody>
      </p:sp>
      <p:sp>
        <p:nvSpPr>
          <p:cNvPr id="25" name="Rectangle 24"/>
          <p:cNvSpPr/>
          <p:nvPr/>
        </p:nvSpPr>
        <p:spPr>
          <a:xfrm>
            <a:off x="7398402" y="1667805"/>
            <a:ext cx="667660" cy="1359599"/>
          </a:xfrm>
          <a:prstGeom prst="rect">
            <a:avLst/>
          </a:prstGeom>
          <a:solidFill>
            <a:schemeClr val="bg1">
              <a:lumMod val="50000"/>
              <a:lumOff val="50000"/>
            </a:schemeClr>
          </a:solidFill>
          <a:ln>
            <a:noFill/>
          </a:ln>
          <a:effectLst/>
        </p:spPr>
        <p:style>
          <a:lnRef idx="3">
            <a:schemeClr val="lt1"/>
          </a:lnRef>
          <a:fillRef idx="1">
            <a:schemeClr val="dk1"/>
          </a:fillRef>
          <a:effectRef idx="1">
            <a:schemeClr val="dk1"/>
          </a:effectRef>
          <a:fontRef idx="minor">
            <a:schemeClr val="lt1"/>
          </a:fontRef>
        </p:style>
        <p:txBody>
          <a:bodyPr vert="vert" lIns="121725" tIns="60862" rIns="121725" bIns="60862" rtlCol="0" anchor="ctr"/>
          <a:lstStyle/>
          <a:p>
            <a:pPr algn="ctr"/>
            <a:r>
              <a:rPr lang="en-US" sz="2000" b="1" dirty="0" smtClean="0">
                <a:solidFill>
                  <a:srgbClr val="FFFFFF">
                    <a:alpha val="99000"/>
                  </a:srgbClr>
                </a:solidFill>
              </a:rPr>
              <a:t>Projection</a:t>
            </a:r>
            <a:endParaRPr lang="en-US" sz="2000" b="1" dirty="0">
              <a:solidFill>
                <a:srgbClr val="FFFFFF">
                  <a:alpha val="99000"/>
                </a:srgbClr>
              </a:solidFill>
            </a:endParaRPr>
          </a:p>
        </p:txBody>
      </p:sp>
      <p:sp>
        <p:nvSpPr>
          <p:cNvPr id="30" name="Rectangle 29"/>
          <p:cNvSpPr/>
          <p:nvPr/>
        </p:nvSpPr>
        <p:spPr>
          <a:xfrm>
            <a:off x="7398402" y="3218256"/>
            <a:ext cx="1509487" cy="1369020"/>
          </a:xfrm>
          <a:prstGeom prst="rect">
            <a:avLst/>
          </a:prstGeom>
          <a:ln/>
        </p:spPr>
        <p:style>
          <a:lnRef idx="3">
            <a:schemeClr val="lt1"/>
          </a:lnRef>
          <a:fillRef idx="1">
            <a:schemeClr val="accent1"/>
          </a:fillRef>
          <a:effectRef idx="1">
            <a:schemeClr val="accent1"/>
          </a:effectRef>
          <a:fontRef idx="minor">
            <a:schemeClr val="lt1"/>
          </a:fontRef>
        </p:style>
        <p:txBody>
          <a:bodyPr vert="vert" lIns="121725" tIns="60862" rIns="121725" bIns="60862" rtlCol="0" anchor="t" anchorCtr="0"/>
          <a:lstStyle/>
          <a:p>
            <a:pPr algn="ctr"/>
            <a:r>
              <a:rPr lang="en-US" sz="2000" dirty="0" smtClean="0">
                <a:solidFill>
                  <a:srgbClr val="FFFFFF">
                    <a:alpha val="99000"/>
                  </a:srgbClr>
                </a:solidFill>
              </a:rPr>
              <a:t>CLR</a:t>
            </a:r>
            <a:endParaRPr lang="en-US" sz="2000" dirty="0">
              <a:solidFill>
                <a:srgbClr val="FFFFFF">
                  <a:alpha val="99000"/>
                </a:srgbClr>
              </a:solidFill>
            </a:endParaRPr>
          </a:p>
        </p:txBody>
      </p:sp>
      <p:sp>
        <p:nvSpPr>
          <p:cNvPr id="26" name="Rectangle 25"/>
          <p:cNvSpPr/>
          <p:nvPr/>
        </p:nvSpPr>
        <p:spPr>
          <a:xfrm>
            <a:off x="9125603" y="3208835"/>
            <a:ext cx="2539347" cy="1369020"/>
          </a:xfrm>
          <a:prstGeom prst="rect">
            <a:avLst/>
          </a:prstGeom>
          <a:ln/>
        </p:spPr>
        <p:style>
          <a:lnRef idx="3">
            <a:schemeClr val="lt1"/>
          </a:lnRef>
          <a:fillRef idx="1">
            <a:schemeClr val="accent1"/>
          </a:fillRef>
          <a:effectRef idx="1">
            <a:schemeClr val="accent1"/>
          </a:effectRef>
          <a:fontRef idx="minor">
            <a:schemeClr val="lt1"/>
          </a:fontRef>
        </p:style>
        <p:txBody>
          <a:bodyPr lIns="121725" tIns="60862" rIns="121725" bIns="60862" rtlCol="0" anchor="t" anchorCtr="0"/>
          <a:lstStyle/>
          <a:p>
            <a:pPr algn="ctr"/>
            <a:r>
              <a:rPr lang="en-US" sz="2000" dirty="0" smtClean="0">
                <a:solidFill>
                  <a:srgbClr val="FFFFFF">
                    <a:alpha val="99000"/>
                  </a:srgbClr>
                </a:solidFill>
              </a:rPr>
              <a:t>C#/VB App</a:t>
            </a:r>
            <a:endParaRPr lang="en-US" sz="2000" dirty="0">
              <a:solidFill>
                <a:srgbClr val="FFFFFF">
                  <a:alpha val="99000"/>
                </a:srgbClr>
              </a:solidFill>
            </a:endParaRPr>
          </a:p>
        </p:txBody>
      </p:sp>
      <p:sp>
        <p:nvSpPr>
          <p:cNvPr id="27" name="Rectangle 26"/>
          <p:cNvSpPr/>
          <p:nvPr/>
        </p:nvSpPr>
        <p:spPr>
          <a:xfrm>
            <a:off x="7398402" y="3218256"/>
            <a:ext cx="667660" cy="1369020"/>
          </a:xfrm>
          <a:prstGeom prst="rect">
            <a:avLst/>
          </a:prstGeom>
          <a:solidFill>
            <a:schemeClr val="bg1">
              <a:lumMod val="50000"/>
              <a:lumOff val="50000"/>
            </a:schemeClr>
          </a:solidFill>
          <a:ln>
            <a:noFill/>
          </a:ln>
          <a:effectLst/>
        </p:spPr>
        <p:style>
          <a:lnRef idx="3">
            <a:schemeClr val="lt1"/>
          </a:lnRef>
          <a:fillRef idx="1">
            <a:schemeClr val="dk1"/>
          </a:fillRef>
          <a:effectRef idx="1">
            <a:schemeClr val="dk1"/>
          </a:effectRef>
          <a:fontRef idx="minor">
            <a:schemeClr val="lt1"/>
          </a:fontRef>
        </p:style>
        <p:txBody>
          <a:bodyPr vert="vert" lIns="121725" tIns="60862" rIns="121725" bIns="60862" rtlCol="0" anchor="ctr"/>
          <a:lstStyle/>
          <a:p>
            <a:pPr algn="ctr"/>
            <a:r>
              <a:rPr lang="en-US" sz="2000" b="1" dirty="0" smtClean="0">
                <a:solidFill>
                  <a:srgbClr val="FFFFFF">
                    <a:alpha val="99000"/>
                  </a:srgbClr>
                </a:solidFill>
              </a:rPr>
              <a:t>Projection</a:t>
            </a:r>
            <a:endParaRPr lang="en-US" sz="2000" b="1" dirty="0">
              <a:solidFill>
                <a:srgbClr val="FFFFFF">
                  <a:alpha val="99000"/>
                </a:srgbClr>
              </a:solidFill>
            </a:endParaRPr>
          </a:p>
        </p:txBody>
      </p:sp>
      <p:sp>
        <p:nvSpPr>
          <p:cNvPr id="28" name="Rectangle 27"/>
          <p:cNvSpPr/>
          <p:nvPr/>
        </p:nvSpPr>
        <p:spPr>
          <a:xfrm>
            <a:off x="9125603" y="4730255"/>
            <a:ext cx="2539347" cy="1369020"/>
          </a:xfrm>
          <a:prstGeom prst="rect">
            <a:avLst/>
          </a:prstGeom>
          <a:ln/>
        </p:spPr>
        <p:style>
          <a:lnRef idx="3">
            <a:schemeClr val="lt1"/>
          </a:lnRef>
          <a:fillRef idx="1">
            <a:schemeClr val="accent1"/>
          </a:fillRef>
          <a:effectRef idx="1">
            <a:schemeClr val="accent1"/>
          </a:effectRef>
          <a:fontRef idx="minor">
            <a:schemeClr val="lt1"/>
          </a:fontRef>
        </p:style>
        <p:txBody>
          <a:bodyPr lIns="121725" tIns="60862" rIns="121725" bIns="60862" rtlCol="0" anchor="t" anchorCtr="0"/>
          <a:lstStyle/>
          <a:p>
            <a:pPr algn="ctr"/>
            <a:r>
              <a:rPr lang="en-US" sz="2000" dirty="0" smtClean="0">
                <a:solidFill>
                  <a:srgbClr val="FFFFFF">
                    <a:alpha val="99000"/>
                  </a:srgbClr>
                </a:solidFill>
              </a:rPr>
              <a:t>HTML App</a:t>
            </a:r>
            <a:endParaRPr lang="en-US" sz="2000" dirty="0">
              <a:solidFill>
                <a:srgbClr val="FFFFFF">
                  <a:alpha val="99000"/>
                </a:srgbClr>
              </a:solidFill>
            </a:endParaRPr>
          </a:p>
        </p:txBody>
      </p:sp>
      <p:sp>
        <p:nvSpPr>
          <p:cNvPr id="31" name="Rectangle 30"/>
          <p:cNvSpPr/>
          <p:nvPr/>
        </p:nvSpPr>
        <p:spPr>
          <a:xfrm>
            <a:off x="7398402" y="4739676"/>
            <a:ext cx="1509487" cy="1369020"/>
          </a:xfrm>
          <a:prstGeom prst="rect">
            <a:avLst/>
          </a:prstGeom>
          <a:ln/>
        </p:spPr>
        <p:style>
          <a:lnRef idx="3">
            <a:schemeClr val="lt1"/>
          </a:lnRef>
          <a:fillRef idx="1">
            <a:schemeClr val="accent1"/>
          </a:fillRef>
          <a:effectRef idx="1">
            <a:schemeClr val="accent1"/>
          </a:effectRef>
          <a:fontRef idx="minor">
            <a:schemeClr val="lt1"/>
          </a:fontRef>
        </p:style>
        <p:txBody>
          <a:bodyPr vert="vert" lIns="121725" tIns="60862" rIns="121725" bIns="60862" rtlCol="0" anchor="t" anchorCtr="0"/>
          <a:lstStyle/>
          <a:p>
            <a:pPr algn="ctr"/>
            <a:r>
              <a:rPr lang="en-US" sz="2000" dirty="0" smtClean="0">
                <a:solidFill>
                  <a:srgbClr val="FFFFFF">
                    <a:alpha val="99000"/>
                  </a:srgbClr>
                </a:solidFill>
              </a:rPr>
              <a:t>Chakra</a:t>
            </a:r>
            <a:endParaRPr lang="en-US" sz="2000" dirty="0">
              <a:solidFill>
                <a:srgbClr val="FFFFFF">
                  <a:alpha val="99000"/>
                </a:srgbClr>
              </a:solidFill>
            </a:endParaRPr>
          </a:p>
        </p:txBody>
      </p:sp>
      <p:sp>
        <p:nvSpPr>
          <p:cNvPr id="29" name="Rectangle 28"/>
          <p:cNvSpPr/>
          <p:nvPr/>
        </p:nvSpPr>
        <p:spPr>
          <a:xfrm>
            <a:off x="7398402" y="4739676"/>
            <a:ext cx="667660" cy="1359599"/>
          </a:xfrm>
          <a:prstGeom prst="rect">
            <a:avLst/>
          </a:prstGeom>
          <a:solidFill>
            <a:schemeClr val="bg1">
              <a:lumMod val="50000"/>
              <a:lumOff val="50000"/>
            </a:schemeClr>
          </a:solidFill>
          <a:ln>
            <a:noFill/>
          </a:ln>
          <a:effectLst/>
        </p:spPr>
        <p:style>
          <a:lnRef idx="3">
            <a:schemeClr val="lt1"/>
          </a:lnRef>
          <a:fillRef idx="1">
            <a:schemeClr val="dk1"/>
          </a:fillRef>
          <a:effectRef idx="1">
            <a:schemeClr val="dk1"/>
          </a:effectRef>
          <a:fontRef idx="minor">
            <a:schemeClr val="lt1"/>
          </a:fontRef>
        </p:style>
        <p:txBody>
          <a:bodyPr vert="vert" lIns="121725" tIns="60862" rIns="121725" bIns="60862" rtlCol="0" anchor="ctr"/>
          <a:lstStyle/>
          <a:p>
            <a:pPr algn="ctr"/>
            <a:r>
              <a:rPr lang="en-US" sz="2000" b="1" dirty="0" smtClean="0">
                <a:solidFill>
                  <a:srgbClr val="FFFFFF">
                    <a:alpha val="99000"/>
                  </a:srgbClr>
                </a:solidFill>
              </a:rPr>
              <a:t>Projection</a:t>
            </a:r>
            <a:endParaRPr lang="en-US" sz="2000" b="1" dirty="0">
              <a:solidFill>
                <a:srgbClr val="FFFFFF">
                  <a:alpha val="99000"/>
                </a:srgbClr>
              </a:solidFill>
            </a:endParaRPr>
          </a:p>
        </p:txBody>
      </p:sp>
      <p:cxnSp>
        <p:nvCxnSpPr>
          <p:cNvPr id="8" name="Elbow Connector 7"/>
          <p:cNvCxnSpPr>
            <a:stCxn id="25" idx="1"/>
          </p:cNvCxnSpPr>
          <p:nvPr/>
        </p:nvCxnSpPr>
        <p:spPr>
          <a:xfrm rot="10800000" flipV="1">
            <a:off x="4125478" y="2347605"/>
            <a:ext cx="3272925" cy="405212"/>
          </a:xfrm>
          <a:prstGeom prst="bentConnector3">
            <a:avLst/>
          </a:prstGeom>
          <a:ln w="25400">
            <a:solidFill>
              <a:schemeClr val="accent2">
                <a:alpha val="50000"/>
              </a:schemeClr>
            </a:solidFill>
            <a:tailEnd type="arrow"/>
          </a:ln>
          <a:effectLst/>
        </p:spPr>
        <p:style>
          <a:lnRef idx="3">
            <a:schemeClr val="accent3"/>
          </a:lnRef>
          <a:fillRef idx="0">
            <a:schemeClr val="accent3"/>
          </a:fillRef>
          <a:effectRef idx="2">
            <a:schemeClr val="accent3"/>
          </a:effectRef>
          <a:fontRef idx="minor">
            <a:schemeClr val="tx1"/>
          </a:fontRef>
        </p:style>
      </p:cxnSp>
      <p:cxnSp>
        <p:nvCxnSpPr>
          <p:cNvPr id="12" name="Elbow Connector 11"/>
          <p:cNvCxnSpPr>
            <a:stCxn id="27" idx="1"/>
            <a:endCxn id="58" idx="0"/>
          </p:cNvCxnSpPr>
          <p:nvPr/>
        </p:nvCxnSpPr>
        <p:spPr>
          <a:xfrm rot="10800000" flipV="1">
            <a:off x="5925616" y="3902765"/>
            <a:ext cx="1472787" cy="1623289"/>
          </a:xfrm>
          <a:prstGeom prst="bentConnector2">
            <a:avLst/>
          </a:prstGeom>
          <a:ln w="25400">
            <a:solidFill>
              <a:schemeClr val="accent2">
                <a:alpha val="50000"/>
              </a:schemeClr>
            </a:solidFill>
            <a:tailEnd type="arrow"/>
          </a:ln>
          <a:effectLst/>
        </p:spPr>
        <p:style>
          <a:lnRef idx="3">
            <a:schemeClr val="accent3"/>
          </a:lnRef>
          <a:fillRef idx="0">
            <a:schemeClr val="accent3"/>
          </a:fillRef>
          <a:effectRef idx="2">
            <a:schemeClr val="accent3"/>
          </a:effectRef>
          <a:fontRef idx="minor">
            <a:schemeClr val="tx1"/>
          </a:fontRef>
        </p:style>
      </p:cxnSp>
      <p:cxnSp>
        <p:nvCxnSpPr>
          <p:cNvPr id="14" name="Elbow Connector 13"/>
          <p:cNvCxnSpPr>
            <a:stCxn id="58" idx="0"/>
          </p:cNvCxnSpPr>
          <p:nvPr/>
        </p:nvCxnSpPr>
        <p:spPr>
          <a:xfrm rot="16200000" flipV="1">
            <a:off x="4053538" y="3653978"/>
            <a:ext cx="1944014" cy="1800140"/>
          </a:xfrm>
          <a:prstGeom prst="bentConnector2">
            <a:avLst/>
          </a:prstGeom>
          <a:ln w="25400">
            <a:solidFill>
              <a:schemeClr val="accent2">
                <a:alpha val="50000"/>
              </a:schemeClr>
            </a:solidFill>
            <a:tailEnd type="arrow"/>
          </a:ln>
          <a:effectLst/>
        </p:spPr>
        <p:style>
          <a:lnRef idx="3">
            <a:schemeClr val="accent3"/>
          </a:lnRef>
          <a:fillRef idx="0">
            <a:schemeClr val="accent3"/>
          </a:fillRef>
          <a:effectRef idx="2">
            <a:schemeClr val="accent3"/>
          </a:effectRef>
          <a:fontRef idx="minor">
            <a:schemeClr val="tx1"/>
          </a:fontRef>
        </p:style>
      </p:cxnSp>
      <p:cxnSp>
        <p:nvCxnSpPr>
          <p:cNvPr id="16" name="Elbow Connector 15"/>
          <p:cNvCxnSpPr>
            <a:endCxn id="58" idx="0"/>
          </p:cNvCxnSpPr>
          <p:nvPr/>
        </p:nvCxnSpPr>
        <p:spPr>
          <a:xfrm rot="10800000" flipV="1">
            <a:off x="5925615" y="5235553"/>
            <a:ext cx="1472786" cy="290501"/>
          </a:xfrm>
          <a:prstGeom prst="bentConnector2">
            <a:avLst/>
          </a:prstGeom>
          <a:ln w="25400">
            <a:solidFill>
              <a:schemeClr val="accent2">
                <a:alpha val="50000"/>
              </a:schemeClr>
            </a:solidFill>
            <a:tailEnd type="arrow"/>
          </a:ln>
          <a:effectLst/>
        </p:spPr>
        <p:style>
          <a:lnRef idx="3">
            <a:schemeClr val="accent3"/>
          </a:lnRef>
          <a:fillRef idx="0">
            <a:schemeClr val="accent3"/>
          </a:fillRef>
          <a:effectRef idx="2">
            <a:schemeClr val="accent3"/>
          </a:effectRef>
          <a:fontRef idx="minor">
            <a:schemeClr val="tx1"/>
          </a:fontRef>
        </p:style>
      </p:cxnSp>
      <p:cxnSp>
        <p:nvCxnSpPr>
          <p:cNvPr id="18" name="Elbow Connector 17"/>
          <p:cNvCxnSpPr>
            <a:stCxn id="58" idx="0"/>
          </p:cNvCxnSpPr>
          <p:nvPr/>
        </p:nvCxnSpPr>
        <p:spPr>
          <a:xfrm rot="16200000" flipV="1">
            <a:off x="3820235" y="3420675"/>
            <a:ext cx="2410621" cy="1800140"/>
          </a:xfrm>
          <a:prstGeom prst="bentConnector2">
            <a:avLst/>
          </a:prstGeom>
          <a:ln w="25400">
            <a:solidFill>
              <a:schemeClr val="accent2">
                <a:alpha val="50000"/>
              </a:schemeClr>
            </a:solidFill>
            <a:tailEnd type="arrow"/>
          </a:ln>
          <a:effectLst/>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38747269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Metro s</a:t>
            </a:r>
            <a:r>
              <a:rPr lang="en-US" dirty="0" smtClean="0"/>
              <a:t>tyle </a:t>
            </a:r>
            <a:r>
              <a:rPr lang="en-US" dirty="0"/>
              <a:t>a</a:t>
            </a:r>
            <a:r>
              <a:rPr lang="en-US" dirty="0" smtClean="0"/>
              <a:t>pplication </a:t>
            </a:r>
            <a:r>
              <a:rPr lang="en-US" dirty="0"/>
              <a:t>APIs</a:t>
            </a:r>
          </a:p>
        </p:txBody>
      </p:sp>
      <p:grpSp>
        <p:nvGrpSpPr>
          <p:cNvPr id="6" name="Group 5"/>
          <p:cNvGrpSpPr/>
          <p:nvPr/>
        </p:nvGrpSpPr>
        <p:grpSpPr>
          <a:xfrm>
            <a:off x="507206" y="5447673"/>
            <a:ext cx="11172826" cy="1181727"/>
            <a:chOff x="507206" y="5447673"/>
            <a:chExt cx="11172826" cy="1181727"/>
          </a:xfrm>
        </p:grpSpPr>
        <p:sp>
          <p:nvSpPr>
            <p:cNvPr id="4" name="Rounded Rectangle 3"/>
            <p:cNvSpPr/>
            <p:nvPr/>
          </p:nvSpPr>
          <p:spPr>
            <a:xfrm>
              <a:off x="507206" y="5447673"/>
              <a:ext cx="11172826" cy="1181727"/>
            </a:xfrm>
            <a:prstGeom prst="roundRect">
              <a:avLst>
                <a:gd name="adj" fmla="val 1038"/>
              </a:avLst>
            </a:prstGeom>
            <a:solidFill>
              <a:schemeClr val="bg2">
                <a:alpha val="99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t" anchorCtr="0"/>
            <a:lstStyle/>
            <a:p>
              <a:pPr algn="ctr"/>
              <a:r>
                <a:rPr lang="en-US" sz="2400" dirty="0">
                  <a:solidFill>
                    <a:schemeClr val="tx1">
                      <a:alpha val="99000"/>
                    </a:schemeClr>
                  </a:solidFill>
                </a:rPr>
                <a:t>Fundamentals</a:t>
              </a:r>
            </a:p>
          </p:txBody>
        </p:sp>
        <p:grpSp>
          <p:nvGrpSpPr>
            <p:cNvPr id="79" name="Group 78"/>
            <p:cNvGrpSpPr/>
            <p:nvPr/>
          </p:nvGrpSpPr>
          <p:grpSpPr>
            <a:xfrm>
              <a:off x="610008" y="5954940"/>
              <a:ext cx="10981346" cy="548640"/>
              <a:chOff x="613023" y="5954940"/>
              <a:chExt cx="8030045" cy="548640"/>
            </a:xfrm>
          </p:grpSpPr>
          <p:sp>
            <p:nvSpPr>
              <p:cNvPr id="8" name="Rectangle 7"/>
              <p:cNvSpPr/>
              <p:nvPr/>
            </p:nvSpPr>
            <p:spPr bwMode="auto">
              <a:xfrm>
                <a:off x="613023" y="5954940"/>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Application Services</a:t>
                </a:r>
              </a:p>
            </p:txBody>
          </p:sp>
          <p:sp>
            <p:nvSpPr>
              <p:cNvPr id="9" name="Rectangle 8"/>
              <p:cNvSpPr/>
              <p:nvPr/>
            </p:nvSpPr>
            <p:spPr bwMode="auto">
              <a:xfrm>
                <a:off x="1963722" y="5954940"/>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Threading/Timers</a:t>
                </a:r>
              </a:p>
            </p:txBody>
          </p:sp>
          <p:sp>
            <p:nvSpPr>
              <p:cNvPr id="10" name="Rectangle 9"/>
              <p:cNvSpPr/>
              <p:nvPr/>
            </p:nvSpPr>
            <p:spPr bwMode="auto">
              <a:xfrm>
                <a:off x="3314421" y="5954940"/>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Memory Management</a:t>
                </a:r>
              </a:p>
            </p:txBody>
          </p:sp>
          <p:sp>
            <p:nvSpPr>
              <p:cNvPr id="11" name="Rectangle 10"/>
              <p:cNvSpPr/>
              <p:nvPr/>
            </p:nvSpPr>
            <p:spPr bwMode="auto">
              <a:xfrm>
                <a:off x="4665120" y="5954940"/>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Authentication</a:t>
                </a:r>
              </a:p>
            </p:txBody>
          </p:sp>
          <p:sp>
            <p:nvSpPr>
              <p:cNvPr id="12" name="Rectangle 11"/>
              <p:cNvSpPr/>
              <p:nvPr/>
            </p:nvSpPr>
            <p:spPr bwMode="auto">
              <a:xfrm>
                <a:off x="6012209" y="5954940"/>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Cryptography</a:t>
                </a:r>
              </a:p>
            </p:txBody>
          </p:sp>
          <p:sp>
            <p:nvSpPr>
              <p:cNvPr id="13" name="Rectangle 12"/>
              <p:cNvSpPr/>
              <p:nvPr/>
            </p:nvSpPr>
            <p:spPr bwMode="auto">
              <a:xfrm>
                <a:off x="7362908" y="5954940"/>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Globalization</a:t>
                </a:r>
              </a:p>
            </p:txBody>
          </p:sp>
        </p:grpSp>
      </p:grpSp>
      <p:grpSp>
        <p:nvGrpSpPr>
          <p:cNvPr id="14" name="Group 13"/>
          <p:cNvGrpSpPr/>
          <p:nvPr/>
        </p:nvGrpSpPr>
        <p:grpSpPr>
          <a:xfrm>
            <a:off x="508794" y="3019395"/>
            <a:ext cx="5534055" cy="1133856"/>
            <a:chOff x="508794" y="3019395"/>
            <a:chExt cx="5534055" cy="1133856"/>
          </a:xfrm>
        </p:grpSpPr>
        <p:sp>
          <p:nvSpPr>
            <p:cNvPr id="5" name="Rounded Rectangle 4"/>
            <p:cNvSpPr/>
            <p:nvPr/>
          </p:nvSpPr>
          <p:spPr>
            <a:xfrm>
              <a:off x="508794" y="3019395"/>
              <a:ext cx="5534055" cy="1133856"/>
            </a:xfrm>
            <a:prstGeom prst="roundRect">
              <a:avLst>
                <a:gd name="adj" fmla="val 1038"/>
              </a:avLst>
            </a:prstGeom>
            <a:solidFill>
              <a:schemeClr val="bg2">
                <a:alpha val="99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t" anchorCtr="0"/>
            <a:lstStyle/>
            <a:p>
              <a:pPr algn="ctr"/>
              <a:r>
                <a:rPr lang="en-US" sz="2400" dirty="0" smtClean="0">
                  <a:solidFill>
                    <a:schemeClr val="tx1">
                      <a:alpha val="99000"/>
                    </a:schemeClr>
                  </a:solidFill>
                </a:rPr>
                <a:t>Devices</a:t>
              </a:r>
              <a:endParaRPr lang="en-US" sz="2400" dirty="0">
                <a:solidFill>
                  <a:schemeClr val="tx1">
                    <a:alpha val="99000"/>
                  </a:schemeClr>
                </a:solidFill>
              </a:endParaRPr>
            </a:p>
          </p:txBody>
        </p:sp>
        <p:sp>
          <p:nvSpPr>
            <p:cNvPr id="34" name="Rectangle 33"/>
            <p:cNvSpPr/>
            <p:nvPr/>
          </p:nvSpPr>
          <p:spPr bwMode="auto">
            <a:xfrm>
              <a:off x="610008" y="3494352"/>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err="1">
                  <a:solidFill>
                    <a:schemeClr val="tx1">
                      <a:alpha val="99000"/>
                    </a:schemeClr>
                  </a:solidFill>
                </a:rPr>
                <a:t>Geolocation</a:t>
              </a:r>
              <a:endParaRPr lang="en-US" sz="1300" dirty="0">
                <a:solidFill>
                  <a:schemeClr val="tx1">
                    <a:alpha val="99000"/>
                  </a:schemeClr>
                </a:solidFill>
              </a:endParaRPr>
            </a:p>
          </p:txBody>
        </p:sp>
        <p:sp>
          <p:nvSpPr>
            <p:cNvPr id="35" name="Rectangle 34"/>
            <p:cNvSpPr/>
            <p:nvPr/>
          </p:nvSpPr>
          <p:spPr bwMode="auto">
            <a:xfrm>
              <a:off x="1960707" y="3494352"/>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Portable</a:t>
              </a:r>
            </a:p>
          </p:txBody>
        </p:sp>
        <p:sp>
          <p:nvSpPr>
            <p:cNvPr id="36" name="Rectangle 35"/>
            <p:cNvSpPr/>
            <p:nvPr/>
          </p:nvSpPr>
          <p:spPr bwMode="auto">
            <a:xfrm>
              <a:off x="3311406" y="3494352"/>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Sensors</a:t>
              </a:r>
            </a:p>
          </p:txBody>
        </p:sp>
        <p:sp>
          <p:nvSpPr>
            <p:cNvPr id="37" name="Rectangle 36"/>
            <p:cNvSpPr/>
            <p:nvPr/>
          </p:nvSpPr>
          <p:spPr bwMode="auto">
            <a:xfrm>
              <a:off x="4662105" y="3494352"/>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NFC</a:t>
              </a:r>
            </a:p>
          </p:txBody>
        </p:sp>
      </p:grpSp>
      <p:grpSp>
        <p:nvGrpSpPr>
          <p:cNvPr id="16" name="Group 15"/>
          <p:cNvGrpSpPr/>
          <p:nvPr/>
        </p:nvGrpSpPr>
        <p:grpSpPr>
          <a:xfrm>
            <a:off x="508794" y="1173162"/>
            <a:ext cx="11169651" cy="1763771"/>
            <a:chOff x="508794" y="1173162"/>
            <a:chExt cx="11169651" cy="1763771"/>
          </a:xfrm>
        </p:grpSpPr>
        <p:sp>
          <p:nvSpPr>
            <p:cNvPr id="3" name="Rounded Rectangle 2"/>
            <p:cNvSpPr/>
            <p:nvPr/>
          </p:nvSpPr>
          <p:spPr>
            <a:xfrm>
              <a:off x="508794" y="1173162"/>
              <a:ext cx="11169651" cy="1763771"/>
            </a:xfrm>
            <a:prstGeom prst="roundRect">
              <a:avLst>
                <a:gd name="adj" fmla="val 1038"/>
              </a:avLst>
            </a:prstGeom>
            <a:solidFill>
              <a:schemeClr val="bg2">
                <a:alpha val="99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t" anchorCtr="0"/>
            <a:lstStyle/>
            <a:p>
              <a:pPr algn="ctr"/>
              <a:r>
                <a:rPr lang="en-US" sz="2400" dirty="0" smtClean="0">
                  <a:solidFill>
                    <a:schemeClr val="tx1">
                      <a:alpha val="99000"/>
                    </a:schemeClr>
                  </a:solidFill>
                </a:rPr>
                <a:t>User Interface</a:t>
              </a:r>
              <a:endParaRPr lang="en-US" sz="2400" dirty="0">
                <a:solidFill>
                  <a:schemeClr val="tx1">
                    <a:alpha val="99000"/>
                  </a:schemeClr>
                </a:solidFill>
              </a:endParaRPr>
            </a:p>
          </p:txBody>
        </p:sp>
        <p:grpSp>
          <p:nvGrpSpPr>
            <p:cNvPr id="80" name="Group 79"/>
            <p:cNvGrpSpPr/>
            <p:nvPr/>
          </p:nvGrpSpPr>
          <p:grpSpPr>
            <a:xfrm>
              <a:off x="1528016" y="1650312"/>
              <a:ext cx="9131206" cy="1155192"/>
              <a:chOff x="610008" y="1650312"/>
              <a:chExt cx="6689052" cy="1155192"/>
            </a:xfrm>
          </p:grpSpPr>
          <p:sp>
            <p:nvSpPr>
              <p:cNvPr id="44" name="Rectangle 43"/>
              <p:cNvSpPr/>
              <p:nvPr/>
            </p:nvSpPr>
            <p:spPr bwMode="auto">
              <a:xfrm>
                <a:off x="610008" y="2256864"/>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SVG</a:t>
                </a:r>
              </a:p>
            </p:txBody>
          </p:sp>
          <p:sp>
            <p:nvSpPr>
              <p:cNvPr id="45" name="Rectangle 44"/>
              <p:cNvSpPr/>
              <p:nvPr/>
            </p:nvSpPr>
            <p:spPr bwMode="auto">
              <a:xfrm>
                <a:off x="1960707" y="2256864"/>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Tiles</a:t>
                </a:r>
              </a:p>
            </p:txBody>
          </p:sp>
          <p:sp>
            <p:nvSpPr>
              <p:cNvPr id="46" name="Rectangle 45"/>
              <p:cNvSpPr/>
              <p:nvPr/>
            </p:nvSpPr>
            <p:spPr bwMode="auto">
              <a:xfrm>
                <a:off x="3311406" y="2256864"/>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Input</a:t>
                </a:r>
              </a:p>
            </p:txBody>
          </p:sp>
          <p:sp>
            <p:nvSpPr>
              <p:cNvPr id="47" name="Rectangle 46"/>
              <p:cNvSpPr/>
              <p:nvPr/>
            </p:nvSpPr>
            <p:spPr bwMode="auto">
              <a:xfrm>
                <a:off x="4662105" y="2256864"/>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Accessibility</a:t>
                </a:r>
              </a:p>
            </p:txBody>
          </p:sp>
          <p:sp>
            <p:nvSpPr>
              <p:cNvPr id="48" name="Rectangle 47"/>
              <p:cNvSpPr/>
              <p:nvPr/>
            </p:nvSpPr>
            <p:spPr bwMode="auto">
              <a:xfrm>
                <a:off x="6018900" y="2256864"/>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Printing</a:t>
                </a:r>
              </a:p>
            </p:txBody>
          </p:sp>
          <p:sp>
            <p:nvSpPr>
              <p:cNvPr id="53" name="Rectangle 52"/>
              <p:cNvSpPr/>
              <p:nvPr/>
            </p:nvSpPr>
            <p:spPr bwMode="auto">
              <a:xfrm>
                <a:off x="610008" y="1650312"/>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HTML5/CSS</a:t>
                </a:r>
              </a:p>
            </p:txBody>
          </p:sp>
          <p:sp>
            <p:nvSpPr>
              <p:cNvPr id="54" name="Rectangle 53"/>
              <p:cNvSpPr/>
              <p:nvPr/>
            </p:nvSpPr>
            <p:spPr bwMode="auto">
              <a:xfrm>
                <a:off x="1960707" y="1650312"/>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XAML</a:t>
                </a:r>
              </a:p>
            </p:txBody>
          </p:sp>
          <p:sp>
            <p:nvSpPr>
              <p:cNvPr id="55" name="Rectangle 54"/>
              <p:cNvSpPr/>
              <p:nvPr/>
            </p:nvSpPr>
            <p:spPr bwMode="auto">
              <a:xfrm>
                <a:off x="3311406" y="1650312"/>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DirectX</a:t>
                </a:r>
              </a:p>
            </p:txBody>
          </p:sp>
          <p:sp>
            <p:nvSpPr>
              <p:cNvPr id="56" name="Rectangle 55"/>
              <p:cNvSpPr/>
              <p:nvPr/>
            </p:nvSpPr>
            <p:spPr bwMode="auto">
              <a:xfrm>
                <a:off x="4662105" y="1650312"/>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Controls</a:t>
                </a:r>
              </a:p>
            </p:txBody>
          </p:sp>
          <p:sp>
            <p:nvSpPr>
              <p:cNvPr id="57" name="Rectangle 56"/>
              <p:cNvSpPr/>
              <p:nvPr/>
            </p:nvSpPr>
            <p:spPr bwMode="auto">
              <a:xfrm>
                <a:off x="6018900" y="1650312"/>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Data Binding</a:t>
                </a:r>
              </a:p>
            </p:txBody>
          </p:sp>
        </p:grpSp>
      </p:grpSp>
      <p:grpSp>
        <p:nvGrpSpPr>
          <p:cNvPr id="15" name="Group 14"/>
          <p:cNvGrpSpPr/>
          <p:nvPr/>
        </p:nvGrpSpPr>
        <p:grpSpPr>
          <a:xfrm>
            <a:off x="6157883" y="3019395"/>
            <a:ext cx="5534055" cy="2345815"/>
            <a:chOff x="6157883" y="3019395"/>
            <a:chExt cx="5534055" cy="2345815"/>
          </a:xfrm>
        </p:grpSpPr>
        <p:sp>
          <p:nvSpPr>
            <p:cNvPr id="61" name="Rounded Rectangle 60"/>
            <p:cNvSpPr/>
            <p:nvPr/>
          </p:nvSpPr>
          <p:spPr>
            <a:xfrm>
              <a:off x="6157883" y="3019395"/>
              <a:ext cx="5534055" cy="2345815"/>
            </a:xfrm>
            <a:prstGeom prst="roundRect">
              <a:avLst>
                <a:gd name="adj" fmla="val 1038"/>
              </a:avLst>
            </a:prstGeom>
            <a:solidFill>
              <a:schemeClr val="bg2">
                <a:alpha val="99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t" anchorCtr="0"/>
            <a:lstStyle/>
            <a:p>
              <a:pPr algn="ctr"/>
              <a:r>
                <a:rPr lang="en-US" sz="2400" dirty="0">
                  <a:solidFill>
                    <a:schemeClr val="tx1">
                      <a:alpha val="99000"/>
                    </a:schemeClr>
                  </a:solidFill>
                </a:rPr>
                <a:t>Communications &amp; Data</a:t>
              </a:r>
            </a:p>
          </p:txBody>
        </p:sp>
        <p:sp>
          <p:nvSpPr>
            <p:cNvPr id="62" name="Rectangle 61"/>
            <p:cNvSpPr/>
            <p:nvPr/>
          </p:nvSpPr>
          <p:spPr bwMode="auto">
            <a:xfrm>
              <a:off x="6259097" y="4699163"/>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Memory Management</a:t>
              </a:r>
            </a:p>
          </p:txBody>
        </p:sp>
        <p:sp>
          <p:nvSpPr>
            <p:cNvPr id="63" name="Rectangle 62"/>
            <p:cNvSpPr/>
            <p:nvPr/>
          </p:nvSpPr>
          <p:spPr bwMode="auto">
            <a:xfrm>
              <a:off x="7609796" y="4699163"/>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XML</a:t>
              </a:r>
            </a:p>
          </p:txBody>
        </p:sp>
        <p:sp>
          <p:nvSpPr>
            <p:cNvPr id="64" name="Rectangle 63"/>
            <p:cNvSpPr/>
            <p:nvPr/>
          </p:nvSpPr>
          <p:spPr bwMode="auto">
            <a:xfrm>
              <a:off x="8960495" y="4699163"/>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Networking</a:t>
              </a:r>
            </a:p>
          </p:txBody>
        </p:sp>
        <p:sp>
          <p:nvSpPr>
            <p:cNvPr id="65" name="Rectangle 64"/>
            <p:cNvSpPr/>
            <p:nvPr/>
          </p:nvSpPr>
          <p:spPr bwMode="auto">
            <a:xfrm>
              <a:off x="10311194" y="4699163"/>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SMS</a:t>
              </a:r>
            </a:p>
          </p:txBody>
        </p:sp>
        <p:sp>
          <p:nvSpPr>
            <p:cNvPr id="67" name="Rectangle 66"/>
            <p:cNvSpPr/>
            <p:nvPr/>
          </p:nvSpPr>
          <p:spPr bwMode="auto">
            <a:xfrm>
              <a:off x="7609796" y="4096757"/>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Notifications</a:t>
              </a:r>
            </a:p>
          </p:txBody>
        </p:sp>
        <p:sp>
          <p:nvSpPr>
            <p:cNvPr id="68" name="Rectangle 67"/>
            <p:cNvSpPr/>
            <p:nvPr/>
          </p:nvSpPr>
          <p:spPr bwMode="auto">
            <a:xfrm>
              <a:off x="8960495" y="4096757"/>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Streams</a:t>
              </a:r>
            </a:p>
          </p:txBody>
        </p:sp>
        <p:sp>
          <p:nvSpPr>
            <p:cNvPr id="70" name="Rectangle 69"/>
            <p:cNvSpPr/>
            <p:nvPr/>
          </p:nvSpPr>
          <p:spPr bwMode="auto">
            <a:xfrm>
              <a:off x="6259097" y="3494351"/>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Contracts</a:t>
              </a:r>
            </a:p>
          </p:txBody>
        </p:sp>
        <p:sp>
          <p:nvSpPr>
            <p:cNvPr id="71" name="Rectangle 70"/>
            <p:cNvSpPr/>
            <p:nvPr/>
          </p:nvSpPr>
          <p:spPr bwMode="auto">
            <a:xfrm>
              <a:off x="7609795" y="3494351"/>
              <a:ext cx="2630859"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Local &amp; Cloud Storage</a:t>
              </a:r>
            </a:p>
          </p:txBody>
        </p:sp>
        <p:sp>
          <p:nvSpPr>
            <p:cNvPr id="73" name="Rectangle 72"/>
            <p:cNvSpPr/>
            <p:nvPr/>
          </p:nvSpPr>
          <p:spPr bwMode="auto">
            <a:xfrm>
              <a:off x="10311194" y="3494351"/>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Web</a:t>
              </a:r>
            </a:p>
          </p:txBody>
        </p:sp>
      </p:grpSp>
      <p:grpSp>
        <p:nvGrpSpPr>
          <p:cNvPr id="7" name="Group 6"/>
          <p:cNvGrpSpPr/>
          <p:nvPr/>
        </p:nvGrpSpPr>
        <p:grpSpPr>
          <a:xfrm>
            <a:off x="511809" y="4231354"/>
            <a:ext cx="5534055" cy="1133856"/>
            <a:chOff x="511809" y="4231354"/>
            <a:chExt cx="5534055" cy="1133856"/>
          </a:xfrm>
        </p:grpSpPr>
        <p:sp>
          <p:nvSpPr>
            <p:cNvPr id="74" name="Rounded Rectangle 73"/>
            <p:cNvSpPr/>
            <p:nvPr/>
          </p:nvSpPr>
          <p:spPr>
            <a:xfrm>
              <a:off x="511809" y="4231354"/>
              <a:ext cx="5534055" cy="1133856"/>
            </a:xfrm>
            <a:prstGeom prst="roundRect">
              <a:avLst>
                <a:gd name="adj" fmla="val 1038"/>
              </a:avLst>
            </a:prstGeom>
            <a:solidFill>
              <a:schemeClr val="bg2">
                <a:alpha val="99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t" anchorCtr="0"/>
            <a:lstStyle/>
            <a:p>
              <a:pPr algn="ctr"/>
              <a:r>
                <a:rPr lang="en-US" sz="2400" smtClean="0">
                  <a:solidFill>
                    <a:schemeClr val="tx1">
                      <a:alpha val="99000"/>
                    </a:schemeClr>
                  </a:solidFill>
                </a:rPr>
                <a:t>Media</a:t>
              </a:r>
              <a:endParaRPr lang="en-US" sz="2400" dirty="0">
                <a:solidFill>
                  <a:schemeClr val="tx1">
                    <a:alpha val="99000"/>
                  </a:schemeClr>
                </a:solidFill>
              </a:endParaRPr>
            </a:p>
          </p:txBody>
        </p:sp>
        <p:sp>
          <p:nvSpPr>
            <p:cNvPr id="75" name="Rectangle 74"/>
            <p:cNvSpPr/>
            <p:nvPr/>
          </p:nvSpPr>
          <p:spPr bwMode="auto">
            <a:xfrm>
              <a:off x="613023" y="4706311"/>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Playback</a:t>
              </a:r>
            </a:p>
          </p:txBody>
        </p:sp>
        <p:sp>
          <p:nvSpPr>
            <p:cNvPr id="76" name="Rectangle 75"/>
            <p:cNvSpPr/>
            <p:nvPr/>
          </p:nvSpPr>
          <p:spPr bwMode="auto">
            <a:xfrm>
              <a:off x="1963722" y="4706311"/>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Capture</a:t>
              </a:r>
            </a:p>
          </p:txBody>
        </p:sp>
        <p:sp>
          <p:nvSpPr>
            <p:cNvPr id="77" name="Rectangle 76"/>
            <p:cNvSpPr/>
            <p:nvPr/>
          </p:nvSpPr>
          <p:spPr bwMode="auto">
            <a:xfrm>
              <a:off x="3314421" y="4706311"/>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err="1">
                  <a:solidFill>
                    <a:schemeClr val="tx1">
                      <a:alpha val="99000"/>
                    </a:schemeClr>
                  </a:solidFill>
                </a:rPr>
                <a:t>PlayTo</a:t>
              </a:r>
              <a:endParaRPr lang="en-US" sz="1300" dirty="0">
                <a:solidFill>
                  <a:schemeClr val="tx1">
                    <a:alpha val="99000"/>
                  </a:schemeClr>
                </a:solidFill>
              </a:endParaRPr>
            </a:p>
          </p:txBody>
        </p:sp>
        <p:sp>
          <p:nvSpPr>
            <p:cNvPr id="78" name="Rectangle 77"/>
            <p:cNvSpPr/>
            <p:nvPr/>
          </p:nvSpPr>
          <p:spPr bwMode="auto">
            <a:xfrm>
              <a:off x="4665120" y="4706311"/>
              <a:ext cx="128016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45720" tIns="45718" rIns="45720" bIns="45718" numCol="1" rtlCol="0" anchor="ctr" anchorCtr="0" compatLnSpc="1">
              <a:prstTxWarp prst="textNoShape">
                <a:avLst/>
              </a:prstTxWarp>
            </a:bodyPr>
            <a:lstStyle/>
            <a:p>
              <a:pPr algn="ctr" defTabSz="914099" fontAlgn="base">
                <a:lnSpc>
                  <a:spcPct val="90000"/>
                </a:lnSpc>
                <a:spcBef>
                  <a:spcPct val="0"/>
                </a:spcBef>
                <a:spcAft>
                  <a:spcPct val="0"/>
                </a:spcAft>
              </a:pPr>
              <a:r>
                <a:rPr lang="en-US" sz="1300" dirty="0">
                  <a:solidFill>
                    <a:schemeClr val="tx1">
                      <a:alpha val="99000"/>
                    </a:schemeClr>
                  </a:solidFill>
                </a:rPr>
                <a:t>Visual Effects</a:t>
              </a:r>
            </a:p>
          </p:txBody>
        </p:sp>
      </p:grpSp>
    </p:spTree>
    <p:extLst>
      <p:ext uri="{BB962C8B-B14F-4D97-AF65-F5344CB8AC3E}">
        <p14:creationId xmlns:p14="http://schemas.microsoft.com/office/powerpoint/2010/main" val="4539127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7" name="Picture 5" descr="\\tkzaw-pro-19\MyDocs4\bethomps\My Documents\Win 8 Decks\Small Pictures\Slide18-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8111" y="4529736"/>
            <a:ext cx="3438525" cy="1895475"/>
          </a:xfrm>
          <a:prstGeom prst="rect">
            <a:avLst/>
          </a:prstGeom>
          <a:noFill/>
          <a:extLst>
            <a:ext uri="{909E8E84-426E-40DD-AFC4-6F175D3DCCD1}">
              <a14:hiddenFill xmlns:a14="http://schemas.microsoft.com/office/drawing/2010/main">
                <a:solidFill>
                  <a:srgbClr val="FFFFFF"/>
                </a:solidFill>
              </a14:hiddenFill>
            </a:ext>
          </a:extLst>
        </p:spPr>
      </p:pic>
      <p:sp>
        <p:nvSpPr>
          <p:cNvPr id="39" name="Rectangle 38"/>
          <p:cNvSpPr/>
          <p:nvPr/>
        </p:nvSpPr>
        <p:spPr bwMode="auto">
          <a:xfrm>
            <a:off x="440575" y="3817510"/>
            <a:ext cx="5469774" cy="2743200"/>
          </a:xfrm>
          <a:prstGeom prst="rect">
            <a:avLst/>
          </a:prstGeom>
          <a:solidFill>
            <a:schemeClr val="tx1">
              <a:lumMod val="8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bg1"/>
              </a:solidFill>
            </a:endParaRPr>
          </a:p>
        </p:txBody>
      </p:sp>
      <p:pic>
        <p:nvPicPr>
          <p:cNvPr id="8196" name="Picture 4" descr="\\tkzaw-pro-19\MyDocs4\bethomps\My Documents\Win 8 Decks\Small Pictures\Slide18-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02279" y="4537934"/>
            <a:ext cx="3419475" cy="1871663"/>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9"/>
          <p:cNvSpPr/>
          <p:nvPr/>
        </p:nvSpPr>
        <p:spPr bwMode="auto">
          <a:xfrm>
            <a:off x="6259484" y="889462"/>
            <a:ext cx="5469773" cy="2743200"/>
          </a:xfrm>
          <a:prstGeom prst="rect">
            <a:avLst/>
          </a:prstGeom>
          <a:solidFill>
            <a:schemeClr val="tx1">
              <a:lumMod val="8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bg1"/>
              </a:solidFill>
            </a:endParaRPr>
          </a:p>
        </p:txBody>
      </p:sp>
      <p:pic>
        <p:nvPicPr>
          <p:cNvPr id="8195" name="Picture 3" descr="\\tkzaw-pro-19\MyDocs4\bethomps\My Documents\Win 8 Decks\Small Pictures\Slide18-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28112" y="1521632"/>
            <a:ext cx="3438525" cy="1914525"/>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37"/>
          <p:cNvSpPr/>
          <p:nvPr/>
        </p:nvSpPr>
        <p:spPr bwMode="auto">
          <a:xfrm>
            <a:off x="440575" y="889462"/>
            <a:ext cx="5469774" cy="2743200"/>
          </a:xfrm>
          <a:prstGeom prst="rect">
            <a:avLst/>
          </a:prstGeom>
          <a:solidFill>
            <a:schemeClr val="tx1">
              <a:lumMod val="8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bg1"/>
              </a:solidFill>
            </a:endParaRPr>
          </a:p>
        </p:txBody>
      </p:sp>
      <p:pic>
        <p:nvPicPr>
          <p:cNvPr id="8194" name="Picture 2" descr="\\tkzaw-pro-19\MyDocs4\bethomps\My Documents\Win 8 Decks\Small Pictures\Slide18-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54150" y="1564494"/>
            <a:ext cx="3327400" cy="1871663"/>
          </a:xfrm>
          <a:prstGeom prst="rect">
            <a:avLst/>
          </a:prstGeom>
          <a:noFill/>
          <a:extLst>
            <a:ext uri="{909E8E84-426E-40DD-AFC4-6F175D3DCCD1}">
              <a14:hiddenFill xmlns:a14="http://schemas.microsoft.com/office/drawing/2010/main">
                <a:solidFill>
                  <a:srgbClr val="FFFFFF"/>
                </a:solidFill>
              </a14:hiddenFill>
            </a:ext>
          </a:extLst>
        </p:spPr>
      </p:pic>
      <p:sp>
        <p:nvSpPr>
          <p:cNvPr id="37" name="Rectangle 36"/>
          <p:cNvSpPr/>
          <p:nvPr/>
        </p:nvSpPr>
        <p:spPr bwMode="auto">
          <a:xfrm>
            <a:off x="6259483" y="3817510"/>
            <a:ext cx="5469773" cy="2743200"/>
          </a:xfrm>
          <a:prstGeom prst="rect">
            <a:avLst/>
          </a:prstGeom>
          <a:solidFill>
            <a:schemeClr val="tx1">
              <a:lumMod val="8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bg1"/>
              </a:solidFill>
            </a:endParaRPr>
          </a:p>
        </p:txBody>
      </p:sp>
      <p:sp>
        <p:nvSpPr>
          <p:cNvPr id="2" name="Title 1"/>
          <p:cNvSpPr>
            <a:spLocks noGrp="1"/>
          </p:cNvSpPr>
          <p:nvPr>
            <p:ph type="title"/>
          </p:nvPr>
        </p:nvSpPr>
        <p:spPr>
          <a:xfrm>
            <a:off x="597694" y="960225"/>
            <a:ext cx="5371600" cy="498598"/>
          </a:xfrm>
        </p:spPr>
        <p:txBody>
          <a:bodyPr anchor="t"/>
          <a:lstStyle/>
          <a:p>
            <a:pPr lvl="0"/>
            <a:r>
              <a:rPr lang="en-US" sz="1800" b="1" spc="0" dirty="0" smtClean="0">
                <a:solidFill>
                  <a:schemeClr val="bg1">
                    <a:lumMod val="65000"/>
                    <a:lumOff val="35000"/>
                  </a:schemeClr>
                </a:solidFill>
                <a:latin typeface="Segoe UI" pitchFamily="34" charset="0"/>
                <a:ea typeface="Segoe UI" pitchFamily="34" charset="0"/>
                <a:cs typeface="Segoe UI" pitchFamily="34" charset="0"/>
              </a:rPr>
              <a:t>Paid </a:t>
            </a:r>
            <a:r>
              <a:rPr lang="en-US" sz="1800" b="1" spc="0" dirty="0">
                <a:solidFill>
                  <a:schemeClr val="bg1">
                    <a:lumMod val="65000"/>
                    <a:lumOff val="35000"/>
                  </a:schemeClr>
                </a:solidFill>
                <a:latin typeface="Segoe UI" pitchFamily="34" charset="0"/>
                <a:ea typeface="Segoe UI" pitchFamily="34" charset="0"/>
                <a:cs typeface="Segoe UI" pitchFamily="34" charset="0"/>
              </a:rPr>
              <a:t>downloads, trials, and in-app purchases</a:t>
            </a:r>
            <a:r>
              <a:rPr lang="en-US" sz="1800" spc="0" dirty="0">
                <a:solidFill>
                  <a:schemeClr val="bg1">
                    <a:lumMod val="65000"/>
                    <a:lumOff val="35000"/>
                  </a:schemeClr>
                </a:solidFill>
                <a:cs typeface="Segoe UI" pitchFamily="34" charset="0"/>
              </a:rPr>
              <a:t>. You keep 70% of the first $25k, 80% of the rest</a:t>
            </a:r>
            <a:endParaRPr lang="en-US" sz="1800" spc="0" dirty="0">
              <a:solidFill>
                <a:schemeClr val="bg1">
                  <a:lumMod val="65000"/>
                  <a:lumOff val="35000"/>
                </a:schemeClr>
              </a:solidFill>
            </a:endParaRPr>
          </a:p>
        </p:txBody>
      </p:sp>
      <p:sp>
        <p:nvSpPr>
          <p:cNvPr id="4" name="Footer Placeholder 3"/>
          <p:cNvSpPr>
            <a:spLocks noGrp="1"/>
          </p:cNvSpPr>
          <p:nvPr>
            <p:ph type="ftr" sz="quarter" idx="12"/>
          </p:nvPr>
        </p:nvSpPr>
        <p:spPr>
          <a:xfrm>
            <a:off x="4164013" y="6529776"/>
            <a:ext cx="3860800" cy="365125"/>
          </a:xfrm>
        </p:spPr>
        <p:txBody>
          <a:bodyPr/>
          <a:lstStyle/>
          <a:p>
            <a:r>
              <a:rPr lang="en-US" dirty="0" smtClean="0"/>
              <a:t>Microsoft Confidential</a:t>
            </a:r>
            <a:endParaRPr lang="en-US" dirty="0"/>
          </a:p>
        </p:txBody>
      </p:sp>
      <p:sp>
        <p:nvSpPr>
          <p:cNvPr id="5" name="Slide Number Placeholder 4"/>
          <p:cNvSpPr>
            <a:spLocks noGrp="1"/>
          </p:cNvSpPr>
          <p:nvPr>
            <p:ph type="sldNum" sz="quarter" idx="13"/>
          </p:nvPr>
        </p:nvSpPr>
        <p:spPr>
          <a:xfrm>
            <a:off x="8736013" y="6529776"/>
            <a:ext cx="2843212" cy="365125"/>
          </a:xfrm>
        </p:spPr>
        <p:txBody>
          <a:bodyPr/>
          <a:lstStyle/>
          <a:p>
            <a:fld id="{21E93C5E-8C73-40BE-A170-FB184A3270C1}" type="slidenum">
              <a:rPr lang="en-US" smtClean="0"/>
              <a:t>14</a:t>
            </a:fld>
            <a:endParaRPr lang="en-US" dirty="0"/>
          </a:p>
        </p:txBody>
      </p:sp>
      <p:sp>
        <p:nvSpPr>
          <p:cNvPr id="7" name="TextBox 6"/>
          <p:cNvSpPr txBox="1"/>
          <p:nvPr/>
        </p:nvSpPr>
        <p:spPr>
          <a:xfrm>
            <a:off x="2806700" y="4635500"/>
            <a:ext cx="3949700" cy="276999"/>
          </a:xfrm>
          <a:prstGeom prst="rect">
            <a:avLst/>
          </a:prstGeom>
          <a:noFill/>
        </p:spPr>
        <p:txBody>
          <a:bodyPr wrap="square" lIns="0" tIns="0" rIns="0" bIns="0" rtlCol="0">
            <a:spAutoFit/>
          </a:bodyPr>
          <a:lstStyle/>
          <a:p>
            <a:endParaRPr lang="en-US" dirty="0" smtClean="0">
              <a:solidFill>
                <a:schemeClr val="tx1">
                  <a:lumMod val="75000"/>
                  <a:lumOff val="25000"/>
                  <a:alpha val="99000"/>
                </a:schemeClr>
              </a:solidFill>
              <a:latin typeface="Segoe UI Symbol" pitchFamily="34" charset="0"/>
              <a:ea typeface="Segoe UI Symbol" pitchFamily="34" charset="0"/>
            </a:endParaRPr>
          </a:p>
        </p:txBody>
      </p:sp>
      <p:sp>
        <p:nvSpPr>
          <p:cNvPr id="13" name="Title 1"/>
          <p:cNvSpPr txBox="1">
            <a:spLocks/>
          </p:cNvSpPr>
          <p:nvPr/>
        </p:nvSpPr>
        <p:spPr>
          <a:xfrm>
            <a:off x="6299623" y="3865780"/>
            <a:ext cx="5495500" cy="672154"/>
          </a:xfrm>
          <a:prstGeom prst="rect">
            <a:avLst/>
          </a:prstGeom>
        </p:spPr>
        <p:txBody>
          <a:bodyPr vert="horz" wrap="square" lIns="0" tIns="0" rIns="0" bIns="0" rtlCol="0" anchor="t" anchorCtr="0">
            <a:noAutofit/>
          </a:bodyPr>
          <a:lstStyle>
            <a:lvl1pPr algn="l" defTabSz="914363" rtl="0" eaLnBrk="1" latinLnBrk="0" hangingPunct="1">
              <a:lnSpc>
                <a:spcPct val="90000"/>
              </a:lnSpc>
              <a:spcBef>
                <a:spcPct val="0"/>
              </a:spcBef>
              <a:buNone/>
              <a:defRPr lang="en-US" sz="4800" b="0" kern="1200" cap="none" spc="-200" baseline="0">
                <a:ln w="3175">
                  <a:noFill/>
                </a:ln>
                <a:solidFill>
                  <a:schemeClr val="tx1">
                    <a:alpha val="98824"/>
                  </a:schemeClr>
                </a:solidFill>
                <a:effectLst/>
                <a:latin typeface="+mn-lt"/>
                <a:ea typeface="+mn-ea"/>
                <a:cs typeface="Arial" charset="0"/>
              </a:defRPr>
            </a:lvl1pPr>
          </a:lstStyle>
          <a:p>
            <a:r>
              <a:rPr lang="en-US" sz="1800" b="1" spc="0" dirty="0" smtClean="0">
                <a:solidFill>
                  <a:schemeClr val="bg1">
                    <a:lumMod val="65000"/>
                    <a:lumOff val="35000"/>
                  </a:schemeClr>
                </a:solidFill>
                <a:latin typeface="Segoe UI" pitchFamily="34" charset="0"/>
                <a:cs typeface="Segoe UI" pitchFamily="34" charset="0"/>
              </a:rPr>
              <a:t>Robust analytics for free</a:t>
            </a:r>
            <a:r>
              <a:rPr lang="en-US" sz="1800" spc="0" dirty="0" smtClean="0">
                <a:solidFill>
                  <a:schemeClr val="bg1">
                    <a:lumMod val="65000"/>
                    <a:lumOff val="35000"/>
                  </a:schemeClr>
                </a:solidFill>
              </a:rPr>
              <a:t>, including demographics, reviews, referrals, and usage &amp; performance statistics</a:t>
            </a:r>
            <a:endParaRPr lang="en-US" sz="1800" b="1" spc="0" dirty="0">
              <a:solidFill>
                <a:schemeClr val="bg1">
                  <a:lumMod val="65000"/>
                  <a:lumOff val="35000"/>
                </a:schemeClr>
              </a:solidFill>
              <a:latin typeface="Segoe UI" pitchFamily="34" charset="0"/>
              <a:cs typeface="Segoe UI" pitchFamily="34" charset="0"/>
            </a:endParaRPr>
          </a:p>
        </p:txBody>
      </p:sp>
      <p:sp>
        <p:nvSpPr>
          <p:cNvPr id="34" name="Title 1"/>
          <p:cNvSpPr txBox="1">
            <a:spLocks/>
          </p:cNvSpPr>
          <p:nvPr/>
        </p:nvSpPr>
        <p:spPr>
          <a:xfrm>
            <a:off x="2457331" y="6598934"/>
            <a:ext cx="5495500" cy="672154"/>
          </a:xfrm>
          <a:prstGeom prst="rect">
            <a:avLst/>
          </a:prstGeom>
        </p:spPr>
        <p:txBody>
          <a:bodyPr vert="horz" wrap="square" lIns="0" tIns="0" rIns="0" bIns="0" rtlCol="0" anchor="t" anchorCtr="0">
            <a:noAutofit/>
          </a:bodyPr>
          <a:lstStyle>
            <a:lvl1pPr algn="l" defTabSz="914363" rtl="0" eaLnBrk="1" latinLnBrk="0" hangingPunct="1">
              <a:lnSpc>
                <a:spcPct val="90000"/>
              </a:lnSpc>
              <a:spcBef>
                <a:spcPct val="0"/>
              </a:spcBef>
              <a:buNone/>
              <a:defRPr lang="en-US" sz="4800" b="0" kern="1200" cap="none" spc="-200" baseline="0">
                <a:ln w="3175">
                  <a:noFill/>
                </a:ln>
                <a:solidFill>
                  <a:schemeClr val="tx1">
                    <a:alpha val="98824"/>
                  </a:schemeClr>
                </a:solidFill>
                <a:effectLst/>
                <a:latin typeface="+mn-lt"/>
                <a:ea typeface="+mn-ea"/>
                <a:cs typeface="Arial" charset="0"/>
              </a:defRPr>
            </a:lvl1pPr>
          </a:lstStyle>
          <a:p>
            <a:endParaRPr lang="en-US" sz="1800" b="1" spc="0" dirty="0">
              <a:latin typeface="Segoe UI" pitchFamily="34" charset="0"/>
              <a:cs typeface="Segoe UI" pitchFamily="34" charset="0"/>
            </a:endParaRPr>
          </a:p>
        </p:txBody>
      </p:sp>
      <p:sp>
        <p:nvSpPr>
          <p:cNvPr id="36" name="Title 1"/>
          <p:cNvSpPr txBox="1">
            <a:spLocks/>
          </p:cNvSpPr>
          <p:nvPr/>
        </p:nvSpPr>
        <p:spPr>
          <a:xfrm>
            <a:off x="6288980" y="947056"/>
            <a:ext cx="5495500" cy="672154"/>
          </a:xfrm>
          <a:prstGeom prst="rect">
            <a:avLst/>
          </a:prstGeom>
        </p:spPr>
        <p:txBody>
          <a:bodyPr vert="horz" wrap="square" lIns="0" tIns="0" rIns="0" bIns="0" rtlCol="0" anchor="t" anchorCtr="0">
            <a:noAutofit/>
          </a:bodyPr>
          <a:lstStyle>
            <a:lvl1pPr algn="l" defTabSz="914363" rtl="0" eaLnBrk="1" latinLnBrk="0" hangingPunct="1">
              <a:lnSpc>
                <a:spcPct val="90000"/>
              </a:lnSpc>
              <a:spcBef>
                <a:spcPct val="0"/>
              </a:spcBef>
              <a:buNone/>
              <a:defRPr lang="en-US" sz="4800" b="0" kern="1200" cap="none" spc="-200" baseline="0">
                <a:ln w="3175">
                  <a:noFill/>
                </a:ln>
                <a:solidFill>
                  <a:schemeClr val="tx1">
                    <a:alpha val="98824"/>
                  </a:schemeClr>
                </a:solidFill>
                <a:effectLst/>
                <a:latin typeface="+mn-lt"/>
                <a:ea typeface="+mn-ea"/>
                <a:cs typeface="Arial" charset="0"/>
              </a:defRPr>
            </a:lvl1pPr>
          </a:lstStyle>
          <a:p>
            <a:r>
              <a:rPr lang="en-US" sz="1800" spc="0" dirty="0" smtClean="0">
                <a:solidFill>
                  <a:schemeClr val="bg1">
                    <a:lumMod val="65000"/>
                    <a:lumOff val="35000"/>
                  </a:schemeClr>
                </a:solidFill>
              </a:rPr>
              <a:t>Use </a:t>
            </a:r>
            <a:r>
              <a:rPr lang="en-US" sz="1800" b="1" spc="0" dirty="0" smtClean="0">
                <a:solidFill>
                  <a:schemeClr val="bg1">
                    <a:lumMod val="65000"/>
                    <a:lumOff val="35000"/>
                  </a:schemeClr>
                </a:solidFill>
                <a:latin typeface="Segoe UI" pitchFamily="34" charset="0"/>
                <a:cs typeface="Segoe UI" pitchFamily="34" charset="0"/>
              </a:rPr>
              <a:t>your </a:t>
            </a:r>
            <a:r>
              <a:rPr lang="en-US" sz="1800" b="1" spc="0" dirty="0">
                <a:solidFill>
                  <a:schemeClr val="bg1">
                    <a:lumMod val="65000"/>
                    <a:lumOff val="35000"/>
                  </a:schemeClr>
                </a:solidFill>
                <a:latin typeface="Segoe UI" pitchFamily="34" charset="0"/>
                <a:cs typeface="Segoe UI" pitchFamily="34" charset="0"/>
              </a:rPr>
              <a:t>own commerce engine </a:t>
            </a:r>
            <a:r>
              <a:rPr lang="en-US" sz="1800" spc="0" dirty="0">
                <a:solidFill>
                  <a:schemeClr val="bg1">
                    <a:lumMod val="65000"/>
                    <a:lumOff val="35000"/>
                  </a:schemeClr>
                </a:solidFill>
              </a:rPr>
              <a:t>and </a:t>
            </a:r>
            <a:r>
              <a:rPr lang="en-US" sz="1800" spc="0" dirty="0" smtClean="0">
                <a:solidFill>
                  <a:schemeClr val="bg1">
                    <a:lumMod val="65000"/>
                    <a:lumOff val="35000"/>
                  </a:schemeClr>
                </a:solidFill>
              </a:rPr>
              <a:t>keep </a:t>
            </a:r>
            <a:r>
              <a:rPr lang="en-US" sz="1800" spc="0" dirty="0">
                <a:solidFill>
                  <a:schemeClr val="bg1">
                    <a:lumMod val="65000"/>
                    <a:lumOff val="35000"/>
                  </a:schemeClr>
                </a:solidFill>
              </a:rPr>
              <a:t>100%</a:t>
            </a:r>
            <a:endParaRPr lang="en-US" sz="1800" b="1" spc="0" dirty="0">
              <a:solidFill>
                <a:schemeClr val="bg1">
                  <a:lumMod val="65000"/>
                  <a:lumOff val="35000"/>
                </a:schemeClr>
              </a:solidFill>
              <a:latin typeface="Segoe UI" pitchFamily="34" charset="0"/>
              <a:cs typeface="Segoe UI" pitchFamily="34" charset="0"/>
            </a:endParaRPr>
          </a:p>
          <a:p>
            <a:r>
              <a:rPr lang="en-US" sz="1800" spc="0" dirty="0" smtClean="0">
                <a:solidFill>
                  <a:schemeClr val="bg1">
                    <a:lumMod val="65000"/>
                    <a:lumOff val="35000"/>
                  </a:schemeClr>
                </a:solidFill>
                <a:cs typeface="Segoe UI" pitchFamily="34" charset="0"/>
              </a:rPr>
              <a:t>or use the Windows Store’s full commerce platform</a:t>
            </a:r>
            <a:endParaRPr lang="en-US" sz="1800" b="1" spc="0" dirty="0">
              <a:solidFill>
                <a:schemeClr val="bg1">
                  <a:lumMod val="65000"/>
                  <a:lumOff val="35000"/>
                </a:schemeClr>
              </a:solidFill>
              <a:latin typeface="Segoe UI" pitchFamily="34" charset="0"/>
              <a:cs typeface="Segoe UI" pitchFamily="34" charset="0"/>
            </a:endParaRPr>
          </a:p>
        </p:txBody>
      </p:sp>
      <p:sp>
        <p:nvSpPr>
          <p:cNvPr id="22" name="Rectangle 21"/>
          <p:cNvSpPr/>
          <p:nvPr/>
        </p:nvSpPr>
        <p:spPr>
          <a:xfrm>
            <a:off x="228600" y="0"/>
            <a:ext cx="11923594" cy="830997"/>
          </a:xfrm>
          <a:prstGeom prst="rect">
            <a:avLst/>
          </a:prstGeom>
        </p:spPr>
        <p:txBody>
          <a:bodyPr wrap="square">
            <a:spAutoFit/>
          </a:bodyPr>
          <a:lstStyle/>
          <a:p>
            <a:r>
              <a:rPr lang="en-US" sz="4800" spc="-200" dirty="0" smtClean="0">
                <a:ln w="3175">
                  <a:noFill/>
                </a:ln>
                <a:solidFill>
                  <a:schemeClr val="bg2"/>
                </a:solidFill>
                <a:latin typeface="+mj-lt"/>
              </a:rPr>
              <a:t>The Windows Store</a:t>
            </a:r>
            <a:endParaRPr lang="en-US" sz="4800" dirty="0">
              <a:solidFill>
                <a:schemeClr val="bg2"/>
              </a:solidFill>
              <a:latin typeface="+mj-lt"/>
            </a:endParaRPr>
          </a:p>
        </p:txBody>
      </p:sp>
      <p:sp>
        <p:nvSpPr>
          <p:cNvPr id="3" name="TextBox 2"/>
          <p:cNvSpPr txBox="1"/>
          <p:nvPr/>
        </p:nvSpPr>
        <p:spPr>
          <a:xfrm>
            <a:off x="602457" y="3865780"/>
            <a:ext cx="5366837" cy="553998"/>
          </a:xfrm>
          <a:prstGeom prst="rect">
            <a:avLst/>
          </a:prstGeom>
          <a:noFill/>
        </p:spPr>
        <p:txBody>
          <a:bodyPr wrap="square" lIns="0" tIns="0" rIns="0" bIns="0" rtlCol="0">
            <a:spAutoFit/>
          </a:bodyPr>
          <a:lstStyle/>
          <a:p>
            <a:r>
              <a:rPr lang="en-US" b="1" dirty="0">
                <a:solidFill>
                  <a:schemeClr val="bg1">
                    <a:lumMod val="65000"/>
                    <a:lumOff val="35000"/>
                  </a:schemeClr>
                </a:solidFill>
                <a:latin typeface="Segoe UI" pitchFamily="34" charset="0"/>
                <a:cs typeface="Segoe UI" pitchFamily="34" charset="0"/>
              </a:rPr>
              <a:t>Advertise</a:t>
            </a:r>
            <a:r>
              <a:rPr lang="en-US" dirty="0">
                <a:solidFill>
                  <a:schemeClr val="bg1">
                    <a:lumMod val="65000"/>
                    <a:lumOff val="35000"/>
                  </a:schemeClr>
                </a:solidFill>
                <a:latin typeface="Segoe UI" pitchFamily="34" charset="0"/>
                <a:cs typeface="Segoe UI" pitchFamily="34" charset="0"/>
              </a:rPr>
              <a:t> </a:t>
            </a:r>
            <a:r>
              <a:rPr lang="en-US" dirty="0">
                <a:solidFill>
                  <a:schemeClr val="bg1">
                    <a:lumMod val="65000"/>
                    <a:lumOff val="35000"/>
                  </a:schemeClr>
                </a:solidFill>
                <a:cs typeface="Segoe UI" pitchFamily="34" charset="0"/>
              </a:rPr>
              <a:t>with Microsoft </a:t>
            </a:r>
            <a:r>
              <a:rPr lang="en-US" dirty="0" smtClean="0">
                <a:solidFill>
                  <a:schemeClr val="bg1">
                    <a:lumMod val="65000"/>
                    <a:lumOff val="35000"/>
                  </a:schemeClr>
                </a:solidFill>
                <a:cs typeface="Segoe UI" pitchFamily="34" charset="0"/>
              </a:rPr>
              <a:t>Advertising </a:t>
            </a:r>
            <a:r>
              <a:rPr lang="en-US" dirty="0">
                <a:solidFill>
                  <a:schemeClr val="bg1">
                    <a:lumMod val="65000"/>
                    <a:lumOff val="35000"/>
                  </a:schemeClr>
                </a:solidFill>
                <a:cs typeface="Segoe UI" pitchFamily="34" charset="0"/>
              </a:rPr>
              <a:t>or your preferred ad vendor. </a:t>
            </a:r>
            <a:r>
              <a:rPr lang="en-US" dirty="0" smtClean="0">
                <a:solidFill>
                  <a:schemeClr val="bg1">
                    <a:lumMod val="65000"/>
                    <a:lumOff val="35000"/>
                  </a:schemeClr>
                </a:solidFill>
                <a:cs typeface="Segoe UI" pitchFamily="34" charset="0"/>
              </a:rPr>
              <a:t> </a:t>
            </a:r>
            <a:endParaRPr lang="en-US" dirty="0">
              <a:solidFill>
                <a:schemeClr val="bg1">
                  <a:lumMod val="65000"/>
                  <a:lumOff val="35000"/>
                </a:schemeClr>
              </a:solidFill>
            </a:endParaRPr>
          </a:p>
        </p:txBody>
      </p:sp>
      <p:pic>
        <p:nvPicPr>
          <p:cNvPr id="33" name="Picture 4" descr="\\tkzaw-pro-19\MyDocs4\bethomps\My Documents\JR Decks\Business Model\usag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39988" y="4532137"/>
            <a:ext cx="3414775" cy="187036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70986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Let’s build </a:t>
            </a:r>
            <a:r>
              <a:rPr lang="en-US" smtClean="0"/>
              <a:t>an app</a:t>
            </a:r>
            <a:endParaRPr lang="en-US" dirty="0"/>
          </a:p>
        </p:txBody>
      </p:sp>
      <p:sp>
        <p:nvSpPr>
          <p:cNvPr id="4" name="Text Placeholder 3"/>
          <p:cNvSpPr>
            <a:spLocks noGrp="1"/>
          </p:cNvSpPr>
          <p:nvPr>
            <p:ph type="body" sz="quarter" idx="10"/>
          </p:nvPr>
        </p:nvSpPr>
        <p:spPr/>
        <p:txBody>
          <a:bodyPr/>
          <a:lstStyle/>
          <a:p>
            <a:r>
              <a:rPr lang="en-US" dirty="0" smtClean="0"/>
              <a:t>demo </a:t>
            </a:r>
            <a:endParaRPr lang="en-US" dirty="0"/>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835460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a:t>
            </a:r>
            <a:r>
              <a:rPr lang="en-US" dirty="0" smtClean="0"/>
              <a:t>Investments</a:t>
            </a:r>
            <a:endParaRPr lang="en-US" dirty="0"/>
          </a:p>
        </p:txBody>
      </p:sp>
      <p:grpSp>
        <p:nvGrpSpPr>
          <p:cNvPr id="8" name="Group 7"/>
          <p:cNvGrpSpPr/>
          <p:nvPr/>
        </p:nvGrpSpPr>
        <p:grpSpPr>
          <a:xfrm>
            <a:off x="1040335" y="1549429"/>
            <a:ext cx="10108154" cy="763569"/>
            <a:chOff x="1879402" y="2396011"/>
            <a:chExt cx="10108154" cy="763569"/>
          </a:xfrm>
        </p:grpSpPr>
        <p:sp>
          <p:nvSpPr>
            <p:cNvPr id="9" name="Rectangle 8"/>
            <p:cNvSpPr/>
            <p:nvPr/>
          </p:nvSpPr>
          <p:spPr bwMode="auto">
            <a:xfrm>
              <a:off x="2580854" y="2458061"/>
              <a:ext cx="9406702" cy="639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defTabSz="914099" fontAlgn="base">
                <a:spcBef>
                  <a:spcPct val="0"/>
                </a:spcBef>
                <a:spcAft>
                  <a:spcPct val="0"/>
                </a:spcAft>
              </a:pPr>
              <a:r>
                <a:rPr lang="en-US" sz="4000" dirty="0">
                  <a:solidFill>
                    <a:schemeClr val="bg1">
                      <a:lumMod val="75000"/>
                      <a:lumOff val="25000"/>
                      <a:alpha val="99000"/>
                    </a:schemeClr>
                  </a:solidFill>
                  <a:ea typeface="Segoe UI" pitchFamily="34" charset="0"/>
                  <a:cs typeface="Segoe UI" pitchFamily="34" charset="0"/>
                </a:rPr>
                <a:t>New Windows </a:t>
              </a:r>
              <a:r>
                <a:rPr lang="en-US" sz="4000" dirty="0" smtClean="0">
                  <a:solidFill>
                    <a:schemeClr val="bg1">
                      <a:lumMod val="75000"/>
                      <a:lumOff val="25000"/>
                      <a:alpha val="99000"/>
                    </a:schemeClr>
                  </a:solidFill>
                  <a:ea typeface="Segoe UI" pitchFamily="34" charset="0"/>
                  <a:cs typeface="Segoe UI" pitchFamily="34" charset="0"/>
                </a:rPr>
                <a:t>Runtime (</a:t>
              </a:r>
              <a:r>
                <a:rPr lang="en-US" sz="4000" dirty="0" err="1">
                  <a:solidFill>
                    <a:schemeClr val="bg1">
                      <a:lumMod val="75000"/>
                      <a:lumOff val="25000"/>
                      <a:alpha val="99000"/>
                    </a:schemeClr>
                  </a:solidFill>
                  <a:ea typeface="Segoe UI" pitchFamily="34" charset="0"/>
                  <a:cs typeface="Segoe UI" pitchFamily="34" charset="0"/>
                </a:rPr>
                <a:t>WinRT</a:t>
              </a:r>
              <a:r>
                <a:rPr lang="en-US" sz="4000" dirty="0" smtClean="0">
                  <a:solidFill>
                    <a:schemeClr val="bg1">
                      <a:lumMod val="75000"/>
                      <a:lumOff val="25000"/>
                      <a:alpha val="99000"/>
                    </a:schemeClr>
                  </a:solidFill>
                  <a:ea typeface="Segoe UI" pitchFamily="34" charset="0"/>
                  <a:cs typeface="Segoe UI" pitchFamily="34" charset="0"/>
                </a:rPr>
                <a:t>)</a:t>
              </a:r>
              <a:endParaRPr lang="en-US" sz="4000" dirty="0">
                <a:solidFill>
                  <a:schemeClr val="bg1">
                    <a:lumMod val="75000"/>
                    <a:lumOff val="25000"/>
                    <a:alpha val="99000"/>
                  </a:schemeClr>
                </a:solidFill>
                <a:ea typeface="Segoe UI" pitchFamily="34" charset="0"/>
                <a:cs typeface="Segoe UI" pitchFamily="34" charset="0"/>
              </a:endParaRPr>
            </a:p>
          </p:txBody>
        </p:sp>
        <p:sp>
          <p:nvSpPr>
            <p:cNvPr id="10" name="Isosceles Triangle 9"/>
            <p:cNvSpPr/>
            <p:nvPr/>
          </p:nvSpPr>
          <p:spPr bwMode="auto">
            <a:xfrm rot="5400000">
              <a:off x="1683500" y="2591913"/>
              <a:ext cx="763569" cy="371766"/>
            </a:xfrm>
            <a:prstGeom prst="triangl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a:solidFill>
                  <a:schemeClr val="bg2"/>
                </a:solidFill>
                <a:ea typeface="Segoe UI" pitchFamily="34" charset="0"/>
                <a:cs typeface="Segoe UI" pitchFamily="34" charset="0"/>
              </a:endParaRPr>
            </a:p>
          </p:txBody>
        </p:sp>
      </p:grpSp>
      <p:grpSp>
        <p:nvGrpSpPr>
          <p:cNvPr id="11" name="Group 10"/>
          <p:cNvGrpSpPr/>
          <p:nvPr/>
        </p:nvGrpSpPr>
        <p:grpSpPr>
          <a:xfrm>
            <a:off x="1040333" y="3774715"/>
            <a:ext cx="10108154" cy="763569"/>
            <a:chOff x="1879402" y="2396011"/>
            <a:chExt cx="10108154" cy="763569"/>
          </a:xfrm>
        </p:grpSpPr>
        <p:sp>
          <p:nvSpPr>
            <p:cNvPr id="12" name="Rectangle 11"/>
            <p:cNvSpPr/>
            <p:nvPr/>
          </p:nvSpPr>
          <p:spPr bwMode="auto">
            <a:xfrm>
              <a:off x="2580854" y="2458061"/>
              <a:ext cx="9406702" cy="639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defTabSz="914099" fontAlgn="base">
                <a:spcBef>
                  <a:spcPct val="0"/>
                </a:spcBef>
                <a:spcAft>
                  <a:spcPct val="0"/>
                </a:spcAft>
              </a:pPr>
              <a:r>
                <a:rPr lang="en-US" sz="4000" dirty="0" smtClean="0">
                  <a:solidFill>
                    <a:schemeClr val="bg1">
                      <a:lumMod val="75000"/>
                      <a:lumOff val="25000"/>
                      <a:alpha val="99000"/>
                    </a:schemeClr>
                  </a:solidFill>
                  <a:ea typeface="Segoe UI" pitchFamily="34" charset="0"/>
                  <a:cs typeface="Segoe UI" pitchFamily="34" charset="0"/>
                </a:rPr>
                <a:t>New App Execution Environment</a:t>
              </a:r>
              <a:endParaRPr lang="en-US" sz="4000" dirty="0">
                <a:solidFill>
                  <a:schemeClr val="bg1">
                    <a:lumMod val="75000"/>
                    <a:lumOff val="25000"/>
                    <a:alpha val="99000"/>
                  </a:schemeClr>
                </a:solidFill>
                <a:ea typeface="Segoe UI" pitchFamily="34" charset="0"/>
                <a:cs typeface="Segoe UI" pitchFamily="34" charset="0"/>
              </a:endParaRPr>
            </a:p>
          </p:txBody>
        </p:sp>
        <p:sp>
          <p:nvSpPr>
            <p:cNvPr id="13" name="Isosceles Triangle 12"/>
            <p:cNvSpPr/>
            <p:nvPr/>
          </p:nvSpPr>
          <p:spPr bwMode="auto">
            <a:xfrm rot="5400000">
              <a:off x="1683500" y="2591913"/>
              <a:ext cx="763569" cy="371766"/>
            </a:xfrm>
            <a:prstGeom prst="triangl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a:solidFill>
                  <a:schemeClr val="bg2"/>
                </a:solidFill>
                <a:ea typeface="Segoe UI" pitchFamily="34" charset="0"/>
                <a:cs typeface="Segoe UI" pitchFamily="34" charset="0"/>
              </a:endParaRPr>
            </a:p>
          </p:txBody>
        </p:sp>
      </p:grpSp>
      <p:grpSp>
        <p:nvGrpSpPr>
          <p:cNvPr id="14" name="Group 13"/>
          <p:cNvGrpSpPr/>
          <p:nvPr/>
        </p:nvGrpSpPr>
        <p:grpSpPr>
          <a:xfrm>
            <a:off x="1040334" y="2652117"/>
            <a:ext cx="10108154" cy="763569"/>
            <a:chOff x="1879402" y="2396011"/>
            <a:chExt cx="10108154" cy="763569"/>
          </a:xfrm>
        </p:grpSpPr>
        <p:sp>
          <p:nvSpPr>
            <p:cNvPr id="15" name="Rectangle 14"/>
            <p:cNvSpPr/>
            <p:nvPr/>
          </p:nvSpPr>
          <p:spPr bwMode="auto">
            <a:xfrm>
              <a:off x="2580854" y="2458061"/>
              <a:ext cx="9406702" cy="639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defTabSz="914099" fontAlgn="base">
                <a:spcBef>
                  <a:spcPct val="0"/>
                </a:spcBef>
                <a:spcAft>
                  <a:spcPct val="0"/>
                </a:spcAft>
              </a:pPr>
              <a:r>
                <a:rPr lang="en-US" sz="4000" dirty="0" smtClean="0">
                  <a:solidFill>
                    <a:schemeClr val="bg1">
                      <a:lumMod val="75000"/>
                      <a:lumOff val="25000"/>
                      <a:alpha val="99000"/>
                    </a:schemeClr>
                  </a:solidFill>
                  <a:ea typeface="Segoe UI" pitchFamily="34" charset="0"/>
                  <a:cs typeface="Segoe UI" pitchFamily="34" charset="0"/>
                </a:rPr>
                <a:t>New Windows 8 User Experience</a:t>
              </a:r>
              <a:endParaRPr lang="en-US" sz="4000" dirty="0">
                <a:solidFill>
                  <a:schemeClr val="bg1">
                    <a:lumMod val="75000"/>
                    <a:lumOff val="25000"/>
                    <a:alpha val="99000"/>
                  </a:schemeClr>
                </a:solidFill>
                <a:ea typeface="Segoe UI" pitchFamily="34" charset="0"/>
                <a:cs typeface="Segoe UI" pitchFamily="34" charset="0"/>
              </a:endParaRPr>
            </a:p>
          </p:txBody>
        </p:sp>
        <p:sp>
          <p:nvSpPr>
            <p:cNvPr id="16" name="Isosceles Triangle 15"/>
            <p:cNvSpPr/>
            <p:nvPr/>
          </p:nvSpPr>
          <p:spPr bwMode="auto">
            <a:xfrm rot="5400000">
              <a:off x="1683500" y="2591913"/>
              <a:ext cx="763569" cy="371766"/>
            </a:xfrm>
            <a:prstGeom prst="triangl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a:solidFill>
                  <a:schemeClr val="bg2"/>
                </a:solidFill>
                <a:ea typeface="Segoe UI" pitchFamily="34" charset="0"/>
                <a:cs typeface="Segoe UI" pitchFamily="34" charset="0"/>
              </a:endParaRPr>
            </a:p>
          </p:txBody>
        </p:sp>
      </p:grpSp>
      <p:grpSp>
        <p:nvGrpSpPr>
          <p:cNvPr id="17" name="Group 16"/>
          <p:cNvGrpSpPr/>
          <p:nvPr/>
        </p:nvGrpSpPr>
        <p:grpSpPr>
          <a:xfrm>
            <a:off x="1040335" y="4818409"/>
            <a:ext cx="10108154" cy="763569"/>
            <a:chOff x="1879402" y="2396011"/>
            <a:chExt cx="10108154" cy="763569"/>
          </a:xfrm>
        </p:grpSpPr>
        <p:sp>
          <p:nvSpPr>
            <p:cNvPr id="18" name="Rectangle 17"/>
            <p:cNvSpPr/>
            <p:nvPr/>
          </p:nvSpPr>
          <p:spPr bwMode="auto">
            <a:xfrm>
              <a:off x="2580854" y="2458061"/>
              <a:ext cx="9406702" cy="639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defTabSz="914099" fontAlgn="base">
                <a:spcBef>
                  <a:spcPct val="0"/>
                </a:spcBef>
                <a:spcAft>
                  <a:spcPct val="0"/>
                </a:spcAft>
              </a:pPr>
              <a:r>
                <a:rPr lang="en-US" sz="4000" dirty="0">
                  <a:solidFill>
                    <a:schemeClr val="bg1">
                      <a:lumMod val="75000"/>
                      <a:lumOff val="25000"/>
                      <a:alpha val="99000"/>
                    </a:schemeClr>
                  </a:solidFill>
                  <a:ea typeface="Segoe UI" pitchFamily="34" charset="0"/>
                  <a:cs typeface="Segoe UI" pitchFamily="34" charset="0"/>
                </a:rPr>
                <a:t>Windows Store</a:t>
              </a:r>
            </a:p>
          </p:txBody>
        </p:sp>
        <p:sp>
          <p:nvSpPr>
            <p:cNvPr id="19" name="Isosceles Triangle 18"/>
            <p:cNvSpPr/>
            <p:nvPr/>
          </p:nvSpPr>
          <p:spPr bwMode="auto">
            <a:xfrm rot="5400000">
              <a:off x="1683500" y="2591913"/>
              <a:ext cx="763569" cy="371766"/>
            </a:xfrm>
            <a:prstGeom prst="triangl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a:solidFill>
                  <a:schemeClr val="bg2"/>
                </a:solidFill>
                <a:ea typeface="Segoe UI" pitchFamily="34" charset="0"/>
                <a:cs typeface="Segoe UI" pitchFamily="34" charset="0"/>
              </a:endParaRPr>
            </a:p>
          </p:txBody>
        </p:sp>
      </p:grpSp>
    </p:spTree>
    <p:extLst>
      <p:ext uri="{BB962C8B-B14F-4D97-AF65-F5344CB8AC3E}">
        <p14:creationId xmlns:p14="http://schemas.microsoft.com/office/powerpoint/2010/main" val="28111510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0-#ppt_w/2"/>
                                          </p:val>
                                        </p:tav>
                                        <p:tav tm="100000">
                                          <p:val>
                                            <p:strVal val="#ppt_x"/>
                                          </p:val>
                                        </p:tav>
                                      </p:tavLst>
                                    </p:anim>
                                    <p:anim calcmode="lin" valueType="num">
                                      <p:cBhvr additive="base">
                                        <p:cTn id="23"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a:spLocks noEditPoints="1"/>
          </p:cNvSpPr>
          <p:nvPr/>
        </p:nvSpPr>
        <p:spPr bwMode="auto">
          <a:xfrm>
            <a:off x="3664591" y="3022423"/>
            <a:ext cx="4859643" cy="813154"/>
          </a:xfrm>
          <a:custGeom>
            <a:avLst/>
            <a:gdLst>
              <a:gd name="T0" fmla="*/ 347 w 2773"/>
              <a:gd name="T1" fmla="*/ 444 h 464"/>
              <a:gd name="T2" fmla="*/ 281 w 2773"/>
              <a:gd name="T3" fmla="*/ 444 h 464"/>
              <a:gd name="T4" fmla="*/ 186 w 2773"/>
              <a:gd name="T5" fmla="*/ 208 h 464"/>
              <a:gd name="T6" fmla="*/ 0 w 2773"/>
              <a:gd name="T7" fmla="*/ 444 h 464"/>
              <a:gd name="T8" fmla="*/ 271 w 2773"/>
              <a:gd name="T9" fmla="*/ 6 h 464"/>
              <a:gd name="T10" fmla="*/ 396 w 2773"/>
              <a:gd name="T11" fmla="*/ 6 h 464"/>
              <a:gd name="T12" fmla="*/ 473 w 2773"/>
              <a:gd name="T13" fmla="*/ 444 h 464"/>
              <a:gd name="T14" fmla="*/ 502 w 2773"/>
              <a:gd name="T15" fmla="*/ 443 h 464"/>
              <a:gd name="T16" fmla="*/ 693 w 2773"/>
              <a:gd name="T17" fmla="*/ 119 h 464"/>
              <a:gd name="T18" fmla="*/ 702 w 2773"/>
              <a:gd name="T19" fmla="*/ 77 h 464"/>
              <a:gd name="T20" fmla="*/ 600 w 2773"/>
              <a:gd name="T21" fmla="*/ 6 h 464"/>
              <a:gd name="T22" fmla="*/ 702 w 2773"/>
              <a:gd name="T23" fmla="*/ 77 h 464"/>
              <a:gd name="T24" fmla="*/ 869 w 2773"/>
              <a:gd name="T25" fmla="*/ 188 h 464"/>
              <a:gd name="T26" fmla="*/ 882 w 2773"/>
              <a:gd name="T27" fmla="*/ 324 h 464"/>
              <a:gd name="T28" fmla="*/ 805 w 2773"/>
              <a:gd name="T29" fmla="*/ 453 h 464"/>
              <a:gd name="T30" fmla="*/ 1024 w 2773"/>
              <a:gd name="T31" fmla="*/ 240 h 464"/>
              <a:gd name="T32" fmla="*/ 1252 w 2773"/>
              <a:gd name="T33" fmla="*/ 184 h 464"/>
              <a:gd name="T34" fmla="*/ 1569 w 2773"/>
              <a:gd name="T35" fmla="*/ 282 h 464"/>
              <a:gd name="T36" fmla="*/ 1454 w 2773"/>
              <a:gd name="T37" fmla="*/ 332 h 464"/>
              <a:gd name="T38" fmla="*/ 1725 w 2773"/>
              <a:gd name="T39" fmla="*/ 381 h 464"/>
              <a:gd name="T40" fmla="*/ 1595 w 2773"/>
              <a:gd name="T41" fmla="*/ 202 h 464"/>
              <a:gd name="T42" fmla="*/ 1904 w 2773"/>
              <a:gd name="T43" fmla="*/ 214 h 464"/>
              <a:gd name="T44" fmla="*/ 1753 w 2773"/>
              <a:gd name="T45" fmla="*/ 172 h 464"/>
              <a:gd name="T46" fmla="*/ 1893 w 2773"/>
              <a:gd name="T47" fmla="*/ 326 h 464"/>
              <a:gd name="T48" fmla="*/ 1545 w 2773"/>
              <a:gd name="T49" fmla="*/ 348 h 464"/>
              <a:gd name="T50" fmla="*/ 1230 w 2773"/>
              <a:gd name="T51" fmla="*/ 218 h 464"/>
              <a:gd name="T52" fmla="*/ 1103 w 2773"/>
              <a:gd name="T53" fmla="*/ 444 h 464"/>
              <a:gd name="T54" fmla="*/ 1064 w 2773"/>
              <a:gd name="T55" fmla="*/ 119 h 464"/>
              <a:gd name="T56" fmla="*/ 1161 w 2773"/>
              <a:gd name="T57" fmla="*/ 159 h 464"/>
              <a:gd name="T58" fmla="*/ 1271 w 2773"/>
              <a:gd name="T59" fmla="*/ 113 h 464"/>
              <a:gd name="T60" fmla="*/ 1359 w 2773"/>
              <a:gd name="T61" fmla="*/ 371 h 464"/>
              <a:gd name="T62" fmla="*/ 1359 w 2773"/>
              <a:gd name="T63" fmla="*/ 371 h 464"/>
              <a:gd name="T64" fmla="*/ 2128 w 2773"/>
              <a:gd name="T65" fmla="*/ 106 h 464"/>
              <a:gd name="T66" fmla="*/ 2057 w 2773"/>
              <a:gd name="T67" fmla="*/ 371 h 464"/>
              <a:gd name="T68" fmla="*/ 2057 w 2773"/>
              <a:gd name="T69" fmla="*/ 371 h 464"/>
              <a:gd name="T70" fmla="*/ 2610 w 2773"/>
              <a:gd name="T71" fmla="*/ 194 h 464"/>
              <a:gd name="T72" fmla="*/ 2579 w 2773"/>
              <a:gd name="T73" fmla="*/ 360 h 464"/>
              <a:gd name="T74" fmla="*/ 2612 w 2773"/>
              <a:gd name="T75" fmla="*/ 442 h 464"/>
              <a:gd name="T76" fmla="*/ 2466 w 2773"/>
              <a:gd name="T77" fmla="*/ 358 h 464"/>
              <a:gd name="T78" fmla="*/ 2437 w 2773"/>
              <a:gd name="T79" fmla="*/ 194 h 464"/>
              <a:gd name="T80" fmla="*/ 2266 w 2773"/>
              <a:gd name="T81" fmla="*/ 443 h 464"/>
              <a:gd name="T82" fmla="*/ 2261 w 2773"/>
              <a:gd name="T83" fmla="*/ 194 h 464"/>
              <a:gd name="T84" fmla="*/ 2336 w 2773"/>
              <a:gd name="T85" fmla="*/ 119 h 464"/>
              <a:gd name="T86" fmla="*/ 2508 w 2773"/>
              <a:gd name="T87" fmla="*/ 11 h 464"/>
              <a:gd name="T88" fmla="*/ 2451 w 2773"/>
              <a:gd name="T89" fmla="*/ 110 h 464"/>
              <a:gd name="T90" fmla="*/ 2518 w 2773"/>
              <a:gd name="T91" fmla="*/ 119 h 464"/>
              <a:gd name="T92" fmla="*/ 2644 w 2773"/>
              <a:gd name="T93" fmla="*/ 40 h 464"/>
              <a:gd name="T94" fmla="*/ 2682 w 2773"/>
              <a:gd name="T95" fmla="*/ 119 h 464"/>
              <a:gd name="T96" fmla="*/ 2738 w 2773"/>
              <a:gd name="T97" fmla="*/ 187 h 464"/>
              <a:gd name="T98" fmla="*/ 2738 w 2773"/>
              <a:gd name="T99" fmla="*/ 116 h 464"/>
              <a:gd name="T100" fmla="*/ 2738 w 2773"/>
              <a:gd name="T101" fmla="*/ 187 h 464"/>
              <a:gd name="T102" fmla="*/ 2707 w 2773"/>
              <a:gd name="T103" fmla="*/ 151 h 464"/>
              <a:gd name="T104" fmla="*/ 2768 w 2773"/>
              <a:gd name="T105" fmla="*/ 151 h 464"/>
              <a:gd name="T106" fmla="*/ 2743 w 2773"/>
              <a:gd name="T107" fmla="*/ 153 h 464"/>
              <a:gd name="T108" fmla="*/ 2743 w 2773"/>
              <a:gd name="T109" fmla="*/ 169 h 464"/>
              <a:gd name="T110" fmla="*/ 2730 w 2773"/>
              <a:gd name="T111" fmla="*/ 153 h 464"/>
              <a:gd name="T112" fmla="*/ 2720 w 2773"/>
              <a:gd name="T113" fmla="*/ 169 h 464"/>
              <a:gd name="T114" fmla="*/ 2743 w 2773"/>
              <a:gd name="T115" fmla="*/ 131 h 464"/>
              <a:gd name="T116" fmla="*/ 2743 w 2773"/>
              <a:gd name="T117" fmla="*/ 153 h 464"/>
              <a:gd name="T118" fmla="*/ 2734 w 2773"/>
              <a:gd name="T119" fmla="*/ 136 h 464"/>
              <a:gd name="T120" fmla="*/ 2737 w 2773"/>
              <a:gd name="T121" fmla="*/ 147 h 464"/>
              <a:gd name="T122" fmla="*/ 2742 w 2773"/>
              <a:gd name="T123" fmla="*/ 13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73" h="464">
                <a:moveTo>
                  <a:pt x="473" y="444"/>
                </a:moveTo>
                <a:cubicBezTo>
                  <a:pt x="347" y="444"/>
                  <a:pt x="347" y="444"/>
                  <a:pt x="347" y="444"/>
                </a:cubicBezTo>
                <a:cubicBezTo>
                  <a:pt x="399" y="208"/>
                  <a:pt x="399" y="208"/>
                  <a:pt x="399" y="208"/>
                </a:cubicBezTo>
                <a:cubicBezTo>
                  <a:pt x="281" y="444"/>
                  <a:pt x="281" y="444"/>
                  <a:pt x="281" y="444"/>
                </a:cubicBezTo>
                <a:cubicBezTo>
                  <a:pt x="191" y="444"/>
                  <a:pt x="191" y="444"/>
                  <a:pt x="191" y="444"/>
                </a:cubicBezTo>
                <a:cubicBezTo>
                  <a:pt x="186" y="208"/>
                  <a:pt x="186" y="208"/>
                  <a:pt x="186" y="208"/>
                </a:cubicBezTo>
                <a:cubicBezTo>
                  <a:pt x="127" y="444"/>
                  <a:pt x="127" y="444"/>
                  <a:pt x="127" y="444"/>
                </a:cubicBezTo>
                <a:cubicBezTo>
                  <a:pt x="0" y="444"/>
                  <a:pt x="0" y="444"/>
                  <a:pt x="0" y="444"/>
                </a:cubicBezTo>
                <a:cubicBezTo>
                  <a:pt x="97" y="6"/>
                  <a:pt x="97" y="6"/>
                  <a:pt x="97" y="6"/>
                </a:cubicBezTo>
                <a:cubicBezTo>
                  <a:pt x="271" y="6"/>
                  <a:pt x="271" y="6"/>
                  <a:pt x="271" y="6"/>
                </a:cubicBezTo>
                <a:cubicBezTo>
                  <a:pt x="279" y="250"/>
                  <a:pt x="279" y="250"/>
                  <a:pt x="279" y="250"/>
                </a:cubicBezTo>
                <a:cubicBezTo>
                  <a:pt x="396" y="6"/>
                  <a:pt x="396" y="6"/>
                  <a:pt x="396" y="6"/>
                </a:cubicBezTo>
                <a:cubicBezTo>
                  <a:pt x="570" y="6"/>
                  <a:pt x="570" y="6"/>
                  <a:pt x="570" y="6"/>
                </a:cubicBezTo>
                <a:lnTo>
                  <a:pt x="473" y="444"/>
                </a:lnTo>
                <a:close/>
                <a:moveTo>
                  <a:pt x="621" y="444"/>
                </a:moveTo>
                <a:cubicBezTo>
                  <a:pt x="502" y="443"/>
                  <a:pt x="502" y="443"/>
                  <a:pt x="502" y="443"/>
                </a:cubicBezTo>
                <a:cubicBezTo>
                  <a:pt x="575" y="119"/>
                  <a:pt x="575" y="119"/>
                  <a:pt x="575" y="119"/>
                </a:cubicBezTo>
                <a:cubicBezTo>
                  <a:pt x="693" y="119"/>
                  <a:pt x="693" y="119"/>
                  <a:pt x="693" y="119"/>
                </a:cubicBezTo>
                <a:lnTo>
                  <a:pt x="621" y="444"/>
                </a:lnTo>
                <a:close/>
                <a:moveTo>
                  <a:pt x="702" y="77"/>
                </a:moveTo>
                <a:cubicBezTo>
                  <a:pt x="585" y="77"/>
                  <a:pt x="585" y="77"/>
                  <a:pt x="585" y="77"/>
                </a:cubicBezTo>
                <a:cubicBezTo>
                  <a:pt x="600" y="6"/>
                  <a:pt x="600" y="6"/>
                  <a:pt x="600" y="6"/>
                </a:cubicBezTo>
                <a:cubicBezTo>
                  <a:pt x="718" y="6"/>
                  <a:pt x="718" y="6"/>
                  <a:pt x="718" y="6"/>
                </a:cubicBezTo>
                <a:lnTo>
                  <a:pt x="702" y="77"/>
                </a:lnTo>
                <a:close/>
                <a:moveTo>
                  <a:pt x="902" y="240"/>
                </a:moveTo>
                <a:cubicBezTo>
                  <a:pt x="904" y="235"/>
                  <a:pt x="908" y="187"/>
                  <a:pt x="869" y="188"/>
                </a:cubicBezTo>
                <a:cubicBezTo>
                  <a:pt x="797" y="190"/>
                  <a:pt x="745" y="369"/>
                  <a:pt x="825" y="371"/>
                </a:cubicBezTo>
                <a:cubicBezTo>
                  <a:pt x="862" y="372"/>
                  <a:pt x="879" y="329"/>
                  <a:pt x="882" y="324"/>
                </a:cubicBezTo>
                <a:cubicBezTo>
                  <a:pt x="1005" y="324"/>
                  <a:pt x="1005" y="324"/>
                  <a:pt x="1005" y="324"/>
                </a:cubicBezTo>
                <a:cubicBezTo>
                  <a:pt x="1005" y="326"/>
                  <a:pt x="968" y="457"/>
                  <a:pt x="805" y="453"/>
                </a:cubicBezTo>
                <a:cubicBezTo>
                  <a:pt x="586" y="449"/>
                  <a:pt x="642" y="98"/>
                  <a:pt x="891" y="111"/>
                </a:cubicBezTo>
                <a:cubicBezTo>
                  <a:pt x="1032" y="117"/>
                  <a:pt x="1025" y="235"/>
                  <a:pt x="1024" y="240"/>
                </a:cubicBezTo>
                <a:lnTo>
                  <a:pt x="902" y="240"/>
                </a:lnTo>
                <a:close/>
                <a:moveTo>
                  <a:pt x="1252" y="184"/>
                </a:moveTo>
                <a:cubicBezTo>
                  <a:pt x="1291" y="136"/>
                  <a:pt x="1352" y="102"/>
                  <a:pt x="1431" y="106"/>
                </a:cubicBezTo>
                <a:cubicBezTo>
                  <a:pt x="1541" y="112"/>
                  <a:pt x="1587" y="193"/>
                  <a:pt x="1569" y="282"/>
                </a:cubicBezTo>
                <a:cubicBezTo>
                  <a:pt x="1567" y="291"/>
                  <a:pt x="1561" y="294"/>
                  <a:pt x="1551" y="298"/>
                </a:cubicBezTo>
                <a:cubicBezTo>
                  <a:pt x="1454" y="332"/>
                  <a:pt x="1454" y="332"/>
                  <a:pt x="1454" y="332"/>
                </a:cubicBezTo>
                <a:cubicBezTo>
                  <a:pt x="1672" y="332"/>
                  <a:pt x="1672" y="332"/>
                  <a:pt x="1672" y="332"/>
                </a:cubicBezTo>
                <a:cubicBezTo>
                  <a:pt x="1672" y="332"/>
                  <a:pt x="1655" y="382"/>
                  <a:pt x="1725" y="381"/>
                </a:cubicBezTo>
                <a:cubicBezTo>
                  <a:pt x="1773" y="381"/>
                  <a:pt x="1792" y="326"/>
                  <a:pt x="1727" y="315"/>
                </a:cubicBezTo>
                <a:cubicBezTo>
                  <a:pt x="1697" y="310"/>
                  <a:pt x="1583" y="291"/>
                  <a:pt x="1595" y="202"/>
                </a:cubicBezTo>
                <a:cubicBezTo>
                  <a:pt x="1606" y="129"/>
                  <a:pt x="1682" y="104"/>
                  <a:pt x="1765" y="105"/>
                </a:cubicBezTo>
                <a:cubicBezTo>
                  <a:pt x="1934" y="107"/>
                  <a:pt x="1902" y="207"/>
                  <a:pt x="1904" y="214"/>
                </a:cubicBezTo>
                <a:cubicBezTo>
                  <a:pt x="1791" y="214"/>
                  <a:pt x="1791" y="214"/>
                  <a:pt x="1791" y="214"/>
                </a:cubicBezTo>
                <a:cubicBezTo>
                  <a:pt x="1791" y="214"/>
                  <a:pt x="1803" y="172"/>
                  <a:pt x="1753" y="172"/>
                </a:cubicBezTo>
                <a:cubicBezTo>
                  <a:pt x="1706" y="172"/>
                  <a:pt x="1695" y="213"/>
                  <a:pt x="1748" y="225"/>
                </a:cubicBezTo>
                <a:cubicBezTo>
                  <a:pt x="1814" y="238"/>
                  <a:pt x="1888" y="242"/>
                  <a:pt x="1893" y="326"/>
                </a:cubicBezTo>
                <a:cubicBezTo>
                  <a:pt x="1894" y="350"/>
                  <a:pt x="1880" y="458"/>
                  <a:pt x="1710" y="456"/>
                </a:cubicBezTo>
                <a:cubicBezTo>
                  <a:pt x="1558" y="454"/>
                  <a:pt x="1541" y="385"/>
                  <a:pt x="1545" y="348"/>
                </a:cubicBezTo>
                <a:cubicBezTo>
                  <a:pt x="1515" y="407"/>
                  <a:pt x="1445" y="457"/>
                  <a:pt x="1352" y="454"/>
                </a:cubicBezTo>
                <a:cubicBezTo>
                  <a:pt x="1208" y="449"/>
                  <a:pt x="1178" y="318"/>
                  <a:pt x="1230" y="218"/>
                </a:cubicBezTo>
                <a:cubicBezTo>
                  <a:pt x="1204" y="219"/>
                  <a:pt x="1151" y="231"/>
                  <a:pt x="1130" y="328"/>
                </a:cubicBezTo>
                <a:cubicBezTo>
                  <a:pt x="1103" y="444"/>
                  <a:pt x="1103" y="444"/>
                  <a:pt x="1103" y="444"/>
                </a:cubicBezTo>
                <a:cubicBezTo>
                  <a:pt x="991" y="444"/>
                  <a:pt x="991" y="444"/>
                  <a:pt x="991" y="444"/>
                </a:cubicBezTo>
                <a:cubicBezTo>
                  <a:pt x="1064" y="119"/>
                  <a:pt x="1064" y="119"/>
                  <a:pt x="1064" y="119"/>
                </a:cubicBezTo>
                <a:cubicBezTo>
                  <a:pt x="1170" y="119"/>
                  <a:pt x="1170" y="119"/>
                  <a:pt x="1170" y="119"/>
                </a:cubicBezTo>
                <a:cubicBezTo>
                  <a:pt x="1161" y="159"/>
                  <a:pt x="1161" y="159"/>
                  <a:pt x="1161" y="159"/>
                </a:cubicBezTo>
                <a:cubicBezTo>
                  <a:pt x="1176" y="141"/>
                  <a:pt x="1193" y="130"/>
                  <a:pt x="1215" y="122"/>
                </a:cubicBezTo>
                <a:cubicBezTo>
                  <a:pt x="1233" y="116"/>
                  <a:pt x="1250" y="113"/>
                  <a:pt x="1271" y="113"/>
                </a:cubicBezTo>
                <a:lnTo>
                  <a:pt x="1252" y="184"/>
                </a:lnTo>
                <a:close/>
                <a:moveTo>
                  <a:pt x="1359" y="371"/>
                </a:moveTo>
                <a:cubicBezTo>
                  <a:pt x="1442" y="388"/>
                  <a:pt x="1498" y="194"/>
                  <a:pt x="1422" y="182"/>
                </a:cubicBezTo>
                <a:cubicBezTo>
                  <a:pt x="1346" y="170"/>
                  <a:pt x="1285" y="355"/>
                  <a:pt x="1359" y="371"/>
                </a:cubicBezTo>
                <a:close/>
                <a:moveTo>
                  <a:pt x="2051" y="454"/>
                </a:moveTo>
                <a:cubicBezTo>
                  <a:pt x="1813" y="445"/>
                  <a:pt x="1884" y="94"/>
                  <a:pt x="2128" y="106"/>
                </a:cubicBezTo>
                <a:cubicBezTo>
                  <a:pt x="2358" y="117"/>
                  <a:pt x="2292" y="464"/>
                  <a:pt x="2051" y="454"/>
                </a:cubicBezTo>
                <a:close/>
                <a:moveTo>
                  <a:pt x="2057" y="371"/>
                </a:moveTo>
                <a:cubicBezTo>
                  <a:pt x="2140" y="388"/>
                  <a:pt x="2196" y="194"/>
                  <a:pt x="2120" y="182"/>
                </a:cubicBezTo>
                <a:cubicBezTo>
                  <a:pt x="2044" y="170"/>
                  <a:pt x="1983" y="355"/>
                  <a:pt x="2057" y="371"/>
                </a:cubicBezTo>
                <a:close/>
                <a:moveTo>
                  <a:pt x="2666" y="194"/>
                </a:moveTo>
                <a:cubicBezTo>
                  <a:pt x="2610" y="194"/>
                  <a:pt x="2610" y="194"/>
                  <a:pt x="2610" y="194"/>
                </a:cubicBezTo>
                <a:cubicBezTo>
                  <a:pt x="2580" y="336"/>
                  <a:pt x="2580" y="336"/>
                  <a:pt x="2580" y="336"/>
                </a:cubicBezTo>
                <a:cubicBezTo>
                  <a:pt x="2578" y="344"/>
                  <a:pt x="2576" y="351"/>
                  <a:pt x="2579" y="360"/>
                </a:cubicBezTo>
                <a:cubicBezTo>
                  <a:pt x="2583" y="373"/>
                  <a:pt x="2629" y="367"/>
                  <a:pt x="2629" y="367"/>
                </a:cubicBezTo>
                <a:cubicBezTo>
                  <a:pt x="2612" y="442"/>
                  <a:pt x="2612" y="442"/>
                  <a:pt x="2612" y="442"/>
                </a:cubicBezTo>
                <a:cubicBezTo>
                  <a:pt x="2612" y="442"/>
                  <a:pt x="2518" y="453"/>
                  <a:pt x="2485" y="431"/>
                </a:cubicBezTo>
                <a:cubicBezTo>
                  <a:pt x="2471" y="421"/>
                  <a:pt x="2456" y="401"/>
                  <a:pt x="2466" y="358"/>
                </a:cubicBezTo>
                <a:cubicBezTo>
                  <a:pt x="2502" y="194"/>
                  <a:pt x="2502" y="194"/>
                  <a:pt x="2502" y="194"/>
                </a:cubicBezTo>
                <a:cubicBezTo>
                  <a:pt x="2437" y="194"/>
                  <a:pt x="2437" y="194"/>
                  <a:pt x="2437" y="194"/>
                </a:cubicBezTo>
                <a:cubicBezTo>
                  <a:pt x="2382" y="443"/>
                  <a:pt x="2382" y="443"/>
                  <a:pt x="2382" y="443"/>
                </a:cubicBezTo>
                <a:cubicBezTo>
                  <a:pt x="2266" y="443"/>
                  <a:pt x="2266" y="443"/>
                  <a:pt x="2266" y="443"/>
                </a:cubicBezTo>
                <a:cubicBezTo>
                  <a:pt x="2321" y="194"/>
                  <a:pt x="2321" y="194"/>
                  <a:pt x="2321" y="194"/>
                </a:cubicBezTo>
                <a:cubicBezTo>
                  <a:pt x="2261" y="194"/>
                  <a:pt x="2261" y="194"/>
                  <a:pt x="2261" y="194"/>
                </a:cubicBezTo>
                <a:cubicBezTo>
                  <a:pt x="2277" y="119"/>
                  <a:pt x="2277" y="119"/>
                  <a:pt x="2277" y="119"/>
                </a:cubicBezTo>
                <a:cubicBezTo>
                  <a:pt x="2336" y="119"/>
                  <a:pt x="2336" y="119"/>
                  <a:pt x="2336" y="119"/>
                </a:cubicBezTo>
                <a:cubicBezTo>
                  <a:pt x="2347" y="70"/>
                  <a:pt x="2356" y="47"/>
                  <a:pt x="2381" y="28"/>
                </a:cubicBezTo>
                <a:cubicBezTo>
                  <a:pt x="2417" y="0"/>
                  <a:pt x="2508" y="11"/>
                  <a:pt x="2508" y="11"/>
                </a:cubicBezTo>
                <a:cubicBezTo>
                  <a:pt x="2496" y="72"/>
                  <a:pt x="2496" y="72"/>
                  <a:pt x="2496" y="72"/>
                </a:cubicBezTo>
                <a:cubicBezTo>
                  <a:pt x="2459" y="72"/>
                  <a:pt x="2456" y="86"/>
                  <a:pt x="2451" y="110"/>
                </a:cubicBezTo>
                <a:cubicBezTo>
                  <a:pt x="2449" y="119"/>
                  <a:pt x="2449" y="119"/>
                  <a:pt x="2449" y="119"/>
                </a:cubicBezTo>
                <a:cubicBezTo>
                  <a:pt x="2518" y="119"/>
                  <a:pt x="2518" y="119"/>
                  <a:pt x="2518" y="119"/>
                </a:cubicBezTo>
                <a:cubicBezTo>
                  <a:pt x="2536" y="40"/>
                  <a:pt x="2536" y="40"/>
                  <a:pt x="2536" y="40"/>
                </a:cubicBezTo>
                <a:cubicBezTo>
                  <a:pt x="2644" y="40"/>
                  <a:pt x="2644" y="40"/>
                  <a:pt x="2644" y="40"/>
                </a:cubicBezTo>
                <a:cubicBezTo>
                  <a:pt x="2627" y="119"/>
                  <a:pt x="2627" y="119"/>
                  <a:pt x="2627" y="119"/>
                </a:cubicBezTo>
                <a:cubicBezTo>
                  <a:pt x="2682" y="119"/>
                  <a:pt x="2682" y="119"/>
                  <a:pt x="2682" y="119"/>
                </a:cubicBezTo>
                <a:lnTo>
                  <a:pt x="2666" y="194"/>
                </a:lnTo>
                <a:close/>
                <a:moveTo>
                  <a:pt x="2738" y="187"/>
                </a:moveTo>
                <a:cubicBezTo>
                  <a:pt x="2718" y="187"/>
                  <a:pt x="2702" y="171"/>
                  <a:pt x="2702" y="151"/>
                </a:cubicBezTo>
                <a:cubicBezTo>
                  <a:pt x="2702" y="131"/>
                  <a:pt x="2718" y="116"/>
                  <a:pt x="2738" y="116"/>
                </a:cubicBezTo>
                <a:cubicBezTo>
                  <a:pt x="2757" y="116"/>
                  <a:pt x="2773" y="131"/>
                  <a:pt x="2773" y="151"/>
                </a:cubicBezTo>
                <a:cubicBezTo>
                  <a:pt x="2773" y="171"/>
                  <a:pt x="2757" y="187"/>
                  <a:pt x="2738" y="187"/>
                </a:cubicBezTo>
                <a:close/>
                <a:moveTo>
                  <a:pt x="2738" y="121"/>
                </a:moveTo>
                <a:cubicBezTo>
                  <a:pt x="2721" y="121"/>
                  <a:pt x="2707" y="134"/>
                  <a:pt x="2707" y="151"/>
                </a:cubicBezTo>
                <a:cubicBezTo>
                  <a:pt x="2707" y="168"/>
                  <a:pt x="2721" y="182"/>
                  <a:pt x="2738" y="182"/>
                </a:cubicBezTo>
                <a:cubicBezTo>
                  <a:pt x="2754" y="182"/>
                  <a:pt x="2768" y="168"/>
                  <a:pt x="2768" y="151"/>
                </a:cubicBezTo>
                <a:cubicBezTo>
                  <a:pt x="2768" y="134"/>
                  <a:pt x="2754" y="121"/>
                  <a:pt x="2738" y="121"/>
                </a:cubicBezTo>
                <a:close/>
                <a:moveTo>
                  <a:pt x="2743" y="153"/>
                </a:moveTo>
                <a:cubicBezTo>
                  <a:pt x="2750" y="169"/>
                  <a:pt x="2750" y="169"/>
                  <a:pt x="2750" y="169"/>
                </a:cubicBezTo>
                <a:cubicBezTo>
                  <a:pt x="2743" y="169"/>
                  <a:pt x="2743" y="169"/>
                  <a:pt x="2743" y="169"/>
                </a:cubicBezTo>
                <a:cubicBezTo>
                  <a:pt x="2737" y="153"/>
                  <a:pt x="2737" y="153"/>
                  <a:pt x="2737" y="153"/>
                </a:cubicBezTo>
                <a:cubicBezTo>
                  <a:pt x="2730" y="153"/>
                  <a:pt x="2730" y="153"/>
                  <a:pt x="2730" y="153"/>
                </a:cubicBezTo>
                <a:cubicBezTo>
                  <a:pt x="2726" y="169"/>
                  <a:pt x="2726" y="169"/>
                  <a:pt x="2726" y="169"/>
                </a:cubicBezTo>
                <a:cubicBezTo>
                  <a:pt x="2720" y="169"/>
                  <a:pt x="2720" y="169"/>
                  <a:pt x="2720" y="169"/>
                </a:cubicBezTo>
                <a:cubicBezTo>
                  <a:pt x="2729" y="131"/>
                  <a:pt x="2729" y="131"/>
                  <a:pt x="2729" y="131"/>
                </a:cubicBezTo>
                <a:cubicBezTo>
                  <a:pt x="2743" y="131"/>
                  <a:pt x="2743" y="131"/>
                  <a:pt x="2743" y="131"/>
                </a:cubicBezTo>
                <a:cubicBezTo>
                  <a:pt x="2752" y="131"/>
                  <a:pt x="2754" y="136"/>
                  <a:pt x="2754" y="142"/>
                </a:cubicBezTo>
                <a:cubicBezTo>
                  <a:pt x="2754" y="147"/>
                  <a:pt x="2749" y="152"/>
                  <a:pt x="2743" y="153"/>
                </a:cubicBezTo>
                <a:close/>
                <a:moveTo>
                  <a:pt x="2742" y="136"/>
                </a:moveTo>
                <a:cubicBezTo>
                  <a:pt x="2734" y="136"/>
                  <a:pt x="2734" y="136"/>
                  <a:pt x="2734" y="136"/>
                </a:cubicBezTo>
                <a:cubicBezTo>
                  <a:pt x="2731" y="147"/>
                  <a:pt x="2731" y="147"/>
                  <a:pt x="2731" y="147"/>
                </a:cubicBezTo>
                <a:cubicBezTo>
                  <a:pt x="2737" y="147"/>
                  <a:pt x="2737" y="147"/>
                  <a:pt x="2737" y="147"/>
                </a:cubicBezTo>
                <a:cubicBezTo>
                  <a:pt x="2742" y="147"/>
                  <a:pt x="2749" y="147"/>
                  <a:pt x="2749" y="141"/>
                </a:cubicBezTo>
                <a:cubicBezTo>
                  <a:pt x="2749" y="137"/>
                  <a:pt x="2746" y="136"/>
                  <a:pt x="2742" y="13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7382637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http://farm6.staticflickr.com/5209/5200730922_ac77781276_z.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6412" y="842097"/>
            <a:ext cx="6096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023446" y="5589240"/>
            <a:ext cx="2141933" cy="849463"/>
          </a:xfrm>
          <a:prstGeom prst="rect">
            <a:avLst/>
          </a:prstGeom>
          <a:noFill/>
        </p:spPr>
        <p:txBody>
          <a:bodyPr wrap="none" lIns="91440" tIns="91440" rIns="91440" bIns="91440" rtlCol="0">
            <a:spAutoFit/>
          </a:bodyPr>
          <a:lstStyle/>
          <a:p>
            <a:pPr>
              <a:lnSpc>
                <a:spcPct val="90000"/>
              </a:lnSpc>
              <a:spcBef>
                <a:spcPct val="20000"/>
              </a:spcBef>
              <a:buSzPct val="90000"/>
            </a:pPr>
            <a:r>
              <a:rPr lang="en-US" sz="4800" dirty="0" smtClean="0">
                <a:solidFill>
                  <a:schemeClr val="tx1">
                    <a:alpha val="99000"/>
                  </a:schemeClr>
                </a:solidFill>
              </a:rPr>
              <a:t>Donuts</a:t>
            </a:r>
          </a:p>
        </p:txBody>
      </p:sp>
      <p:sp>
        <p:nvSpPr>
          <p:cNvPr id="5" name="TextBox 4"/>
          <p:cNvSpPr txBox="1"/>
          <p:nvPr/>
        </p:nvSpPr>
        <p:spPr>
          <a:xfrm>
            <a:off x="9195535" y="6506419"/>
            <a:ext cx="2978701" cy="323165"/>
          </a:xfrm>
          <a:prstGeom prst="rect">
            <a:avLst/>
          </a:prstGeom>
          <a:noFill/>
        </p:spPr>
        <p:txBody>
          <a:bodyPr wrap="none" lIns="91440" tIns="91440" rIns="91440" bIns="91440" rtlCol="0">
            <a:spAutoFit/>
          </a:bodyPr>
          <a:lstStyle/>
          <a:p>
            <a:pPr>
              <a:lnSpc>
                <a:spcPct val="90000"/>
              </a:lnSpc>
              <a:spcBef>
                <a:spcPct val="20000"/>
              </a:spcBef>
              <a:buSzPct val="90000"/>
            </a:pPr>
            <a:r>
              <a:rPr lang="en-US" sz="1000" dirty="0">
                <a:solidFill>
                  <a:schemeClr val="tx1">
                    <a:alpha val="99000"/>
                  </a:schemeClr>
                </a:solidFill>
              </a:rPr>
              <a:t>http://www.flickr.com/photos/msvg/5200730922/</a:t>
            </a:r>
            <a:endParaRPr lang="en-US" sz="1000" dirty="0" smtClean="0">
              <a:solidFill>
                <a:schemeClr val="tx1">
                  <a:alpha val="99000"/>
                </a:schemeClr>
              </a:solidFill>
            </a:endParaRPr>
          </a:p>
        </p:txBody>
      </p:sp>
    </p:spTree>
    <p:extLst>
      <p:ext uri="{BB962C8B-B14F-4D97-AF65-F5344CB8AC3E}">
        <p14:creationId xmlns:p14="http://schemas.microsoft.com/office/powerpoint/2010/main" val="1638899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p:cNvSpPr txBox="1"/>
          <p:nvPr/>
        </p:nvSpPr>
        <p:spPr>
          <a:xfrm>
            <a:off x="5173326" y="5733256"/>
            <a:ext cx="1842171" cy="849463"/>
          </a:xfrm>
          <a:prstGeom prst="rect">
            <a:avLst/>
          </a:prstGeom>
          <a:noFill/>
        </p:spPr>
        <p:txBody>
          <a:bodyPr wrap="none" lIns="91440" tIns="91440" rIns="91440" bIns="91440" rtlCol="0">
            <a:spAutoFit/>
          </a:bodyPr>
          <a:lstStyle/>
          <a:p>
            <a:pPr>
              <a:lnSpc>
                <a:spcPct val="90000"/>
              </a:lnSpc>
              <a:spcBef>
                <a:spcPct val="20000"/>
              </a:spcBef>
              <a:buSzPct val="90000"/>
            </a:pPr>
            <a:r>
              <a:rPr lang="en-US" sz="4800" dirty="0" smtClean="0">
                <a:solidFill>
                  <a:schemeClr val="tx1">
                    <a:alpha val="99000"/>
                  </a:schemeClr>
                </a:solidFill>
              </a:rPr>
              <a:t>Bacon</a:t>
            </a:r>
          </a:p>
        </p:txBody>
      </p:sp>
      <p:sp>
        <p:nvSpPr>
          <p:cNvPr id="4" name="TextBox 3"/>
          <p:cNvSpPr txBox="1"/>
          <p:nvPr/>
        </p:nvSpPr>
        <p:spPr>
          <a:xfrm>
            <a:off x="8691952" y="6512459"/>
            <a:ext cx="3490058" cy="323165"/>
          </a:xfrm>
          <a:prstGeom prst="rect">
            <a:avLst/>
          </a:prstGeom>
          <a:noFill/>
        </p:spPr>
        <p:txBody>
          <a:bodyPr wrap="none" lIns="91440" tIns="91440" rIns="91440" bIns="91440" rtlCol="0">
            <a:spAutoFit/>
          </a:bodyPr>
          <a:lstStyle/>
          <a:p>
            <a:pPr>
              <a:lnSpc>
                <a:spcPct val="90000"/>
              </a:lnSpc>
              <a:spcBef>
                <a:spcPct val="20000"/>
              </a:spcBef>
              <a:buSzPct val="90000"/>
            </a:pPr>
            <a:r>
              <a:rPr lang="en-US" sz="1000" dirty="0">
                <a:solidFill>
                  <a:schemeClr val="tx1">
                    <a:alpha val="99000"/>
                  </a:schemeClr>
                </a:solidFill>
              </a:rPr>
              <a:t>http://www.flickr.com/photos/cookbookman/6175755733/</a:t>
            </a:r>
            <a:endParaRPr lang="en-US" sz="1000" dirty="0" smtClean="0">
              <a:solidFill>
                <a:schemeClr val="tx1">
                  <a:alpha val="99000"/>
                </a:schemeClr>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0700" y="1409700"/>
            <a:ext cx="6067425"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0382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http://farm3.staticflickr.com/2248/1763951722_e1f49d5a31_z.jpg?zz=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20267" y="476672"/>
            <a:ext cx="3298490" cy="494387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471244" y="5757559"/>
            <a:ext cx="1396536" cy="849463"/>
          </a:xfrm>
          <a:prstGeom prst="rect">
            <a:avLst/>
          </a:prstGeom>
          <a:noFill/>
        </p:spPr>
        <p:txBody>
          <a:bodyPr wrap="none" lIns="91440" tIns="91440" rIns="91440" bIns="91440" rtlCol="0">
            <a:spAutoFit/>
          </a:bodyPr>
          <a:lstStyle/>
          <a:p>
            <a:pPr>
              <a:lnSpc>
                <a:spcPct val="90000"/>
              </a:lnSpc>
              <a:spcBef>
                <a:spcPct val="20000"/>
              </a:spcBef>
              <a:buSzPct val="90000"/>
            </a:pPr>
            <a:r>
              <a:rPr lang="en-US" sz="4800" dirty="0" smtClean="0">
                <a:solidFill>
                  <a:schemeClr val="tx1">
                    <a:alpha val="99000"/>
                  </a:schemeClr>
                </a:solidFill>
              </a:rPr>
              <a:t>Beer</a:t>
            </a:r>
          </a:p>
        </p:txBody>
      </p:sp>
      <p:sp>
        <p:nvSpPr>
          <p:cNvPr id="4" name="TextBox 3"/>
          <p:cNvSpPr txBox="1"/>
          <p:nvPr/>
        </p:nvSpPr>
        <p:spPr>
          <a:xfrm>
            <a:off x="8978299" y="6504236"/>
            <a:ext cx="3201517" cy="323165"/>
          </a:xfrm>
          <a:prstGeom prst="rect">
            <a:avLst/>
          </a:prstGeom>
          <a:noFill/>
        </p:spPr>
        <p:txBody>
          <a:bodyPr wrap="none" lIns="91440" tIns="91440" rIns="91440" bIns="91440" rtlCol="0">
            <a:spAutoFit/>
          </a:bodyPr>
          <a:lstStyle/>
          <a:p>
            <a:pPr>
              <a:lnSpc>
                <a:spcPct val="90000"/>
              </a:lnSpc>
              <a:spcBef>
                <a:spcPct val="20000"/>
              </a:spcBef>
              <a:buSzPct val="90000"/>
            </a:pPr>
            <a:r>
              <a:rPr lang="en-US" sz="1000" dirty="0">
                <a:solidFill>
                  <a:schemeClr val="tx1">
                    <a:alpha val="99000"/>
                  </a:schemeClr>
                </a:solidFill>
              </a:rPr>
              <a:t>http://www.flickr.com/photos/kellbailey/1763951722/</a:t>
            </a:r>
            <a:endParaRPr lang="en-US" sz="1000" dirty="0" smtClean="0">
              <a:solidFill>
                <a:schemeClr val="tx1">
                  <a:alpha val="99000"/>
                </a:schemeClr>
              </a:solidFill>
            </a:endParaRPr>
          </a:p>
        </p:txBody>
      </p:sp>
    </p:spTree>
    <p:extLst>
      <p:ext uri="{BB962C8B-B14F-4D97-AF65-F5344CB8AC3E}">
        <p14:creationId xmlns:p14="http://schemas.microsoft.com/office/powerpoint/2010/main" val="2251060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170" name="Picture 2" descr="File:AlanCooper.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8932" y="548680"/>
            <a:ext cx="3970961" cy="499492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9292183" y="6611779"/>
            <a:ext cx="2880917" cy="246221"/>
          </a:xfrm>
          <a:prstGeom prst="rect">
            <a:avLst/>
          </a:prstGeom>
        </p:spPr>
        <p:txBody>
          <a:bodyPr wrap="none">
            <a:spAutoFit/>
          </a:bodyPr>
          <a:lstStyle/>
          <a:p>
            <a:r>
              <a:rPr lang="en-US" sz="1000" dirty="0"/>
              <a:t>http://en.wikipedia.org/wiki/File:AlanCooper.jpg</a:t>
            </a:r>
          </a:p>
        </p:txBody>
      </p:sp>
      <p:sp>
        <p:nvSpPr>
          <p:cNvPr id="4" name="Rectangle 3"/>
          <p:cNvSpPr/>
          <p:nvPr/>
        </p:nvSpPr>
        <p:spPr>
          <a:xfrm>
            <a:off x="4436747" y="5733256"/>
            <a:ext cx="3315331" cy="757130"/>
          </a:xfrm>
          <a:prstGeom prst="rect">
            <a:avLst/>
          </a:prstGeom>
        </p:spPr>
        <p:txBody>
          <a:bodyPr wrap="none">
            <a:spAutoFit/>
          </a:bodyPr>
          <a:lstStyle/>
          <a:p>
            <a:pPr>
              <a:lnSpc>
                <a:spcPct val="90000"/>
              </a:lnSpc>
              <a:spcBef>
                <a:spcPct val="20000"/>
              </a:spcBef>
              <a:buSzPct val="90000"/>
            </a:pPr>
            <a:r>
              <a:rPr lang="en-US" sz="4800" dirty="0" smtClean="0">
                <a:solidFill>
                  <a:schemeClr val="tx1">
                    <a:alpha val="99000"/>
                  </a:schemeClr>
                </a:solidFill>
              </a:rPr>
              <a:t>Visual Basic</a:t>
            </a:r>
            <a:endParaRPr lang="en-US" sz="4800" dirty="0">
              <a:solidFill>
                <a:schemeClr val="tx1">
                  <a:alpha val="99000"/>
                </a:schemeClr>
              </a:solidFill>
            </a:endParaRPr>
          </a:p>
        </p:txBody>
      </p:sp>
    </p:spTree>
    <p:extLst>
      <p:ext uri="{BB962C8B-B14F-4D97-AF65-F5344CB8AC3E}">
        <p14:creationId xmlns:p14="http://schemas.microsoft.com/office/powerpoint/2010/main" val="3814919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4" name="Picture 4" descr="File:BEich.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0196" y="692696"/>
            <a:ext cx="3888432" cy="490348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870276" y="5675881"/>
            <a:ext cx="2850460" cy="849463"/>
          </a:xfrm>
          <a:prstGeom prst="rect">
            <a:avLst/>
          </a:prstGeom>
          <a:noFill/>
        </p:spPr>
        <p:txBody>
          <a:bodyPr wrap="none" lIns="91440" tIns="91440" rIns="91440" bIns="91440" rtlCol="0">
            <a:spAutoFit/>
          </a:bodyPr>
          <a:lstStyle/>
          <a:p>
            <a:pPr>
              <a:lnSpc>
                <a:spcPct val="90000"/>
              </a:lnSpc>
              <a:spcBef>
                <a:spcPct val="20000"/>
              </a:spcBef>
              <a:buSzPct val="90000"/>
            </a:pPr>
            <a:r>
              <a:rPr lang="en-US" sz="4800" dirty="0" smtClean="0">
                <a:solidFill>
                  <a:schemeClr val="tx1">
                    <a:alpha val="99000"/>
                  </a:schemeClr>
                </a:solidFill>
              </a:rPr>
              <a:t>JavaScript</a:t>
            </a:r>
          </a:p>
        </p:txBody>
      </p:sp>
      <p:sp>
        <p:nvSpPr>
          <p:cNvPr id="2" name="Rectangle 1"/>
          <p:cNvSpPr/>
          <p:nvPr/>
        </p:nvSpPr>
        <p:spPr>
          <a:xfrm>
            <a:off x="9776476" y="6567155"/>
            <a:ext cx="2510624" cy="246221"/>
          </a:xfrm>
          <a:prstGeom prst="rect">
            <a:avLst/>
          </a:prstGeom>
        </p:spPr>
        <p:txBody>
          <a:bodyPr wrap="none">
            <a:spAutoFit/>
          </a:bodyPr>
          <a:lstStyle/>
          <a:p>
            <a:r>
              <a:rPr lang="en-US" sz="1000" dirty="0"/>
              <a:t>http://en.wikipedia.org/wiki/File:BEich.jpg</a:t>
            </a:r>
          </a:p>
        </p:txBody>
      </p:sp>
    </p:spTree>
    <p:extLst>
      <p:ext uri="{BB962C8B-B14F-4D97-AF65-F5344CB8AC3E}">
        <p14:creationId xmlns:p14="http://schemas.microsoft.com/office/powerpoint/2010/main" val="3243227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146" name="Picture 2" descr="File:BjarneStroustrup.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0077" y="764704"/>
            <a:ext cx="6048671" cy="453650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5389732" y="5517232"/>
            <a:ext cx="1409360" cy="757130"/>
          </a:xfrm>
          <a:prstGeom prst="rect">
            <a:avLst/>
          </a:prstGeom>
        </p:spPr>
        <p:txBody>
          <a:bodyPr wrap="none">
            <a:spAutoFit/>
          </a:bodyPr>
          <a:lstStyle/>
          <a:p>
            <a:pPr>
              <a:lnSpc>
                <a:spcPct val="90000"/>
              </a:lnSpc>
              <a:spcBef>
                <a:spcPct val="20000"/>
              </a:spcBef>
              <a:buSzPct val="90000"/>
            </a:pPr>
            <a:r>
              <a:rPr lang="en-US" sz="4800" dirty="0" smtClean="0">
                <a:solidFill>
                  <a:schemeClr val="tx1">
                    <a:alpha val="99000"/>
                  </a:schemeClr>
                </a:solidFill>
              </a:rPr>
              <a:t>C++</a:t>
            </a:r>
            <a:endParaRPr lang="en-US" sz="4800" dirty="0">
              <a:solidFill>
                <a:schemeClr val="tx1">
                  <a:alpha val="99000"/>
                </a:schemeClr>
              </a:solidFill>
            </a:endParaRPr>
          </a:p>
        </p:txBody>
      </p:sp>
      <p:sp>
        <p:nvSpPr>
          <p:cNvPr id="3" name="Rectangle 2"/>
          <p:cNvSpPr/>
          <p:nvPr/>
        </p:nvSpPr>
        <p:spPr>
          <a:xfrm>
            <a:off x="9035403" y="6611779"/>
            <a:ext cx="3159839" cy="246221"/>
          </a:xfrm>
          <a:prstGeom prst="rect">
            <a:avLst/>
          </a:prstGeom>
        </p:spPr>
        <p:txBody>
          <a:bodyPr wrap="none">
            <a:spAutoFit/>
          </a:bodyPr>
          <a:lstStyle/>
          <a:p>
            <a:r>
              <a:rPr lang="en-US" sz="1000" dirty="0"/>
              <a:t>http://en.wikipedia.org/wiki/File:BjarneStroustrup.jpg</a:t>
            </a:r>
          </a:p>
        </p:txBody>
      </p:sp>
    </p:spTree>
    <p:extLst>
      <p:ext uri="{BB962C8B-B14F-4D97-AF65-F5344CB8AC3E}">
        <p14:creationId xmlns:p14="http://schemas.microsoft.com/office/powerpoint/2010/main" val="3395565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p:cNvSpPr txBox="1"/>
          <p:nvPr/>
        </p:nvSpPr>
        <p:spPr>
          <a:xfrm>
            <a:off x="5629381" y="5819897"/>
            <a:ext cx="930063" cy="849463"/>
          </a:xfrm>
          <a:prstGeom prst="rect">
            <a:avLst/>
          </a:prstGeom>
          <a:noFill/>
        </p:spPr>
        <p:txBody>
          <a:bodyPr wrap="none" lIns="91440" tIns="91440" rIns="91440" bIns="91440" rtlCol="0">
            <a:spAutoFit/>
          </a:bodyPr>
          <a:lstStyle/>
          <a:p>
            <a:pPr>
              <a:lnSpc>
                <a:spcPct val="90000"/>
              </a:lnSpc>
              <a:spcBef>
                <a:spcPct val="20000"/>
              </a:spcBef>
              <a:buSzPct val="90000"/>
            </a:pPr>
            <a:r>
              <a:rPr lang="en-US" sz="4800" dirty="0" smtClean="0">
                <a:solidFill>
                  <a:schemeClr val="tx1">
                    <a:alpha val="99000"/>
                  </a:schemeClr>
                </a:solidFill>
              </a:rPr>
              <a:t>C#</a:t>
            </a:r>
          </a:p>
        </p:txBody>
      </p:sp>
      <p:pic>
        <p:nvPicPr>
          <p:cNvPr id="4100" name="Picture 4" descr="File:Anders Hejlsberg.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0942" y="476672"/>
            <a:ext cx="3746940" cy="511256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9046740" y="6525344"/>
            <a:ext cx="3198311" cy="246221"/>
          </a:xfrm>
          <a:prstGeom prst="rect">
            <a:avLst/>
          </a:prstGeom>
        </p:spPr>
        <p:txBody>
          <a:bodyPr wrap="none">
            <a:spAutoFit/>
          </a:bodyPr>
          <a:lstStyle/>
          <a:p>
            <a:r>
              <a:rPr lang="en-US" sz="1000" dirty="0"/>
              <a:t>http://en.wikipedia.org/wiki/File:Anders_Hejlsberg.jpg</a:t>
            </a:r>
          </a:p>
        </p:txBody>
      </p:sp>
    </p:spTree>
    <p:extLst>
      <p:ext uri="{BB962C8B-B14F-4D97-AF65-F5344CB8AC3E}">
        <p14:creationId xmlns:p14="http://schemas.microsoft.com/office/powerpoint/2010/main" val="19462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grpSp>
        <p:nvGrpSpPr>
          <p:cNvPr id="31" name="Group 30"/>
          <p:cNvGrpSpPr/>
          <p:nvPr/>
        </p:nvGrpSpPr>
        <p:grpSpPr>
          <a:xfrm>
            <a:off x="641752" y="1318309"/>
            <a:ext cx="7469866" cy="480502"/>
            <a:chOff x="1879402" y="2396011"/>
            <a:chExt cx="9970361" cy="763569"/>
          </a:xfrm>
        </p:grpSpPr>
        <p:sp>
          <p:nvSpPr>
            <p:cNvPr id="32" name="Rectangle 31"/>
            <p:cNvSpPr/>
            <p:nvPr/>
          </p:nvSpPr>
          <p:spPr bwMode="auto">
            <a:xfrm>
              <a:off x="2443061" y="2458061"/>
              <a:ext cx="9406702" cy="639469"/>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marL="0" marR="0" lvl="0" indent="0" defTabSz="914099" eaLnBrk="1" fontAlgn="base" latinLnBrk="0" hangingPunct="1">
                <a:lnSpc>
                  <a:spcPct val="100000"/>
                </a:lnSpc>
                <a:spcBef>
                  <a:spcPct val="0"/>
                </a:spcBef>
                <a:spcAft>
                  <a:spcPct val="0"/>
                </a:spcAft>
                <a:buClrTx/>
                <a:buSzTx/>
                <a:buFontTx/>
                <a:buNone/>
                <a:tabLst/>
                <a:defRPr/>
              </a:pPr>
              <a:r>
                <a:rPr kumimoji="0" lang="en-US" sz="3200" b="0" i="0" u="none" strike="noStrike" kern="0" cap="none" spc="0" normalizeH="0" baseline="0" noProof="0" dirty="0" smtClean="0">
                  <a:ln>
                    <a:noFill/>
                  </a:ln>
                  <a:solidFill>
                    <a:srgbClr val="0072C6">
                      <a:lumMod val="75000"/>
                      <a:alpha val="99000"/>
                    </a:srgbClr>
                  </a:solidFill>
                  <a:effectLst/>
                  <a:uLnTx/>
                  <a:uFillTx/>
                  <a:latin typeface="Segoe UI Light"/>
                  <a:ea typeface="Segoe UI" pitchFamily="34" charset="0"/>
                  <a:cs typeface="Segoe UI" pitchFamily="34" charset="0"/>
                </a:rPr>
                <a:t>Introduction</a:t>
              </a:r>
              <a:r>
                <a:rPr kumimoji="0" lang="en-US" sz="3200" b="0" i="0" u="none" strike="noStrike" kern="0" cap="none" spc="0" normalizeH="0" noProof="0" dirty="0" smtClean="0">
                  <a:ln>
                    <a:noFill/>
                  </a:ln>
                  <a:solidFill>
                    <a:srgbClr val="0072C6">
                      <a:lumMod val="75000"/>
                      <a:alpha val="99000"/>
                    </a:srgbClr>
                  </a:solidFill>
                  <a:effectLst/>
                  <a:uLnTx/>
                  <a:uFillTx/>
                  <a:latin typeface="Segoe UI Light"/>
                  <a:ea typeface="Segoe UI" pitchFamily="34" charset="0"/>
                  <a:cs typeface="Segoe UI" pitchFamily="34" charset="0"/>
                </a:rPr>
                <a:t> to </a:t>
              </a:r>
              <a:r>
                <a:rPr kumimoji="0" lang="en-US" sz="3200" b="0" i="0" u="none" strike="noStrike" kern="0" cap="none" spc="0" normalizeH="0" baseline="0" noProof="0" dirty="0" smtClean="0">
                  <a:ln>
                    <a:noFill/>
                  </a:ln>
                  <a:solidFill>
                    <a:srgbClr val="0072C6">
                      <a:lumMod val="75000"/>
                      <a:alpha val="99000"/>
                    </a:srgbClr>
                  </a:solidFill>
                  <a:effectLst/>
                  <a:uLnTx/>
                  <a:uFillTx/>
                  <a:latin typeface="Segoe UI Light"/>
                  <a:ea typeface="Segoe UI" pitchFamily="34" charset="0"/>
                  <a:cs typeface="Segoe UI" pitchFamily="34" charset="0"/>
                </a:rPr>
                <a:t>the</a:t>
              </a:r>
              <a:r>
                <a:rPr kumimoji="0" lang="en-US" sz="3200" b="0" i="0" u="none" strike="noStrike" kern="0" cap="none" spc="0" normalizeH="0" noProof="0" dirty="0" smtClean="0">
                  <a:ln>
                    <a:noFill/>
                  </a:ln>
                  <a:solidFill>
                    <a:srgbClr val="0072C6">
                      <a:lumMod val="75000"/>
                      <a:alpha val="99000"/>
                    </a:srgbClr>
                  </a:solidFill>
                  <a:effectLst/>
                  <a:uLnTx/>
                  <a:uFillTx/>
                  <a:latin typeface="Segoe UI Light"/>
                  <a:ea typeface="Segoe UI" pitchFamily="34" charset="0"/>
                  <a:cs typeface="Segoe UI" pitchFamily="34" charset="0"/>
                </a:rPr>
                <a:t> Windows 8 Platform</a:t>
              </a:r>
              <a:endParaRPr kumimoji="0" lang="en-US" sz="3200" b="0" i="0" u="none" strike="noStrike" kern="0" cap="none" spc="0" normalizeH="0" baseline="0" noProof="0" dirty="0">
                <a:ln>
                  <a:noFill/>
                </a:ln>
                <a:solidFill>
                  <a:srgbClr val="0072C6">
                    <a:lumMod val="75000"/>
                    <a:alpha val="99000"/>
                  </a:srgbClr>
                </a:solidFill>
                <a:effectLst/>
                <a:uLnTx/>
                <a:uFillTx/>
                <a:latin typeface="Segoe UI Light"/>
                <a:ea typeface="Segoe UI" pitchFamily="34" charset="0"/>
                <a:cs typeface="Segoe UI" pitchFamily="34" charset="0"/>
              </a:endParaRPr>
            </a:p>
          </p:txBody>
        </p:sp>
        <p:sp>
          <p:nvSpPr>
            <p:cNvPr id="33" name="Isosceles Triangle 32"/>
            <p:cNvSpPr/>
            <p:nvPr/>
          </p:nvSpPr>
          <p:spPr bwMode="auto">
            <a:xfrm rot="5400000">
              <a:off x="1683500" y="2591913"/>
              <a:ext cx="763569" cy="371766"/>
            </a:xfrm>
            <a:prstGeom prst="triangle">
              <a:avLst/>
            </a:prstGeom>
            <a:solidFill>
              <a:srgbClr val="000000">
                <a:lumMod val="50000"/>
                <a:lumOff val="50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err="1">
                <a:ln>
                  <a:noFill/>
                </a:ln>
                <a:solidFill>
                  <a:srgbClr val="0072C6"/>
                </a:solidFill>
                <a:effectLst/>
                <a:uLnTx/>
                <a:uFillTx/>
                <a:latin typeface="Segoe UI"/>
                <a:ea typeface="Segoe UI" pitchFamily="34" charset="0"/>
                <a:cs typeface="Segoe UI" pitchFamily="34" charset="0"/>
              </a:endParaRPr>
            </a:p>
          </p:txBody>
        </p:sp>
      </p:grpSp>
      <p:grpSp>
        <p:nvGrpSpPr>
          <p:cNvPr id="34" name="Group 33"/>
          <p:cNvGrpSpPr/>
          <p:nvPr/>
        </p:nvGrpSpPr>
        <p:grpSpPr>
          <a:xfrm>
            <a:off x="641752" y="1945903"/>
            <a:ext cx="8285026" cy="480502"/>
            <a:chOff x="1879402" y="2396011"/>
            <a:chExt cx="9936081" cy="763569"/>
          </a:xfrm>
        </p:grpSpPr>
        <p:sp>
          <p:nvSpPr>
            <p:cNvPr id="35" name="Rectangle 34"/>
            <p:cNvSpPr/>
            <p:nvPr/>
          </p:nvSpPr>
          <p:spPr bwMode="auto">
            <a:xfrm>
              <a:off x="2408781" y="2458061"/>
              <a:ext cx="9406702" cy="639469"/>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marL="0" marR="0" lvl="0" indent="0" defTabSz="914099" eaLnBrk="1" fontAlgn="base" latinLnBrk="0" hangingPunct="1">
                <a:lnSpc>
                  <a:spcPct val="100000"/>
                </a:lnSpc>
                <a:spcBef>
                  <a:spcPct val="0"/>
                </a:spcBef>
                <a:spcAft>
                  <a:spcPct val="0"/>
                </a:spcAft>
                <a:buClrTx/>
                <a:buSzTx/>
                <a:buFontTx/>
                <a:buNone/>
                <a:tabLst/>
                <a:defRPr/>
              </a:pPr>
              <a:r>
                <a:rPr lang="en-US" sz="3200" kern="0" noProof="0" dirty="0" smtClean="0">
                  <a:solidFill>
                    <a:srgbClr val="0072C6">
                      <a:lumMod val="75000"/>
                      <a:alpha val="99000"/>
                    </a:srgbClr>
                  </a:solidFill>
                  <a:latin typeface="Segoe UI Light"/>
                  <a:ea typeface="Segoe UI" pitchFamily="34" charset="0"/>
                  <a:cs typeface="Segoe UI" pitchFamily="34" charset="0"/>
                </a:rPr>
                <a:t>Introduction to the APIs, Store</a:t>
              </a:r>
              <a:endParaRPr kumimoji="0" lang="en-US" sz="3200" b="0" i="0" u="none" strike="noStrike" kern="0" cap="none" spc="0" normalizeH="0" baseline="0" noProof="0" dirty="0">
                <a:ln>
                  <a:noFill/>
                </a:ln>
                <a:solidFill>
                  <a:srgbClr val="0072C6">
                    <a:lumMod val="75000"/>
                    <a:alpha val="99000"/>
                  </a:srgbClr>
                </a:solidFill>
                <a:effectLst/>
                <a:uLnTx/>
                <a:uFillTx/>
                <a:latin typeface="Segoe UI Light"/>
                <a:ea typeface="Segoe UI" pitchFamily="34" charset="0"/>
                <a:cs typeface="Segoe UI" pitchFamily="34" charset="0"/>
              </a:endParaRPr>
            </a:p>
          </p:txBody>
        </p:sp>
        <p:sp>
          <p:nvSpPr>
            <p:cNvPr id="36" name="Isosceles Triangle 35"/>
            <p:cNvSpPr/>
            <p:nvPr/>
          </p:nvSpPr>
          <p:spPr bwMode="auto">
            <a:xfrm rot="5400000">
              <a:off x="1683500" y="2591913"/>
              <a:ext cx="763569" cy="371766"/>
            </a:xfrm>
            <a:prstGeom prst="triangle">
              <a:avLst/>
            </a:prstGeom>
            <a:solidFill>
              <a:srgbClr val="000000">
                <a:lumMod val="50000"/>
                <a:lumOff val="50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err="1">
                <a:ln>
                  <a:noFill/>
                </a:ln>
                <a:solidFill>
                  <a:srgbClr val="0072C6"/>
                </a:solidFill>
                <a:effectLst/>
                <a:uLnTx/>
                <a:uFillTx/>
                <a:latin typeface="Segoe UI"/>
                <a:ea typeface="Segoe UI" pitchFamily="34" charset="0"/>
                <a:cs typeface="Segoe UI" pitchFamily="34" charset="0"/>
              </a:endParaRPr>
            </a:p>
          </p:txBody>
        </p:sp>
      </p:grpSp>
      <p:grpSp>
        <p:nvGrpSpPr>
          <p:cNvPr id="37" name="Group 36"/>
          <p:cNvGrpSpPr/>
          <p:nvPr/>
        </p:nvGrpSpPr>
        <p:grpSpPr>
          <a:xfrm>
            <a:off x="641752" y="2573497"/>
            <a:ext cx="6360907" cy="480502"/>
            <a:chOff x="1879402" y="2396011"/>
            <a:chExt cx="10108154" cy="763569"/>
          </a:xfrm>
        </p:grpSpPr>
        <p:sp>
          <p:nvSpPr>
            <p:cNvPr id="38" name="Rectangle 37"/>
            <p:cNvSpPr/>
            <p:nvPr/>
          </p:nvSpPr>
          <p:spPr bwMode="auto">
            <a:xfrm>
              <a:off x="2580854" y="2458061"/>
              <a:ext cx="9406702" cy="63947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marL="0" marR="0" lvl="0" indent="0" defTabSz="914099" eaLnBrk="1" fontAlgn="base" latinLnBrk="0" hangingPunct="1">
                <a:lnSpc>
                  <a:spcPct val="100000"/>
                </a:lnSpc>
                <a:spcBef>
                  <a:spcPct val="0"/>
                </a:spcBef>
                <a:spcAft>
                  <a:spcPct val="0"/>
                </a:spcAft>
                <a:buClrTx/>
                <a:buSzTx/>
                <a:buFontTx/>
                <a:buNone/>
                <a:tabLst/>
                <a:defRPr/>
              </a:pPr>
              <a:r>
                <a:rPr kumimoji="0" lang="en-US" sz="3200" b="0" i="0" u="none" strike="noStrike" kern="0" cap="none" spc="0" normalizeH="0" baseline="0" noProof="0" dirty="0" smtClean="0">
                  <a:ln>
                    <a:noFill/>
                  </a:ln>
                  <a:solidFill>
                    <a:srgbClr val="0072C6">
                      <a:lumMod val="75000"/>
                      <a:alpha val="99000"/>
                    </a:srgbClr>
                  </a:solidFill>
                  <a:effectLst/>
                  <a:uLnTx/>
                  <a:uFillTx/>
                  <a:latin typeface="Segoe UI Light"/>
                  <a:ea typeface="Segoe UI" pitchFamily="34" charset="0"/>
                  <a:cs typeface="Segoe UI" pitchFamily="34" charset="0"/>
                </a:rPr>
                <a:t>Let’s build</a:t>
              </a:r>
              <a:r>
                <a:rPr kumimoji="0" lang="en-US" sz="3200" b="0" i="0" u="none" strike="noStrike" kern="0" cap="none" spc="0" normalizeH="0" noProof="0" dirty="0" smtClean="0">
                  <a:ln>
                    <a:noFill/>
                  </a:ln>
                  <a:solidFill>
                    <a:srgbClr val="0072C6">
                      <a:lumMod val="75000"/>
                      <a:alpha val="99000"/>
                    </a:srgbClr>
                  </a:solidFill>
                  <a:effectLst/>
                  <a:uLnTx/>
                  <a:uFillTx/>
                  <a:latin typeface="Segoe UI Light"/>
                  <a:ea typeface="Segoe UI" pitchFamily="34" charset="0"/>
                  <a:cs typeface="Segoe UI" pitchFamily="34" charset="0"/>
                </a:rPr>
                <a:t> an app!</a:t>
              </a:r>
              <a:endParaRPr kumimoji="0" lang="en-US" sz="3200" b="0" i="0" u="none" strike="noStrike" kern="0" cap="none" spc="0" normalizeH="0" baseline="0" noProof="0" dirty="0" smtClean="0">
                <a:ln>
                  <a:noFill/>
                </a:ln>
                <a:solidFill>
                  <a:srgbClr val="0072C6">
                    <a:lumMod val="75000"/>
                    <a:alpha val="99000"/>
                  </a:srgbClr>
                </a:solidFill>
                <a:effectLst/>
                <a:uLnTx/>
                <a:uFillTx/>
                <a:latin typeface="Segoe UI Light"/>
                <a:ea typeface="Segoe UI" pitchFamily="34" charset="0"/>
                <a:cs typeface="Segoe UI" pitchFamily="34" charset="0"/>
              </a:endParaRPr>
            </a:p>
          </p:txBody>
        </p:sp>
        <p:sp>
          <p:nvSpPr>
            <p:cNvPr id="39" name="Isosceles Triangle 38"/>
            <p:cNvSpPr/>
            <p:nvPr/>
          </p:nvSpPr>
          <p:spPr bwMode="auto">
            <a:xfrm rot="5400000">
              <a:off x="1683500" y="2591913"/>
              <a:ext cx="763569" cy="371766"/>
            </a:xfrm>
            <a:prstGeom prst="triangle">
              <a:avLst/>
            </a:prstGeom>
            <a:solidFill>
              <a:srgbClr val="000000">
                <a:lumMod val="50000"/>
                <a:lumOff val="50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err="1">
                <a:ln>
                  <a:noFill/>
                </a:ln>
                <a:solidFill>
                  <a:srgbClr val="0072C6"/>
                </a:solidFill>
                <a:effectLst/>
                <a:uLnTx/>
                <a:uFillTx/>
                <a:latin typeface="Segoe UI"/>
                <a:ea typeface="Segoe UI" pitchFamily="34" charset="0"/>
                <a:cs typeface="Segoe UI" pitchFamily="34" charset="0"/>
              </a:endParaRPr>
            </a:p>
          </p:txBody>
        </p:sp>
      </p:grpSp>
      <p:sp>
        <p:nvSpPr>
          <p:cNvPr id="47" name="Rectangle 46"/>
          <p:cNvSpPr/>
          <p:nvPr/>
        </p:nvSpPr>
        <p:spPr bwMode="auto">
          <a:xfrm>
            <a:off x="524653" y="4510317"/>
            <a:ext cx="7375160" cy="402408"/>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marL="0" marR="0" lvl="0" indent="0" defTabSz="914099" eaLnBrk="1" fontAlgn="base" latinLnBrk="0" hangingPunct="1">
              <a:lnSpc>
                <a:spcPct val="100000"/>
              </a:lnSpc>
              <a:spcBef>
                <a:spcPct val="0"/>
              </a:spcBef>
              <a:spcAft>
                <a:spcPct val="0"/>
              </a:spcAft>
              <a:buClrTx/>
              <a:buSzTx/>
              <a:buFontTx/>
              <a:buNone/>
              <a:tabLst/>
              <a:defRPr/>
            </a:pPr>
            <a:r>
              <a:rPr kumimoji="0" lang="en-US" sz="3200" b="0" i="0" u="none" strike="noStrike" kern="0" cap="none" spc="0" normalizeH="0" baseline="0" noProof="0" dirty="0" smtClean="0">
                <a:ln>
                  <a:noFill/>
                </a:ln>
                <a:solidFill>
                  <a:schemeClr val="bg2">
                    <a:lumMod val="50000"/>
                    <a:alpha val="99000"/>
                  </a:schemeClr>
                </a:solidFill>
                <a:effectLst/>
                <a:uLnTx/>
                <a:uFillTx/>
                <a:ea typeface="Segoe UI" pitchFamily="34" charset="0"/>
                <a:cs typeface="Segoe UI" pitchFamily="34" charset="0"/>
              </a:rPr>
              <a:t>You’ll leave understanding:</a:t>
            </a:r>
            <a:endParaRPr kumimoji="0" lang="en-US" sz="3200" b="0" i="0" u="none" strike="noStrike" kern="0" cap="none" spc="0" normalizeH="0" baseline="0" noProof="0" dirty="0">
              <a:ln>
                <a:noFill/>
              </a:ln>
              <a:solidFill>
                <a:schemeClr val="bg2">
                  <a:lumMod val="50000"/>
                  <a:alpha val="99000"/>
                </a:schemeClr>
              </a:solidFill>
              <a:effectLst/>
              <a:uLnTx/>
              <a:uFillTx/>
              <a:ea typeface="Segoe UI" pitchFamily="34" charset="0"/>
              <a:cs typeface="Segoe UI" pitchFamily="34" charset="0"/>
            </a:endParaRPr>
          </a:p>
        </p:txBody>
      </p:sp>
      <p:grpSp>
        <p:nvGrpSpPr>
          <p:cNvPr id="49" name="Group 48"/>
          <p:cNvGrpSpPr/>
          <p:nvPr/>
        </p:nvGrpSpPr>
        <p:grpSpPr>
          <a:xfrm>
            <a:off x="641752" y="5083873"/>
            <a:ext cx="9911323" cy="950293"/>
            <a:chOff x="1879402" y="2396011"/>
            <a:chExt cx="15750141" cy="1510117"/>
          </a:xfrm>
        </p:grpSpPr>
        <p:sp>
          <p:nvSpPr>
            <p:cNvPr id="50" name="Rectangle 49"/>
            <p:cNvSpPr/>
            <p:nvPr/>
          </p:nvSpPr>
          <p:spPr bwMode="auto">
            <a:xfrm>
              <a:off x="2580854" y="2458059"/>
              <a:ext cx="15048689" cy="1448069"/>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marL="0" marR="0" lvl="0" indent="0" defTabSz="914099" eaLnBrk="1" fontAlgn="base" latinLnBrk="0" hangingPunct="1">
                <a:lnSpc>
                  <a:spcPct val="100000"/>
                </a:lnSpc>
                <a:spcBef>
                  <a:spcPct val="0"/>
                </a:spcBef>
                <a:spcAft>
                  <a:spcPct val="0"/>
                </a:spcAft>
                <a:buClrTx/>
                <a:buSzTx/>
                <a:buFontTx/>
                <a:buNone/>
                <a:tabLst/>
                <a:defRPr/>
              </a:pPr>
              <a:r>
                <a:rPr kumimoji="0" lang="en-US" sz="3200" b="0" i="0" u="none" strike="noStrike" kern="0" cap="none" spc="0" normalizeH="0" baseline="0" noProof="0" dirty="0" smtClean="0">
                  <a:ln>
                    <a:noFill/>
                  </a:ln>
                  <a:solidFill>
                    <a:srgbClr val="0072C6">
                      <a:lumMod val="75000"/>
                      <a:alpha val="99000"/>
                    </a:srgbClr>
                  </a:solidFill>
                  <a:effectLst/>
                  <a:uLnTx/>
                  <a:uFillTx/>
                  <a:latin typeface="Segoe UI Light"/>
                  <a:ea typeface="Segoe UI" pitchFamily="34" charset="0"/>
                  <a:cs typeface="Segoe UI" pitchFamily="34" charset="0"/>
                </a:rPr>
                <a:t>The Windows</a:t>
              </a:r>
              <a:r>
                <a:rPr kumimoji="0" lang="en-US" sz="3200" b="0" i="0" u="none" strike="noStrike" kern="0" cap="none" spc="0" normalizeH="0" noProof="0" dirty="0" smtClean="0">
                  <a:ln>
                    <a:noFill/>
                  </a:ln>
                  <a:solidFill>
                    <a:srgbClr val="0072C6">
                      <a:lumMod val="75000"/>
                      <a:alpha val="99000"/>
                    </a:srgbClr>
                  </a:solidFill>
                  <a:effectLst/>
                  <a:uLnTx/>
                  <a:uFillTx/>
                  <a:latin typeface="Segoe UI Light"/>
                  <a:ea typeface="Segoe UI" pitchFamily="34" charset="0"/>
                  <a:cs typeface="Segoe UI" pitchFamily="34" charset="0"/>
                </a:rPr>
                <a:t> 8 Platform investments </a:t>
              </a:r>
              <a:endParaRPr kumimoji="0" lang="en-US" sz="3200" b="0" i="0" u="none" strike="noStrike" kern="0" cap="none" spc="0" normalizeH="0" baseline="0" noProof="0" dirty="0">
                <a:ln>
                  <a:noFill/>
                </a:ln>
                <a:solidFill>
                  <a:srgbClr val="0072C6">
                    <a:lumMod val="75000"/>
                    <a:alpha val="99000"/>
                  </a:srgbClr>
                </a:solidFill>
                <a:effectLst/>
                <a:uLnTx/>
                <a:uFillTx/>
                <a:latin typeface="Segoe UI Light"/>
                <a:ea typeface="Segoe UI" pitchFamily="34" charset="0"/>
                <a:cs typeface="Segoe UI" pitchFamily="34" charset="0"/>
              </a:endParaRPr>
            </a:p>
          </p:txBody>
        </p:sp>
        <p:sp>
          <p:nvSpPr>
            <p:cNvPr id="51" name="Isosceles Triangle 50"/>
            <p:cNvSpPr/>
            <p:nvPr/>
          </p:nvSpPr>
          <p:spPr bwMode="auto">
            <a:xfrm rot="5400000">
              <a:off x="1683500" y="2591913"/>
              <a:ext cx="763569" cy="371766"/>
            </a:xfrm>
            <a:prstGeom prst="triangle">
              <a:avLst/>
            </a:prstGeom>
            <a:solidFill>
              <a:srgbClr val="000000">
                <a:lumMod val="50000"/>
                <a:lumOff val="50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err="1">
                <a:ln>
                  <a:noFill/>
                </a:ln>
                <a:solidFill>
                  <a:srgbClr val="0072C6"/>
                </a:soli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2682493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0-#ppt_w/2"/>
                                          </p:val>
                                        </p:tav>
                                        <p:tav tm="100000">
                                          <p:val>
                                            <p:strVal val="#ppt_x"/>
                                          </p:val>
                                        </p:tav>
                                      </p:tavLst>
                                    </p:anim>
                                    <p:anim calcmode="lin" valueType="num">
                                      <p:cBhvr additive="base">
                                        <p:cTn id="14"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0-#ppt_w/2"/>
                                          </p:val>
                                        </p:tav>
                                        <p:tav tm="100000">
                                          <p:val>
                                            <p:strVal val="#ppt_x"/>
                                          </p:val>
                                        </p:tav>
                                      </p:tavLst>
                                    </p:anim>
                                    <p:anim calcmode="lin" valueType="num">
                                      <p:cBhvr additive="base">
                                        <p:cTn id="20"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childTnLst>
                                </p:cTn>
                              </p:par>
                            </p:childTnLst>
                          </p:cTn>
                        </p:par>
                        <p:par>
                          <p:cTn id="26" fill="hold">
                            <p:stCondLst>
                              <p:cond delay="500"/>
                            </p:stCondLst>
                            <p:childTnLst>
                              <p:par>
                                <p:cTn id="27" presetID="2" presetClass="entr" presetSubtype="8" fill="hold" nodeType="after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additive="base">
                                        <p:cTn id="29" dur="500" fill="hold"/>
                                        <p:tgtEl>
                                          <p:spTgt spid="49"/>
                                        </p:tgtEl>
                                        <p:attrNameLst>
                                          <p:attrName>ppt_x</p:attrName>
                                        </p:attrNameLst>
                                      </p:cBhvr>
                                      <p:tavLst>
                                        <p:tav tm="0">
                                          <p:val>
                                            <p:strVal val="0-#ppt_w/2"/>
                                          </p:val>
                                        </p:tav>
                                        <p:tav tm="100000">
                                          <p:val>
                                            <p:strVal val="#ppt_x"/>
                                          </p:val>
                                        </p:tav>
                                      </p:tavLst>
                                    </p:anim>
                                    <p:anim calcmode="lin" valueType="num">
                                      <p:cBhvr additive="base">
                                        <p:cTn id="30"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theme/theme1.xml><?xml version="1.0" encoding="utf-8"?>
<a:theme xmlns:a="http://schemas.openxmlformats.org/drawingml/2006/main" name="Metro_TT_Blue_16x9_02-12">
  <a:themeElements>
    <a:clrScheme name="DPE">
      <a:dk1>
        <a:srgbClr val="000000"/>
      </a:dk1>
      <a:lt1>
        <a:srgbClr val="FFFFFF"/>
      </a:lt1>
      <a:dk2>
        <a:srgbClr val="0072C6"/>
      </a:dk2>
      <a:lt2>
        <a:srgbClr val="61DDFF"/>
      </a:lt2>
      <a:accent1>
        <a:srgbClr val="00BCF2"/>
      </a:accent1>
      <a:accent2>
        <a:srgbClr val="7FBA00"/>
      </a:accent2>
      <a:accent3>
        <a:srgbClr val="FF8C00"/>
      </a:accent3>
      <a:accent4>
        <a:srgbClr val="B4009E"/>
      </a:accent4>
      <a:accent5>
        <a:srgbClr val="55D455"/>
      </a:accent5>
      <a:accent6>
        <a:srgbClr val="FFB900"/>
      </a:accent6>
      <a:hlink>
        <a:srgbClr val="003963"/>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ova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8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1_16x9_New_Win_PPT_Template_4_compressed">
  <a:themeElements>
    <a:clrScheme name="New Windows Template 2">
      <a:dk1>
        <a:srgbClr val="292929"/>
      </a:dk1>
      <a:lt1>
        <a:srgbClr val="FFFFFF"/>
      </a:lt1>
      <a:dk2>
        <a:srgbClr val="072B60"/>
      </a:dk2>
      <a:lt2>
        <a:srgbClr val="EEECE1"/>
      </a:lt2>
      <a:accent1>
        <a:srgbClr val="557EB9"/>
      </a:accent1>
      <a:accent2>
        <a:srgbClr val="FFC211"/>
      </a:accent2>
      <a:accent3>
        <a:srgbClr val="6BBD46"/>
      </a:accent3>
      <a:accent4>
        <a:srgbClr val="FE5815"/>
      </a:accent4>
      <a:accent5>
        <a:srgbClr val="EB7C00"/>
      </a:accent5>
      <a:accent6>
        <a:srgbClr val="00DCFF"/>
      </a:accent6>
      <a:hlink>
        <a:srgbClr val="00B9F2"/>
      </a:hlink>
      <a:folHlink>
        <a:srgbClr val="008AB5"/>
      </a:folHlink>
    </a:clrScheme>
    <a:fontScheme name="Custom">
      <a:majorFont>
        <a:latin typeface="Segoe Semibold"/>
        <a:ea typeface=""/>
        <a:cs typeface=""/>
      </a:majorFont>
      <a:minorFont>
        <a:latin typeface="Segoe UI Light"/>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a:defRPr sz="2200" dirty="0" smtClean="0">
            <a:solidFill>
              <a:schemeClr val="bg1"/>
            </a:solidFill>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solidFill>
              <a:schemeClr val="tx1">
                <a:lumMod val="75000"/>
                <a:lumOff val="25000"/>
                <a:alpha val="99000"/>
              </a:schemeClr>
            </a:solidFill>
          </a:defRPr>
        </a:defPPr>
      </a:lstStyle>
    </a:txDef>
  </a:objectDefaults>
  <a:extraClrSchemeLst/>
</a:theme>
</file>

<file path=ppt/theme/theme3.xml><?xml version="1.0" encoding="utf-8"?>
<a:theme xmlns:a="http://schemas.openxmlformats.org/drawingml/2006/main" name="2_16x9_New_Win_PPT_Template_4_compressed">
  <a:themeElements>
    <a:clrScheme name="New Windows Template 2">
      <a:dk1>
        <a:srgbClr val="292929"/>
      </a:dk1>
      <a:lt1>
        <a:srgbClr val="FFFFFF"/>
      </a:lt1>
      <a:dk2>
        <a:srgbClr val="072B60"/>
      </a:dk2>
      <a:lt2>
        <a:srgbClr val="EEECE1"/>
      </a:lt2>
      <a:accent1>
        <a:srgbClr val="557EB9"/>
      </a:accent1>
      <a:accent2>
        <a:srgbClr val="FFC211"/>
      </a:accent2>
      <a:accent3>
        <a:srgbClr val="6BBD46"/>
      </a:accent3>
      <a:accent4>
        <a:srgbClr val="FE5815"/>
      </a:accent4>
      <a:accent5>
        <a:srgbClr val="EB7C00"/>
      </a:accent5>
      <a:accent6>
        <a:srgbClr val="00DCFF"/>
      </a:accent6>
      <a:hlink>
        <a:srgbClr val="00B9F2"/>
      </a:hlink>
      <a:folHlink>
        <a:srgbClr val="008AB5"/>
      </a:folHlink>
    </a:clrScheme>
    <a:fontScheme name="Custom">
      <a:majorFont>
        <a:latin typeface="Segoe Semibold"/>
        <a:ea typeface=""/>
        <a:cs typeface=""/>
      </a:majorFont>
      <a:minorFont>
        <a:latin typeface="Segoe UI Light"/>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a:defRPr sz="2200" dirty="0" smtClean="0">
            <a:solidFill>
              <a:schemeClr val="bg1"/>
            </a:solidFill>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solidFill>
              <a:schemeClr val="tx1">
                <a:lumMod val="75000"/>
                <a:lumOff val="25000"/>
                <a:alpha val="99000"/>
              </a:schemeClr>
            </a:soli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B2AE0E1BDD521488C23893E1CC0087A" ma:contentTypeVersion="0" ma:contentTypeDescription="Create a new document." ma:contentTypeScope="" ma:versionID="242870da4debfc9d3aa32cde9c651a79">
  <xsd:schema xmlns:xsd="http://www.w3.org/2001/XMLSchema" xmlns:xs="http://www.w3.org/2001/XMLSchema" xmlns:p="http://schemas.microsoft.com/office/2006/metadata/properties" targetNamespace="http://schemas.microsoft.com/office/2006/metadata/properties" ma:root="true" ma:fieldsID="cbc9de06a72f2882588cfdbde2f1677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80E6E11-B850-4F96-AFF9-1F168D2D0D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F990F116-B58F-4255-B05B-DA3808E0E5C6}">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www.w3.org/XML/1998/namespace"/>
    <ds:schemaRef ds:uri="http://purl.org/dc/dcmityp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Metro_TT_Blue_16x9_02-12</Template>
  <TotalTime>2781</TotalTime>
  <Words>1199</Words>
  <Application>Microsoft Office PowerPoint</Application>
  <PresentationFormat>Custom</PresentationFormat>
  <Paragraphs>210</Paragraphs>
  <Slides>17</Slides>
  <Notes>9</Notes>
  <HiddenSlides>0</HiddenSlides>
  <MMClips>0</MMClips>
  <ScaleCrop>false</ScaleCrop>
  <HeadingPairs>
    <vt:vector size="4" baseType="variant">
      <vt:variant>
        <vt:lpstr>Theme</vt:lpstr>
      </vt:variant>
      <vt:variant>
        <vt:i4>3</vt:i4>
      </vt:variant>
      <vt:variant>
        <vt:lpstr>Slide Titles</vt:lpstr>
      </vt:variant>
      <vt:variant>
        <vt:i4>17</vt:i4>
      </vt:variant>
    </vt:vector>
  </HeadingPairs>
  <TitlesOfParts>
    <vt:vector size="20" baseType="lpstr">
      <vt:lpstr>Metro_TT_Blue_16x9_02-12</vt:lpstr>
      <vt:lpstr>1_16x9_New_Win_PPT_Template_4_compressed</vt:lpstr>
      <vt:lpstr>2_16x9_New_Win_PPT_Template_4_compressed</vt:lpstr>
      <vt:lpstr>Platform for Metro Style Apps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Agenda</vt:lpstr>
      <vt:lpstr>Windows reimagined</vt:lpstr>
      <vt:lpstr>Windows 8 Platform</vt:lpstr>
      <vt:lpstr>Language projections</vt:lpstr>
      <vt:lpstr>Metro style application APIs</vt:lpstr>
      <vt:lpstr>Paid downloads, trials, and in-app purchases. You keep 70% of the first $25k, 80% of the rest</vt:lpstr>
      <vt:lpstr>PowerPoint Presentation</vt:lpstr>
      <vt:lpstr>Key Investments</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 Setup  Guides &amp; Guidelines</dc:title>
  <dc:subject>&lt;Event Name&gt;</dc:subject>
  <dc:creator>Adi</dc:creator>
  <cp:keywords>&lt;Any Related Keywords&gt;</cp:keywords>
  <dc:description>Template: _x000d_
Formatting: _x000d_
Event Date: _x000d_
Event Location: _x000d_
Audience Type:</dc:description>
  <cp:lastModifiedBy>Jaime Rodriguez</cp:lastModifiedBy>
  <cp:revision>218</cp:revision>
  <dcterms:created xsi:type="dcterms:W3CDTF">2012-02-15T23:39:54Z</dcterms:created>
  <dcterms:modified xsi:type="dcterms:W3CDTF">2012-08-15T17:36:20Z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0x0101009B2AE0E1BDD521488C23893E1CC0087A</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IsMyDocuments">
    <vt:bool>true</vt:bool>
  </property>
</Properties>
</file>