
<file path=[Content_Types].xml><?xml version="1.0" encoding="utf-8"?>
<Types xmlns="http://schemas.openxmlformats.org/package/2006/content-types">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tags/tag1.xml" ContentType="application/vnd.openxmlformats-officedocument.presentationml.tags+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90" r:id="rId2"/>
    <p:sldMasterId id="2147483692" r:id="rId3"/>
  </p:sldMasterIdLst>
  <p:notesMasterIdLst>
    <p:notesMasterId r:id="rId54"/>
  </p:notesMasterIdLst>
  <p:sldIdLst>
    <p:sldId id="303" r:id="rId4"/>
    <p:sldId id="291" r:id="rId5"/>
    <p:sldId id="330" r:id="rId6"/>
    <p:sldId id="334" r:id="rId7"/>
    <p:sldId id="332" r:id="rId8"/>
    <p:sldId id="335" r:id="rId9"/>
    <p:sldId id="336" r:id="rId10"/>
    <p:sldId id="328" r:id="rId11"/>
    <p:sldId id="324" r:id="rId12"/>
    <p:sldId id="325" r:id="rId13"/>
    <p:sldId id="272" r:id="rId14"/>
    <p:sldId id="341" r:id="rId15"/>
    <p:sldId id="278" r:id="rId16"/>
    <p:sldId id="280" r:id="rId17"/>
    <p:sldId id="316" r:id="rId18"/>
    <p:sldId id="279" r:id="rId19"/>
    <p:sldId id="333" r:id="rId20"/>
    <p:sldId id="326" r:id="rId21"/>
    <p:sldId id="342" r:id="rId22"/>
    <p:sldId id="282" r:id="rId23"/>
    <p:sldId id="281" r:id="rId24"/>
    <p:sldId id="283" r:id="rId25"/>
    <p:sldId id="313" r:id="rId26"/>
    <p:sldId id="288" r:id="rId27"/>
    <p:sldId id="257" r:id="rId28"/>
    <p:sldId id="318" r:id="rId29"/>
    <p:sldId id="258" r:id="rId30"/>
    <p:sldId id="266" r:id="rId31"/>
    <p:sldId id="274" r:id="rId32"/>
    <p:sldId id="275" r:id="rId33"/>
    <p:sldId id="337" r:id="rId34"/>
    <p:sldId id="261" r:id="rId35"/>
    <p:sldId id="262" r:id="rId36"/>
    <p:sldId id="304" r:id="rId37"/>
    <p:sldId id="306" r:id="rId38"/>
    <p:sldId id="270" r:id="rId39"/>
    <p:sldId id="343" r:id="rId40"/>
    <p:sldId id="265" r:id="rId41"/>
    <p:sldId id="299" r:id="rId42"/>
    <p:sldId id="267" r:id="rId43"/>
    <p:sldId id="315" r:id="rId44"/>
    <p:sldId id="338" r:id="rId45"/>
    <p:sldId id="339" r:id="rId46"/>
    <p:sldId id="340" r:id="rId47"/>
    <p:sldId id="312" r:id="rId48"/>
    <p:sldId id="346" r:id="rId49"/>
    <p:sldId id="345" r:id="rId50"/>
    <p:sldId id="344" r:id="rId51"/>
    <p:sldId id="347" r:id="rId52"/>
    <p:sldId id="348" r:id="rId53"/>
  </p:sldIdLst>
  <p:sldSz cx="12188825"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clrMode="gray" scaleToFitPaper="1"/>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5876" autoAdjust="0"/>
  </p:normalViewPr>
  <p:slideViewPr>
    <p:cSldViewPr>
      <p:cViewPr varScale="1">
        <p:scale>
          <a:sx n="100" d="100"/>
          <a:sy n="100" d="100"/>
        </p:scale>
        <p:origin x="-954" y="-90"/>
      </p:cViewPr>
      <p:guideLst>
        <p:guide orient="horz" pos="2160"/>
        <p:guide pos="3839"/>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presProps" Target="pres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viewProps" Target="viewProps.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E1A10F9-7778-4B00-A4B1-271729FA8A15}" type="datetimeFigureOut">
              <a:rPr lang="en-US" smtClean="0"/>
              <a:pPr/>
              <a:t>6/28/2012</a:t>
            </a:fld>
            <a:endParaRPr lang="en-US"/>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2A5237F-5EFA-45E0-8683-2A20042A9AA3}" type="slidenum">
              <a:rPr lang="en-US" smtClean="0"/>
              <a:pPr/>
              <a:t>‹#›</a:t>
            </a:fld>
            <a:endParaRPr lang="en-US"/>
          </a:p>
        </p:txBody>
      </p:sp>
    </p:spTree>
    <p:extLst>
      <p:ext uri="{BB962C8B-B14F-4D97-AF65-F5344CB8AC3E}">
        <p14:creationId xmlns:p14="http://schemas.microsoft.com/office/powerpoint/2010/main" val="25943212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2A5237F-5EFA-45E0-8683-2A20042A9AA3}"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2A5237F-5EFA-45E0-8683-2A20042A9AA3}" type="slidenum">
              <a:rPr lang="en-US" smtClean="0"/>
              <a:pPr/>
              <a:t>16</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2A5237F-5EFA-45E0-8683-2A20042A9AA3}" type="slidenum">
              <a:rPr lang="en-US" smtClean="0"/>
              <a:pPr/>
              <a:t>18</a:t>
            </a:fld>
            <a:endParaRPr lang="en-US"/>
          </a:p>
        </p:txBody>
      </p:sp>
    </p:spTree>
    <p:extLst>
      <p:ext uri="{BB962C8B-B14F-4D97-AF65-F5344CB8AC3E}">
        <p14:creationId xmlns:p14="http://schemas.microsoft.com/office/powerpoint/2010/main" val="1008908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2A5237F-5EFA-45E0-8683-2A20042A9AA3}" type="slidenum">
              <a:rPr lang="en-US" smtClean="0"/>
              <a:pPr/>
              <a:t>19</a:t>
            </a:fld>
            <a:endParaRPr lang="en-US"/>
          </a:p>
        </p:txBody>
      </p:sp>
    </p:spTree>
    <p:extLst>
      <p:ext uri="{BB962C8B-B14F-4D97-AF65-F5344CB8AC3E}">
        <p14:creationId xmlns:p14="http://schemas.microsoft.com/office/powerpoint/2010/main" val="22125212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2A5237F-5EFA-45E0-8683-2A20042A9AA3}" type="slidenum">
              <a:rPr lang="en-US" smtClean="0"/>
              <a:pPr/>
              <a:t>20</a:t>
            </a:fld>
            <a:endParaRPr lang="en-US"/>
          </a:p>
        </p:txBody>
      </p:sp>
    </p:spTree>
    <p:extLst>
      <p:ext uri="{BB962C8B-B14F-4D97-AF65-F5344CB8AC3E}">
        <p14:creationId xmlns:p14="http://schemas.microsoft.com/office/powerpoint/2010/main" val="5235503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2A5237F-5EFA-45E0-8683-2A20042A9AA3}" type="slidenum">
              <a:rPr lang="en-US" smtClean="0"/>
              <a:pPr/>
              <a:t>22</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2A5237F-5EFA-45E0-8683-2A20042A9AA3}" type="slidenum">
              <a:rPr lang="en-US" smtClean="0"/>
              <a:pPr/>
              <a:t>23</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2A5237F-5EFA-45E0-8683-2A20042A9AA3}" type="slidenum">
              <a:rPr lang="en-US" smtClean="0"/>
              <a:pPr/>
              <a:t>26</a:t>
            </a:fld>
            <a:endParaRPr lang="en-US"/>
          </a:p>
        </p:txBody>
      </p:sp>
    </p:spTree>
    <p:extLst>
      <p:ext uri="{BB962C8B-B14F-4D97-AF65-F5344CB8AC3E}">
        <p14:creationId xmlns:p14="http://schemas.microsoft.com/office/powerpoint/2010/main" val="254080128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2A5237F-5EFA-45E0-8683-2A20042A9AA3}" type="slidenum">
              <a:rPr lang="en-US" smtClean="0"/>
              <a:pPr/>
              <a:t>27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2A5237F-5EFA-45E0-8683-2A20042A9AA3}" type="slidenum">
              <a:rPr lang="en-US" smtClean="0"/>
              <a:pPr/>
              <a:t>30</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2A5237F-5EFA-45E0-8683-2A20042A9AA3}" type="slidenum">
              <a:rPr lang="en-US" smtClean="0"/>
              <a:pPr/>
              <a:t>31</a:t>
            </a:fld>
            <a:endParaRPr lang="en-US"/>
          </a:p>
        </p:txBody>
      </p:sp>
    </p:spTree>
    <p:extLst>
      <p:ext uri="{BB962C8B-B14F-4D97-AF65-F5344CB8AC3E}">
        <p14:creationId xmlns:p14="http://schemas.microsoft.com/office/powerpoint/2010/main" val="18180923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2A5237F-5EFA-45E0-8683-2A20042A9AA3}"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2A5237F-5EFA-45E0-8683-2A20042A9AA3}" type="slidenum">
              <a:rPr lang="en-US" smtClean="0"/>
              <a:pPr/>
              <a:t>34</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2A5237F-5EFA-45E0-8683-2A20042A9AA3}" type="slidenum">
              <a:rPr lang="en-US" smtClean="0"/>
              <a:pPr/>
              <a:t>35</a:t>
            </a:fld>
            <a:endParaRPr lang="en-US"/>
          </a:p>
        </p:txBody>
      </p:sp>
    </p:spTree>
    <p:extLst>
      <p:ext uri="{BB962C8B-B14F-4D97-AF65-F5344CB8AC3E}">
        <p14:creationId xmlns:p14="http://schemas.microsoft.com/office/powerpoint/2010/main" val="206099751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2A5237F-5EFA-45E0-8683-2A20042A9AA3}" type="slidenum">
              <a:rPr lang="en-US" smtClean="0"/>
              <a:pPr/>
              <a:t>37</a:t>
            </a:fld>
            <a:endParaRPr lang="en-US"/>
          </a:p>
        </p:txBody>
      </p:sp>
    </p:spTree>
    <p:extLst>
      <p:ext uri="{BB962C8B-B14F-4D97-AF65-F5344CB8AC3E}">
        <p14:creationId xmlns:p14="http://schemas.microsoft.com/office/powerpoint/2010/main" val="331780494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2A5237F-5EFA-45E0-8683-2A20042A9AA3}" type="slidenum">
              <a:rPr lang="en-US" smtClean="0"/>
              <a:pPr/>
              <a:t>44</a:t>
            </a:fld>
            <a:endParaRPr lang="en-US"/>
          </a:p>
        </p:txBody>
      </p:sp>
    </p:spTree>
    <p:extLst>
      <p:ext uri="{BB962C8B-B14F-4D97-AF65-F5344CB8AC3E}">
        <p14:creationId xmlns:p14="http://schemas.microsoft.com/office/powerpoint/2010/main" val="148170401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2A5237F-5EFA-45E0-8683-2A20042A9AA3}" type="slidenum">
              <a:rPr lang="en-US" smtClean="0"/>
              <a:pPr/>
              <a:t>45</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BC4FDB-F761-46E0-B77D-41BA8385236A}" type="slidenum">
              <a:rPr lang="en-US" smtClean="0">
                <a:solidFill>
                  <a:prstClr val="black"/>
                </a:solidFill>
              </a:rPr>
              <a:pPr/>
              <a:t>46</a:t>
            </a:fld>
            <a:endParaRPr lang="en-US" dirty="0">
              <a:solidFill>
                <a:prstClr val="black"/>
              </a:solidFill>
            </a:endParaRPr>
          </a:p>
        </p:txBody>
      </p:sp>
    </p:spTree>
    <p:extLst>
      <p:ext uri="{BB962C8B-B14F-4D97-AF65-F5344CB8AC3E}">
        <p14:creationId xmlns:p14="http://schemas.microsoft.com/office/powerpoint/2010/main" val="268394067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47</a:t>
            </a:fld>
            <a:endParaRPr lang="en-US" dirty="0">
              <a:solidFill>
                <a:prstClr val="black"/>
              </a:solidFill>
            </a:endParaRPr>
          </a:p>
        </p:txBody>
      </p:sp>
    </p:spTree>
    <p:extLst>
      <p:ext uri="{BB962C8B-B14F-4D97-AF65-F5344CB8AC3E}">
        <p14:creationId xmlns:p14="http://schemas.microsoft.com/office/powerpoint/2010/main" val="85070957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6/28/2012 4:26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48</a:t>
            </a:fld>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6/28/2012 4:27 PM</a:t>
            </a:fld>
            <a:endParaRPr lang="en-US" dirty="0"/>
          </a:p>
        </p:txBody>
      </p:sp>
      <p:sp>
        <p:nvSpPr>
          <p:cNvPr id="6" name="Footer Placeholder 5"/>
          <p:cNvSpPr>
            <a:spLocks noGrp="1"/>
          </p:cNvSpPr>
          <p:nvPr>
            <p:ph type="ftr" sz="quarter" idx="12"/>
          </p:nvPr>
        </p:nvSpPr>
        <p:spPr>
          <a:xfrm>
            <a:off x="0" y="8685213"/>
            <a:ext cx="6172200" cy="457200"/>
          </a:xfrm>
        </p:spPr>
        <p:txBody>
          <a:bodyPr/>
          <a:lstStyle/>
          <a:p>
            <a:r>
              <a:rPr lang="en-US" sz="500" dirty="0" smtClean="0">
                <a:solidFill>
                  <a:srgbClr val="000000"/>
                </a:solidFill>
                <a:latin typeface="Segoe UI" pitchFamily="34" charset="0"/>
              </a:rPr>
              <a:t>© 2009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a:p>
            <a:endParaRPr lang="en-US" sz="500" dirty="0">
              <a:latin typeface="Segoe UI" pitchFamily="34" charset="0"/>
            </a:endParaRPr>
          </a:p>
        </p:txBody>
      </p:sp>
      <p:sp>
        <p:nvSpPr>
          <p:cNvPr id="7" name="Slide Number Placeholder 6"/>
          <p:cNvSpPr>
            <a:spLocks noGrp="1"/>
          </p:cNvSpPr>
          <p:nvPr>
            <p:ph type="sldNum" sz="quarter" idx="13"/>
          </p:nvPr>
        </p:nvSpPr>
        <p:spPr>
          <a:xfrm>
            <a:off x="6172199" y="8685213"/>
            <a:ext cx="684213" cy="457200"/>
          </a:xfrm>
        </p:spPr>
        <p:txBody>
          <a:bodyPr/>
          <a:lstStyle/>
          <a:p>
            <a:fld id="{EC87E0CF-87F6-4B58-B8B8-DCAB2DAAF3CA}" type="slidenum">
              <a:rPr lang="en-US" smtClean="0"/>
              <a:pPr/>
              <a:t>49</a:t>
            </a:fld>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6/28/2012 4:27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2009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50</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2A5237F-5EFA-45E0-8683-2A20042A9AA3}" type="slidenum">
              <a:rPr lang="en-US" smtClean="0"/>
              <a:pPr/>
              <a:t>3</a:t>
            </a:fld>
            <a:endParaRPr lang="en-US"/>
          </a:p>
        </p:txBody>
      </p:sp>
    </p:spTree>
    <p:extLst>
      <p:ext uri="{BB962C8B-B14F-4D97-AF65-F5344CB8AC3E}">
        <p14:creationId xmlns:p14="http://schemas.microsoft.com/office/powerpoint/2010/main" val="37696527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2A5237F-5EFA-45E0-8683-2A20042A9AA3}" type="slidenum">
              <a:rPr lang="en-US" smtClean="0"/>
              <a:pPr/>
              <a:t>8</a:t>
            </a:fld>
            <a:endParaRPr lang="en-US"/>
          </a:p>
        </p:txBody>
      </p:sp>
    </p:spTree>
    <p:extLst>
      <p:ext uri="{BB962C8B-B14F-4D97-AF65-F5344CB8AC3E}">
        <p14:creationId xmlns:p14="http://schemas.microsoft.com/office/powerpoint/2010/main" val="22478601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2A5237F-5EFA-45E0-8683-2A20042A9AA3}" type="slidenum">
              <a:rPr lang="en-US" smtClean="0"/>
              <a:pPr/>
              <a:t>9</a:t>
            </a:fld>
            <a:endParaRPr lang="en-US"/>
          </a:p>
        </p:txBody>
      </p:sp>
    </p:spTree>
    <p:extLst>
      <p:ext uri="{BB962C8B-B14F-4D97-AF65-F5344CB8AC3E}">
        <p14:creationId xmlns:p14="http://schemas.microsoft.com/office/powerpoint/2010/main" val="34694374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2A5237F-5EFA-45E0-8683-2A20042A9AA3}" type="slidenum">
              <a:rPr lang="en-US" smtClean="0"/>
              <a:pPr/>
              <a:t>11</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2A5237F-5EFA-45E0-8683-2A20042A9AA3}" type="slidenum">
              <a:rPr lang="en-US" smtClean="0"/>
              <a:pPr/>
              <a:t>13</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2A5237F-5EFA-45E0-8683-2A20042A9AA3}" type="slidenum">
              <a:rPr lang="en-US" smtClean="0"/>
              <a:pPr/>
              <a:t>14</a:t>
            </a:fld>
            <a:endParaRPr lang="en-US"/>
          </a:p>
        </p:txBody>
      </p:sp>
    </p:spTree>
    <p:extLst>
      <p:ext uri="{BB962C8B-B14F-4D97-AF65-F5344CB8AC3E}">
        <p14:creationId xmlns:p14="http://schemas.microsoft.com/office/powerpoint/2010/main" val="32625888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2A5237F-5EFA-45E0-8683-2A20042A9AA3}" type="slidenum">
              <a:rPr lang="en-US" smtClean="0"/>
              <a:pPr/>
              <a:t>15</a:t>
            </a:fld>
            <a:endParaRPr lang="en-US"/>
          </a:p>
        </p:txBody>
      </p:sp>
    </p:spTree>
    <p:extLst>
      <p:ext uri="{BB962C8B-B14F-4D97-AF65-F5344CB8AC3E}">
        <p14:creationId xmlns:p14="http://schemas.microsoft.com/office/powerpoint/2010/main" val="178294691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5" name="Title Tile"/>
          <p:cNvSpPr/>
          <p:nvPr/>
        </p:nvSpPr>
        <p:spPr bwMode="auto">
          <a:xfrm>
            <a:off x="4010027" y="3187138"/>
            <a:ext cx="7162800" cy="2823139"/>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26" name="Arrow Bar"/>
          <p:cNvSpPr/>
          <p:nvPr/>
        </p:nvSpPr>
        <p:spPr bwMode="auto">
          <a:xfrm>
            <a:off x="4010025" y="1514475"/>
            <a:ext cx="7162800" cy="1499616"/>
          </a:xfrm>
          <a:prstGeom prst="rect">
            <a:avLst/>
          </a:prstGeom>
          <a:solidFill>
            <a:schemeClr val="accent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useBgFill="1">
        <p:nvSpPr>
          <p:cNvPr id="27" name="Left Mask"/>
          <p:cNvSpPr/>
          <p:nvPr/>
        </p:nvSpPr>
        <p:spPr bwMode="auto">
          <a:xfrm>
            <a:off x="0" y="1514476"/>
            <a:ext cx="4010025" cy="1499616"/>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28" name="Circle Arrow"/>
          <p:cNvSpPr>
            <a:spLocks noEditPoints="1"/>
          </p:cNvSpPr>
          <p:nvPr/>
        </p:nvSpPr>
        <p:spPr bwMode="auto">
          <a:xfrm rot="5400000">
            <a:off x="9948224" y="1873056"/>
            <a:ext cx="841375" cy="841376"/>
          </a:xfrm>
          <a:custGeom>
            <a:avLst/>
            <a:gdLst>
              <a:gd name="T0" fmla="*/ 112 w 224"/>
              <a:gd name="T1" fmla="*/ 0 h 224"/>
              <a:gd name="T2" fmla="*/ 0 w 224"/>
              <a:gd name="T3" fmla="*/ 112 h 224"/>
              <a:gd name="T4" fmla="*/ 112 w 224"/>
              <a:gd name="T5" fmla="*/ 224 h 224"/>
              <a:gd name="T6" fmla="*/ 224 w 224"/>
              <a:gd name="T7" fmla="*/ 112 h 224"/>
              <a:gd name="T8" fmla="*/ 112 w 224"/>
              <a:gd name="T9" fmla="*/ 0 h 224"/>
              <a:gd name="T10" fmla="*/ 112 w 224"/>
              <a:gd name="T11" fmla="*/ 216 h 224"/>
              <a:gd name="T12" fmla="*/ 8 w 224"/>
              <a:gd name="T13" fmla="*/ 112 h 224"/>
              <a:gd name="T14" fmla="*/ 112 w 224"/>
              <a:gd name="T15" fmla="*/ 8 h 224"/>
              <a:gd name="T16" fmla="*/ 216 w 224"/>
              <a:gd name="T17" fmla="*/ 112 h 224"/>
              <a:gd name="T18" fmla="*/ 112 w 224"/>
              <a:gd name="T19" fmla="*/ 216 h 224"/>
              <a:gd name="T20" fmla="*/ 161 w 224"/>
              <a:gd name="T21" fmla="*/ 94 h 224"/>
              <a:gd name="T22" fmla="*/ 169 w 224"/>
              <a:gd name="T23" fmla="*/ 94 h 224"/>
              <a:gd name="T24" fmla="*/ 169 w 224"/>
              <a:gd name="T25" fmla="*/ 166 h 224"/>
              <a:gd name="T26" fmla="*/ 165 w 224"/>
              <a:gd name="T27" fmla="*/ 170 h 224"/>
              <a:gd name="T28" fmla="*/ 93 w 224"/>
              <a:gd name="T29" fmla="*/ 170 h 224"/>
              <a:gd name="T30" fmla="*/ 93 w 224"/>
              <a:gd name="T31" fmla="*/ 162 h 224"/>
              <a:gd name="T32" fmla="*/ 156 w 224"/>
              <a:gd name="T33" fmla="*/ 162 h 224"/>
              <a:gd name="T34" fmla="*/ 58 w 224"/>
              <a:gd name="T35" fmla="*/ 65 h 224"/>
              <a:gd name="T36" fmla="*/ 64 w 224"/>
              <a:gd name="T37" fmla="*/ 59 h 224"/>
              <a:gd name="T38" fmla="*/ 161 w 224"/>
              <a:gd name="T39" fmla="*/ 156 h 224"/>
              <a:gd name="T40" fmla="*/ 161 w 224"/>
              <a:gd name="T41" fmla="*/ 94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4" h="224">
                <a:moveTo>
                  <a:pt x="112" y="0"/>
                </a:moveTo>
                <a:cubicBezTo>
                  <a:pt x="50" y="0"/>
                  <a:pt x="0" y="50"/>
                  <a:pt x="0" y="112"/>
                </a:cubicBezTo>
                <a:cubicBezTo>
                  <a:pt x="0" y="174"/>
                  <a:pt x="50" y="224"/>
                  <a:pt x="112" y="224"/>
                </a:cubicBezTo>
                <a:cubicBezTo>
                  <a:pt x="173" y="224"/>
                  <a:pt x="224" y="174"/>
                  <a:pt x="224" y="112"/>
                </a:cubicBezTo>
                <a:cubicBezTo>
                  <a:pt x="224" y="50"/>
                  <a:pt x="173" y="0"/>
                  <a:pt x="112" y="0"/>
                </a:cubicBezTo>
                <a:close/>
                <a:moveTo>
                  <a:pt x="112" y="216"/>
                </a:moveTo>
                <a:cubicBezTo>
                  <a:pt x="54" y="216"/>
                  <a:pt x="8" y="169"/>
                  <a:pt x="8" y="112"/>
                </a:cubicBezTo>
                <a:cubicBezTo>
                  <a:pt x="8" y="54"/>
                  <a:pt x="54" y="8"/>
                  <a:pt x="112" y="8"/>
                </a:cubicBezTo>
                <a:cubicBezTo>
                  <a:pt x="169" y="8"/>
                  <a:pt x="216" y="54"/>
                  <a:pt x="216" y="112"/>
                </a:cubicBezTo>
                <a:cubicBezTo>
                  <a:pt x="216" y="169"/>
                  <a:pt x="169" y="216"/>
                  <a:pt x="112" y="216"/>
                </a:cubicBezTo>
                <a:close/>
                <a:moveTo>
                  <a:pt x="161" y="94"/>
                </a:moveTo>
                <a:cubicBezTo>
                  <a:pt x="169" y="94"/>
                  <a:pt x="169" y="94"/>
                  <a:pt x="169" y="94"/>
                </a:cubicBezTo>
                <a:cubicBezTo>
                  <a:pt x="169" y="166"/>
                  <a:pt x="169" y="166"/>
                  <a:pt x="169" y="166"/>
                </a:cubicBezTo>
                <a:cubicBezTo>
                  <a:pt x="169" y="168"/>
                  <a:pt x="168" y="170"/>
                  <a:pt x="165" y="170"/>
                </a:cubicBezTo>
                <a:cubicBezTo>
                  <a:pt x="93" y="170"/>
                  <a:pt x="93" y="170"/>
                  <a:pt x="93" y="170"/>
                </a:cubicBezTo>
                <a:cubicBezTo>
                  <a:pt x="93" y="162"/>
                  <a:pt x="93" y="162"/>
                  <a:pt x="93" y="162"/>
                </a:cubicBezTo>
                <a:cubicBezTo>
                  <a:pt x="156" y="162"/>
                  <a:pt x="156" y="162"/>
                  <a:pt x="156" y="162"/>
                </a:cubicBezTo>
                <a:cubicBezTo>
                  <a:pt x="58" y="65"/>
                  <a:pt x="58" y="65"/>
                  <a:pt x="58" y="65"/>
                </a:cubicBezTo>
                <a:cubicBezTo>
                  <a:pt x="64" y="59"/>
                  <a:pt x="64" y="59"/>
                  <a:pt x="64" y="59"/>
                </a:cubicBezTo>
                <a:cubicBezTo>
                  <a:pt x="161" y="156"/>
                  <a:pt x="161" y="156"/>
                  <a:pt x="161" y="156"/>
                </a:cubicBezTo>
                <a:lnTo>
                  <a:pt x="161" y="94"/>
                </a:lnTo>
                <a:close/>
              </a:path>
            </a:pathLst>
          </a:custGeom>
          <a:solidFill>
            <a:schemeClr val="tx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9" name="TechEd Tile"/>
          <p:cNvSpPr/>
          <p:nvPr/>
        </p:nvSpPr>
        <p:spPr bwMode="auto">
          <a:xfrm>
            <a:off x="1022072" y="1514475"/>
            <a:ext cx="2825496" cy="1499616"/>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pic>
        <p:nvPicPr>
          <p:cNvPr id="30" name="TechEd Logo"/>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8530"/>
          <a:stretch/>
        </p:blipFill>
        <p:spPr bwMode="auto">
          <a:xfrm>
            <a:off x="1401317" y="1742493"/>
            <a:ext cx="2067006" cy="1043580"/>
          </a:xfrm>
          <a:prstGeom prst="rect">
            <a:avLst/>
          </a:prstGeom>
          <a:noFill/>
          <a:extLst>
            <a:ext uri="{909E8E84-426E-40DD-AFC4-6F175D3DCCD1}">
              <a14:hiddenFill xmlns:a14="http://schemas.microsoft.com/office/drawing/2010/main">
                <a:solidFill>
                  <a:srgbClr val="FFFFFF"/>
                </a:solidFill>
              </a14:hiddenFill>
            </a:ext>
          </a:extLst>
        </p:spPr>
      </p:pic>
      <p:grpSp>
        <p:nvGrpSpPr>
          <p:cNvPr id="31" name="Fuschia Tile"/>
          <p:cNvGrpSpPr/>
          <p:nvPr/>
        </p:nvGrpSpPr>
        <p:grpSpPr>
          <a:xfrm>
            <a:off x="1016508" y="3185266"/>
            <a:ext cx="1325880" cy="1325880"/>
            <a:chOff x="1071620" y="3044261"/>
            <a:chExt cx="1325880" cy="1325880"/>
          </a:xfrm>
        </p:grpSpPr>
        <p:sp>
          <p:nvSpPr>
            <p:cNvPr id="32" name="Rectangle 31"/>
            <p:cNvSpPr/>
            <p:nvPr/>
          </p:nvSpPr>
          <p:spPr bwMode="auto">
            <a:xfrm>
              <a:off x="1071620" y="3044261"/>
              <a:ext cx="1325880" cy="1325880"/>
            </a:xfrm>
            <a:prstGeom prst="rect">
              <a:avLst/>
            </a:prstGeom>
            <a:solidFill>
              <a:schemeClr val="accent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33" name="Freeform 13"/>
            <p:cNvSpPr>
              <a:spLocks noEditPoints="1"/>
            </p:cNvSpPr>
            <p:nvPr/>
          </p:nvSpPr>
          <p:spPr bwMode="auto">
            <a:xfrm>
              <a:off x="1316254" y="3284926"/>
              <a:ext cx="836612" cy="841375"/>
            </a:xfrm>
            <a:custGeom>
              <a:avLst/>
              <a:gdLst>
                <a:gd name="T0" fmla="*/ 183 w 223"/>
                <a:gd name="T1" fmla="*/ 108 h 224"/>
                <a:gd name="T2" fmla="*/ 154 w 223"/>
                <a:gd name="T3" fmla="*/ 120 h 224"/>
                <a:gd name="T4" fmla="*/ 135 w 223"/>
                <a:gd name="T5" fmla="*/ 101 h 224"/>
                <a:gd name="T6" fmla="*/ 154 w 223"/>
                <a:gd name="T7" fmla="*/ 59 h 224"/>
                <a:gd name="T8" fmla="*/ 96 w 223"/>
                <a:gd name="T9" fmla="*/ 0 h 224"/>
                <a:gd name="T10" fmla="*/ 37 w 223"/>
                <a:gd name="T11" fmla="*/ 59 h 224"/>
                <a:gd name="T12" fmla="*/ 64 w 223"/>
                <a:gd name="T13" fmla="*/ 107 h 224"/>
                <a:gd name="T14" fmla="*/ 52 w 223"/>
                <a:gd name="T15" fmla="*/ 145 h 224"/>
                <a:gd name="T16" fmla="*/ 41 w 223"/>
                <a:gd name="T17" fmla="*/ 143 h 224"/>
                <a:gd name="T18" fmla="*/ 0 w 223"/>
                <a:gd name="T19" fmla="*/ 183 h 224"/>
                <a:gd name="T20" fmla="*/ 41 w 223"/>
                <a:gd name="T21" fmla="*/ 224 h 224"/>
                <a:gd name="T22" fmla="*/ 81 w 223"/>
                <a:gd name="T23" fmla="*/ 183 h 224"/>
                <a:gd name="T24" fmla="*/ 60 w 223"/>
                <a:gd name="T25" fmla="*/ 148 h 224"/>
                <a:gd name="T26" fmla="*/ 71 w 223"/>
                <a:gd name="T27" fmla="*/ 111 h 224"/>
                <a:gd name="T28" fmla="*/ 96 w 223"/>
                <a:gd name="T29" fmla="*/ 117 h 224"/>
                <a:gd name="T30" fmla="*/ 129 w 223"/>
                <a:gd name="T31" fmla="*/ 106 h 224"/>
                <a:gd name="T32" fmla="*/ 149 w 223"/>
                <a:gd name="T33" fmla="*/ 126 h 224"/>
                <a:gd name="T34" fmla="*/ 143 w 223"/>
                <a:gd name="T35" fmla="*/ 148 h 224"/>
                <a:gd name="T36" fmla="*/ 183 w 223"/>
                <a:gd name="T37" fmla="*/ 189 h 224"/>
                <a:gd name="T38" fmla="*/ 223 w 223"/>
                <a:gd name="T39" fmla="*/ 148 h 224"/>
                <a:gd name="T40" fmla="*/ 183 w 223"/>
                <a:gd name="T41" fmla="*/ 108 h 224"/>
                <a:gd name="T42" fmla="*/ 73 w 223"/>
                <a:gd name="T43" fmla="*/ 183 h 224"/>
                <a:gd name="T44" fmla="*/ 41 w 223"/>
                <a:gd name="T45" fmla="*/ 216 h 224"/>
                <a:gd name="T46" fmla="*/ 8 w 223"/>
                <a:gd name="T47" fmla="*/ 183 h 224"/>
                <a:gd name="T48" fmla="*/ 41 w 223"/>
                <a:gd name="T49" fmla="*/ 151 h 224"/>
                <a:gd name="T50" fmla="*/ 73 w 223"/>
                <a:gd name="T51" fmla="*/ 183 h 224"/>
                <a:gd name="T52" fmla="*/ 45 w 223"/>
                <a:gd name="T53" fmla="*/ 59 h 224"/>
                <a:gd name="T54" fmla="*/ 96 w 223"/>
                <a:gd name="T55" fmla="*/ 8 h 224"/>
                <a:gd name="T56" fmla="*/ 146 w 223"/>
                <a:gd name="T57" fmla="*/ 59 h 224"/>
                <a:gd name="T58" fmla="*/ 96 w 223"/>
                <a:gd name="T59" fmla="*/ 109 h 224"/>
                <a:gd name="T60" fmla="*/ 45 w 223"/>
                <a:gd name="T61" fmla="*/ 59 h 224"/>
                <a:gd name="T62" fmla="*/ 183 w 223"/>
                <a:gd name="T63" fmla="*/ 181 h 224"/>
                <a:gd name="T64" fmla="*/ 151 w 223"/>
                <a:gd name="T65" fmla="*/ 148 h 224"/>
                <a:gd name="T66" fmla="*/ 183 w 223"/>
                <a:gd name="T67" fmla="*/ 116 h 224"/>
                <a:gd name="T68" fmla="*/ 215 w 223"/>
                <a:gd name="T69" fmla="*/ 148 h 224"/>
                <a:gd name="T70" fmla="*/ 183 w 223"/>
                <a:gd name="T71" fmla="*/ 181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23" h="224">
                  <a:moveTo>
                    <a:pt x="183" y="108"/>
                  </a:moveTo>
                  <a:cubicBezTo>
                    <a:pt x="172" y="108"/>
                    <a:pt x="162" y="113"/>
                    <a:pt x="154" y="120"/>
                  </a:cubicBezTo>
                  <a:cubicBezTo>
                    <a:pt x="135" y="101"/>
                    <a:pt x="135" y="101"/>
                    <a:pt x="135" y="101"/>
                  </a:cubicBezTo>
                  <a:cubicBezTo>
                    <a:pt x="147" y="90"/>
                    <a:pt x="154" y="75"/>
                    <a:pt x="154" y="59"/>
                  </a:cubicBezTo>
                  <a:cubicBezTo>
                    <a:pt x="154" y="26"/>
                    <a:pt x="128" y="0"/>
                    <a:pt x="96" y="0"/>
                  </a:cubicBezTo>
                  <a:cubicBezTo>
                    <a:pt x="64" y="0"/>
                    <a:pt x="37" y="26"/>
                    <a:pt x="37" y="59"/>
                  </a:cubicBezTo>
                  <a:cubicBezTo>
                    <a:pt x="37" y="79"/>
                    <a:pt x="48" y="97"/>
                    <a:pt x="64" y="107"/>
                  </a:cubicBezTo>
                  <a:cubicBezTo>
                    <a:pt x="52" y="145"/>
                    <a:pt x="52" y="145"/>
                    <a:pt x="52" y="145"/>
                  </a:cubicBezTo>
                  <a:cubicBezTo>
                    <a:pt x="49" y="144"/>
                    <a:pt x="45" y="143"/>
                    <a:pt x="41" y="143"/>
                  </a:cubicBezTo>
                  <a:cubicBezTo>
                    <a:pt x="18" y="143"/>
                    <a:pt x="0" y="161"/>
                    <a:pt x="0" y="183"/>
                  </a:cubicBezTo>
                  <a:cubicBezTo>
                    <a:pt x="0" y="206"/>
                    <a:pt x="18" y="224"/>
                    <a:pt x="41" y="224"/>
                  </a:cubicBezTo>
                  <a:cubicBezTo>
                    <a:pt x="63" y="224"/>
                    <a:pt x="81" y="206"/>
                    <a:pt x="81" y="183"/>
                  </a:cubicBezTo>
                  <a:cubicBezTo>
                    <a:pt x="81" y="168"/>
                    <a:pt x="72" y="155"/>
                    <a:pt x="60" y="148"/>
                  </a:cubicBezTo>
                  <a:cubicBezTo>
                    <a:pt x="71" y="111"/>
                    <a:pt x="71" y="111"/>
                    <a:pt x="71" y="111"/>
                  </a:cubicBezTo>
                  <a:cubicBezTo>
                    <a:pt x="78" y="115"/>
                    <a:pt x="87" y="117"/>
                    <a:pt x="96" y="117"/>
                  </a:cubicBezTo>
                  <a:cubicBezTo>
                    <a:pt x="108" y="117"/>
                    <a:pt x="120" y="113"/>
                    <a:pt x="129" y="106"/>
                  </a:cubicBezTo>
                  <a:cubicBezTo>
                    <a:pt x="149" y="126"/>
                    <a:pt x="149" y="126"/>
                    <a:pt x="149" y="126"/>
                  </a:cubicBezTo>
                  <a:cubicBezTo>
                    <a:pt x="145" y="133"/>
                    <a:pt x="143" y="140"/>
                    <a:pt x="143" y="148"/>
                  </a:cubicBezTo>
                  <a:cubicBezTo>
                    <a:pt x="143" y="171"/>
                    <a:pt x="161" y="189"/>
                    <a:pt x="183" y="189"/>
                  </a:cubicBezTo>
                  <a:cubicBezTo>
                    <a:pt x="205" y="189"/>
                    <a:pt x="223" y="171"/>
                    <a:pt x="223" y="148"/>
                  </a:cubicBezTo>
                  <a:cubicBezTo>
                    <a:pt x="223" y="126"/>
                    <a:pt x="205" y="108"/>
                    <a:pt x="183" y="108"/>
                  </a:cubicBezTo>
                  <a:close/>
                  <a:moveTo>
                    <a:pt x="73" y="183"/>
                  </a:moveTo>
                  <a:cubicBezTo>
                    <a:pt x="73" y="201"/>
                    <a:pt x="58" y="216"/>
                    <a:pt x="41" y="216"/>
                  </a:cubicBezTo>
                  <a:cubicBezTo>
                    <a:pt x="23" y="216"/>
                    <a:pt x="8" y="201"/>
                    <a:pt x="8" y="183"/>
                  </a:cubicBezTo>
                  <a:cubicBezTo>
                    <a:pt x="8" y="166"/>
                    <a:pt x="23" y="151"/>
                    <a:pt x="41" y="151"/>
                  </a:cubicBezTo>
                  <a:cubicBezTo>
                    <a:pt x="58" y="151"/>
                    <a:pt x="73" y="166"/>
                    <a:pt x="73" y="183"/>
                  </a:cubicBezTo>
                  <a:close/>
                  <a:moveTo>
                    <a:pt x="45" y="59"/>
                  </a:moveTo>
                  <a:cubicBezTo>
                    <a:pt x="45" y="31"/>
                    <a:pt x="68" y="8"/>
                    <a:pt x="96" y="8"/>
                  </a:cubicBezTo>
                  <a:cubicBezTo>
                    <a:pt x="123" y="8"/>
                    <a:pt x="146" y="31"/>
                    <a:pt x="146" y="59"/>
                  </a:cubicBezTo>
                  <a:cubicBezTo>
                    <a:pt x="146" y="86"/>
                    <a:pt x="123" y="109"/>
                    <a:pt x="96" y="109"/>
                  </a:cubicBezTo>
                  <a:cubicBezTo>
                    <a:pt x="68" y="109"/>
                    <a:pt x="45" y="86"/>
                    <a:pt x="45" y="59"/>
                  </a:cubicBezTo>
                  <a:close/>
                  <a:moveTo>
                    <a:pt x="183" y="181"/>
                  </a:moveTo>
                  <a:cubicBezTo>
                    <a:pt x="165" y="181"/>
                    <a:pt x="151" y="166"/>
                    <a:pt x="151" y="148"/>
                  </a:cubicBezTo>
                  <a:cubicBezTo>
                    <a:pt x="151" y="130"/>
                    <a:pt x="165" y="116"/>
                    <a:pt x="183" y="116"/>
                  </a:cubicBezTo>
                  <a:cubicBezTo>
                    <a:pt x="201" y="116"/>
                    <a:pt x="215" y="130"/>
                    <a:pt x="215" y="148"/>
                  </a:cubicBezTo>
                  <a:cubicBezTo>
                    <a:pt x="215" y="166"/>
                    <a:pt x="201" y="181"/>
                    <a:pt x="183" y="18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4" name="Orange Tile"/>
          <p:cNvGrpSpPr/>
          <p:nvPr/>
        </p:nvGrpSpPr>
        <p:grpSpPr>
          <a:xfrm>
            <a:off x="2514070" y="3185266"/>
            <a:ext cx="1325880" cy="1325880"/>
            <a:chOff x="2487267" y="3044261"/>
            <a:chExt cx="1325880" cy="1325880"/>
          </a:xfrm>
        </p:grpSpPr>
        <p:sp>
          <p:nvSpPr>
            <p:cNvPr id="35" name="Rectangle 34"/>
            <p:cNvSpPr/>
            <p:nvPr/>
          </p:nvSpPr>
          <p:spPr bwMode="auto">
            <a:xfrm>
              <a:off x="2487267" y="3044261"/>
              <a:ext cx="1325880" cy="1325880"/>
            </a:xfrm>
            <a:prstGeom prst="rect">
              <a:avLst/>
            </a:prstGeom>
            <a:solidFill>
              <a:schemeClr val="accent3"/>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36" name="Freeform 30"/>
            <p:cNvSpPr>
              <a:spLocks noEditPoints="1"/>
            </p:cNvSpPr>
            <p:nvPr/>
          </p:nvSpPr>
          <p:spPr bwMode="auto">
            <a:xfrm>
              <a:off x="2774763" y="3284926"/>
              <a:ext cx="750888" cy="844550"/>
            </a:xfrm>
            <a:custGeom>
              <a:avLst/>
              <a:gdLst>
                <a:gd name="T0" fmla="*/ 15 w 200"/>
                <a:gd name="T1" fmla="*/ 0 h 225"/>
                <a:gd name="T2" fmla="*/ 11 w 200"/>
                <a:gd name="T3" fmla="*/ 17 h 225"/>
                <a:gd name="T4" fmla="*/ 11 w 200"/>
                <a:gd name="T5" fmla="*/ 35 h 225"/>
                <a:gd name="T6" fmla="*/ 0 w 200"/>
                <a:gd name="T7" fmla="*/ 55 h 225"/>
                <a:gd name="T8" fmla="*/ 11 w 200"/>
                <a:gd name="T9" fmla="*/ 75 h 225"/>
                <a:gd name="T10" fmla="*/ 11 w 200"/>
                <a:gd name="T11" fmla="*/ 94 h 225"/>
                <a:gd name="T12" fmla="*/ 0 w 200"/>
                <a:gd name="T13" fmla="*/ 114 h 225"/>
                <a:gd name="T14" fmla="*/ 11 w 200"/>
                <a:gd name="T15" fmla="*/ 134 h 225"/>
                <a:gd name="T16" fmla="*/ 11 w 200"/>
                <a:gd name="T17" fmla="*/ 153 h 225"/>
                <a:gd name="T18" fmla="*/ 0 w 200"/>
                <a:gd name="T19" fmla="*/ 173 h 225"/>
                <a:gd name="T20" fmla="*/ 11 w 200"/>
                <a:gd name="T21" fmla="*/ 193 h 225"/>
                <a:gd name="T22" fmla="*/ 11 w 200"/>
                <a:gd name="T23" fmla="*/ 211 h 225"/>
                <a:gd name="T24" fmla="*/ 15 w 200"/>
                <a:gd name="T25" fmla="*/ 225 h 225"/>
                <a:gd name="T26" fmla="*/ 200 w 200"/>
                <a:gd name="T27" fmla="*/ 185 h 225"/>
                <a:gd name="T28" fmla="*/ 160 w 200"/>
                <a:gd name="T29" fmla="*/ 0 h 225"/>
                <a:gd name="T30" fmla="*/ 11 w 200"/>
                <a:gd name="T31" fmla="*/ 25 h 225"/>
                <a:gd name="T32" fmla="*/ 8 w 200"/>
                <a:gd name="T33" fmla="*/ 26 h 225"/>
                <a:gd name="T34" fmla="*/ 11 w 200"/>
                <a:gd name="T35" fmla="*/ 54 h 225"/>
                <a:gd name="T36" fmla="*/ 8 w 200"/>
                <a:gd name="T37" fmla="*/ 55 h 225"/>
                <a:gd name="T38" fmla="*/ 11 w 200"/>
                <a:gd name="T39" fmla="*/ 83 h 225"/>
                <a:gd name="T40" fmla="*/ 8 w 200"/>
                <a:gd name="T41" fmla="*/ 85 h 225"/>
                <a:gd name="T42" fmla="*/ 11 w 200"/>
                <a:gd name="T43" fmla="*/ 113 h 225"/>
                <a:gd name="T44" fmla="*/ 8 w 200"/>
                <a:gd name="T45" fmla="*/ 114 h 225"/>
                <a:gd name="T46" fmla="*/ 11 w 200"/>
                <a:gd name="T47" fmla="*/ 142 h 225"/>
                <a:gd name="T48" fmla="*/ 8 w 200"/>
                <a:gd name="T49" fmla="*/ 143 h 225"/>
                <a:gd name="T50" fmla="*/ 11 w 200"/>
                <a:gd name="T51" fmla="*/ 171 h 225"/>
                <a:gd name="T52" fmla="*/ 8 w 200"/>
                <a:gd name="T53" fmla="*/ 173 h 225"/>
                <a:gd name="T54" fmla="*/ 11 w 200"/>
                <a:gd name="T55" fmla="*/ 201 h 225"/>
                <a:gd name="T56" fmla="*/ 8 w 200"/>
                <a:gd name="T57" fmla="*/ 202 h 225"/>
                <a:gd name="T58" fmla="*/ 160 w 200"/>
                <a:gd name="T59" fmla="*/ 217 h 225"/>
                <a:gd name="T60" fmla="*/ 19 w 200"/>
                <a:gd name="T61" fmla="*/ 201 h 225"/>
                <a:gd name="T62" fmla="*/ 21 w 200"/>
                <a:gd name="T63" fmla="*/ 205 h 225"/>
                <a:gd name="T64" fmla="*/ 27 w 200"/>
                <a:gd name="T65" fmla="*/ 198 h 225"/>
                <a:gd name="T66" fmla="*/ 19 w 200"/>
                <a:gd name="T67" fmla="*/ 172 h 225"/>
                <a:gd name="T68" fmla="*/ 21 w 200"/>
                <a:gd name="T69" fmla="*/ 175 h 225"/>
                <a:gd name="T70" fmla="*/ 27 w 200"/>
                <a:gd name="T71" fmla="*/ 168 h 225"/>
                <a:gd name="T72" fmla="*/ 19 w 200"/>
                <a:gd name="T73" fmla="*/ 142 h 225"/>
                <a:gd name="T74" fmla="*/ 21 w 200"/>
                <a:gd name="T75" fmla="*/ 146 h 225"/>
                <a:gd name="T76" fmla="*/ 27 w 200"/>
                <a:gd name="T77" fmla="*/ 139 h 225"/>
                <a:gd name="T78" fmla="*/ 19 w 200"/>
                <a:gd name="T79" fmla="*/ 113 h 225"/>
                <a:gd name="T80" fmla="*/ 21 w 200"/>
                <a:gd name="T81" fmla="*/ 117 h 225"/>
                <a:gd name="T82" fmla="*/ 27 w 200"/>
                <a:gd name="T83" fmla="*/ 110 h 225"/>
                <a:gd name="T84" fmla="*/ 19 w 200"/>
                <a:gd name="T85" fmla="*/ 83 h 225"/>
                <a:gd name="T86" fmla="*/ 21 w 200"/>
                <a:gd name="T87" fmla="*/ 87 h 225"/>
                <a:gd name="T88" fmla="*/ 27 w 200"/>
                <a:gd name="T89" fmla="*/ 80 h 225"/>
                <a:gd name="T90" fmla="*/ 19 w 200"/>
                <a:gd name="T91" fmla="*/ 54 h 225"/>
                <a:gd name="T92" fmla="*/ 21 w 200"/>
                <a:gd name="T93" fmla="*/ 58 h 225"/>
                <a:gd name="T94" fmla="*/ 27 w 200"/>
                <a:gd name="T95" fmla="*/ 51 h 225"/>
                <a:gd name="T96" fmla="*/ 19 w 200"/>
                <a:gd name="T97" fmla="*/ 25 h 225"/>
                <a:gd name="T98" fmla="*/ 21 w 200"/>
                <a:gd name="T99" fmla="*/ 29 h 225"/>
                <a:gd name="T100" fmla="*/ 27 w 200"/>
                <a:gd name="T101" fmla="*/ 22 h 225"/>
                <a:gd name="T102" fmla="*/ 19 w 200"/>
                <a:gd name="T103" fmla="*/ 8 h 225"/>
                <a:gd name="T104" fmla="*/ 192 w 200"/>
                <a:gd name="T105" fmla="*/ 40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0" h="225">
                  <a:moveTo>
                    <a:pt x="160" y="0"/>
                  </a:moveTo>
                  <a:cubicBezTo>
                    <a:pt x="15" y="0"/>
                    <a:pt x="15" y="0"/>
                    <a:pt x="15" y="0"/>
                  </a:cubicBezTo>
                  <a:cubicBezTo>
                    <a:pt x="12" y="0"/>
                    <a:pt x="11" y="2"/>
                    <a:pt x="11" y="4"/>
                  </a:cubicBezTo>
                  <a:cubicBezTo>
                    <a:pt x="11" y="17"/>
                    <a:pt x="11" y="17"/>
                    <a:pt x="11" y="17"/>
                  </a:cubicBezTo>
                  <a:cubicBezTo>
                    <a:pt x="4" y="18"/>
                    <a:pt x="0" y="21"/>
                    <a:pt x="0" y="26"/>
                  </a:cubicBezTo>
                  <a:cubicBezTo>
                    <a:pt x="0" y="30"/>
                    <a:pt x="4" y="34"/>
                    <a:pt x="11" y="35"/>
                  </a:cubicBezTo>
                  <a:cubicBezTo>
                    <a:pt x="11" y="46"/>
                    <a:pt x="11" y="46"/>
                    <a:pt x="11" y="46"/>
                  </a:cubicBezTo>
                  <a:cubicBezTo>
                    <a:pt x="4" y="47"/>
                    <a:pt x="0" y="51"/>
                    <a:pt x="0" y="55"/>
                  </a:cubicBezTo>
                  <a:cubicBezTo>
                    <a:pt x="0" y="60"/>
                    <a:pt x="4" y="63"/>
                    <a:pt x="11" y="65"/>
                  </a:cubicBezTo>
                  <a:cubicBezTo>
                    <a:pt x="11" y="75"/>
                    <a:pt x="11" y="75"/>
                    <a:pt x="11" y="75"/>
                  </a:cubicBezTo>
                  <a:cubicBezTo>
                    <a:pt x="4" y="76"/>
                    <a:pt x="0" y="80"/>
                    <a:pt x="0" y="85"/>
                  </a:cubicBezTo>
                  <a:cubicBezTo>
                    <a:pt x="0" y="89"/>
                    <a:pt x="4" y="93"/>
                    <a:pt x="11" y="94"/>
                  </a:cubicBezTo>
                  <a:cubicBezTo>
                    <a:pt x="11" y="105"/>
                    <a:pt x="11" y="105"/>
                    <a:pt x="11" y="105"/>
                  </a:cubicBezTo>
                  <a:cubicBezTo>
                    <a:pt x="4" y="106"/>
                    <a:pt x="0" y="109"/>
                    <a:pt x="0" y="114"/>
                  </a:cubicBezTo>
                  <a:cubicBezTo>
                    <a:pt x="0" y="119"/>
                    <a:pt x="4" y="122"/>
                    <a:pt x="11" y="123"/>
                  </a:cubicBezTo>
                  <a:cubicBezTo>
                    <a:pt x="11" y="134"/>
                    <a:pt x="11" y="134"/>
                    <a:pt x="11" y="134"/>
                  </a:cubicBezTo>
                  <a:cubicBezTo>
                    <a:pt x="4" y="135"/>
                    <a:pt x="0" y="139"/>
                    <a:pt x="0" y="143"/>
                  </a:cubicBezTo>
                  <a:cubicBezTo>
                    <a:pt x="0" y="148"/>
                    <a:pt x="4" y="152"/>
                    <a:pt x="11" y="153"/>
                  </a:cubicBezTo>
                  <a:cubicBezTo>
                    <a:pt x="11" y="163"/>
                    <a:pt x="11" y="163"/>
                    <a:pt x="11" y="163"/>
                  </a:cubicBezTo>
                  <a:cubicBezTo>
                    <a:pt x="4" y="164"/>
                    <a:pt x="0" y="168"/>
                    <a:pt x="0" y="173"/>
                  </a:cubicBezTo>
                  <a:cubicBezTo>
                    <a:pt x="0" y="177"/>
                    <a:pt x="4" y="181"/>
                    <a:pt x="11" y="182"/>
                  </a:cubicBezTo>
                  <a:cubicBezTo>
                    <a:pt x="11" y="193"/>
                    <a:pt x="11" y="193"/>
                    <a:pt x="11" y="193"/>
                  </a:cubicBezTo>
                  <a:cubicBezTo>
                    <a:pt x="4" y="194"/>
                    <a:pt x="0" y="197"/>
                    <a:pt x="0" y="202"/>
                  </a:cubicBezTo>
                  <a:cubicBezTo>
                    <a:pt x="0" y="207"/>
                    <a:pt x="4" y="210"/>
                    <a:pt x="11" y="211"/>
                  </a:cubicBezTo>
                  <a:cubicBezTo>
                    <a:pt x="11" y="221"/>
                    <a:pt x="11" y="221"/>
                    <a:pt x="11" y="221"/>
                  </a:cubicBezTo>
                  <a:cubicBezTo>
                    <a:pt x="11" y="223"/>
                    <a:pt x="12" y="225"/>
                    <a:pt x="15" y="225"/>
                  </a:cubicBezTo>
                  <a:cubicBezTo>
                    <a:pt x="160" y="225"/>
                    <a:pt x="160" y="225"/>
                    <a:pt x="160" y="225"/>
                  </a:cubicBezTo>
                  <a:cubicBezTo>
                    <a:pt x="182" y="225"/>
                    <a:pt x="200" y="207"/>
                    <a:pt x="200" y="185"/>
                  </a:cubicBezTo>
                  <a:cubicBezTo>
                    <a:pt x="200" y="40"/>
                    <a:pt x="200" y="40"/>
                    <a:pt x="200" y="40"/>
                  </a:cubicBezTo>
                  <a:cubicBezTo>
                    <a:pt x="200" y="18"/>
                    <a:pt x="182" y="0"/>
                    <a:pt x="160" y="0"/>
                  </a:cubicBezTo>
                  <a:close/>
                  <a:moveTo>
                    <a:pt x="8" y="26"/>
                  </a:moveTo>
                  <a:cubicBezTo>
                    <a:pt x="9" y="26"/>
                    <a:pt x="9" y="25"/>
                    <a:pt x="11" y="25"/>
                  </a:cubicBezTo>
                  <a:cubicBezTo>
                    <a:pt x="11" y="27"/>
                    <a:pt x="11" y="27"/>
                    <a:pt x="11" y="27"/>
                  </a:cubicBezTo>
                  <a:cubicBezTo>
                    <a:pt x="9" y="27"/>
                    <a:pt x="9" y="26"/>
                    <a:pt x="8" y="26"/>
                  </a:cubicBezTo>
                  <a:close/>
                  <a:moveTo>
                    <a:pt x="8" y="55"/>
                  </a:moveTo>
                  <a:cubicBezTo>
                    <a:pt x="9" y="55"/>
                    <a:pt x="9" y="54"/>
                    <a:pt x="11" y="54"/>
                  </a:cubicBezTo>
                  <a:cubicBezTo>
                    <a:pt x="11" y="56"/>
                    <a:pt x="11" y="56"/>
                    <a:pt x="11" y="56"/>
                  </a:cubicBezTo>
                  <a:cubicBezTo>
                    <a:pt x="9" y="56"/>
                    <a:pt x="9" y="56"/>
                    <a:pt x="8" y="55"/>
                  </a:cubicBezTo>
                  <a:close/>
                  <a:moveTo>
                    <a:pt x="8" y="85"/>
                  </a:moveTo>
                  <a:cubicBezTo>
                    <a:pt x="9" y="84"/>
                    <a:pt x="9" y="84"/>
                    <a:pt x="11" y="83"/>
                  </a:cubicBezTo>
                  <a:cubicBezTo>
                    <a:pt x="11" y="86"/>
                    <a:pt x="11" y="86"/>
                    <a:pt x="11" y="86"/>
                  </a:cubicBezTo>
                  <a:cubicBezTo>
                    <a:pt x="9" y="85"/>
                    <a:pt x="9" y="85"/>
                    <a:pt x="8" y="85"/>
                  </a:cubicBezTo>
                  <a:close/>
                  <a:moveTo>
                    <a:pt x="8" y="114"/>
                  </a:moveTo>
                  <a:cubicBezTo>
                    <a:pt x="9" y="114"/>
                    <a:pt x="9" y="113"/>
                    <a:pt x="11" y="113"/>
                  </a:cubicBezTo>
                  <a:cubicBezTo>
                    <a:pt x="11" y="115"/>
                    <a:pt x="11" y="115"/>
                    <a:pt x="11" y="115"/>
                  </a:cubicBezTo>
                  <a:cubicBezTo>
                    <a:pt x="9" y="115"/>
                    <a:pt x="9" y="114"/>
                    <a:pt x="8" y="114"/>
                  </a:cubicBezTo>
                  <a:close/>
                  <a:moveTo>
                    <a:pt x="8" y="143"/>
                  </a:moveTo>
                  <a:cubicBezTo>
                    <a:pt x="9" y="143"/>
                    <a:pt x="9" y="142"/>
                    <a:pt x="11" y="142"/>
                  </a:cubicBezTo>
                  <a:cubicBezTo>
                    <a:pt x="11" y="144"/>
                    <a:pt x="11" y="144"/>
                    <a:pt x="11" y="144"/>
                  </a:cubicBezTo>
                  <a:cubicBezTo>
                    <a:pt x="9" y="144"/>
                    <a:pt x="9" y="144"/>
                    <a:pt x="8" y="143"/>
                  </a:cubicBezTo>
                  <a:close/>
                  <a:moveTo>
                    <a:pt x="8" y="173"/>
                  </a:moveTo>
                  <a:cubicBezTo>
                    <a:pt x="9" y="172"/>
                    <a:pt x="9" y="172"/>
                    <a:pt x="11" y="171"/>
                  </a:cubicBezTo>
                  <a:cubicBezTo>
                    <a:pt x="11" y="174"/>
                    <a:pt x="11" y="174"/>
                    <a:pt x="11" y="174"/>
                  </a:cubicBezTo>
                  <a:cubicBezTo>
                    <a:pt x="9" y="173"/>
                    <a:pt x="9" y="173"/>
                    <a:pt x="8" y="173"/>
                  </a:cubicBezTo>
                  <a:close/>
                  <a:moveTo>
                    <a:pt x="8" y="202"/>
                  </a:moveTo>
                  <a:cubicBezTo>
                    <a:pt x="9" y="202"/>
                    <a:pt x="9" y="201"/>
                    <a:pt x="11" y="201"/>
                  </a:cubicBezTo>
                  <a:cubicBezTo>
                    <a:pt x="11" y="203"/>
                    <a:pt x="11" y="203"/>
                    <a:pt x="11" y="203"/>
                  </a:cubicBezTo>
                  <a:cubicBezTo>
                    <a:pt x="9" y="203"/>
                    <a:pt x="9" y="202"/>
                    <a:pt x="8" y="202"/>
                  </a:cubicBezTo>
                  <a:close/>
                  <a:moveTo>
                    <a:pt x="192" y="185"/>
                  </a:moveTo>
                  <a:cubicBezTo>
                    <a:pt x="192" y="202"/>
                    <a:pt x="177" y="217"/>
                    <a:pt x="160" y="217"/>
                  </a:cubicBezTo>
                  <a:cubicBezTo>
                    <a:pt x="19" y="217"/>
                    <a:pt x="19" y="217"/>
                    <a:pt x="19" y="217"/>
                  </a:cubicBezTo>
                  <a:cubicBezTo>
                    <a:pt x="19" y="201"/>
                    <a:pt x="19" y="201"/>
                    <a:pt x="19" y="201"/>
                  </a:cubicBezTo>
                  <a:cubicBezTo>
                    <a:pt x="20" y="201"/>
                    <a:pt x="20" y="202"/>
                    <a:pt x="21" y="202"/>
                  </a:cubicBezTo>
                  <a:cubicBezTo>
                    <a:pt x="21" y="203"/>
                    <a:pt x="22" y="203"/>
                    <a:pt x="21" y="205"/>
                  </a:cubicBezTo>
                  <a:cubicBezTo>
                    <a:pt x="29" y="207"/>
                    <a:pt x="29" y="207"/>
                    <a:pt x="29" y="207"/>
                  </a:cubicBezTo>
                  <a:cubicBezTo>
                    <a:pt x="30" y="203"/>
                    <a:pt x="29" y="200"/>
                    <a:pt x="27" y="198"/>
                  </a:cubicBezTo>
                  <a:cubicBezTo>
                    <a:pt x="26" y="195"/>
                    <a:pt x="22" y="193"/>
                    <a:pt x="19" y="193"/>
                  </a:cubicBezTo>
                  <a:cubicBezTo>
                    <a:pt x="19" y="172"/>
                    <a:pt x="19" y="172"/>
                    <a:pt x="19" y="172"/>
                  </a:cubicBezTo>
                  <a:cubicBezTo>
                    <a:pt x="20" y="172"/>
                    <a:pt x="20" y="172"/>
                    <a:pt x="21" y="173"/>
                  </a:cubicBezTo>
                  <a:cubicBezTo>
                    <a:pt x="21" y="173"/>
                    <a:pt x="22" y="174"/>
                    <a:pt x="21" y="175"/>
                  </a:cubicBezTo>
                  <a:cubicBezTo>
                    <a:pt x="29" y="178"/>
                    <a:pt x="29" y="178"/>
                    <a:pt x="29" y="178"/>
                  </a:cubicBezTo>
                  <a:cubicBezTo>
                    <a:pt x="30" y="173"/>
                    <a:pt x="29" y="170"/>
                    <a:pt x="27" y="168"/>
                  </a:cubicBezTo>
                  <a:cubicBezTo>
                    <a:pt x="26" y="166"/>
                    <a:pt x="22" y="164"/>
                    <a:pt x="19" y="163"/>
                  </a:cubicBezTo>
                  <a:cubicBezTo>
                    <a:pt x="19" y="142"/>
                    <a:pt x="19" y="142"/>
                    <a:pt x="19" y="142"/>
                  </a:cubicBezTo>
                  <a:cubicBezTo>
                    <a:pt x="20" y="143"/>
                    <a:pt x="20" y="143"/>
                    <a:pt x="21" y="144"/>
                  </a:cubicBezTo>
                  <a:cubicBezTo>
                    <a:pt x="21" y="144"/>
                    <a:pt x="22" y="145"/>
                    <a:pt x="21" y="146"/>
                  </a:cubicBezTo>
                  <a:cubicBezTo>
                    <a:pt x="29" y="148"/>
                    <a:pt x="29" y="148"/>
                    <a:pt x="29" y="148"/>
                  </a:cubicBezTo>
                  <a:cubicBezTo>
                    <a:pt x="30" y="144"/>
                    <a:pt x="29" y="141"/>
                    <a:pt x="27" y="139"/>
                  </a:cubicBezTo>
                  <a:cubicBezTo>
                    <a:pt x="26" y="136"/>
                    <a:pt x="22" y="135"/>
                    <a:pt x="19" y="134"/>
                  </a:cubicBezTo>
                  <a:cubicBezTo>
                    <a:pt x="19" y="113"/>
                    <a:pt x="19" y="113"/>
                    <a:pt x="19" y="113"/>
                  </a:cubicBezTo>
                  <a:cubicBezTo>
                    <a:pt x="20" y="113"/>
                    <a:pt x="20" y="114"/>
                    <a:pt x="21" y="114"/>
                  </a:cubicBezTo>
                  <a:cubicBezTo>
                    <a:pt x="21" y="115"/>
                    <a:pt x="22" y="115"/>
                    <a:pt x="21" y="117"/>
                  </a:cubicBezTo>
                  <a:cubicBezTo>
                    <a:pt x="29" y="119"/>
                    <a:pt x="29" y="119"/>
                    <a:pt x="29" y="119"/>
                  </a:cubicBezTo>
                  <a:cubicBezTo>
                    <a:pt x="30" y="115"/>
                    <a:pt x="29" y="111"/>
                    <a:pt x="27" y="110"/>
                  </a:cubicBezTo>
                  <a:cubicBezTo>
                    <a:pt x="26" y="107"/>
                    <a:pt x="22" y="105"/>
                    <a:pt x="19" y="105"/>
                  </a:cubicBezTo>
                  <a:cubicBezTo>
                    <a:pt x="19" y="83"/>
                    <a:pt x="19" y="83"/>
                    <a:pt x="19" y="83"/>
                  </a:cubicBezTo>
                  <a:cubicBezTo>
                    <a:pt x="20" y="84"/>
                    <a:pt x="20" y="84"/>
                    <a:pt x="21" y="85"/>
                  </a:cubicBezTo>
                  <a:cubicBezTo>
                    <a:pt x="21" y="85"/>
                    <a:pt x="22" y="86"/>
                    <a:pt x="21" y="87"/>
                  </a:cubicBezTo>
                  <a:cubicBezTo>
                    <a:pt x="29" y="90"/>
                    <a:pt x="29" y="90"/>
                    <a:pt x="29" y="90"/>
                  </a:cubicBezTo>
                  <a:cubicBezTo>
                    <a:pt x="30" y="85"/>
                    <a:pt x="29" y="82"/>
                    <a:pt x="27" y="80"/>
                  </a:cubicBezTo>
                  <a:cubicBezTo>
                    <a:pt x="26" y="78"/>
                    <a:pt x="22" y="76"/>
                    <a:pt x="19" y="75"/>
                  </a:cubicBezTo>
                  <a:cubicBezTo>
                    <a:pt x="19" y="54"/>
                    <a:pt x="19" y="54"/>
                    <a:pt x="19" y="54"/>
                  </a:cubicBezTo>
                  <a:cubicBezTo>
                    <a:pt x="20" y="54"/>
                    <a:pt x="20" y="55"/>
                    <a:pt x="21" y="56"/>
                  </a:cubicBezTo>
                  <a:cubicBezTo>
                    <a:pt x="21" y="56"/>
                    <a:pt x="22" y="56"/>
                    <a:pt x="21" y="58"/>
                  </a:cubicBezTo>
                  <a:cubicBezTo>
                    <a:pt x="29" y="60"/>
                    <a:pt x="29" y="60"/>
                    <a:pt x="29" y="60"/>
                  </a:cubicBezTo>
                  <a:cubicBezTo>
                    <a:pt x="30" y="56"/>
                    <a:pt x="29" y="53"/>
                    <a:pt x="27" y="51"/>
                  </a:cubicBezTo>
                  <a:cubicBezTo>
                    <a:pt x="26" y="48"/>
                    <a:pt x="22" y="47"/>
                    <a:pt x="19" y="46"/>
                  </a:cubicBezTo>
                  <a:cubicBezTo>
                    <a:pt x="19" y="25"/>
                    <a:pt x="19" y="25"/>
                    <a:pt x="19" y="25"/>
                  </a:cubicBezTo>
                  <a:cubicBezTo>
                    <a:pt x="20" y="25"/>
                    <a:pt x="20" y="26"/>
                    <a:pt x="21" y="26"/>
                  </a:cubicBezTo>
                  <a:cubicBezTo>
                    <a:pt x="21" y="26"/>
                    <a:pt x="22" y="27"/>
                    <a:pt x="21" y="29"/>
                  </a:cubicBezTo>
                  <a:cubicBezTo>
                    <a:pt x="29" y="31"/>
                    <a:pt x="29" y="31"/>
                    <a:pt x="29" y="31"/>
                  </a:cubicBezTo>
                  <a:cubicBezTo>
                    <a:pt x="30" y="27"/>
                    <a:pt x="29" y="23"/>
                    <a:pt x="27" y="22"/>
                  </a:cubicBezTo>
                  <a:cubicBezTo>
                    <a:pt x="26" y="19"/>
                    <a:pt x="22" y="17"/>
                    <a:pt x="19" y="16"/>
                  </a:cubicBezTo>
                  <a:cubicBezTo>
                    <a:pt x="19" y="8"/>
                    <a:pt x="19" y="8"/>
                    <a:pt x="19" y="8"/>
                  </a:cubicBezTo>
                  <a:cubicBezTo>
                    <a:pt x="160" y="8"/>
                    <a:pt x="160" y="8"/>
                    <a:pt x="160" y="8"/>
                  </a:cubicBezTo>
                  <a:cubicBezTo>
                    <a:pt x="177" y="8"/>
                    <a:pt x="192" y="22"/>
                    <a:pt x="192" y="40"/>
                  </a:cubicBezTo>
                  <a:lnTo>
                    <a:pt x="192" y="18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7" name="Teal Tile"/>
          <p:cNvGrpSpPr/>
          <p:nvPr/>
        </p:nvGrpSpPr>
        <p:grpSpPr>
          <a:xfrm>
            <a:off x="1016508" y="4682828"/>
            <a:ext cx="1325880" cy="1325880"/>
            <a:chOff x="1020317" y="4686638"/>
            <a:chExt cx="1325880" cy="1325880"/>
          </a:xfrm>
        </p:grpSpPr>
        <p:sp>
          <p:nvSpPr>
            <p:cNvPr id="38" name="Rectangle 37"/>
            <p:cNvSpPr/>
            <p:nvPr/>
          </p:nvSpPr>
          <p:spPr bwMode="auto">
            <a:xfrm>
              <a:off x="1020317" y="4686638"/>
              <a:ext cx="1325880" cy="1325880"/>
            </a:xfrm>
            <a:prstGeom prst="rect">
              <a:avLst/>
            </a:prstGeom>
            <a:solidFill>
              <a:schemeClr val="accent4"/>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39" name="Freeform 13"/>
            <p:cNvSpPr>
              <a:spLocks noEditPoints="1"/>
            </p:cNvSpPr>
            <p:nvPr/>
          </p:nvSpPr>
          <p:spPr bwMode="auto">
            <a:xfrm>
              <a:off x="1455948" y="4930478"/>
              <a:ext cx="454618" cy="838200"/>
            </a:xfrm>
            <a:custGeom>
              <a:avLst/>
              <a:gdLst>
                <a:gd name="T0" fmla="*/ 2 w 122"/>
                <a:gd name="T1" fmla="*/ 65 h 225"/>
                <a:gd name="T2" fmla="*/ 14 w 122"/>
                <a:gd name="T3" fmla="*/ 77 h 225"/>
                <a:gd name="T4" fmla="*/ 17 w 122"/>
                <a:gd name="T5" fmla="*/ 76 h 225"/>
                <a:gd name="T6" fmla="*/ 119 w 122"/>
                <a:gd name="T7" fmla="*/ 42 h 225"/>
                <a:gd name="T8" fmla="*/ 119 w 122"/>
                <a:gd name="T9" fmla="*/ 30 h 225"/>
                <a:gd name="T10" fmla="*/ 105 w 122"/>
                <a:gd name="T11" fmla="*/ 23 h 225"/>
                <a:gd name="T12" fmla="*/ 3 w 122"/>
                <a:gd name="T13" fmla="*/ 57 h 225"/>
                <a:gd name="T14" fmla="*/ 108 w 122"/>
                <a:gd name="T15" fmla="*/ 28 h 225"/>
                <a:gd name="T16" fmla="*/ 114 w 122"/>
                <a:gd name="T17" fmla="*/ 35 h 225"/>
                <a:gd name="T18" fmla="*/ 111 w 122"/>
                <a:gd name="T19" fmla="*/ 42 h 225"/>
                <a:gd name="T20" fmla="*/ 14 w 122"/>
                <a:gd name="T21" fmla="*/ 71 h 225"/>
                <a:gd name="T22" fmla="*/ 9 w 122"/>
                <a:gd name="T23" fmla="*/ 67 h 225"/>
                <a:gd name="T24" fmla="*/ 8 w 122"/>
                <a:gd name="T25" fmla="*/ 59 h 225"/>
                <a:gd name="T26" fmla="*/ 106 w 122"/>
                <a:gd name="T27" fmla="*/ 28 h 225"/>
                <a:gd name="T28" fmla="*/ 14 w 122"/>
                <a:gd name="T29" fmla="*/ 43 h 225"/>
                <a:gd name="T30" fmla="*/ 66 w 122"/>
                <a:gd name="T31" fmla="*/ 28 h 225"/>
                <a:gd name="T32" fmla="*/ 73 w 122"/>
                <a:gd name="T33" fmla="*/ 10 h 225"/>
                <a:gd name="T34" fmla="*/ 9 w 122"/>
                <a:gd name="T35" fmla="*/ 17 h 225"/>
                <a:gd name="T36" fmla="*/ 3 w 122"/>
                <a:gd name="T37" fmla="*/ 35 h 225"/>
                <a:gd name="T38" fmla="*/ 61 w 122"/>
                <a:gd name="T39" fmla="*/ 8 h 225"/>
                <a:gd name="T40" fmla="*/ 67 w 122"/>
                <a:gd name="T41" fmla="*/ 12 h 225"/>
                <a:gd name="T42" fmla="*/ 65 w 122"/>
                <a:gd name="T43" fmla="*/ 22 h 225"/>
                <a:gd name="T44" fmla="*/ 14 w 122"/>
                <a:gd name="T45" fmla="*/ 37 h 225"/>
                <a:gd name="T46" fmla="*/ 8 w 122"/>
                <a:gd name="T47" fmla="*/ 30 h 225"/>
                <a:gd name="T48" fmla="*/ 120 w 122"/>
                <a:gd name="T49" fmla="*/ 101 h 225"/>
                <a:gd name="T50" fmla="*/ 105 w 122"/>
                <a:gd name="T51" fmla="*/ 90 h 225"/>
                <a:gd name="T52" fmla="*/ 72 w 122"/>
                <a:gd name="T53" fmla="*/ 110 h 225"/>
                <a:gd name="T54" fmla="*/ 55 w 122"/>
                <a:gd name="T55" fmla="*/ 138 h 225"/>
                <a:gd name="T56" fmla="*/ 53 w 122"/>
                <a:gd name="T57" fmla="*/ 99 h 225"/>
                <a:gd name="T58" fmla="*/ 119 w 122"/>
                <a:gd name="T59" fmla="*/ 76 h 225"/>
                <a:gd name="T60" fmla="*/ 119 w 122"/>
                <a:gd name="T61" fmla="*/ 64 h 225"/>
                <a:gd name="T62" fmla="*/ 9 w 122"/>
                <a:gd name="T63" fmla="*/ 85 h 225"/>
                <a:gd name="T64" fmla="*/ 1 w 122"/>
                <a:gd name="T65" fmla="*/ 97 h 225"/>
                <a:gd name="T66" fmla="*/ 3 w 122"/>
                <a:gd name="T67" fmla="*/ 102 h 225"/>
                <a:gd name="T68" fmla="*/ 11 w 122"/>
                <a:gd name="T69" fmla="*/ 110 h 225"/>
                <a:gd name="T70" fmla="*/ 28 w 122"/>
                <a:gd name="T71" fmla="*/ 121 h 225"/>
                <a:gd name="T72" fmla="*/ 17 w 122"/>
                <a:gd name="T73" fmla="*/ 138 h 225"/>
                <a:gd name="T74" fmla="*/ 40 w 122"/>
                <a:gd name="T75" fmla="*/ 209 h 225"/>
                <a:gd name="T76" fmla="*/ 53 w 122"/>
                <a:gd name="T77" fmla="*/ 225 h 225"/>
                <a:gd name="T78" fmla="*/ 87 w 122"/>
                <a:gd name="T79" fmla="*/ 214 h 225"/>
                <a:gd name="T80" fmla="*/ 110 w 122"/>
                <a:gd name="T81" fmla="*/ 187 h 225"/>
                <a:gd name="T82" fmla="*/ 99 w 122"/>
                <a:gd name="T83" fmla="*/ 138 h 225"/>
                <a:gd name="T84" fmla="*/ 104 w 122"/>
                <a:gd name="T85" fmla="*/ 117 h 225"/>
                <a:gd name="T86" fmla="*/ 120 w 122"/>
                <a:gd name="T87" fmla="*/ 101 h 225"/>
                <a:gd name="T88" fmla="*/ 47 w 122"/>
                <a:gd name="T89" fmla="*/ 101 h 225"/>
                <a:gd name="T90" fmla="*/ 49 w 122"/>
                <a:gd name="T91" fmla="*/ 138 h 225"/>
                <a:gd name="T92" fmla="*/ 35 w 122"/>
                <a:gd name="T93" fmla="*/ 121 h 225"/>
                <a:gd name="T94" fmla="*/ 24 w 122"/>
                <a:gd name="T95" fmla="*/ 108 h 225"/>
                <a:gd name="T96" fmla="*/ 12 w 122"/>
                <a:gd name="T97" fmla="*/ 104 h 225"/>
                <a:gd name="T98" fmla="*/ 8 w 122"/>
                <a:gd name="T99" fmla="*/ 97 h 225"/>
                <a:gd name="T100" fmla="*/ 8 w 122"/>
                <a:gd name="T101" fmla="*/ 93 h 225"/>
                <a:gd name="T102" fmla="*/ 12 w 122"/>
                <a:gd name="T103" fmla="*/ 90 h 225"/>
                <a:gd name="T104" fmla="*/ 24 w 122"/>
                <a:gd name="T105" fmla="*/ 86 h 225"/>
                <a:gd name="T106" fmla="*/ 108 w 122"/>
                <a:gd name="T107" fmla="*/ 62 h 225"/>
                <a:gd name="T108" fmla="*/ 114 w 122"/>
                <a:gd name="T109" fmla="*/ 69 h 225"/>
                <a:gd name="T110" fmla="*/ 111 w 122"/>
                <a:gd name="T111" fmla="*/ 76 h 225"/>
                <a:gd name="T112" fmla="*/ 43 w 122"/>
                <a:gd name="T113" fmla="*/ 98 h 225"/>
                <a:gd name="T114" fmla="*/ 103 w 122"/>
                <a:gd name="T115" fmla="*/ 111 h 225"/>
                <a:gd name="T116" fmla="*/ 92 w 122"/>
                <a:gd name="T117" fmla="*/ 138 h 225"/>
                <a:gd name="T118" fmla="*/ 78 w 122"/>
                <a:gd name="T119" fmla="*/ 110 h 225"/>
                <a:gd name="T120" fmla="*/ 106 w 122"/>
                <a:gd name="T121" fmla="*/ 96 h 225"/>
                <a:gd name="T122" fmla="*/ 114 w 122"/>
                <a:gd name="T123" fmla="*/ 103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 h="225">
                  <a:moveTo>
                    <a:pt x="3" y="57"/>
                  </a:moveTo>
                  <a:cubicBezTo>
                    <a:pt x="1" y="59"/>
                    <a:pt x="1" y="62"/>
                    <a:pt x="2" y="65"/>
                  </a:cubicBezTo>
                  <a:cubicBezTo>
                    <a:pt x="3" y="69"/>
                    <a:pt x="3" y="69"/>
                    <a:pt x="3" y="69"/>
                  </a:cubicBezTo>
                  <a:cubicBezTo>
                    <a:pt x="4" y="74"/>
                    <a:pt x="9" y="77"/>
                    <a:pt x="14" y="77"/>
                  </a:cubicBezTo>
                  <a:cubicBezTo>
                    <a:pt x="14" y="77"/>
                    <a:pt x="14" y="77"/>
                    <a:pt x="14" y="77"/>
                  </a:cubicBezTo>
                  <a:cubicBezTo>
                    <a:pt x="15" y="77"/>
                    <a:pt x="16" y="77"/>
                    <a:pt x="17" y="76"/>
                  </a:cubicBezTo>
                  <a:cubicBezTo>
                    <a:pt x="112" y="48"/>
                    <a:pt x="112" y="48"/>
                    <a:pt x="112" y="48"/>
                  </a:cubicBezTo>
                  <a:cubicBezTo>
                    <a:pt x="115" y="47"/>
                    <a:pt x="118" y="45"/>
                    <a:pt x="119" y="42"/>
                  </a:cubicBezTo>
                  <a:cubicBezTo>
                    <a:pt x="120" y="40"/>
                    <a:pt x="121" y="37"/>
                    <a:pt x="120" y="34"/>
                  </a:cubicBezTo>
                  <a:cubicBezTo>
                    <a:pt x="119" y="30"/>
                    <a:pt x="119" y="30"/>
                    <a:pt x="119" y="30"/>
                  </a:cubicBezTo>
                  <a:cubicBezTo>
                    <a:pt x="117" y="25"/>
                    <a:pt x="113" y="22"/>
                    <a:pt x="108" y="22"/>
                  </a:cubicBezTo>
                  <a:cubicBezTo>
                    <a:pt x="107" y="22"/>
                    <a:pt x="106" y="22"/>
                    <a:pt x="105" y="23"/>
                  </a:cubicBezTo>
                  <a:cubicBezTo>
                    <a:pt x="9" y="51"/>
                    <a:pt x="9" y="51"/>
                    <a:pt x="9" y="51"/>
                  </a:cubicBezTo>
                  <a:cubicBezTo>
                    <a:pt x="6" y="52"/>
                    <a:pt x="4" y="54"/>
                    <a:pt x="3" y="57"/>
                  </a:cubicBezTo>
                  <a:close/>
                  <a:moveTo>
                    <a:pt x="106" y="28"/>
                  </a:moveTo>
                  <a:cubicBezTo>
                    <a:pt x="107" y="28"/>
                    <a:pt x="107" y="28"/>
                    <a:pt x="108" y="28"/>
                  </a:cubicBezTo>
                  <a:cubicBezTo>
                    <a:pt x="110" y="28"/>
                    <a:pt x="112" y="30"/>
                    <a:pt x="113" y="32"/>
                  </a:cubicBezTo>
                  <a:cubicBezTo>
                    <a:pt x="114" y="35"/>
                    <a:pt x="114" y="35"/>
                    <a:pt x="114" y="35"/>
                  </a:cubicBezTo>
                  <a:cubicBezTo>
                    <a:pt x="115" y="37"/>
                    <a:pt x="114" y="38"/>
                    <a:pt x="114" y="40"/>
                  </a:cubicBezTo>
                  <a:cubicBezTo>
                    <a:pt x="113" y="41"/>
                    <a:pt x="112" y="42"/>
                    <a:pt x="111" y="42"/>
                  </a:cubicBezTo>
                  <a:cubicBezTo>
                    <a:pt x="15" y="71"/>
                    <a:pt x="15" y="71"/>
                    <a:pt x="15" y="71"/>
                  </a:cubicBezTo>
                  <a:cubicBezTo>
                    <a:pt x="15" y="71"/>
                    <a:pt x="14" y="71"/>
                    <a:pt x="14" y="71"/>
                  </a:cubicBezTo>
                  <a:cubicBezTo>
                    <a:pt x="14" y="71"/>
                    <a:pt x="14" y="71"/>
                    <a:pt x="14" y="71"/>
                  </a:cubicBezTo>
                  <a:cubicBezTo>
                    <a:pt x="11" y="71"/>
                    <a:pt x="9" y="69"/>
                    <a:pt x="9" y="67"/>
                  </a:cubicBezTo>
                  <a:cubicBezTo>
                    <a:pt x="8" y="63"/>
                    <a:pt x="8" y="63"/>
                    <a:pt x="8" y="63"/>
                  </a:cubicBezTo>
                  <a:cubicBezTo>
                    <a:pt x="7" y="62"/>
                    <a:pt x="7" y="61"/>
                    <a:pt x="8" y="59"/>
                  </a:cubicBezTo>
                  <a:cubicBezTo>
                    <a:pt x="9" y="58"/>
                    <a:pt x="10" y="57"/>
                    <a:pt x="11" y="57"/>
                  </a:cubicBezTo>
                  <a:lnTo>
                    <a:pt x="106" y="28"/>
                  </a:lnTo>
                  <a:close/>
                  <a:moveTo>
                    <a:pt x="3" y="35"/>
                  </a:moveTo>
                  <a:cubicBezTo>
                    <a:pt x="4" y="40"/>
                    <a:pt x="9" y="43"/>
                    <a:pt x="14" y="43"/>
                  </a:cubicBezTo>
                  <a:cubicBezTo>
                    <a:pt x="15" y="43"/>
                    <a:pt x="16" y="43"/>
                    <a:pt x="17" y="43"/>
                  </a:cubicBezTo>
                  <a:cubicBezTo>
                    <a:pt x="66" y="28"/>
                    <a:pt x="66" y="28"/>
                    <a:pt x="66" y="28"/>
                  </a:cubicBezTo>
                  <a:cubicBezTo>
                    <a:pt x="72" y="26"/>
                    <a:pt x="76" y="19"/>
                    <a:pt x="74" y="13"/>
                  </a:cubicBezTo>
                  <a:cubicBezTo>
                    <a:pt x="73" y="10"/>
                    <a:pt x="73" y="10"/>
                    <a:pt x="73" y="10"/>
                  </a:cubicBezTo>
                  <a:cubicBezTo>
                    <a:pt x="71" y="4"/>
                    <a:pt x="65" y="0"/>
                    <a:pt x="59" y="2"/>
                  </a:cubicBezTo>
                  <a:cubicBezTo>
                    <a:pt x="9" y="17"/>
                    <a:pt x="9" y="17"/>
                    <a:pt x="9" y="17"/>
                  </a:cubicBezTo>
                  <a:cubicBezTo>
                    <a:pt x="3" y="19"/>
                    <a:pt x="0" y="25"/>
                    <a:pt x="2" y="31"/>
                  </a:cubicBezTo>
                  <a:lnTo>
                    <a:pt x="3" y="35"/>
                  </a:lnTo>
                  <a:close/>
                  <a:moveTo>
                    <a:pt x="11" y="23"/>
                  </a:moveTo>
                  <a:cubicBezTo>
                    <a:pt x="61" y="8"/>
                    <a:pt x="61" y="8"/>
                    <a:pt x="61" y="8"/>
                  </a:cubicBezTo>
                  <a:cubicBezTo>
                    <a:pt x="61" y="8"/>
                    <a:pt x="62" y="8"/>
                    <a:pt x="62" y="8"/>
                  </a:cubicBezTo>
                  <a:cubicBezTo>
                    <a:pt x="64" y="8"/>
                    <a:pt x="67" y="9"/>
                    <a:pt x="67" y="12"/>
                  </a:cubicBezTo>
                  <a:cubicBezTo>
                    <a:pt x="68" y="15"/>
                    <a:pt x="68" y="15"/>
                    <a:pt x="68" y="15"/>
                  </a:cubicBezTo>
                  <a:cubicBezTo>
                    <a:pt x="69" y="18"/>
                    <a:pt x="68" y="21"/>
                    <a:pt x="65" y="22"/>
                  </a:cubicBezTo>
                  <a:cubicBezTo>
                    <a:pt x="15" y="37"/>
                    <a:pt x="15" y="37"/>
                    <a:pt x="15" y="37"/>
                  </a:cubicBezTo>
                  <a:cubicBezTo>
                    <a:pt x="15" y="37"/>
                    <a:pt x="14" y="37"/>
                    <a:pt x="14" y="37"/>
                  </a:cubicBezTo>
                  <a:cubicBezTo>
                    <a:pt x="11" y="37"/>
                    <a:pt x="9" y="36"/>
                    <a:pt x="9" y="33"/>
                  </a:cubicBezTo>
                  <a:cubicBezTo>
                    <a:pt x="8" y="30"/>
                    <a:pt x="8" y="30"/>
                    <a:pt x="8" y="30"/>
                  </a:cubicBezTo>
                  <a:cubicBezTo>
                    <a:pt x="7" y="27"/>
                    <a:pt x="8" y="24"/>
                    <a:pt x="11" y="23"/>
                  </a:cubicBezTo>
                  <a:close/>
                  <a:moveTo>
                    <a:pt x="120" y="101"/>
                  </a:moveTo>
                  <a:cubicBezTo>
                    <a:pt x="119" y="97"/>
                    <a:pt x="119" y="97"/>
                    <a:pt x="119" y="97"/>
                  </a:cubicBezTo>
                  <a:cubicBezTo>
                    <a:pt x="117" y="92"/>
                    <a:pt x="110" y="88"/>
                    <a:pt x="105" y="90"/>
                  </a:cubicBezTo>
                  <a:cubicBezTo>
                    <a:pt x="82" y="96"/>
                    <a:pt x="82" y="96"/>
                    <a:pt x="82" y="96"/>
                  </a:cubicBezTo>
                  <a:cubicBezTo>
                    <a:pt x="76" y="98"/>
                    <a:pt x="72" y="104"/>
                    <a:pt x="72" y="110"/>
                  </a:cubicBezTo>
                  <a:cubicBezTo>
                    <a:pt x="72" y="138"/>
                    <a:pt x="72" y="138"/>
                    <a:pt x="72" y="138"/>
                  </a:cubicBezTo>
                  <a:cubicBezTo>
                    <a:pt x="55" y="138"/>
                    <a:pt x="55" y="138"/>
                    <a:pt x="55" y="138"/>
                  </a:cubicBezTo>
                  <a:cubicBezTo>
                    <a:pt x="55" y="106"/>
                    <a:pt x="55" y="106"/>
                    <a:pt x="55" y="106"/>
                  </a:cubicBezTo>
                  <a:cubicBezTo>
                    <a:pt x="55" y="104"/>
                    <a:pt x="54" y="101"/>
                    <a:pt x="53" y="99"/>
                  </a:cubicBezTo>
                  <a:cubicBezTo>
                    <a:pt x="112" y="82"/>
                    <a:pt x="112" y="82"/>
                    <a:pt x="112" y="82"/>
                  </a:cubicBezTo>
                  <a:cubicBezTo>
                    <a:pt x="115" y="81"/>
                    <a:pt x="118" y="79"/>
                    <a:pt x="119" y="76"/>
                  </a:cubicBezTo>
                  <a:cubicBezTo>
                    <a:pt x="120" y="73"/>
                    <a:pt x="121" y="70"/>
                    <a:pt x="120" y="67"/>
                  </a:cubicBezTo>
                  <a:cubicBezTo>
                    <a:pt x="119" y="64"/>
                    <a:pt x="119" y="64"/>
                    <a:pt x="119" y="64"/>
                  </a:cubicBezTo>
                  <a:cubicBezTo>
                    <a:pt x="117" y="58"/>
                    <a:pt x="110" y="54"/>
                    <a:pt x="105" y="56"/>
                  </a:cubicBezTo>
                  <a:cubicBezTo>
                    <a:pt x="9" y="85"/>
                    <a:pt x="9" y="85"/>
                    <a:pt x="9" y="85"/>
                  </a:cubicBezTo>
                  <a:cubicBezTo>
                    <a:pt x="6" y="86"/>
                    <a:pt x="4" y="88"/>
                    <a:pt x="3" y="90"/>
                  </a:cubicBezTo>
                  <a:cubicBezTo>
                    <a:pt x="1" y="92"/>
                    <a:pt x="1" y="95"/>
                    <a:pt x="1" y="97"/>
                  </a:cubicBezTo>
                  <a:cubicBezTo>
                    <a:pt x="2" y="98"/>
                    <a:pt x="2" y="98"/>
                    <a:pt x="2" y="99"/>
                  </a:cubicBezTo>
                  <a:cubicBezTo>
                    <a:pt x="3" y="102"/>
                    <a:pt x="3" y="102"/>
                    <a:pt x="3" y="102"/>
                  </a:cubicBezTo>
                  <a:cubicBezTo>
                    <a:pt x="4" y="106"/>
                    <a:pt x="7" y="109"/>
                    <a:pt x="10" y="110"/>
                  </a:cubicBezTo>
                  <a:cubicBezTo>
                    <a:pt x="11" y="110"/>
                    <a:pt x="11" y="110"/>
                    <a:pt x="11" y="110"/>
                  </a:cubicBezTo>
                  <a:cubicBezTo>
                    <a:pt x="23" y="113"/>
                    <a:pt x="23" y="113"/>
                    <a:pt x="23" y="113"/>
                  </a:cubicBezTo>
                  <a:cubicBezTo>
                    <a:pt x="26" y="114"/>
                    <a:pt x="28" y="118"/>
                    <a:pt x="28" y="121"/>
                  </a:cubicBezTo>
                  <a:cubicBezTo>
                    <a:pt x="28" y="138"/>
                    <a:pt x="28" y="138"/>
                    <a:pt x="28" y="138"/>
                  </a:cubicBezTo>
                  <a:cubicBezTo>
                    <a:pt x="17" y="138"/>
                    <a:pt x="17" y="138"/>
                    <a:pt x="17" y="138"/>
                  </a:cubicBezTo>
                  <a:cubicBezTo>
                    <a:pt x="17" y="187"/>
                    <a:pt x="17" y="187"/>
                    <a:pt x="17" y="187"/>
                  </a:cubicBezTo>
                  <a:cubicBezTo>
                    <a:pt x="17" y="199"/>
                    <a:pt x="28" y="208"/>
                    <a:pt x="40" y="209"/>
                  </a:cubicBezTo>
                  <a:cubicBezTo>
                    <a:pt x="40" y="214"/>
                    <a:pt x="40" y="214"/>
                    <a:pt x="40" y="214"/>
                  </a:cubicBezTo>
                  <a:cubicBezTo>
                    <a:pt x="40" y="220"/>
                    <a:pt x="46" y="225"/>
                    <a:pt x="53" y="225"/>
                  </a:cubicBezTo>
                  <a:cubicBezTo>
                    <a:pt x="74" y="225"/>
                    <a:pt x="74" y="225"/>
                    <a:pt x="74" y="225"/>
                  </a:cubicBezTo>
                  <a:cubicBezTo>
                    <a:pt x="81" y="225"/>
                    <a:pt x="87" y="220"/>
                    <a:pt x="87" y="214"/>
                  </a:cubicBezTo>
                  <a:cubicBezTo>
                    <a:pt x="87" y="209"/>
                    <a:pt x="87" y="209"/>
                    <a:pt x="87" y="209"/>
                  </a:cubicBezTo>
                  <a:cubicBezTo>
                    <a:pt x="99" y="208"/>
                    <a:pt x="110" y="199"/>
                    <a:pt x="110" y="187"/>
                  </a:cubicBezTo>
                  <a:cubicBezTo>
                    <a:pt x="110" y="138"/>
                    <a:pt x="110" y="138"/>
                    <a:pt x="110" y="138"/>
                  </a:cubicBezTo>
                  <a:cubicBezTo>
                    <a:pt x="99" y="138"/>
                    <a:pt x="99" y="138"/>
                    <a:pt x="99" y="138"/>
                  </a:cubicBezTo>
                  <a:cubicBezTo>
                    <a:pt x="99" y="125"/>
                    <a:pt x="99" y="125"/>
                    <a:pt x="99" y="125"/>
                  </a:cubicBezTo>
                  <a:cubicBezTo>
                    <a:pt x="99" y="122"/>
                    <a:pt x="101" y="118"/>
                    <a:pt x="104" y="117"/>
                  </a:cubicBezTo>
                  <a:cubicBezTo>
                    <a:pt x="112" y="115"/>
                    <a:pt x="112" y="115"/>
                    <a:pt x="112" y="115"/>
                  </a:cubicBezTo>
                  <a:cubicBezTo>
                    <a:pt x="118" y="113"/>
                    <a:pt x="122" y="107"/>
                    <a:pt x="120" y="101"/>
                  </a:cubicBezTo>
                  <a:close/>
                  <a:moveTo>
                    <a:pt x="43" y="98"/>
                  </a:moveTo>
                  <a:cubicBezTo>
                    <a:pt x="45" y="99"/>
                    <a:pt x="46" y="100"/>
                    <a:pt x="47" y="101"/>
                  </a:cubicBezTo>
                  <a:cubicBezTo>
                    <a:pt x="48" y="103"/>
                    <a:pt x="49" y="104"/>
                    <a:pt x="49" y="106"/>
                  </a:cubicBezTo>
                  <a:cubicBezTo>
                    <a:pt x="49" y="138"/>
                    <a:pt x="49" y="138"/>
                    <a:pt x="49" y="138"/>
                  </a:cubicBezTo>
                  <a:cubicBezTo>
                    <a:pt x="35" y="138"/>
                    <a:pt x="35" y="138"/>
                    <a:pt x="35" y="138"/>
                  </a:cubicBezTo>
                  <a:cubicBezTo>
                    <a:pt x="35" y="121"/>
                    <a:pt x="35" y="121"/>
                    <a:pt x="35" y="121"/>
                  </a:cubicBezTo>
                  <a:cubicBezTo>
                    <a:pt x="35" y="116"/>
                    <a:pt x="30" y="110"/>
                    <a:pt x="25" y="108"/>
                  </a:cubicBezTo>
                  <a:cubicBezTo>
                    <a:pt x="25" y="108"/>
                    <a:pt x="24" y="108"/>
                    <a:pt x="24" y="108"/>
                  </a:cubicBezTo>
                  <a:cubicBezTo>
                    <a:pt x="13" y="104"/>
                    <a:pt x="13" y="104"/>
                    <a:pt x="13" y="104"/>
                  </a:cubicBezTo>
                  <a:cubicBezTo>
                    <a:pt x="12" y="104"/>
                    <a:pt x="12" y="104"/>
                    <a:pt x="12" y="104"/>
                  </a:cubicBezTo>
                  <a:cubicBezTo>
                    <a:pt x="10" y="104"/>
                    <a:pt x="9" y="102"/>
                    <a:pt x="9" y="101"/>
                  </a:cubicBezTo>
                  <a:cubicBezTo>
                    <a:pt x="8" y="97"/>
                    <a:pt x="8" y="97"/>
                    <a:pt x="8" y="97"/>
                  </a:cubicBezTo>
                  <a:cubicBezTo>
                    <a:pt x="8" y="97"/>
                    <a:pt x="8" y="97"/>
                    <a:pt x="8" y="97"/>
                  </a:cubicBezTo>
                  <a:cubicBezTo>
                    <a:pt x="7" y="96"/>
                    <a:pt x="7" y="94"/>
                    <a:pt x="8" y="93"/>
                  </a:cubicBezTo>
                  <a:cubicBezTo>
                    <a:pt x="9" y="92"/>
                    <a:pt x="10" y="91"/>
                    <a:pt x="11" y="90"/>
                  </a:cubicBezTo>
                  <a:cubicBezTo>
                    <a:pt x="12" y="90"/>
                    <a:pt x="12" y="90"/>
                    <a:pt x="12" y="90"/>
                  </a:cubicBezTo>
                  <a:cubicBezTo>
                    <a:pt x="13" y="90"/>
                    <a:pt x="13" y="90"/>
                    <a:pt x="13" y="90"/>
                  </a:cubicBezTo>
                  <a:cubicBezTo>
                    <a:pt x="24" y="86"/>
                    <a:pt x="24" y="86"/>
                    <a:pt x="24" y="86"/>
                  </a:cubicBezTo>
                  <a:cubicBezTo>
                    <a:pt x="106" y="62"/>
                    <a:pt x="106" y="62"/>
                    <a:pt x="106" y="62"/>
                  </a:cubicBezTo>
                  <a:cubicBezTo>
                    <a:pt x="107" y="62"/>
                    <a:pt x="107" y="62"/>
                    <a:pt x="108" y="62"/>
                  </a:cubicBezTo>
                  <a:cubicBezTo>
                    <a:pt x="110" y="62"/>
                    <a:pt x="112" y="63"/>
                    <a:pt x="113" y="66"/>
                  </a:cubicBezTo>
                  <a:cubicBezTo>
                    <a:pt x="114" y="69"/>
                    <a:pt x="114" y="69"/>
                    <a:pt x="114" y="69"/>
                  </a:cubicBezTo>
                  <a:cubicBezTo>
                    <a:pt x="115" y="71"/>
                    <a:pt x="114" y="72"/>
                    <a:pt x="114" y="73"/>
                  </a:cubicBezTo>
                  <a:cubicBezTo>
                    <a:pt x="113" y="74"/>
                    <a:pt x="112" y="75"/>
                    <a:pt x="111" y="76"/>
                  </a:cubicBezTo>
                  <a:cubicBezTo>
                    <a:pt x="49" y="94"/>
                    <a:pt x="49" y="94"/>
                    <a:pt x="49" y="94"/>
                  </a:cubicBezTo>
                  <a:cubicBezTo>
                    <a:pt x="39" y="97"/>
                    <a:pt x="43" y="98"/>
                    <a:pt x="43" y="98"/>
                  </a:cubicBezTo>
                  <a:close/>
                  <a:moveTo>
                    <a:pt x="111" y="109"/>
                  </a:moveTo>
                  <a:cubicBezTo>
                    <a:pt x="103" y="111"/>
                    <a:pt x="103" y="111"/>
                    <a:pt x="103" y="111"/>
                  </a:cubicBezTo>
                  <a:cubicBezTo>
                    <a:pt x="97" y="113"/>
                    <a:pt x="92" y="119"/>
                    <a:pt x="92" y="125"/>
                  </a:cubicBezTo>
                  <a:cubicBezTo>
                    <a:pt x="92" y="138"/>
                    <a:pt x="92" y="138"/>
                    <a:pt x="92" y="138"/>
                  </a:cubicBezTo>
                  <a:cubicBezTo>
                    <a:pt x="78" y="138"/>
                    <a:pt x="78" y="138"/>
                    <a:pt x="78" y="138"/>
                  </a:cubicBezTo>
                  <a:cubicBezTo>
                    <a:pt x="78" y="110"/>
                    <a:pt x="78" y="110"/>
                    <a:pt x="78" y="110"/>
                  </a:cubicBezTo>
                  <a:cubicBezTo>
                    <a:pt x="78" y="107"/>
                    <a:pt x="81" y="103"/>
                    <a:pt x="84" y="102"/>
                  </a:cubicBezTo>
                  <a:cubicBezTo>
                    <a:pt x="106" y="96"/>
                    <a:pt x="106" y="96"/>
                    <a:pt x="106" y="96"/>
                  </a:cubicBezTo>
                  <a:cubicBezTo>
                    <a:pt x="109" y="95"/>
                    <a:pt x="112" y="96"/>
                    <a:pt x="113" y="99"/>
                  </a:cubicBezTo>
                  <a:cubicBezTo>
                    <a:pt x="114" y="103"/>
                    <a:pt x="114" y="103"/>
                    <a:pt x="114" y="103"/>
                  </a:cubicBezTo>
                  <a:cubicBezTo>
                    <a:pt x="115" y="106"/>
                    <a:pt x="113" y="109"/>
                    <a:pt x="111" y="109"/>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 name="Green Tile"/>
          <p:cNvGrpSpPr/>
          <p:nvPr/>
        </p:nvGrpSpPr>
        <p:grpSpPr>
          <a:xfrm>
            <a:off x="2514070" y="4682828"/>
            <a:ext cx="1325880" cy="1325880"/>
            <a:chOff x="2514069" y="4682828"/>
            <a:chExt cx="1325880" cy="1325880"/>
          </a:xfrm>
        </p:grpSpPr>
        <p:sp>
          <p:nvSpPr>
            <p:cNvPr id="41" name="Rectangle 40"/>
            <p:cNvSpPr/>
            <p:nvPr/>
          </p:nvSpPr>
          <p:spPr bwMode="auto">
            <a:xfrm>
              <a:off x="2514069" y="4682828"/>
              <a:ext cx="1325880" cy="1325880"/>
            </a:xfrm>
            <a:prstGeom prst="rect">
              <a:avLst/>
            </a:prstGeom>
            <a:solidFill>
              <a:schemeClr val="accent5"/>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46" name="Freeform 73"/>
            <p:cNvSpPr>
              <a:spLocks noEditPoints="1"/>
            </p:cNvSpPr>
            <p:nvPr userDrawn="1"/>
          </p:nvSpPr>
          <p:spPr bwMode="auto">
            <a:xfrm>
              <a:off x="2757463" y="5062311"/>
              <a:ext cx="839092" cy="702557"/>
            </a:xfrm>
            <a:custGeom>
              <a:avLst/>
              <a:gdLst>
                <a:gd name="T0" fmla="*/ 339 w 411"/>
                <a:gd name="T1" fmla="*/ 344 h 344"/>
                <a:gd name="T2" fmla="*/ 334 w 411"/>
                <a:gd name="T3" fmla="*/ 342 h 344"/>
                <a:gd name="T4" fmla="*/ 270 w 411"/>
                <a:gd name="T5" fmla="*/ 277 h 344"/>
                <a:gd name="T6" fmla="*/ 74 w 411"/>
                <a:gd name="T7" fmla="*/ 277 h 344"/>
                <a:gd name="T8" fmla="*/ 0 w 411"/>
                <a:gd name="T9" fmla="*/ 203 h 344"/>
                <a:gd name="T10" fmla="*/ 0 w 411"/>
                <a:gd name="T11" fmla="*/ 74 h 344"/>
                <a:gd name="T12" fmla="*/ 74 w 411"/>
                <a:gd name="T13" fmla="*/ 0 h 344"/>
                <a:gd name="T14" fmla="*/ 338 w 411"/>
                <a:gd name="T15" fmla="*/ 0 h 344"/>
                <a:gd name="T16" fmla="*/ 411 w 411"/>
                <a:gd name="T17" fmla="*/ 74 h 344"/>
                <a:gd name="T18" fmla="*/ 411 w 411"/>
                <a:gd name="T19" fmla="*/ 203 h 344"/>
                <a:gd name="T20" fmla="*/ 347 w 411"/>
                <a:gd name="T21" fmla="*/ 277 h 344"/>
                <a:gd name="T22" fmla="*/ 347 w 411"/>
                <a:gd name="T23" fmla="*/ 337 h 344"/>
                <a:gd name="T24" fmla="*/ 342 w 411"/>
                <a:gd name="T25" fmla="*/ 344 h 344"/>
                <a:gd name="T26" fmla="*/ 339 w 411"/>
                <a:gd name="T27" fmla="*/ 344 h 344"/>
                <a:gd name="T28" fmla="*/ 74 w 411"/>
                <a:gd name="T29" fmla="*/ 15 h 344"/>
                <a:gd name="T30" fmla="*/ 14 w 411"/>
                <a:gd name="T31" fmla="*/ 74 h 344"/>
                <a:gd name="T32" fmla="*/ 14 w 411"/>
                <a:gd name="T33" fmla="*/ 203 h 344"/>
                <a:gd name="T34" fmla="*/ 74 w 411"/>
                <a:gd name="T35" fmla="*/ 262 h 344"/>
                <a:gd name="T36" fmla="*/ 273 w 411"/>
                <a:gd name="T37" fmla="*/ 262 h 344"/>
                <a:gd name="T38" fmla="*/ 278 w 411"/>
                <a:gd name="T39" fmla="*/ 264 h 344"/>
                <a:gd name="T40" fmla="*/ 332 w 411"/>
                <a:gd name="T41" fmla="*/ 319 h 344"/>
                <a:gd name="T42" fmla="*/ 332 w 411"/>
                <a:gd name="T43" fmla="*/ 270 h 344"/>
                <a:gd name="T44" fmla="*/ 339 w 411"/>
                <a:gd name="T45" fmla="*/ 262 h 344"/>
                <a:gd name="T46" fmla="*/ 397 w 411"/>
                <a:gd name="T47" fmla="*/ 203 h 344"/>
                <a:gd name="T48" fmla="*/ 397 w 411"/>
                <a:gd name="T49" fmla="*/ 74 h 344"/>
                <a:gd name="T50" fmla="*/ 338 w 411"/>
                <a:gd name="T51" fmla="*/ 15 h 344"/>
                <a:gd name="T52" fmla="*/ 74 w 411"/>
                <a:gd name="T53" fmla="*/ 15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11" h="344">
                  <a:moveTo>
                    <a:pt x="339" y="344"/>
                  </a:moveTo>
                  <a:cubicBezTo>
                    <a:pt x="337" y="344"/>
                    <a:pt x="336" y="343"/>
                    <a:pt x="334" y="342"/>
                  </a:cubicBezTo>
                  <a:cubicBezTo>
                    <a:pt x="270" y="277"/>
                    <a:pt x="270" y="277"/>
                    <a:pt x="270" y="277"/>
                  </a:cubicBezTo>
                  <a:cubicBezTo>
                    <a:pt x="74" y="277"/>
                    <a:pt x="74" y="277"/>
                    <a:pt x="74" y="277"/>
                  </a:cubicBezTo>
                  <a:cubicBezTo>
                    <a:pt x="33" y="277"/>
                    <a:pt x="0" y="244"/>
                    <a:pt x="0" y="203"/>
                  </a:cubicBezTo>
                  <a:cubicBezTo>
                    <a:pt x="0" y="74"/>
                    <a:pt x="0" y="74"/>
                    <a:pt x="0" y="74"/>
                  </a:cubicBezTo>
                  <a:cubicBezTo>
                    <a:pt x="0" y="33"/>
                    <a:pt x="33" y="0"/>
                    <a:pt x="74" y="0"/>
                  </a:cubicBezTo>
                  <a:cubicBezTo>
                    <a:pt x="338" y="0"/>
                    <a:pt x="338" y="0"/>
                    <a:pt x="338" y="0"/>
                  </a:cubicBezTo>
                  <a:cubicBezTo>
                    <a:pt x="378" y="0"/>
                    <a:pt x="411" y="33"/>
                    <a:pt x="411" y="74"/>
                  </a:cubicBezTo>
                  <a:cubicBezTo>
                    <a:pt x="411" y="203"/>
                    <a:pt x="411" y="203"/>
                    <a:pt x="411" y="203"/>
                  </a:cubicBezTo>
                  <a:cubicBezTo>
                    <a:pt x="411" y="242"/>
                    <a:pt x="384" y="273"/>
                    <a:pt x="347" y="277"/>
                  </a:cubicBezTo>
                  <a:cubicBezTo>
                    <a:pt x="347" y="337"/>
                    <a:pt x="347" y="337"/>
                    <a:pt x="347" y="337"/>
                  </a:cubicBezTo>
                  <a:cubicBezTo>
                    <a:pt x="347" y="340"/>
                    <a:pt x="345" y="342"/>
                    <a:pt x="342" y="344"/>
                  </a:cubicBezTo>
                  <a:cubicBezTo>
                    <a:pt x="341" y="344"/>
                    <a:pt x="340" y="344"/>
                    <a:pt x="339" y="344"/>
                  </a:cubicBezTo>
                  <a:close/>
                  <a:moveTo>
                    <a:pt x="74" y="15"/>
                  </a:moveTo>
                  <a:cubicBezTo>
                    <a:pt x="41" y="15"/>
                    <a:pt x="14" y="41"/>
                    <a:pt x="14" y="74"/>
                  </a:cubicBezTo>
                  <a:cubicBezTo>
                    <a:pt x="14" y="203"/>
                    <a:pt x="14" y="203"/>
                    <a:pt x="14" y="203"/>
                  </a:cubicBezTo>
                  <a:cubicBezTo>
                    <a:pt x="14" y="236"/>
                    <a:pt x="41" y="262"/>
                    <a:pt x="74" y="262"/>
                  </a:cubicBezTo>
                  <a:cubicBezTo>
                    <a:pt x="273" y="262"/>
                    <a:pt x="273" y="262"/>
                    <a:pt x="273" y="262"/>
                  </a:cubicBezTo>
                  <a:cubicBezTo>
                    <a:pt x="275" y="262"/>
                    <a:pt x="277" y="263"/>
                    <a:pt x="278" y="264"/>
                  </a:cubicBezTo>
                  <a:cubicBezTo>
                    <a:pt x="332" y="319"/>
                    <a:pt x="332" y="319"/>
                    <a:pt x="332" y="319"/>
                  </a:cubicBezTo>
                  <a:cubicBezTo>
                    <a:pt x="332" y="270"/>
                    <a:pt x="332" y="270"/>
                    <a:pt x="332" y="270"/>
                  </a:cubicBezTo>
                  <a:cubicBezTo>
                    <a:pt x="332" y="266"/>
                    <a:pt x="335" y="262"/>
                    <a:pt x="339" y="262"/>
                  </a:cubicBezTo>
                  <a:cubicBezTo>
                    <a:pt x="371" y="262"/>
                    <a:pt x="397" y="236"/>
                    <a:pt x="397" y="203"/>
                  </a:cubicBezTo>
                  <a:cubicBezTo>
                    <a:pt x="397" y="74"/>
                    <a:pt x="397" y="74"/>
                    <a:pt x="397" y="74"/>
                  </a:cubicBezTo>
                  <a:cubicBezTo>
                    <a:pt x="397" y="41"/>
                    <a:pt x="370" y="15"/>
                    <a:pt x="338" y="15"/>
                  </a:cubicBezTo>
                  <a:lnTo>
                    <a:pt x="74" y="15"/>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en-US"/>
            </a:p>
          </p:txBody>
        </p:sp>
      </p:grpSp>
      <p:sp useBgFill="1">
        <p:nvSpPr>
          <p:cNvPr id="43" name="Top Mask"/>
          <p:cNvSpPr/>
          <p:nvPr/>
        </p:nvSpPr>
        <p:spPr bwMode="auto">
          <a:xfrm>
            <a:off x="0" y="2"/>
            <a:ext cx="12188825" cy="1514475"/>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useBgFill="1">
        <p:nvSpPr>
          <p:cNvPr id="44" name="Right Mask"/>
          <p:cNvSpPr/>
          <p:nvPr/>
        </p:nvSpPr>
        <p:spPr bwMode="auto">
          <a:xfrm>
            <a:off x="11172826" y="1630804"/>
            <a:ext cx="1015999" cy="4154983"/>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2" name="Title 1"/>
          <p:cNvSpPr>
            <a:spLocks noGrp="1"/>
          </p:cNvSpPr>
          <p:nvPr>
            <p:ph type="ctrTitle"/>
          </p:nvPr>
        </p:nvSpPr>
        <p:spPr>
          <a:xfrm>
            <a:off x="4181452" y="3231974"/>
            <a:ext cx="6718301" cy="1232464"/>
          </a:xfrm>
        </p:spPr>
        <p:txBody>
          <a:bodyPr anchor="ctr">
            <a:noAutofit/>
          </a:bodyPr>
          <a:lstStyle>
            <a:lvl1pPr algn="l" defTabSz="914363" rtl="0" eaLnBrk="1" latinLnBrk="0" hangingPunct="1">
              <a:lnSpc>
                <a:spcPct val="90000"/>
              </a:lnSpc>
              <a:spcBef>
                <a:spcPct val="0"/>
              </a:spcBef>
              <a:buNone/>
              <a:defRPr lang="en-US" sz="4000" b="1" kern="1200" cap="none" spc="-100" baseline="0" dirty="0">
                <a:ln w="3175">
                  <a:noFill/>
                </a:ln>
                <a:solidFill>
                  <a:schemeClr val="accent1">
                    <a:alpha val="99000"/>
                  </a:schemeClr>
                </a:solidFill>
                <a:effectLst/>
                <a:latin typeface="Segoe UI" pitchFamily="34" charset="0"/>
                <a:ea typeface="Segoe UI" pitchFamily="34" charset="0"/>
                <a:cs typeface="Segoe UI" pitchFamily="34"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4181453" y="5029202"/>
            <a:ext cx="6870702" cy="463255"/>
          </a:xfrm>
        </p:spPr>
        <p:txBody>
          <a:bodyPr>
            <a:noAutofit/>
          </a:bodyPr>
          <a:lstStyle>
            <a:lvl1pPr marL="0" indent="0" algn="l" defTabSz="914363" rtl="0" eaLnBrk="1" latinLnBrk="0" hangingPunct="1">
              <a:lnSpc>
                <a:spcPct val="90000"/>
              </a:lnSpc>
              <a:spcBef>
                <a:spcPts val="0"/>
              </a:spcBef>
              <a:buSzPct val="105000"/>
              <a:buFontTx/>
              <a:buNone/>
              <a:defRPr lang="en-US" sz="1600" kern="1200" dirty="0">
                <a:solidFill>
                  <a:schemeClr val="bg1">
                    <a:alpha val="99000"/>
                  </a:schemeClr>
                </a:solidFill>
                <a:latin typeface="Segoe UI" pitchFamily="34" charset="0"/>
                <a:ea typeface="Segoe UI" pitchFamily="34" charset="0"/>
                <a:cs typeface="Segoe UI" pitchFamily="34" charset="0"/>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useBgFill="1">
        <p:nvSpPr>
          <p:cNvPr id="45" name="Bottom Mask"/>
          <p:cNvSpPr/>
          <p:nvPr/>
        </p:nvSpPr>
        <p:spPr bwMode="auto">
          <a:xfrm>
            <a:off x="1" y="6010277"/>
            <a:ext cx="12188826" cy="847725"/>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Tree>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sz="half" idx="1"/>
          </p:nvPr>
        </p:nvSpPr>
        <p:spPr>
          <a:xfrm>
            <a:off x="519113" y="1447800"/>
            <a:ext cx="5486400" cy="1742015"/>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725" y="1447800"/>
            <a:ext cx="5486400" cy="1742015"/>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519113" y="1411554"/>
            <a:ext cx="5486400" cy="346249"/>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7868" y="2133601"/>
            <a:ext cx="5484971"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1725" y="1411554"/>
            <a:ext cx="5486400" cy="346249"/>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1725" y="2133602"/>
            <a:ext cx="5486400"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Tree>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blank" preserve="1">
  <p:cSld name="WALKIN - Prints in GRAYSCAL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blank" preserve="1">
  <p:cSld name="MS_log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70726943"/>
      </p:ext>
    </p:extLst>
  </p:cSld>
  <p:clrMapOvr>
    <a:masterClrMapping/>
  </p:clrMapOvr>
  <p:transition>
    <p:fade/>
  </p:transition>
  <p:timing>
    <p:tnLst>
      <p:par>
        <p:cTn id="1" dur="indefinite" restart="never" nodeType="tmRoot"/>
      </p:par>
    </p:tnLst>
  </p:timing>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flip="none" rotWithShape="1">
                  <a:gsLst>
                    <a:gs pos="417">
                      <a:srgbClr val="FFFFFF"/>
                    </a:gs>
                    <a:gs pos="100000">
                      <a:srgbClr val="FFFFFF"/>
                    </a:gs>
                  </a:gsLst>
                  <a:lin ang="5400000" scaled="0"/>
                  <a:tileRect/>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3" y="1447800"/>
            <a:ext cx="11149013" cy="2000548"/>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417">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3" y="1447800"/>
            <a:ext cx="11149013" cy="2000548"/>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2" y="6238878"/>
            <a:ext cx="12188826" cy="619125"/>
          </a:xfrm>
          <a:solidFill>
            <a:srgbClr val="FFFF99"/>
          </a:solidFill>
        </p:spPr>
        <p:txBody>
          <a:bodyPr wrap="square"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cSld>
  <p:clrMapOvr>
    <a:masterClrMapping/>
  </p:clrMapOvr>
  <p:transition>
    <p:fade/>
  </p:transition>
  <p:hf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519116" y="1905001"/>
            <a:ext cx="11149012" cy="2108269"/>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5" name="Title Tile"/>
          <p:cNvSpPr/>
          <p:nvPr userDrawn="1"/>
        </p:nvSpPr>
        <p:spPr bwMode="auto">
          <a:xfrm>
            <a:off x="4010026" y="3187136"/>
            <a:ext cx="7162800" cy="2823139"/>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rgbClr val="FFFFFF">
                  <a:lumMod val="20000"/>
                  <a:lumOff val="80000"/>
                  <a:alpha val="99000"/>
                </a:srgbClr>
              </a:solidFill>
              <a:ea typeface="Segoe UI" pitchFamily="34" charset="0"/>
              <a:cs typeface="Segoe UI" pitchFamily="34" charset="0"/>
            </a:endParaRPr>
          </a:p>
        </p:txBody>
      </p:sp>
      <p:sp>
        <p:nvSpPr>
          <p:cNvPr id="26" name="Arrow Bar"/>
          <p:cNvSpPr/>
          <p:nvPr userDrawn="1"/>
        </p:nvSpPr>
        <p:spPr bwMode="auto">
          <a:xfrm>
            <a:off x="4010025" y="1514475"/>
            <a:ext cx="7162800" cy="1499616"/>
          </a:xfrm>
          <a:prstGeom prst="rect">
            <a:avLst/>
          </a:prstGeom>
          <a:solidFill>
            <a:schemeClr val="accent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rgbClr val="FFFFFF">
                  <a:lumMod val="20000"/>
                  <a:lumOff val="80000"/>
                  <a:alpha val="99000"/>
                </a:srgbClr>
              </a:solidFill>
              <a:ea typeface="Segoe UI" pitchFamily="34" charset="0"/>
              <a:cs typeface="Segoe UI" pitchFamily="34" charset="0"/>
            </a:endParaRPr>
          </a:p>
        </p:txBody>
      </p:sp>
      <p:sp useBgFill="1">
        <p:nvSpPr>
          <p:cNvPr id="27" name="Left Mask"/>
          <p:cNvSpPr/>
          <p:nvPr userDrawn="1"/>
        </p:nvSpPr>
        <p:spPr bwMode="auto">
          <a:xfrm>
            <a:off x="-1" y="1514476"/>
            <a:ext cx="4010025" cy="1499616"/>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rgbClr val="FFFFFF">
                  <a:lumMod val="20000"/>
                  <a:lumOff val="80000"/>
                  <a:alpha val="99000"/>
                </a:srgbClr>
              </a:solidFill>
              <a:ea typeface="Segoe UI" pitchFamily="34" charset="0"/>
              <a:cs typeface="Segoe UI" pitchFamily="34" charset="0"/>
            </a:endParaRPr>
          </a:p>
        </p:txBody>
      </p:sp>
      <p:sp>
        <p:nvSpPr>
          <p:cNvPr id="28" name="Circle Arrow"/>
          <p:cNvSpPr>
            <a:spLocks noEditPoints="1"/>
          </p:cNvSpPr>
          <p:nvPr userDrawn="1"/>
        </p:nvSpPr>
        <p:spPr bwMode="auto">
          <a:xfrm rot="5400000">
            <a:off x="9948223" y="1873056"/>
            <a:ext cx="841375" cy="841375"/>
          </a:xfrm>
          <a:custGeom>
            <a:avLst/>
            <a:gdLst>
              <a:gd name="T0" fmla="*/ 112 w 224"/>
              <a:gd name="T1" fmla="*/ 0 h 224"/>
              <a:gd name="T2" fmla="*/ 0 w 224"/>
              <a:gd name="T3" fmla="*/ 112 h 224"/>
              <a:gd name="T4" fmla="*/ 112 w 224"/>
              <a:gd name="T5" fmla="*/ 224 h 224"/>
              <a:gd name="T6" fmla="*/ 224 w 224"/>
              <a:gd name="T7" fmla="*/ 112 h 224"/>
              <a:gd name="T8" fmla="*/ 112 w 224"/>
              <a:gd name="T9" fmla="*/ 0 h 224"/>
              <a:gd name="T10" fmla="*/ 112 w 224"/>
              <a:gd name="T11" fmla="*/ 216 h 224"/>
              <a:gd name="T12" fmla="*/ 8 w 224"/>
              <a:gd name="T13" fmla="*/ 112 h 224"/>
              <a:gd name="T14" fmla="*/ 112 w 224"/>
              <a:gd name="T15" fmla="*/ 8 h 224"/>
              <a:gd name="T16" fmla="*/ 216 w 224"/>
              <a:gd name="T17" fmla="*/ 112 h 224"/>
              <a:gd name="T18" fmla="*/ 112 w 224"/>
              <a:gd name="T19" fmla="*/ 216 h 224"/>
              <a:gd name="T20" fmla="*/ 161 w 224"/>
              <a:gd name="T21" fmla="*/ 94 h 224"/>
              <a:gd name="T22" fmla="*/ 169 w 224"/>
              <a:gd name="T23" fmla="*/ 94 h 224"/>
              <a:gd name="T24" fmla="*/ 169 w 224"/>
              <a:gd name="T25" fmla="*/ 166 h 224"/>
              <a:gd name="T26" fmla="*/ 165 w 224"/>
              <a:gd name="T27" fmla="*/ 170 h 224"/>
              <a:gd name="T28" fmla="*/ 93 w 224"/>
              <a:gd name="T29" fmla="*/ 170 h 224"/>
              <a:gd name="T30" fmla="*/ 93 w 224"/>
              <a:gd name="T31" fmla="*/ 162 h 224"/>
              <a:gd name="T32" fmla="*/ 156 w 224"/>
              <a:gd name="T33" fmla="*/ 162 h 224"/>
              <a:gd name="T34" fmla="*/ 58 w 224"/>
              <a:gd name="T35" fmla="*/ 65 h 224"/>
              <a:gd name="T36" fmla="*/ 64 w 224"/>
              <a:gd name="T37" fmla="*/ 59 h 224"/>
              <a:gd name="T38" fmla="*/ 161 w 224"/>
              <a:gd name="T39" fmla="*/ 156 h 224"/>
              <a:gd name="T40" fmla="*/ 161 w 224"/>
              <a:gd name="T41" fmla="*/ 94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4" h="224">
                <a:moveTo>
                  <a:pt x="112" y="0"/>
                </a:moveTo>
                <a:cubicBezTo>
                  <a:pt x="50" y="0"/>
                  <a:pt x="0" y="50"/>
                  <a:pt x="0" y="112"/>
                </a:cubicBezTo>
                <a:cubicBezTo>
                  <a:pt x="0" y="174"/>
                  <a:pt x="50" y="224"/>
                  <a:pt x="112" y="224"/>
                </a:cubicBezTo>
                <a:cubicBezTo>
                  <a:pt x="173" y="224"/>
                  <a:pt x="224" y="174"/>
                  <a:pt x="224" y="112"/>
                </a:cubicBezTo>
                <a:cubicBezTo>
                  <a:pt x="224" y="50"/>
                  <a:pt x="173" y="0"/>
                  <a:pt x="112" y="0"/>
                </a:cubicBezTo>
                <a:close/>
                <a:moveTo>
                  <a:pt x="112" y="216"/>
                </a:moveTo>
                <a:cubicBezTo>
                  <a:pt x="54" y="216"/>
                  <a:pt x="8" y="169"/>
                  <a:pt x="8" y="112"/>
                </a:cubicBezTo>
                <a:cubicBezTo>
                  <a:pt x="8" y="54"/>
                  <a:pt x="54" y="8"/>
                  <a:pt x="112" y="8"/>
                </a:cubicBezTo>
                <a:cubicBezTo>
                  <a:pt x="169" y="8"/>
                  <a:pt x="216" y="54"/>
                  <a:pt x="216" y="112"/>
                </a:cubicBezTo>
                <a:cubicBezTo>
                  <a:pt x="216" y="169"/>
                  <a:pt x="169" y="216"/>
                  <a:pt x="112" y="216"/>
                </a:cubicBezTo>
                <a:close/>
                <a:moveTo>
                  <a:pt x="161" y="94"/>
                </a:moveTo>
                <a:cubicBezTo>
                  <a:pt x="169" y="94"/>
                  <a:pt x="169" y="94"/>
                  <a:pt x="169" y="94"/>
                </a:cubicBezTo>
                <a:cubicBezTo>
                  <a:pt x="169" y="166"/>
                  <a:pt x="169" y="166"/>
                  <a:pt x="169" y="166"/>
                </a:cubicBezTo>
                <a:cubicBezTo>
                  <a:pt x="169" y="168"/>
                  <a:pt x="168" y="170"/>
                  <a:pt x="165" y="170"/>
                </a:cubicBezTo>
                <a:cubicBezTo>
                  <a:pt x="93" y="170"/>
                  <a:pt x="93" y="170"/>
                  <a:pt x="93" y="170"/>
                </a:cubicBezTo>
                <a:cubicBezTo>
                  <a:pt x="93" y="162"/>
                  <a:pt x="93" y="162"/>
                  <a:pt x="93" y="162"/>
                </a:cubicBezTo>
                <a:cubicBezTo>
                  <a:pt x="156" y="162"/>
                  <a:pt x="156" y="162"/>
                  <a:pt x="156" y="162"/>
                </a:cubicBezTo>
                <a:cubicBezTo>
                  <a:pt x="58" y="65"/>
                  <a:pt x="58" y="65"/>
                  <a:pt x="58" y="65"/>
                </a:cubicBezTo>
                <a:cubicBezTo>
                  <a:pt x="64" y="59"/>
                  <a:pt x="64" y="59"/>
                  <a:pt x="64" y="59"/>
                </a:cubicBezTo>
                <a:cubicBezTo>
                  <a:pt x="161" y="156"/>
                  <a:pt x="161" y="156"/>
                  <a:pt x="161" y="156"/>
                </a:cubicBezTo>
                <a:lnTo>
                  <a:pt x="161" y="94"/>
                </a:lnTo>
                <a:close/>
              </a:path>
            </a:pathLst>
          </a:custGeom>
          <a:solidFill>
            <a:schemeClr val="tx1">
              <a:lumMod val="20000"/>
              <a:lumOff val="80000"/>
            </a:schemeClr>
          </a:solidFill>
          <a:ln>
            <a:noFill/>
          </a:ln>
        </p:spPr>
        <p:txBody>
          <a:bodyPr vert="horz" wrap="square" lIns="91440" tIns="45720" rIns="91440" bIns="45720" numCol="1" anchor="t" anchorCtr="0" compatLnSpc="1">
            <a:prstTxWarp prst="textNoShape">
              <a:avLst/>
            </a:prstTxWarp>
          </a:bodyPr>
          <a:lstStyle/>
          <a:p>
            <a:pPr defTabSz="914363"/>
            <a:endParaRPr lang="en-US" dirty="0">
              <a:solidFill>
                <a:srgbClr val="FFFFFF"/>
              </a:solidFill>
            </a:endParaRPr>
          </a:p>
        </p:txBody>
      </p:sp>
      <p:sp>
        <p:nvSpPr>
          <p:cNvPr id="29" name="TechEd Tile"/>
          <p:cNvSpPr/>
          <p:nvPr userDrawn="1"/>
        </p:nvSpPr>
        <p:spPr bwMode="auto">
          <a:xfrm>
            <a:off x="1022073" y="1514475"/>
            <a:ext cx="2825496" cy="1499616"/>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rgbClr val="FFFFFF">
                  <a:lumMod val="20000"/>
                  <a:lumOff val="80000"/>
                  <a:alpha val="99000"/>
                </a:srgbClr>
              </a:solidFill>
              <a:ea typeface="Segoe UI" pitchFamily="34" charset="0"/>
              <a:cs typeface="Segoe UI" pitchFamily="34" charset="0"/>
            </a:endParaRPr>
          </a:p>
        </p:txBody>
      </p:sp>
      <p:pic>
        <p:nvPicPr>
          <p:cNvPr id="30" name="TechEd Logo"/>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r="8530"/>
          <a:stretch/>
        </p:blipFill>
        <p:spPr bwMode="auto">
          <a:xfrm>
            <a:off x="1401318" y="1742493"/>
            <a:ext cx="2067006" cy="1043580"/>
          </a:xfrm>
          <a:prstGeom prst="rect">
            <a:avLst/>
          </a:prstGeom>
          <a:noFill/>
          <a:extLst>
            <a:ext uri="{909E8E84-426E-40DD-AFC4-6F175D3DCCD1}">
              <a14:hiddenFill xmlns:a14="http://schemas.microsoft.com/office/drawing/2010/main">
                <a:solidFill>
                  <a:srgbClr val="FFFFFF"/>
                </a:solidFill>
              </a14:hiddenFill>
            </a:ext>
          </a:extLst>
        </p:spPr>
      </p:pic>
      <p:grpSp>
        <p:nvGrpSpPr>
          <p:cNvPr id="31" name="Fuschia Tile"/>
          <p:cNvGrpSpPr/>
          <p:nvPr userDrawn="1"/>
        </p:nvGrpSpPr>
        <p:grpSpPr>
          <a:xfrm>
            <a:off x="1016507" y="3185266"/>
            <a:ext cx="1325880" cy="1325880"/>
            <a:chOff x="1071620" y="3044261"/>
            <a:chExt cx="1325880" cy="1325880"/>
          </a:xfrm>
        </p:grpSpPr>
        <p:sp>
          <p:nvSpPr>
            <p:cNvPr id="32" name="Rectangle 31"/>
            <p:cNvSpPr/>
            <p:nvPr/>
          </p:nvSpPr>
          <p:spPr bwMode="auto">
            <a:xfrm>
              <a:off x="1071620" y="3044261"/>
              <a:ext cx="1325880" cy="1325880"/>
            </a:xfrm>
            <a:prstGeom prst="rect">
              <a:avLst/>
            </a:prstGeom>
            <a:solidFill>
              <a:schemeClr val="accent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rgbClr val="FFFFFF">
                    <a:lumMod val="20000"/>
                    <a:lumOff val="80000"/>
                    <a:alpha val="99000"/>
                  </a:srgbClr>
                </a:solidFill>
                <a:ea typeface="Segoe UI" pitchFamily="34" charset="0"/>
                <a:cs typeface="Segoe UI" pitchFamily="34" charset="0"/>
              </a:endParaRPr>
            </a:p>
          </p:txBody>
        </p:sp>
        <p:sp>
          <p:nvSpPr>
            <p:cNvPr id="33" name="Freeform 13"/>
            <p:cNvSpPr>
              <a:spLocks noEditPoints="1"/>
            </p:cNvSpPr>
            <p:nvPr/>
          </p:nvSpPr>
          <p:spPr bwMode="auto">
            <a:xfrm>
              <a:off x="1316254" y="3284926"/>
              <a:ext cx="836612" cy="841375"/>
            </a:xfrm>
            <a:custGeom>
              <a:avLst/>
              <a:gdLst>
                <a:gd name="T0" fmla="*/ 183 w 223"/>
                <a:gd name="T1" fmla="*/ 108 h 224"/>
                <a:gd name="T2" fmla="*/ 154 w 223"/>
                <a:gd name="T3" fmla="*/ 120 h 224"/>
                <a:gd name="T4" fmla="*/ 135 w 223"/>
                <a:gd name="T5" fmla="*/ 101 h 224"/>
                <a:gd name="T6" fmla="*/ 154 w 223"/>
                <a:gd name="T7" fmla="*/ 59 h 224"/>
                <a:gd name="T8" fmla="*/ 96 w 223"/>
                <a:gd name="T9" fmla="*/ 0 h 224"/>
                <a:gd name="T10" fmla="*/ 37 w 223"/>
                <a:gd name="T11" fmla="*/ 59 h 224"/>
                <a:gd name="T12" fmla="*/ 64 w 223"/>
                <a:gd name="T13" fmla="*/ 107 h 224"/>
                <a:gd name="T14" fmla="*/ 52 w 223"/>
                <a:gd name="T15" fmla="*/ 145 h 224"/>
                <a:gd name="T16" fmla="*/ 41 w 223"/>
                <a:gd name="T17" fmla="*/ 143 h 224"/>
                <a:gd name="T18" fmla="*/ 0 w 223"/>
                <a:gd name="T19" fmla="*/ 183 h 224"/>
                <a:gd name="T20" fmla="*/ 41 w 223"/>
                <a:gd name="T21" fmla="*/ 224 h 224"/>
                <a:gd name="T22" fmla="*/ 81 w 223"/>
                <a:gd name="T23" fmla="*/ 183 h 224"/>
                <a:gd name="T24" fmla="*/ 60 w 223"/>
                <a:gd name="T25" fmla="*/ 148 h 224"/>
                <a:gd name="T26" fmla="*/ 71 w 223"/>
                <a:gd name="T27" fmla="*/ 111 h 224"/>
                <a:gd name="T28" fmla="*/ 96 w 223"/>
                <a:gd name="T29" fmla="*/ 117 h 224"/>
                <a:gd name="T30" fmla="*/ 129 w 223"/>
                <a:gd name="T31" fmla="*/ 106 h 224"/>
                <a:gd name="T32" fmla="*/ 149 w 223"/>
                <a:gd name="T33" fmla="*/ 126 h 224"/>
                <a:gd name="T34" fmla="*/ 143 w 223"/>
                <a:gd name="T35" fmla="*/ 148 h 224"/>
                <a:gd name="T36" fmla="*/ 183 w 223"/>
                <a:gd name="T37" fmla="*/ 189 h 224"/>
                <a:gd name="T38" fmla="*/ 223 w 223"/>
                <a:gd name="T39" fmla="*/ 148 h 224"/>
                <a:gd name="T40" fmla="*/ 183 w 223"/>
                <a:gd name="T41" fmla="*/ 108 h 224"/>
                <a:gd name="T42" fmla="*/ 73 w 223"/>
                <a:gd name="T43" fmla="*/ 183 h 224"/>
                <a:gd name="T44" fmla="*/ 41 w 223"/>
                <a:gd name="T45" fmla="*/ 216 h 224"/>
                <a:gd name="T46" fmla="*/ 8 w 223"/>
                <a:gd name="T47" fmla="*/ 183 h 224"/>
                <a:gd name="T48" fmla="*/ 41 w 223"/>
                <a:gd name="T49" fmla="*/ 151 h 224"/>
                <a:gd name="T50" fmla="*/ 73 w 223"/>
                <a:gd name="T51" fmla="*/ 183 h 224"/>
                <a:gd name="T52" fmla="*/ 45 w 223"/>
                <a:gd name="T53" fmla="*/ 59 h 224"/>
                <a:gd name="T54" fmla="*/ 96 w 223"/>
                <a:gd name="T55" fmla="*/ 8 h 224"/>
                <a:gd name="T56" fmla="*/ 146 w 223"/>
                <a:gd name="T57" fmla="*/ 59 h 224"/>
                <a:gd name="T58" fmla="*/ 96 w 223"/>
                <a:gd name="T59" fmla="*/ 109 h 224"/>
                <a:gd name="T60" fmla="*/ 45 w 223"/>
                <a:gd name="T61" fmla="*/ 59 h 224"/>
                <a:gd name="T62" fmla="*/ 183 w 223"/>
                <a:gd name="T63" fmla="*/ 181 h 224"/>
                <a:gd name="T64" fmla="*/ 151 w 223"/>
                <a:gd name="T65" fmla="*/ 148 h 224"/>
                <a:gd name="T66" fmla="*/ 183 w 223"/>
                <a:gd name="T67" fmla="*/ 116 h 224"/>
                <a:gd name="T68" fmla="*/ 215 w 223"/>
                <a:gd name="T69" fmla="*/ 148 h 224"/>
                <a:gd name="T70" fmla="*/ 183 w 223"/>
                <a:gd name="T71" fmla="*/ 181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23" h="224">
                  <a:moveTo>
                    <a:pt x="183" y="108"/>
                  </a:moveTo>
                  <a:cubicBezTo>
                    <a:pt x="172" y="108"/>
                    <a:pt x="162" y="113"/>
                    <a:pt x="154" y="120"/>
                  </a:cubicBezTo>
                  <a:cubicBezTo>
                    <a:pt x="135" y="101"/>
                    <a:pt x="135" y="101"/>
                    <a:pt x="135" y="101"/>
                  </a:cubicBezTo>
                  <a:cubicBezTo>
                    <a:pt x="147" y="90"/>
                    <a:pt x="154" y="75"/>
                    <a:pt x="154" y="59"/>
                  </a:cubicBezTo>
                  <a:cubicBezTo>
                    <a:pt x="154" y="26"/>
                    <a:pt x="128" y="0"/>
                    <a:pt x="96" y="0"/>
                  </a:cubicBezTo>
                  <a:cubicBezTo>
                    <a:pt x="64" y="0"/>
                    <a:pt x="37" y="26"/>
                    <a:pt x="37" y="59"/>
                  </a:cubicBezTo>
                  <a:cubicBezTo>
                    <a:pt x="37" y="79"/>
                    <a:pt x="48" y="97"/>
                    <a:pt x="64" y="107"/>
                  </a:cubicBezTo>
                  <a:cubicBezTo>
                    <a:pt x="52" y="145"/>
                    <a:pt x="52" y="145"/>
                    <a:pt x="52" y="145"/>
                  </a:cubicBezTo>
                  <a:cubicBezTo>
                    <a:pt x="49" y="144"/>
                    <a:pt x="45" y="143"/>
                    <a:pt x="41" y="143"/>
                  </a:cubicBezTo>
                  <a:cubicBezTo>
                    <a:pt x="18" y="143"/>
                    <a:pt x="0" y="161"/>
                    <a:pt x="0" y="183"/>
                  </a:cubicBezTo>
                  <a:cubicBezTo>
                    <a:pt x="0" y="206"/>
                    <a:pt x="18" y="224"/>
                    <a:pt x="41" y="224"/>
                  </a:cubicBezTo>
                  <a:cubicBezTo>
                    <a:pt x="63" y="224"/>
                    <a:pt x="81" y="206"/>
                    <a:pt x="81" y="183"/>
                  </a:cubicBezTo>
                  <a:cubicBezTo>
                    <a:pt x="81" y="168"/>
                    <a:pt x="72" y="155"/>
                    <a:pt x="60" y="148"/>
                  </a:cubicBezTo>
                  <a:cubicBezTo>
                    <a:pt x="71" y="111"/>
                    <a:pt x="71" y="111"/>
                    <a:pt x="71" y="111"/>
                  </a:cubicBezTo>
                  <a:cubicBezTo>
                    <a:pt x="78" y="115"/>
                    <a:pt x="87" y="117"/>
                    <a:pt x="96" y="117"/>
                  </a:cubicBezTo>
                  <a:cubicBezTo>
                    <a:pt x="108" y="117"/>
                    <a:pt x="120" y="113"/>
                    <a:pt x="129" y="106"/>
                  </a:cubicBezTo>
                  <a:cubicBezTo>
                    <a:pt x="149" y="126"/>
                    <a:pt x="149" y="126"/>
                    <a:pt x="149" y="126"/>
                  </a:cubicBezTo>
                  <a:cubicBezTo>
                    <a:pt x="145" y="133"/>
                    <a:pt x="143" y="140"/>
                    <a:pt x="143" y="148"/>
                  </a:cubicBezTo>
                  <a:cubicBezTo>
                    <a:pt x="143" y="171"/>
                    <a:pt x="161" y="189"/>
                    <a:pt x="183" y="189"/>
                  </a:cubicBezTo>
                  <a:cubicBezTo>
                    <a:pt x="205" y="189"/>
                    <a:pt x="223" y="171"/>
                    <a:pt x="223" y="148"/>
                  </a:cubicBezTo>
                  <a:cubicBezTo>
                    <a:pt x="223" y="126"/>
                    <a:pt x="205" y="108"/>
                    <a:pt x="183" y="108"/>
                  </a:cubicBezTo>
                  <a:close/>
                  <a:moveTo>
                    <a:pt x="73" y="183"/>
                  </a:moveTo>
                  <a:cubicBezTo>
                    <a:pt x="73" y="201"/>
                    <a:pt x="58" y="216"/>
                    <a:pt x="41" y="216"/>
                  </a:cubicBezTo>
                  <a:cubicBezTo>
                    <a:pt x="23" y="216"/>
                    <a:pt x="8" y="201"/>
                    <a:pt x="8" y="183"/>
                  </a:cubicBezTo>
                  <a:cubicBezTo>
                    <a:pt x="8" y="166"/>
                    <a:pt x="23" y="151"/>
                    <a:pt x="41" y="151"/>
                  </a:cubicBezTo>
                  <a:cubicBezTo>
                    <a:pt x="58" y="151"/>
                    <a:pt x="73" y="166"/>
                    <a:pt x="73" y="183"/>
                  </a:cubicBezTo>
                  <a:close/>
                  <a:moveTo>
                    <a:pt x="45" y="59"/>
                  </a:moveTo>
                  <a:cubicBezTo>
                    <a:pt x="45" y="31"/>
                    <a:pt x="68" y="8"/>
                    <a:pt x="96" y="8"/>
                  </a:cubicBezTo>
                  <a:cubicBezTo>
                    <a:pt x="123" y="8"/>
                    <a:pt x="146" y="31"/>
                    <a:pt x="146" y="59"/>
                  </a:cubicBezTo>
                  <a:cubicBezTo>
                    <a:pt x="146" y="86"/>
                    <a:pt x="123" y="109"/>
                    <a:pt x="96" y="109"/>
                  </a:cubicBezTo>
                  <a:cubicBezTo>
                    <a:pt x="68" y="109"/>
                    <a:pt x="45" y="86"/>
                    <a:pt x="45" y="59"/>
                  </a:cubicBezTo>
                  <a:close/>
                  <a:moveTo>
                    <a:pt x="183" y="181"/>
                  </a:moveTo>
                  <a:cubicBezTo>
                    <a:pt x="165" y="181"/>
                    <a:pt x="151" y="166"/>
                    <a:pt x="151" y="148"/>
                  </a:cubicBezTo>
                  <a:cubicBezTo>
                    <a:pt x="151" y="130"/>
                    <a:pt x="165" y="116"/>
                    <a:pt x="183" y="116"/>
                  </a:cubicBezTo>
                  <a:cubicBezTo>
                    <a:pt x="201" y="116"/>
                    <a:pt x="215" y="130"/>
                    <a:pt x="215" y="148"/>
                  </a:cubicBezTo>
                  <a:cubicBezTo>
                    <a:pt x="215" y="166"/>
                    <a:pt x="201" y="181"/>
                    <a:pt x="183" y="18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63"/>
              <a:endParaRPr lang="en-US" dirty="0">
                <a:solidFill>
                  <a:srgbClr val="FFFFFF"/>
                </a:solidFill>
              </a:endParaRPr>
            </a:p>
          </p:txBody>
        </p:sp>
      </p:grpSp>
      <p:grpSp>
        <p:nvGrpSpPr>
          <p:cNvPr id="34" name="Orange Tile"/>
          <p:cNvGrpSpPr/>
          <p:nvPr userDrawn="1"/>
        </p:nvGrpSpPr>
        <p:grpSpPr>
          <a:xfrm>
            <a:off x="2514069" y="3185266"/>
            <a:ext cx="1325880" cy="1325880"/>
            <a:chOff x="2487267" y="3044261"/>
            <a:chExt cx="1325880" cy="1325880"/>
          </a:xfrm>
        </p:grpSpPr>
        <p:sp>
          <p:nvSpPr>
            <p:cNvPr id="35" name="Rectangle 34"/>
            <p:cNvSpPr/>
            <p:nvPr/>
          </p:nvSpPr>
          <p:spPr bwMode="auto">
            <a:xfrm>
              <a:off x="2487267" y="3044261"/>
              <a:ext cx="1325880" cy="1325880"/>
            </a:xfrm>
            <a:prstGeom prst="rect">
              <a:avLst/>
            </a:prstGeom>
            <a:solidFill>
              <a:schemeClr val="accent3"/>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rgbClr val="FFFFFF">
                    <a:lumMod val="20000"/>
                    <a:lumOff val="80000"/>
                    <a:alpha val="99000"/>
                  </a:srgbClr>
                </a:solidFill>
                <a:ea typeface="Segoe UI" pitchFamily="34" charset="0"/>
                <a:cs typeface="Segoe UI" pitchFamily="34" charset="0"/>
              </a:endParaRPr>
            </a:p>
          </p:txBody>
        </p:sp>
        <p:sp>
          <p:nvSpPr>
            <p:cNvPr id="36" name="Freeform 30"/>
            <p:cNvSpPr>
              <a:spLocks noEditPoints="1"/>
            </p:cNvSpPr>
            <p:nvPr/>
          </p:nvSpPr>
          <p:spPr bwMode="auto">
            <a:xfrm>
              <a:off x="2774763" y="3284926"/>
              <a:ext cx="750888" cy="844550"/>
            </a:xfrm>
            <a:custGeom>
              <a:avLst/>
              <a:gdLst>
                <a:gd name="T0" fmla="*/ 15 w 200"/>
                <a:gd name="T1" fmla="*/ 0 h 225"/>
                <a:gd name="T2" fmla="*/ 11 w 200"/>
                <a:gd name="T3" fmla="*/ 17 h 225"/>
                <a:gd name="T4" fmla="*/ 11 w 200"/>
                <a:gd name="T5" fmla="*/ 35 h 225"/>
                <a:gd name="T6" fmla="*/ 0 w 200"/>
                <a:gd name="T7" fmla="*/ 55 h 225"/>
                <a:gd name="T8" fmla="*/ 11 w 200"/>
                <a:gd name="T9" fmla="*/ 75 h 225"/>
                <a:gd name="T10" fmla="*/ 11 w 200"/>
                <a:gd name="T11" fmla="*/ 94 h 225"/>
                <a:gd name="T12" fmla="*/ 0 w 200"/>
                <a:gd name="T13" fmla="*/ 114 h 225"/>
                <a:gd name="T14" fmla="*/ 11 w 200"/>
                <a:gd name="T15" fmla="*/ 134 h 225"/>
                <a:gd name="T16" fmla="*/ 11 w 200"/>
                <a:gd name="T17" fmla="*/ 153 h 225"/>
                <a:gd name="T18" fmla="*/ 0 w 200"/>
                <a:gd name="T19" fmla="*/ 173 h 225"/>
                <a:gd name="T20" fmla="*/ 11 w 200"/>
                <a:gd name="T21" fmla="*/ 193 h 225"/>
                <a:gd name="T22" fmla="*/ 11 w 200"/>
                <a:gd name="T23" fmla="*/ 211 h 225"/>
                <a:gd name="T24" fmla="*/ 15 w 200"/>
                <a:gd name="T25" fmla="*/ 225 h 225"/>
                <a:gd name="T26" fmla="*/ 200 w 200"/>
                <a:gd name="T27" fmla="*/ 185 h 225"/>
                <a:gd name="T28" fmla="*/ 160 w 200"/>
                <a:gd name="T29" fmla="*/ 0 h 225"/>
                <a:gd name="T30" fmla="*/ 11 w 200"/>
                <a:gd name="T31" fmla="*/ 25 h 225"/>
                <a:gd name="T32" fmla="*/ 8 w 200"/>
                <a:gd name="T33" fmla="*/ 26 h 225"/>
                <a:gd name="T34" fmla="*/ 11 w 200"/>
                <a:gd name="T35" fmla="*/ 54 h 225"/>
                <a:gd name="T36" fmla="*/ 8 w 200"/>
                <a:gd name="T37" fmla="*/ 55 h 225"/>
                <a:gd name="T38" fmla="*/ 11 w 200"/>
                <a:gd name="T39" fmla="*/ 83 h 225"/>
                <a:gd name="T40" fmla="*/ 8 w 200"/>
                <a:gd name="T41" fmla="*/ 85 h 225"/>
                <a:gd name="T42" fmla="*/ 11 w 200"/>
                <a:gd name="T43" fmla="*/ 113 h 225"/>
                <a:gd name="T44" fmla="*/ 8 w 200"/>
                <a:gd name="T45" fmla="*/ 114 h 225"/>
                <a:gd name="T46" fmla="*/ 11 w 200"/>
                <a:gd name="T47" fmla="*/ 142 h 225"/>
                <a:gd name="T48" fmla="*/ 8 w 200"/>
                <a:gd name="T49" fmla="*/ 143 h 225"/>
                <a:gd name="T50" fmla="*/ 11 w 200"/>
                <a:gd name="T51" fmla="*/ 171 h 225"/>
                <a:gd name="T52" fmla="*/ 8 w 200"/>
                <a:gd name="T53" fmla="*/ 173 h 225"/>
                <a:gd name="T54" fmla="*/ 11 w 200"/>
                <a:gd name="T55" fmla="*/ 201 h 225"/>
                <a:gd name="T56" fmla="*/ 8 w 200"/>
                <a:gd name="T57" fmla="*/ 202 h 225"/>
                <a:gd name="T58" fmla="*/ 160 w 200"/>
                <a:gd name="T59" fmla="*/ 217 h 225"/>
                <a:gd name="T60" fmla="*/ 19 w 200"/>
                <a:gd name="T61" fmla="*/ 201 h 225"/>
                <a:gd name="T62" fmla="*/ 21 w 200"/>
                <a:gd name="T63" fmla="*/ 205 h 225"/>
                <a:gd name="T64" fmla="*/ 27 w 200"/>
                <a:gd name="T65" fmla="*/ 198 h 225"/>
                <a:gd name="T66" fmla="*/ 19 w 200"/>
                <a:gd name="T67" fmla="*/ 172 h 225"/>
                <a:gd name="T68" fmla="*/ 21 w 200"/>
                <a:gd name="T69" fmla="*/ 175 h 225"/>
                <a:gd name="T70" fmla="*/ 27 w 200"/>
                <a:gd name="T71" fmla="*/ 168 h 225"/>
                <a:gd name="T72" fmla="*/ 19 w 200"/>
                <a:gd name="T73" fmla="*/ 142 h 225"/>
                <a:gd name="T74" fmla="*/ 21 w 200"/>
                <a:gd name="T75" fmla="*/ 146 h 225"/>
                <a:gd name="T76" fmla="*/ 27 w 200"/>
                <a:gd name="T77" fmla="*/ 139 h 225"/>
                <a:gd name="T78" fmla="*/ 19 w 200"/>
                <a:gd name="T79" fmla="*/ 113 h 225"/>
                <a:gd name="T80" fmla="*/ 21 w 200"/>
                <a:gd name="T81" fmla="*/ 117 h 225"/>
                <a:gd name="T82" fmla="*/ 27 w 200"/>
                <a:gd name="T83" fmla="*/ 110 h 225"/>
                <a:gd name="T84" fmla="*/ 19 w 200"/>
                <a:gd name="T85" fmla="*/ 83 h 225"/>
                <a:gd name="T86" fmla="*/ 21 w 200"/>
                <a:gd name="T87" fmla="*/ 87 h 225"/>
                <a:gd name="T88" fmla="*/ 27 w 200"/>
                <a:gd name="T89" fmla="*/ 80 h 225"/>
                <a:gd name="T90" fmla="*/ 19 w 200"/>
                <a:gd name="T91" fmla="*/ 54 h 225"/>
                <a:gd name="T92" fmla="*/ 21 w 200"/>
                <a:gd name="T93" fmla="*/ 58 h 225"/>
                <a:gd name="T94" fmla="*/ 27 w 200"/>
                <a:gd name="T95" fmla="*/ 51 h 225"/>
                <a:gd name="T96" fmla="*/ 19 w 200"/>
                <a:gd name="T97" fmla="*/ 25 h 225"/>
                <a:gd name="T98" fmla="*/ 21 w 200"/>
                <a:gd name="T99" fmla="*/ 29 h 225"/>
                <a:gd name="T100" fmla="*/ 27 w 200"/>
                <a:gd name="T101" fmla="*/ 22 h 225"/>
                <a:gd name="T102" fmla="*/ 19 w 200"/>
                <a:gd name="T103" fmla="*/ 8 h 225"/>
                <a:gd name="T104" fmla="*/ 192 w 200"/>
                <a:gd name="T105" fmla="*/ 40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0" h="225">
                  <a:moveTo>
                    <a:pt x="160" y="0"/>
                  </a:moveTo>
                  <a:cubicBezTo>
                    <a:pt x="15" y="0"/>
                    <a:pt x="15" y="0"/>
                    <a:pt x="15" y="0"/>
                  </a:cubicBezTo>
                  <a:cubicBezTo>
                    <a:pt x="12" y="0"/>
                    <a:pt x="11" y="2"/>
                    <a:pt x="11" y="4"/>
                  </a:cubicBezTo>
                  <a:cubicBezTo>
                    <a:pt x="11" y="17"/>
                    <a:pt x="11" y="17"/>
                    <a:pt x="11" y="17"/>
                  </a:cubicBezTo>
                  <a:cubicBezTo>
                    <a:pt x="4" y="18"/>
                    <a:pt x="0" y="21"/>
                    <a:pt x="0" y="26"/>
                  </a:cubicBezTo>
                  <a:cubicBezTo>
                    <a:pt x="0" y="30"/>
                    <a:pt x="4" y="34"/>
                    <a:pt x="11" y="35"/>
                  </a:cubicBezTo>
                  <a:cubicBezTo>
                    <a:pt x="11" y="46"/>
                    <a:pt x="11" y="46"/>
                    <a:pt x="11" y="46"/>
                  </a:cubicBezTo>
                  <a:cubicBezTo>
                    <a:pt x="4" y="47"/>
                    <a:pt x="0" y="51"/>
                    <a:pt x="0" y="55"/>
                  </a:cubicBezTo>
                  <a:cubicBezTo>
                    <a:pt x="0" y="60"/>
                    <a:pt x="4" y="63"/>
                    <a:pt x="11" y="65"/>
                  </a:cubicBezTo>
                  <a:cubicBezTo>
                    <a:pt x="11" y="75"/>
                    <a:pt x="11" y="75"/>
                    <a:pt x="11" y="75"/>
                  </a:cubicBezTo>
                  <a:cubicBezTo>
                    <a:pt x="4" y="76"/>
                    <a:pt x="0" y="80"/>
                    <a:pt x="0" y="85"/>
                  </a:cubicBezTo>
                  <a:cubicBezTo>
                    <a:pt x="0" y="89"/>
                    <a:pt x="4" y="93"/>
                    <a:pt x="11" y="94"/>
                  </a:cubicBezTo>
                  <a:cubicBezTo>
                    <a:pt x="11" y="105"/>
                    <a:pt x="11" y="105"/>
                    <a:pt x="11" y="105"/>
                  </a:cubicBezTo>
                  <a:cubicBezTo>
                    <a:pt x="4" y="106"/>
                    <a:pt x="0" y="109"/>
                    <a:pt x="0" y="114"/>
                  </a:cubicBezTo>
                  <a:cubicBezTo>
                    <a:pt x="0" y="119"/>
                    <a:pt x="4" y="122"/>
                    <a:pt x="11" y="123"/>
                  </a:cubicBezTo>
                  <a:cubicBezTo>
                    <a:pt x="11" y="134"/>
                    <a:pt x="11" y="134"/>
                    <a:pt x="11" y="134"/>
                  </a:cubicBezTo>
                  <a:cubicBezTo>
                    <a:pt x="4" y="135"/>
                    <a:pt x="0" y="139"/>
                    <a:pt x="0" y="143"/>
                  </a:cubicBezTo>
                  <a:cubicBezTo>
                    <a:pt x="0" y="148"/>
                    <a:pt x="4" y="152"/>
                    <a:pt x="11" y="153"/>
                  </a:cubicBezTo>
                  <a:cubicBezTo>
                    <a:pt x="11" y="163"/>
                    <a:pt x="11" y="163"/>
                    <a:pt x="11" y="163"/>
                  </a:cubicBezTo>
                  <a:cubicBezTo>
                    <a:pt x="4" y="164"/>
                    <a:pt x="0" y="168"/>
                    <a:pt x="0" y="173"/>
                  </a:cubicBezTo>
                  <a:cubicBezTo>
                    <a:pt x="0" y="177"/>
                    <a:pt x="4" y="181"/>
                    <a:pt x="11" y="182"/>
                  </a:cubicBezTo>
                  <a:cubicBezTo>
                    <a:pt x="11" y="193"/>
                    <a:pt x="11" y="193"/>
                    <a:pt x="11" y="193"/>
                  </a:cubicBezTo>
                  <a:cubicBezTo>
                    <a:pt x="4" y="194"/>
                    <a:pt x="0" y="197"/>
                    <a:pt x="0" y="202"/>
                  </a:cubicBezTo>
                  <a:cubicBezTo>
                    <a:pt x="0" y="207"/>
                    <a:pt x="4" y="210"/>
                    <a:pt x="11" y="211"/>
                  </a:cubicBezTo>
                  <a:cubicBezTo>
                    <a:pt x="11" y="221"/>
                    <a:pt x="11" y="221"/>
                    <a:pt x="11" y="221"/>
                  </a:cubicBezTo>
                  <a:cubicBezTo>
                    <a:pt x="11" y="223"/>
                    <a:pt x="12" y="225"/>
                    <a:pt x="15" y="225"/>
                  </a:cubicBezTo>
                  <a:cubicBezTo>
                    <a:pt x="160" y="225"/>
                    <a:pt x="160" y="225"/>
                    <a:pt x="160" y="225"/>
                  </a:cubicBezTo>
                  <a:cubicBezTo>
                    <a:pt x="182" y="225"/>
                    <a:pt x="200" y="207"/>
                    <a:pt x="200" y="185"/>
                  </a:cubicBezTo>
                  <a:cubicBezTo>
                    <a:pt x="200" y="40"/>
                    <a:pt x="200" y="40"/>
                    <a:pt x="200" y="40"/>
                  </a:cubicBezTo>
                  <a:cubicBezTo>
                    <a:pt x="200" y="18"/>
                    <a:pt x="182" y="0"/>
                    <a:pt x="160" y="0"/>
                  </a:cubicBezTo>
                  <a:close/>
                  <a:moveTo>
                    <a:pt x="8" y="26"/>
                  </a:moveTo>
                  <a:cubicBezTo>
                    <a:pt x="9" y="26"/>
                    <a:pt x="9" y="25"/>
                    <a:pt x="11" y="25"/>
                  </a:cubicBezTo>
                  <a:cubicBezTo>
                    <a:pt x="11" y="27"/>
                    <a:pt x="11" y="27"/>
                    <a:pt x="11" y="27"/>
                  </a:cubicBezTo>
                  <a:cubicBezTo>
                    <a:pt x="9" y="27"/>
                    <a:pt x="9" y="26"/>
                    <a:pt x="8" y="26"/>
                  </a:cubicBezTo>
                  <a:close/>
                  <a:moveTo>
                    <a:pt x="8" y="55"/>
                  </a:moveTo>
                  <a:cubicBezTo>
                    <a:pt x="9" y="55"/>
                    <a:pt x="9" y="54"/>
                    <a:pt x="11" y="54"/>
                  </a:cubicBezTo>
                  <a:cubicBezTo>
                    <a:pt x="11" y="56"/>
                    <a:pt x="11" y="56"/>
                    <a:pt x="11" y="56"/>
                  </a:cubicBezTo>
                  <a:cubicBezTo>
                    <a:pt x="9" y="56"/>
                    <a:pt x="9" y="56"/>
                    <a:pt x="8" y="55"/>
                  </a:cubicBezTo>
                  <a:close/>
                  <a:moveTo>
                    <a:pt x="8" y="85"/>
                  </a:moveTo>
                  <a:cubicBezTo>
                    <a:pt x="9" y="84"/>
                    <a:pt x="9" y="84"/>
                    <a:pt x="11" y="83"/>
                  </a:cubicBezTo>
                  <a:cubicBezTo>
                    <a:pt x="11" y="86"/>
                    <a:pt x="11" y="86"/>
                    <a:pt x="11" y="86"/>
                  </a:cubicBezTo>
                  <a:cubicBezTo>
                    <a:pt x="9" y="85"/>
                    <a:pt x="9" y="85"/>
                    <a:pt x="8" y="85"/>
                  </a:cubicBezTo>
                  <a:close/>
                  <a:moveTo>
                    <a:pt x="8" y="114"/>
                  </a:moveTo>
                  <a:cubicBezTo>
                    <a:pt x="9" y="114"/>
                    <a:pt x="9" y="113"/>
                    <a:pt x="11" y="113"/>
                  </a:cubicBezTo>
                  <a:cubicBezTo>
                    <a:pt x="11" y="115"/>
                    <a:pt x="11" y="115"/>
                    <a:pt x="11" y="115"/>
                  </a:cubicBezTo>
                  <a:cubicBezTo>
                    <a:pt x="9" y="115"/>
                    <a:pt x="9" y="114"/>
                    <a:pt x="8" y="114"/>
                  </a:cubicBezTo>
                  <a:close/>
                  <a:moveTo>
                    <a:pt x="8" y="143"/>
                  </a:moveTo>
                  <a:cubicBezTo>
                    <a:pt x="9" y="143"/>
                    <a:pt x="9" y="142"/>
                    <a:pt x="11" y="142"/>
                  </a:cubicBezTo>
                  <a:cubicBezTo>
                    <a:pt x="11" y="144"/>
                    <a:pt x="11" y="144"/>
                    <a:pt x="11" y="144"/>
                  </a:cubicBezTo>
                  <a:cubicBezTo>
                    <a:pt x="9" y="144"/>
                    <a:pt x="9" y="144"/>
                    <a:pt x="8" y="143"/>
                  </a:cubicBezTo>
                  <a:close/>
                  <a:moveTo>
                    <a:pt x="8" y="173"/>
                  </a:moveTo>
                  <a:cubicBezTo>
                    <a:pt x="9" y="172"/>
                    <a:pt x="9" y="172"/>
                    <a:pt x="11" y="171"/>
                  </a:cubicBezTo>
                  <a:cubicBezTo>
                    <a:pt x="11" y="174"/>
                    <a:pt x="11" y="174"/>
                    <a:pt x="11" y="174"/>
                  </a:cubicBezTo>
                  <a:cubicBezTo>
                    <a:pt x="9" y="173"/>
                    <a:pt x="9" y="173"/>
                    <a:pt x="8" y="173"/>
                  </a:cubicBezTo>
                  <a:close/>
                  <a:moveTo>
                    <a:pt x="8" y="202"/>
                  </a:moveTo>
                  <a:cubicBezTo>
                    <a:pt x="9" y="202"/>
                    <a:pt x="9" y="201"/>
                    <a:pt x="11" y="201"/>
                  </a:cubicBezTo>
                  <a:cubicBezTo>
                    <a:pt x="11" y="203"/>
                    <a:pt x="11" y="203"/>
                    <a:pt x="11" y="203"/>
                  </a:cubicBezTo>
                  <a:cubicBezTo>
                    <a:pt x="9" y="203"/>
                    <a:pt x="9" y="202"/>
                    <a:pt x="8" y="202"/>
                  </a:cubicBezTo>
                  <a:close/>
                  <a:moveTo>
                    <a:pt x="192" y="185"/>
                  </a:moveTo>
                  <a:cubicBezTo>
                    <a:pt x="192" y="202"/>
                    <a:pt x="177" y="217"/>
                    <a:pt x="160" y="217"/>
                  </a:cubicBezTo>
                  <a:cubicBezTo>
                    <a:pt x="19" y="217"/>
                    <a:pt x="19" y="217"/>
                    <a:pt x="19" y="217"/>
                  </a:cubicBezTo>
                  <a:cubicBezTo>
                    <a:pt x="19" y="201"/>
                    <a:pt x="19" y="201"/>
                    <a:pt x="19" y="201"/>
                  </a:cubicBezTo>
                  <a:cubicBezTo>
                    <a:pt x="20" y="201"/>
                    <a:pt x="20" y="202"/>
                    <a:pt x="21" y="202"/>
                  </a:cubicBezTo>
                  <a:cubicBezTo>
                    <a:pt x="21" y="203"/>
                    <a:pt x="22" y="203"/>
                    <a:pt x="21" y="205"/>
                  </a:cubicBezTo>
                  <a:cubicBezTo>
                    <a:pt x="29" y="207"/>
                    <a:pt x="29" y="207"/>
                    <a:pt x="29" y="207"/>
                  </a:cubicBezTo>
                  <a:cubicBezTo>
                    <a:pt x="30" y="203"/>
                    <a:pt x="29" y="200"/>
                    <a:pt x="27" y="198"/>
                  </a:cubicBezTo>
                  <a:cubicBezTo>
                    <a:pt x="26" y="195"/>
                    <a:pt x="22" y="193"/>
                    <a:pt x="19" y="193"/>
                  </a:cubicBezTo>
                  <a:cubicBezTo>
                    <a:pt x="19" y="172"/>
                    <a:pt x="19" y="172"/>
                    <a:pt x="19" y="172"/>
                  </a:cubicBezTo>
                  <a:cubicBezTo>
                    <a:pt x="20" y="172"/>
                    <a:pt x="20" y="172"/>
                    <a:pt x="21" y="173"/>
                  </a:cubicBezTo>
                  <a:cubicBezTo>
                    <a:pt x="21" y="173"/>
                    <a:pt x="22" y="174"/>
                    <a:pt x="21" y="175"/>
                  </a:cubicBezTo>
                  <a:cubicBezTo>
                    <a:pt x="29" y="178"/>
                    <a:pt x="29" y="178"/>
                    <a:pt x="29" y="178"/>
                  </a:cubicBezTo>
                  <a:cubicBezTo>
                    <a:pt x="30" y="173"/>
                    <a:pt x="29" y="170"/>
                    <a:pt x="27" y="168"/>
                  </a:cubicBezTo>
                  <a:cubicBezTo>
                    <a:pt x="26" y="166"/>
                    <a:pt x="22" y="164"/>
                    <a:pt x="19" y="163"/>
                  </a:cubicBezTo>
                  <a:cubicBezTo>
                    <a:pt x="19" y="142"/>
                    <a:pt x="19" y="142"/>
                    <a:pt x="19" y="142"/>
                  </a:cubicBezTo>
                  <a:cubicBezTo>
                    <a:pt x="20" y="143"/>
                    <a:pt x="20" y="143"/>
                    <a:pt x="21" y="144"/>
                  </a:cubicBezTo>
                  <a:cubicBezTo>
                    <a:pt x="21" y="144"/>
                    <a:pt x="22" y="145"/>
                    <a:pt x="21" y="146"/>
                  </a:cubicBezTo>
                  <a:cubicBezTo>
                    <a:pt x="29" y="148"/>
                    <a:pt x="29" y="148"/>
                    <a:pt x="29" y="148"/>
                  </a:cubicBezTo>
                  <a:cubicBezTo>
                    <a:pt x="30" y="144"/>
                    <a:pt x="29" y="141"/>
                    <a:pt x="27" y="139"/>
                  </a:cubicBezTo>
                  <a:cubicBezTo>
                    <a:pt x="26" y="136"/>
                    <a:pt x="22" y="135"/>
                    <a:pt x="19" y="134"/>
                  </a:cubicBezTo>
                  <a:cubicBezTo>
                    <a:pt x="19" y="113"/>
                    <a:pt x="19" y="113"/>
                    <a:pt x="19" y="113"/>
                  </a:cubicBezTo>
                  <a:cubicBezTo>
                    <a:pt x="20" y="113"/>
                    <a:pt x="20" y="114"/>
                    <a:pt x="21" y="114"/>
                  </a:cubicBezTo>
                  <a:cubicBezTo>
                    <a:pt x="21" y="115"/>
                    <a:pt x="22" y="115"/>
                    <a:pt x="21" y="117"/>
                  </a:cubicBezTo>
                  <a:cubicBezTo>
                    <a:pt x="29" y="119"/>
                    <a:pt x="29" y="119"/>
                    <a:pt x="29" y="119"/>
                  </a:cubicBezTo>
                  <a:cubicBezTo>
                    <a:pt x="30" y="115"/>
                    <a:pt x="29" y="111"/>
                    <a:pt x="27" y="110"/>
                  </a:cubicBezTo>
                  <a:cubicBezTo>
                    <a:pt x="26" y="107"/>
                    <a:pt x="22" y="105"/>
                    <a:pt x="19" y="105"/>
                  </a:cubicBezTo>
                  <a:cubicBezTo>
                    <a:pt x="19" y="83"/>
                    <a:pt x="19" y="83"/>
                    <a:pt x="19" y="83"/>
                  </a:cubicBezTo>
                  <a:cubicBezTo>
                    <a:pt x="20" y="84"/>
                    <a:pt x="20" y="84"/>
                    <a:pt x="21" y="85"/>
                  </a:cubicBezTo>
                  <a:cubicBezTo>
                    <a:pt x="21" y="85"/>
                    <a:pt x="22" y="86"/>
                    <a:pt x="21" y="87"/>
                  </a:cubicBezTo>
                  <a:cubicBezTo>
                    <a:pt x="29" y="90"/>
                    <a:pt x="29" y="90"/>
                    <a:pt x="29" y="90"/>
                  </a:cubicBezTo>
                  <a:cubicBezTo>
                    <a:pt x="30" y="85"/>
                    <a:pt x="29" y="82"/>
                    <a:pt x="27" y="80"/>
                  </a:cubicBezTo>
                  <a:cubicBezTo>
                    <a:pt x="26" y="78"/>
                    <a:pt x="22" y="76"/>
                    <a:pt x="19" y="75"/>
                  </a:cubicBezTo>
                  <a:cubicBezTo>
                    <a:pt x="19" y="54"/>
                    <a:pt x="19" y="54"/>
                    <a:pt x="19" y="54"/>
                  </a:cubicBezTo>
                  <a:cubicBezTo>
                    <a:pt x="20" y="54"/>
                    <a:pt x="20" y="55"/>
                    <a:pt x="21" y="56"/>
                  </a:cubicBezTo>
                  <a:cubicBezTo>
                    <a:pt x="21" y="56"/>
                    <a:pt x="22" y="56"/>
                    <a:pt x="21" y="58"/>
                  </a:cubicBezTo>
                  <a:cubicBezTo>
                    <a:pt x="29" y="60"/>
                    <a:pt x="29" y="60"/>
                    <a:pt x="29" y="60"/>
                  </a:cubicBezTo>
                  <a:cubicBezTo>
                    <a:pt x="30" y="56"/>
                    <a:pt x="29" y="53"/>
                    <a:pt x="27" y="51"/>
                  </a:cubicBezTo>
                  <a:cubicBezTo>
                    <a:pt x="26" y="48"/>
                    <a:pt x="22" y="47"/>
                    <a:pt x="19" y="46"/>
                  </a:cubicBezTo>
                  <a:cubicBezTo>
                    <a:pt x="19" y="25"/>
                    <a:pt x="19" y="25"/>
                    <a:pt x="19" y="25"/>
                  </a:cubicBezTo>
                  <a:cubicBezTo>
                    <a:pt x="20" y="25"/>
                    <a:pt x="20" y="26"/>
                    <a:pt x="21" y="26"/>
                  </a:cubicBezTo>
                  <a:cubicBezTo>
                    <a:pt x="21" y="26"/>
                    <a:pt x="22" y="27"/>
                    <a:pt x="21" y="29"/>
                  </a:cubicBezTo>
                  <a:cubicBezTo>
                    <a:pt x="29" y="31"/>
                    <a:pt x="29" y="31"/>
                    <a:pt x="29" y="31"/>
                  </a:cubicBezTo>
                  <a:cubicBezTo>
                    <a:pt x="30" y="27"/>
                    <a:pt x="29" y="23"/>
                    <a:pt x="27" y="22"/>
                  </a:cubicBezTo>
                  <a:cubicBezTo>
                    <a:pt x="26" y="19"/>
                    <a:pt x="22" y="17"/>
                    <a:pt x="19" y="16"/>
                  </a:cubicBezTo>
                  <a:cubicBezTo>
                    <a:pt x="19" y="8"/>
                    <a:pt x="19" y="8"/>
                    <a:pt x="19" y="8"/>
                  </a:cubicBezTo>
                  <a:cubicBezTo>
                    <a:pt x="160" y="8"/>
                    <a:pt x="160" y="8"/>
                    <a:pt x="160" y="8"/>
                  </a:cubicBezTo>
                  <a:cubicBezTo>
                    <a:pt x="177" y="8"/>
                    <a:pt x="192" y="22"/>
                    <a:pt x="192" y="40"/>
                  </a:cubicBezTo>
                  <a:lnTo>
                    <a:pt x="192" y="18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63"/>
              <a:endParaRPr lang="en-US" dirty="0">
                <a:solidFill>
                  <a:srgbClr val="FFFFFF"/>
                </a:solidFill>
              </a:endParaRPr>
            </a:p>
          </p:txBody>
        </p:sp>
      </p:grpSp>
      <p:grpSp>
        <p:nvGrpSpPr>
          <p:cNvPr id="37" name="Teal Tile"/>
          <p:cNvGrpSpPr/>
          <p:nvPr userDrawn="1"/>
        </p:nvGrpSpPr>
        <p:grpSpPr>
          <a:xfrm>
            <a:off x="1016507" y="4682828"/>
            <a:ext cx="1325880" cy="1325880"/>
            <a:chOff x="1020317" y="4686638"/>
            <a:chExt cx="1325880" cy="1325880"/>
          </a:xfrm>
        </p:grpSpPr>
        <p:sp>
          <p:nvSpPr>
            <p:cNvPr id="38" name="Rectangle 37"/>
            <p:cNvSpPr/>
            <p:nvPr/>
          </p:nvSpPr>
          <p:spPr bwMode="auto">
            <a:xfrm>
              <a:off x="1020317" y="4686638"/>
              <a:ext cx="1325880" cy="1325880"/>
            </a:xfrm>
            <a:prstGeom prst="rect">
              <a:avLst/>
            </a:prstGeom>
            <a:solidFill>
              <a:schemeClr val="accent4"/>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rgbClr val="FFFFFF">
                    <a:lumMod val="20000"/>
                    <a:lumOff val="80000"/>
                    <a:alpha val="99000"/>
                  </a:srgbClr>
                </a:solidFill>
                <a:ea typeface="Segoe UI" pitchFamily="34" charset="0"/>
                <a:cs typeface="Segoe UI" pitchFamily="34" charset="0"/>
              </a:endParaRPr>
            </a:p>
          </p:txBody>
        </p:sp>
        <p:sp>
          <p:nvSpPr>
            <p:cNvPr id="39" name="Freeform 13"/>
            <p:cNvSpPr>
              <a:spLocks noEditPoints="1"/>
            </p:cNvSpPr>
            <p:nvPr/>
          </p:nvSpPr>
          <p:spPr bwMode="auto">
            <a:xfrm>
              <a:off x="1455948" y="4930478"/>
              <a:ext cx="454618" cy="838200"/>
            </a:xfrm>
            <a:custGeom>
              <a:avLst/>
              <a:gdLst>
                <a:gd name="T0" fmla="*/ 2 w 122"/>
                <a:gd name="T1" fmla="*/ 65 h 225"/>
                <a:gd name="T2" fmla="*/ 14 w 122"/>
                <a:gd name="T3" fmla="*/ 77 h 225"/>
                <a:gd name="T4" fmla="*/ 17 w 122"/>
                <a:gd name="T5" fmla="*/ 76 h 225"/>
                <a:gd name="T6" fmla="*/ 119 w 122"/>
                <a:gd name="T7" fmla="*/ 42 h 225"/>
                <a:gd name="T8" fmla="*/ 119 w 122"/>
                <a:gd name="T9" fmla="*/ 30 h 225"/>
                <a:gd name="T10" fmla="*/ 105 w 122"/>
                <a:gd name="T11" fmla="*/ 23 h 225"/>
                <a:gd name="T12" fmla="*/ 3 w 122"/>
                <a:gd name="T13" fmla="*/ 57 h 225"/>
                <a:gd name="T14" fmla="*/ 108 w 122"/>
                <a:gd name="T15" fmla="*/ 28 h 225"/>
                <a:gd name="T16" fmla="*/ 114 w 122"/>
                <a:gd name="T17" fmla="*/ 35 h 225"/>
                <a:gd name="T18" fmla="*/ 111 w 122"/>
                <a:gd name="T19" fmla="*/ 42 h 225"/>
                <a:gd name="T20" fmla="*/ 14 w 122"/>
                <a:gd name="T21" fmla="*/ 71 h 225"/>
                <a:gd name="T22" fmla="*/ 9 w 122"/>
                <a:gd name="T23" fmla="*/ 67 h 225"/>
                <a:gd name="T24" fmla="*/ 8 w 122"/>
                <a:gd name="T25" fmla="*/ 59 h 225"/>
                <a:gd name="T26" fmla="*/ 106 w 122"/>
                <a:gd name="T27" fmla="*/ 28 h 225"/>
                <a:gd name="T28" fmla="*/ 14 w 122"/>
                <a:gd name="T29" fmla="*/ 43 h 225"/>
                <a:gd name="T30" fmla="*/ 66 w 122"/>
                <a:gd name="T31" fmla="*/ 28 h 225"/>
                <a:gd name="T32" fmla="*/ 73 w 122"/>
                <a:gd name="T33" fmla="*/ 10 h 225"/>
                <a:gd name="T34" fmla="*/ 9 w 122"/>
                <a:gd name="T35" fmla="*/ 17 h 225"/>
                <a:gd name="T36" fmla="*/ 3 w 122"/>
                <a:gd name="T37" fmla="*/ 35 h 225"/>
                <a:gd name="T38" fmla="*/ 61 w 122"/>
                <a:gd name="T39" fmla="*/ 8 h 225"/>
                <a:gd name="T40" fmla="*/ 67 w 122"/>
                <a:gd name="T41" fmla="*/ 12 h 225"/>
                <a:gd name="T42" fmla="*/ 65 w 122"/>
                <a:gd name="T43" fmla="*/ 22 h 225"/>
                <a:gd name="T44" fmla="*/ 14 w 122"/>
                <a:gd name="T45" fmla="*/ 37 h 225"/>
                <a:gd name="T46" fmla="*/ 8 w 122"/>
                <a:gd name="T47" fmla="*/ 30 h 225"/>
                <a:gd name="T48" fmla="*/ 120 w 122"/>
                <a:gd name="T49" fmla="*/ 101 h 225"/>
                <a:gd name="T50" fmla="*/ 105 w 122"/>
                <a:gd name="T51" fmla="*/ 90 h 225"/>
                <a:gd name="T52" fmla="*/ 72 w 122"/>
                <a:gd name="T53" fmla="*/ 110 h 225"/>
                <a:gd name="T54" fmla="*/ 55 w 122"/>
                <a:gd name="T55" fmla="*/ 138 h 225"/>
                <a:gd name="T56" fmla="*/ 53 w 122"/>
                <a:gd name="T57" fmla="*/ 99 h 225"/>
                <a:gd name="T58" fmla="*/ 119 w 122"/>
                <a:gd name="T59" fmla="*/ 76 h 225"/>
                <a:gd name="T60" fmla="*/ 119 w 122"/>
                <a:gd name="T61" fmla="*/ 64 h 225"/>
                <a:gd name="T62" fmla="*/ 9 w 122"/>
                <a:gd name="T63" fmla="*/ 85 h 225"/>
                <a:gd name="T64" fmla="*/ 1 w 122"/>
                <a:gd name="T65" fmla="*/ 97 h 225"/>
                <a:gd name="T66" fmla="*/ 3 w 122"/>
                <a:gd name="T67" fmla="*/ 102 h 225"/>
                <a:gd name="T68" fmla="*/ 11 w 122"/>
                <a:gd name="T69" fmla="*/ 110 h 225"/>
                <a:gd name="T70" fmla="*/ 28 w 122"/>
                <a:gd name="T71" fmla="*/ 121 h 225"/>
                <a:gd name="T72" fmla="*/ 17 w 122"/>
                <a:gd name="T73" fmla="*/ 138 h 225"/>
                <a:gd name="T74" fmla="*/ 40 w 122"/>
                <a:gd name="T75" fmla="*/ 209 h 225"/>
                <a:gd name="T76" fmla="*/ 53 w 122"/>
                <a:gd name="T77" fmla="*/ 225 h 225"/>
                <a:gd name="T78" fmla="*/ 87 w 122"/>
                <a:gd name="T79" fmla="*/ 214 h 225"/>
                <a:gd name="T80" fmla="*/ 110 w 122"/>
                <a:gd name="T81" fmla="*/ 187 h 225"/>
                <a:gd name="T82" fmla="*/ 99 w 122"/>
                <a:gd name="T83" fmla="*/ 138 h 225"/>
                <a:gd name="T84" fmla="*/ 104 w 122"/>
                <a:gd name="T85" fmla="*/ 117 h 225"/>
                <a:gd name="T86" fmla="*/ 120 w 122"/>
                <a:gd name="T87" fmla="*/ 101 h 225"/>
                <a:gd name="T88" fmla="*/ 47 w 122"/>
                <a:gd name="T89" fmla="*/ 101 h 225"/>
                <a:gd name="T90" fmla="*/ 49 w 122"/>
                <a:gd name="T91" fmla="*/ 138 h 225"/>
                <a:gd name="T92" fmla="*/ 35 w 122"/>
                <a:gd name="T93" fmla="*/ 121 h 225"/>
                <a:gd name="T94" fmla="*/ 24 w 122"/>
                <a:gd name="T95" fmla="*/ 108 h 225"/>
                <a:gd name="T96" fmla="*/ 12 w 122"/>
                <a:gd name="T97" fmla="*/ 104 h 225"/>
                <a:gd name="T98" fmla="*/ 8 w 122"/>
                <a:gd name="T99" fmla="*/ 97 h 225"/>
                <a:gd name="T100" fmla="*/ 8 w 122"/>
                <a:gd name="T101" fmla="*/ 93 h 225"/>
                <a:gd name="T102" fmla="*/ 12 w 122"/>
                <a:gd name="T103" fmla="*/ 90 h 225"/>
                <a:gd name="T104" fmla="*/ 24 w 122"/>
                <a:gd name="T105" fmla="*/ 86 h 225"/>
                <a:gd name="T106" fmla="*/ 108 w 122"/>
                <a:gd name="T107" fmla="*/ 62 h 225"/>
                <a:gd name="T108" fmla="*/ 114 w 122"/>
                <a:gd name="T109" fmla="*/ 69 h 225"/>
                <a:gd name="T110" fmla="*/ 111 w 122"/>
                <a:gd name="T111" fmla="*/ 76 h 225"/>
                <a:gd name="T112" fmla="*/ 43 w 122"/>
                <a:gd name="T113" fmla="*/ 98 h 225"/>
                <a:gd name="T114" fmla="*/ 103 w 122"/>
                <a:gd name="T115" fmla="*/ 111 h 225"/>
                <a:gd name="T116" fmla="*/ 92 w 122"/>
                <a:gd name="T117" fmla="*/ 138 h 225"/>
                <a:gd name="T118" fmla="*/ 78 w 122"/>
                <a:gd name="T119" fmla="*/ 110 h 225"/>
                <a:gd name="T120" fmla="*/ 106 w 122"/>
                <a:gd name="T121" fmla="*/ 96 h 225"/>
                <a:gd name="T122" fmla="*/ 114 w 122"/>
                <a:gd name="T123" fmla="*/ 103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 h="225">
                  <a:moveTo>
                    <a:pt x="3" y="57"/>
                  </a:moveTo>
                  <a:cubicBezTo>
                    <a:pt x="1" y="59"/>
                    <a:pt x="1" y="62"/>
                    <a:pt x="2" y="65"/>
                  </a:cubicBezTo>
                  <a:cubicBezTo>
                    <a:pt x="3" y="69"/>
                    <a:pt x="3" y="69"/>
                    <a:pt x="3" y="69"/>
                  </a:cubicBezTo>
                  <a:cubicBezTo>
                    <a:pt x="4" y="74"/>
                    <a:pt x="9" y="77"/>
                    <a:pt x="14" y="77"/>
                  </a:cubicBezTo>
                  <a:cubicBezTo>
                    <a:pt x="14" y="77"/>
                    <a:pt x="14" y="77"/>
                    <a:pt x="14" y="77"/>
                  </a:cubicBezTo>
                  <a:cubicBezTo>
                    <a:pt x="15" y="77"/>
                    <a:pt x="16" y="77"/>
                    <a:pt x="17" y="76"/>
                  </a:cubicBezTo>
                  <a:cubicBezTo>
                    <a:pt x="112" y="48"/>
                    <a:pt x="112" y="48"/>
                    <a:pt x="112" y="48"/>
                  </a:cubicBezTo>
                  <a:cubicBezTo>
                    <a:pt x="115" y="47"/>
                    <a:pt x="118" y="45"/>
                    <a:pt x="119" y="42"/>
                  </a:cubicBezTo>
                  <a:cubicBezTo>
                    <a:pt x="120" y="40"/>
                    <a:pt x="121" y="37"/>
                    <a:pt x="120" y="34"/>
                  </a:cubicBezTo>
                  <a:cubicBezTo>
                    <a:pt x="119" y="30"/>
                    <a:pt x="119" y="30"/>
                    <a:pt x="119" y="30"/>
                  </a:cubicBezTo>
                  <a:cubicBezTo>
                    <a:pt x="117" y="25"/>
                    <a:pt x="113" y="22"/>
                    <a:pt x="108" y="22"/>
                  </a:cubicBezTo>
                  <a:cubicBezTo>
                    <a:pt x="107" y="22"/>
                    <a:pt x="106" y="22"/>
                    <a:pt x="105" y="23"/>
                  </a:cubicBezTo>
                  <a:cubicBezTo>
                    <a:pt x="9" y="51"/>
                    <a:pt x="9" y="51"/>
                    <a:pt x="9" y="51"/>
                  </a:cubicBezTo>
                  <a:cubicBezTo>
                    <a:pt x="6" y="52"/>
                    <a:pt x="4" y="54"/>
                    <a:pt x="3" y="57"/>
                  </a:cubicBezTo>
                  <a:close/>
                  <a:moveTo>
                    <a:pt x="106" y="28"/>
                  </a:moveTo>
                  <a:cubicBezTo>
                    <a:pt x="107" y="28"/>
                    <a:pt x="107" y="28"/>
                    <a:pt x="108" y="28"/>
                  </a:cubicBezTo>
                  <a:cubicBezTo>
                    <a:pt x="110" y="28"/>
                    <a:pt x="112" y="30"/>
                    <a:pt x="113" y="32"/>
                  </a:cubicBezTo>
                  <a:cubicBezTo>
                    <a:pt x="114" y="35"/>
                    <a:pt x="114" y="35"/>
                    <a:pt x="114" y="35"/>
                  </a:cubicBezTo>
                  <a:cubicBezTo>
                    <a:pt x="115" y="37"/>
                    <a:pt x="114" y="38"/>
                    <a:pt x="114" y="40"/>
                  </a:cubicBezTo>
                  <a:cubicBezTo>
                    <a:pt x="113" y="41"/>
                    <a:pt x="112" y="42"/>
                    <a:pt x="111" y="42"/>
                  </a:cubicBezTo>
                  <a:cubicBezTo>
                    <a:pt x="15" y="71"/>
                    <a:pt x="15" y="71"/>
                    <a:pt x="15" y="71"/>
                  </a:cubicBezTo>
                  <a:cubicBezTo>
                    <a:pt x="15" y="71"/>
                    <a:pt x="14" y="71"/>
                    <a:pt x="14" y="71"/>
                  </a:cubicBezTo>
                  <a:cubicBezTo>
                    <a:pt x="14" y="71"/>
                    <a:pt x="14" y="71"/>
                    <a:pt x="14" y="71"/>
                  </a:cubicBezTo>
                  <a:cubicBezTo>
                    <a:pt x="11" y="71"/>
                    <a:pt x="9" y="69"/>
                    <a:pt x="9" y="67"/>
                  </a:cubicBezTo>
                  <a:cubicBezTo>
                    <a:pt x="8" y="63"/>
                    <a:pt x="8" y="63"/>
                    <a:pt x="8" y="63"/>
                  </a:cubicBezTo>
                  <a:cubicBezTo>
                    <a:pt x="7" y="62"/>
                    <a:pt x="7" y="61"/>
                    <a:pt x="8" y="59"/>
                  </a:cubicBezTo>
                  <a:cubicBezTo>
                    <a:pt x="9" y="58"/>
                    <a:pt x="10" y="57"/>
                    <a:pt x="11" y="57"/>
                  </a:cubicBezTo>
                  <a:lnTo>
                    <a:pt x="106" y="28"/>
                  </a:lnTo>
                  <a:close/>
                  <a:moveTo>
                    <a:pt x="3" y="35"/>
                  </a:moveTo>
                  <a:cubicBezTo>
                    <a:pt x="4" y="40"/>
                    <a:pt x="9" y="43"/>
                    <a:pt x="14" y="43"/>
                  </a:cubicBezTo>
                  <a:cubicBezTo>
                    <a:pt x="15" y="43"/>
                    <a:pt x="16" y="43"/>
                    <a:pt x="17" y="43"/>
                  </a:cubicBezTo>
                  <a:cubicBezTo>
                    <a:pt x="66" y="28"/>
                    <a:pt x="66" y="28"/>
                    <a:pt x="66" y="28"/>
                  </a:cubicBezTo>
                  <a:cubicBezTo>
                    <a:pt x="72" y="26"/>
                    <a:pt x="76" y="19"/>
                    <a:pt x="74" y="13"/>
                  </a:cubicBezTo>
                  <a:cubicBezTo>
                    <a:pt x="73" y="10"/>
                    <a:pt x="73" y="10"/>
                    <a:pt x="73" y="10"/>
                  </a:cubicBezTo>
                  <a:cubicBezTo>
                    <a:pt x="71" y="4"/>
                    <a:pt x="65" y="0"/>
                    <a:pt x="59" y="2"/>
                  </a:cubicBezTo>
                  <a:cubicBezTo>
                    <a:pt x="9" y="17"/>
                    <a:pt x="9" y="17"/>
                    <a:pt x="9" y="17"/>
                  </a:cubicBezTo>
                  <a:cubicBezTo>
                    <a:pt x="3" y="19"/>
                    <a:pt x="0" y="25"/>
                    <a:pt x="2" y="31"/>
                  </a:cubicBezTo>
                  <a:lnTo>
                    <a:pt x="3" y="35"/>
                  </a:lnTo>
                  <a:close/>
                  <a:moveTo>
                    <a:pt x="11" y="23"/>
                  </a:moveTo>
                  <a:cubicBezTo>
                    <a:pt x="61" y="8"/>
                    <a:pt x="61" y="8"/>
                    <a:pt x="61" y="8"/>
                  </a:cubicBezTo>
                  <a:cubicBezTo>
                    <a:pt x="61" y="8"/>
                    <a:pt x="62" y="8"/>
                    <a:pt x="62" y="8"/>
                  </a:cubicBezTo>
                  <a:cubicBezTo>
                    <a:pt x="64" y="8"/>
                    <a:pt x="67" y="9"/>
                    <a:pt x="67" y="12"/>
                  </a:cubicBezTo>
                  <a:cubicBezTo>
                    <a:pt x="68" y="15"/>
                    <a:pt x="68" y="15"/>
                    <a:pt x="68" y="15"/>
                  </a:cubicBezTo>
                  <a:cubicBezTo>
                    <a:pt x="69" y="18"/>
                    <a:pt x="68" y="21"/>
                    <a:pt x="65" y="22"/>
                  </a:cubicBezTo>
                  <a:cubicBezTo>
                    <a:pt x="15" y="37"/>
                    <a:pt x="15" y="37"/>
                    <a:pt x="15" y="37"/>
                  </a:cubicBezTo>
                  <a:cubicBezTo>
                    <a:pt x="15" y="37"/>
                    <a:pt x="14" y="37"/>
                    <a:pt x="14" y="37"/>
                  </a:cubicBezTo>
                  <a:cubicBezTo>
                    <a:pt x="11" y="37"/>
                    <a:pt x="9" y="36"/>
                    <a:pt x="9" y="33"/>
                  </a:cubicBezTo>
                  <a:cubicBezTo>
                    <a:pt x="8" y="30"/>
                    <a:pt x="8" y="30"/>
                    <a:pt x="8" y="30"/>
                  </a:cubicBezTo>
                  <a:cubicBezTo>
                    <a:pt x="7" y="27"/>
                    <a:pt x="8" y="24"/>
                    <a:pt x="11" y="23"/>
                  </a:cubicBezTo>
                  <a:close/>
                  <a:moveTo>
                    <a:pt x="120" y="101"/>
                  </a:moveTo>
                  <a:cubicBezTo>
                    <a:pt x="119" y="97"/>
                    <a:pt x="119" y="97"/>
                    <a:pt x="119" y="97"/>
                  </a:cubicBezTo>
                  <a:cubicBezTo>
                    <a:pt x="117" y="92"/>
                    <a:pt x="110" y="88"/>
                    <a:pt x="105" y="90"/>
                  </a:cubicBezTo>
                  <a:cubicBezTo>
                    <a:pt x="82" y="96"/>
                    <a:pt x="82" y="96"/>
                    <a:pt x="82" y="96"/>
                  </a:cubicBezTo>
                  <a:cubicBezTo>
                    <a:pt x="76" y="98"/>
                    <a:pt x="72" y="104"/>
                    <a:pt x="72" y="110"/>
                  </a:cubicBezTo>
                  <a:cubicBezTo>
                    <a:pt x="72" y="138"/>
                    <a:pt x="72" y="138"/>
                    <a:pt x="72" y="138"/>
                  </a:cubicBezTo>
                  <a:cubicBezTo>
                    <a:pt x="55" y="138"/>
                    <a:pt x="55" y="138"/>
                    <a:pt x="55" y="138"/>
                  </a:cubicBezTo>
                  <a:cubicBezTo>
                    <a:pt x="55" y="106"/>
                    <a:pt x="55" y="106"/>
                    <a:pt x="55" y="106"/>
                  </a:cubicBezTo>
                  <a:cubicBezTo>
                    <a:pt x="55" y="104"/>
                    <a:pt x="54" y="101"/>
                    <a:pt x="53" y="99"/>
                  </a:cubicBezTo>
                  <a:cubicBezTo>
                    <a:pt x="112" y="82"/>
                    <a:pt x="112" y="82"/>
                    <a:pt x="112" y="82"/>
                  </a:cubicBezTo>
                  <a:cubicBezTo>
                    <a:pt x="115" y="81"/>
                    <a:pt x="118" y="79"/>
                    <a:pt x="119" y="76"/>
                  </a:cubicBezTo>
                  <a:cubicBezTo>
                    <a:pt x="120" y="73"/>
                    <a:pt x="121" y="70"/>
                    <a:pt x="120" y="67"/>
                  </a:cubicBezTo>
                  <a:cubicBezTo>
                    <a:pt x="119" y="64"/>
                    <a:pt x="119" y="64"/>
                    <a:pt x="119" y="64"/>
                  </a:cubicBezTo>
                  <a:cubicBezTo>
                    <a:pt x="117" y="58"/>
                    <a:pt x="110" y="54"/>
                    <a:pt x="105" y="56"/>
                  </a:cubicBezTo>
                  <a:cubicBezTo>
                    <a:pt x="9" y="85"/>
                    <a:pt x="9" y="85"/>
                    <a:pt x="9" y="85"/>
                  </a:cubicBezTo>
                  <a:cubicBezTo>
                    <a:pt x="6" y="86"/>
                    <a:pt x="4" y="88"/>
                    <a:pt x="3" y="90"/>
                  </a:cubicBezTo>
                  <a:cubicBezTo>
                    <a:pt x="1" y="92"/>
                    <a:pt x="1" y="95"/>
                    <a:pt x="1" y="97"/>
                  </a:cubicBezTo>
                  <a:cubicBezTo>
                    <a:pt x="2" y="98"/>
                    <a:pt x="2" y="98"/>
                    <a:pt x="2" y="99"/>
                  </a:cubicBezTo>
                  <a:cubicBezTo>
                    <a:pt x="3" y="102"/>
                    <a:pt x="3" y="102"/>
                    <a:pt x="3" y="102"/>
                  </a:cubicBezTo>
                  <a:cubicBezTo>
                    <a:pt x="4" y="106"/>
                    <a:pt x="7" y="109"/>
                    <a:pt x="10" y="110"/>
                  </a:cubicBezTo>
                  <a:cubicBezTo>
                    <a:pt x="11" y="110"/>
                    <a:pt x="11" y="110"/>
                    <a:pt x="11" y="110"/>
                  </a:cubicBezTo>
                  <a:cubicBezTo>
                    <a:pt x="23" y="113"/>
                    <a:pt x="23" y="113"/>
                    <a:pt x="23" y="113"/>
                  </a:cubicBezTo>
                  <a:cubicBezTo>
                    <a:pt x="26" y="114"/>
                    <a:pt x="28" y="118"/>
                    <a:pt x="28" y="121"/>
                  </a:cubicBezTo>
                  <a:cubicBezTo>
                    <a:pt x="28" y="138"/>
                    <a:pt x="28" y="138"/>
                    <a:pt x="28" y="138"/>
                  </a:cubicBezTo>
                  <a:cubicBezTo>
                    <a:pt x="17" y="138"/>
                    <a:pt x="17" y="138"/>
                    <a:pt x="17" y="138"/>
                  </a:cubicBezTo>
                  <a:cubicBezTo>
                    <a:pt x="17" y="187"/>
                    <a:pt x="17" y="187"/>
                    <a:pt x="17" y="187"/>
                  </a:cubicBezTo>
                  <a:cubicBezTo>
                    <a:pt x="17" y="199"/>
                    <a:pt x="28" y="208"/>
                    <a:pt x="40" y="209"/>
                  </a:cubicBezTo>
                  <a:cubicBezTo>
                    <a:pt x="40" y="214"/>
                    <a:pt x="40" y="214"/>
                    <a:pt x="40" y="214"/>
                  </a:cubicBezTo>
                  <a:cubicBezTo>
                    <a:pt x="40" y="220"/>
                    <a:pt x="46" y="225"/>
                    <a:pt x="53" y="225"/>
                  </a:cubicBezTo>
                  <a:cubicBezTo>
                    <a:pt x="74" y="225"/>
                    <a:pt x="74" y="225"/>
                    <a:pt x="74" y="225"/>
                  </a:cubicBezTo>
                  <a:cubicBezTo>
                    <a:pt x="81" y="225"/>
                    <a:pt x="87" y="220"/>
                    <a:pt x="87" y="214"/>
                  </a:cubicBezTo>
                  <a:cubicBezTo>
                    <a:pt x="87" y="209"/>
                    <a:pt x="87" y="209"/>
                    <a:pt x="87" y="209"/>
                  </a:cubicBezTo>
                  <a:cubicBezTo>
                    <a:pt x="99" y="208"/>
                    <a:pt x="110" y="199"/>
                    <a:pt x="110" y="187"/>
                  </a:cubicBezTo>
                  <a:cubicBezTo>
                    <a:pt x="110" y="138"/>
                    <a:pt x="110" y="138"/>
                    <a:pt x="110" y="138"/>
                  </a:cubicBezTo>
                  <a:cubicBezTo>
                    <a:pt x="99" y="138"/>
                    <a:pt x="99" y="138"/>
                    <a:pt x="99" y="138"/>
                  </a:cubicBezTo>
                  <a:cubicBezTo>
                    <a:pt x="99" y="125"/>
                    <a:pt x="99" y="125"/>
                    <a:pt x="99" y="125"/>
                  </a:cubicBezTo>
                  <a:cubicBezTo>
                    <a:pt x="99" y="122"/>
                    <a:pt x="101" y="118"/>
                    <a:pt x="104" y="117"/>
                  </a:cubicBezTo>
                  <a:cubicBezTo>
                    <a:pt x="112" y="115"/>
                    <a:pt x="112" y="115"/>
                    <a:pt x="112" y="115"/>
                  </a:cubicBezTo>
                  <a:cubicBezTo>
                    <a:pt x="118" y="113"/>
                    <a:pt x="122" y="107"/>
                    <a:pt x="120" y="101"/>
                  </a:cubicBezTo>
                  <a:close/>
                  <a:moveTo>
                    <a:pt x="43" y="98"/>
                  </a:moveTo>
                  <a:cubicBezTo>
                    <a:pt x="45" y="99"/>
                    <a:pt x="46" y="100"/>
                    <a:pt x="47" y="101"/>
                  </a:cubicBezTo>
                  <a:cubicBezTo>
                    <a:pt x="48" y="103"/>
                    <a:pt x="49" y="104"/>
                    <a:pt x="49" y="106"/>
                  </a:cubicBezTo>
                  <a:cubicBezTo>
                    <a:pt x="49" y="138"/>
                    <a:pt x="49" y="138"/>
                    <a:pt x="49" y="138"/>
                  </a:cubicBezTo>
                  <a:cubicBezTo>
                    <a:pt x="35" y="138"/>
                    <a:pt x="35" y="138"/>
                    <a:pt x="35" y="138"/>
                  </a:cubicBezTo>
                  <a:cubicBezTo>
                    <a:pt x="35" y="121"/>
                    <a:pt x="35" y="121"/>
                    <a:pt x="35" y="121"/>
                  </a:cubicBezTo>
                  <a:cubicBezTo>
                    <a:pt x="35" y="116"/>
                    <a:pt x="30" y="110"/>
                    <a:pt x="25" y="108"/>
                  </a:cubicBezTo>
                  <a:cubicBezTo>
                    <a:pt x="25" y="108"/>
                    <a:pt x="24" y="108"/>
                    <a:pt x="24" y="108"/>
                  </a:cubicBezTo>
                  <a:cubicBezTo>
                    <a:pt x="13" y="104"/>
                    <a:pt x="13" y="104"/>
                    <a:pt x="13" y="104"/>
                  </a:cubicBezTo>
                  <a:cubicBezTo>
                    <a:pt x="12" y="104"/>
                    <a:pt x="12" y="104"/>
                    <a:pt x="12" y="104"/>
                  </a:cubicBezTo>
                  <a:cubicBezTo>
                    <a:pt x="10" y="104"/>
                    <a:pt x="9" y="102"/>
                    <a:pt x="9" y="101"/>
                  </a:cubicBezTo>
                  <a:cubicBezTo>
                    <a:pt x="8" y="97"/>
                    <a:pt x="8" y="97"/>
                    <a:pt x="8" y="97"/>
                  </a:cubicBezTo>
                  <a:cubicBezTo>
                    <a:pt x="8" y="97"/>
                    <a:pt x="8" y="97"/>
                    <a:pt x="8" y="97"/>
                  </a:cubicBezTo>
                  <a:cubicBezTo>
                    <a:pt x="7" y="96"/>
                    <a:pt x="7" y="94"/>
                    <a:pt x="8" y="93"/>
                  </a:cubicBezTo>
                  <a:cubicBezTo>
                    <a:pt x="9" y="92"/>
                    <a:pt x="10" y="91"/>
                    <a:pt x="11" y="90"/>
                  </a:cubicBezTo>
                  <a:cubicBezTo>
                    <a:pt x="12" y="90"/>
                    <a:pt x="12" y="90"/>
                    <a:pt x="12" y="90"/>
                  </a:cubicBezTo>
                  <a:cubicBezTo>
                    <a:pt x="13" y="90"/>
                    <a:pt x="13" y="90"/>
                    <a:pt x="13" y="90"/>
                  </a:cubicBezTo>
                  <a:cubicBezTo>
                    <a:pt x="24" y="86"/>
                    <a:pt x="24" y="86"/>
                    <a:pt x="24" y="86"/>
                  </a:cubicBezTo>
                  <a:cubicBezTo>
                    <a:pt x="106" y="62"/>
                    <a:pt x="106" y="62"/>
                    <a:pt x="106" y="62"/>
                  </a:cubicBezTo>
                  <a:cubicBezTo>
                    <a:pt x="107" y="62"/>
                    <a:pt x="107" y="62"/>
                    <a:pt x="108" y="62"/>
                  </a:cubicBezTo>
                  <a:cubicBezTo>
                    <a:pt x="110" y="62"/>
                    <a:pt x="112" y="63"/>
                    <a:pt x="113" y="66"/>
                  </a:cubicBezTo>
                  <a:cubicBezTo>
                    <a:pt x="114" y="69"/>
                    <a:pt x="114" y="69"/>
                    <a:pt x="114" y="69"/>
                  </a:cubicBezTo>
                  <a:cubicBezTo>
                    <a:pt x="115" y="71"/>
                    <a:pt x="114" y="72"/>
                    <a:pt x="114" y="73"/>
                  </a:cubicBezTo>
                  <a:cubicBezTo>
                    <a:pt x="113" y="74"/>
                    <a:pt x="112" y="75"/>
                    <a:pt x="111" y="76"/>
                  </a:cubicBezTo>
                  <a:cubicBezTo>
                    <a:pt x="49" y="94"/>
                    <a:pt x="49" y="94"/>
                    <a:pt x="49" y="94"/>
                  </a:cubicBezTo>
                  <a:cubicBezTo>
                    <a:pt x="39" y="97"/>
                    <a:pt x="43" y="98"/>
                    <a:pt x="43" y="98"/>
                  </a:cubicBezTo>
                  <a:close/>
                  <a:moveTo>
                    <a:pt x="111" y="109"/>
                  </a:moveTo>
                  <a:cubicBezTo>
                    <a:pt x="103" y="111"/>
                    <a:pt x="103" y="111"/>
                    <a:pt x="103" y="111"/>
                  </a:cubicBezTo>
                  <a:cubicBezTo>
                    <a:pt x="97" y="113"/>
                    <a:pt x="92" y="119"/>
                    <a:pt x="92" y="125"/>
                  </a:cubicBezTo>
                  <a:cubicBezTo>
                    <a:pt x="92" y="138"/>
                    <a:pt x="92" y="138"/>
                    <a:pt x="92" y="138"/>
                  </a:cubicBezTo>
                  <a:cubicBezTo>
                    <a:pt x="78" y="138"/>
                    <a:pt x="78" y="138"/>
                    <a:pt x="78" y="138"/>
                  </a:cubicBezTo>
                  <a:cubicBezTo>
                    <a:pt x="78" y="110"/>
                    <a:pt x="78" y="110"/>
                    <a:pt x="78" y="110"/>
                  </a:cubicBezTo>
                  <a:cubicBezTo>
                    <a:pt x="78" y="107"/>
                    <a:pt x="81" y="103"/>
                    <a:pt x="84" y="102"/>
                  </a:cubicBezTo>
                  <a:cubicBezTo>
                    <a:pt x="106" y="96"/>
                    <a:pt x="106" y="96"/>
                    <a:pt x="106" y="96"/>
                  </a:cubicBezTo>
                  <a:cubicBezTo>
                    <a:pt x="109" y="95"/>
                    <a:pt x="112" y="96"/>
                    <a:pt x="113" y="99"/>
                  </a:cubicBezTo>
                  <a:cubicBezTo>
                    <a:pt x="114" y="103"/>
                    <a:pt x="114" y="103"/>
                    <a:pt x="114" y="103"/>
                  </a:cubicBezTo>
                  <a:cubicBezTo>
                    <a:pt x="115" y="106"/>
                    <a:pt x="113" y="109"/>
                    <a:pt x="111" y="109"/>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pPr defTabSz="914363"/>
              <a:endParaRPr lang="en-US" dirty="0">
                <a:solidFill>
                  <a:srgbClr val="FFFFFF"/>
                </a:solidFill>
              </a:endParaRPr>
            </a:p>
          </p:txBody>
        </p:sp>
      </p:grpSp>
      <p:grpSp>
        <p:nvGrpSpPr>
          <p:cNvPr id="5" name="Green Tile"/>
          <p:cNvGrpSpPr/>
          <p:nvPr userDrawn="1"/>
        </p:nvGrpSpPr>
        <p:grpSpPr>
          <a:xfrm>
            <a:off x="2514069" y="4682828"/>
            <a:ext cx="1325880" cy="1325880"/>
            <a:chOff x="2514069" y="4682828"/>
            <a:chExt cx="1325880" cy="1325880"/>
          </a:xfrm>
        </p:grpSpPr>
        <p:sp>
          <p:nvSpPr>
            <p:cNvPr id="41" name="Rectangle 40"/>
            <p:cNvSpPr/>
            <p:nvPr/>
          </p:nvSpPr>
          <p:spPr bwMode="auto">
            <a:xfrm>
              <a:off x="2514069" y="4682828"/>
              <a:ext cx="1325880" cy="1325880"/>
            </a:xfrm>
            <a:prstGeom prst="rect">
              <a:avLst/>
            </a:prstGeom>
            <a:solidFill>
              <a:schemeClr val="accent5"/>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rgbClr val="FFFFFF">
                    <a:lumMod val="20000"/>
                    <a:lumOff val="80000"/>
                    <a:alpha val="99000"/>
                  </a:srgbClr>
                </a:solidFill>
                <a:ea typeface="Segoe UI" pitchFamily="34" charset="0"/>
                <a:cs typeface="Segoe UI" pitchFamily="34" charset="0"/>
              </a:endParaRPr>
            </a:p>
          </p:txBody>
        </p:sp>
        <p:sp>
          <p:nvSpPr>
            <p:cNvPr id="46" name="Freeform 73"/>
            <p:cNvSpPr>
              <a:spLocks noEditPoints="1"/>
            </p:cNvSpPr>
            <p:nvPr userDrawn="1"/>
          </p:nvSpPr>
          <p:spPr bwMode="auto">
            <a:xfrm>
              <a:off x="2757463" y="5062311"/>
              <a:ext cx="839092" cy="702557"/>
            </a:xfrm>
            <a:custGeom>
              <a:avLst/>
              <a:gdLst>
                <a:gd name="T0" fmla="*/ 339 w 411"/>
                <a:gd name="T1" fmla="*/ 344 h 344"/>
                <a:gd name="T2" fmla="*/ 334 w 411"/>
                <a:gd name="T3" fmla="*/ 342 h 344"/>
                <a:gd name="T4" fmla="*/ 270 w 411"/>
                <a:gd name="T5" fmla="*/ 277 h 344"/>
                <a:gd name="T6" fmla="*/ 74 w 411"/>
                <a:gd name="T7" fmla="*/ 277 h 344"/>
                <a:gd name="T8" fmla="*/ 0 w 411"/>
                <a:gd name="T9" fmla="*/ 203 h 344"/>
                <a:gd name="T10" fmla="*/ 0 w 411"/>
                <a:gd name="T11" fmla="*/ 74 h 344"/>
                <a:gd name="T12" fmla="*/ 74 w 411"/>
                <a:gd name="T13" fmla="*/ 0 h 344"/>
                <a:gd name="T14" fmla="*/ 338 w 411"/>
                <a:gd name="T15" fmla="*/ 0 h 344"/>
                <a:gd name="T16" fmla="*/ 411 w 411"/>
                <a:gd name="T17" fmla="*/ 74 h 344"/>
                <a:gd name="T18" fmla="*/ 411 w 411"/>
                <a:gd name="T19" fmla="*/ 203 h 344"/>
                <a:gd name="T20" fmla="*/ 347 w 411"/>
                <a:gd name="T21" fmla="*/ 277 h 344"/>
                <a:gd name="T22" fmla="*/ 347 w 411"/>
                <a:gd name="T23" fmla="*/ 337 h 344"/>
                <a:gd name="T24" fmla="*/ 342 w 411"/>
                <a:gd name="T25" fmla="*/ 344 h 344"/>
                <a:gd name="T26" fmla="*/ 339 w 411"/>
                <a:gd name="T27" fmla="*/ 344 h 344"/>
                <a:gd name="T28" fmla="*/ 74 w 411"/>
                <a:gd name="T29" fmla="*/ 15 h 344"/>
                <a:gd name="T30" fmla="*/ 14 w 411"/>
                <a:gd name="T31" fmla="*/ 74 h 344"/>
                <a:gd name="T32" fmla="*/ 14 w 411"/>
                <a:gd name="T33" fmla="*/ 203 h 344"/>
                <a:gd name="T34" fmla="*/ 74 w 411"/>
                <a:gd name="T35" fmla="*/ 262 h 344"/>
                <a:gd name="T36" fmla="*/ 273 w 411"/>
                <a:gd name="T37" fmla="*/ 262 h 344"/>
                <a:gd name="T38" fmla="*/ 278 w 411"/>
                <a:gd name="T39" fmla="*/ 264 h 344"/>
                <a:gd name="T40" fmla="*/ 332 w 411"/>
                <a:gd name="T41" fmla="*/ 319 h 344"/>
                <a:gd name="T42" fmla="*/ 332 w 411"/>
                <a:gd name="T43" fmla="*/ 270 h 344"/>
                <a:gd name="T44" fmla="*/ 339 w 411"/>
                <a:gd name="T45" fmla="*/ 262 h 344"/>
                <a:gd name="T46" fmla="*/ 397 w 411"/>
                <a:gd name="T47" fmla="*/ 203 h 344"/>
                <a:gd name="T48" fmla="*/ 397 w 411"/>
                <a:gd name="T49" fmla="*/ 74 h 344"/>
                <a:gd name="T50" fmla="*/ 338 w 411"/>
                <a:gd name="T51" fmla="*/ 15 h 344"/>
                <a:gd name="T52" fmla="*/ 74 w 411"/>
                <a:gd name="T53" fmla="*/ 15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11" h="344">
                  <a:moveTo>
                    <a:pt x="339" y="344"/>
                  </a:moveTo>
                  <a:cubicBezTo>
                    <a:pt x="337" y="344"/>
                    <a:pt x="336" y="343"/>
                    <a:pt x="334" y="342"/>
                  </a:cubicBezTo>
                  <a:cubicBezTo>
                    <a:pt x="270" y="277"/>
                    <a:pt x="270" y="277"/>
                    <a:pt x="270" y="277"/>
                  </a:cubicBezTo>
                  <a:cubicBezTo>
                    <a:pt x="74" y="277"/>
                    <a:pt x="74" y="277"/>
                    <a:pt x="74" y="277"/>
                  </a:cubicBezTo>
                  <a:cubicBezTo>
                    <a:pt x="33" y="277"/>
                    <a:pt x="0" y="244"/>
                    <a:pt x="0" y="203"/>
                  </a:cubicBezTo>
                  <a:cubicBezTo>
                    <a:pt x="0" y="74"/>
                    <a:pt x="0" y="74"/>
                    <a:pt x="0" y="74"/>
                  </a:cubicBezTo>
                  <a:cubicBezTo>
                    <a:pt x="0" y="33"/>
                    <a:pt x="33" y="0"/>
                    <a:pt x="74" y="0"/>
                  </a:cubicBezTo>
                  <a:cubicBezTo>
                    <a:pt x="338" y="0"/>
                    <a:pt x="338" y="0"/>
                    <a:pt x="338" y="0"/>
                  </a:cubicBezTo>
                  <a:cubicBezTo>
                    <a:pt x="378" y="0"/>
                    <a:pt x="411" y="33"/>
                    <a:pt x="411" y="74"/>
                  </a:cubicBezTo>
                  <a:cubicBezTo>
                    <a:pt x="411" y="203"/>
                    <a:pt x="411" y="203"/>
                    <a:pt x="411" y="203"/>
                  </a:cubicBezTo>
                  <a:cubicBezTo>
                    <a:pt x="411" y="242"/>
                    <a:pt x="384" y="273"/>
                    <a:pt x="347" y="277"/>
                  </a:cubicBezTo>
                  <a:cubicBezTo>
                    <a:pt x="347" y="337"/>
                    <a:pt x="347" y="337"/>
                    <a:pt x="347" y="337"/>
                  </a:cubicBezTo>
                  <a:cubicBezTo>
                    <a:pt x="347" y="340"/>
                    <a:pt x="345" y="342"/>
                    <a:pt x="342" y="344"/>
                  </a:cubicBezTo>
                  <a:cubicBezTo>
                    <a:pt x="341" y="344"/>
                    <a:pt x="340" y="344"/>
                    <a:pt x="339" y="344"/>
                  </a:cubicBezTo>
                  <a:close/>
                  <a:moveTo>
                    <a:pt x="74" y="15"/>
                  </a:moveTo>
                  <a:cubicBezTo>
                    <a:pt x="41" y="15"/>
                    <a:pt x="14" y="41"/>
                    <a:pt x="14" y="74"/>
                  </a:cubicBezTo>
                  <a:cubicBezTo>
                    <a:pt x="14" y="203"/>
                    <a:pt x="14" y="203"/>
                    <a:pt x="14" y="203"/>
                  </a:cubicBezTo>
                  <a:cubicBezTo>
                    <a:pt x="14" y="236"/>
                    <a:pt x="41" y="262"/>
                    <a:pt x="74" y="262"/>
                  </a:cubicBezTo>
                  <a:cubicBezTo>
                    <a:pt x="273" y="262"/>
                    <a:pt x="273" y="262"/>
                    <a:pt x="273" y="262"/>
                  </a:cubicBezTo>
                  <a:cubicBezTo>
                    <a:pt x="275" y="262"/>
                    <a:pt x="277" y="263"/>
                    <a:pt x="278" y="264"/>
                  </a:cubicBezTo>
                  <a:cubicBezTo>
                    <a:pt x="332" y="319"/>
                    <a:pt x="332" y="319"/>
                    <a:pt x="332" y="319"/>
                  </a:cubicBezTo>
                  <a:cubicBezTo>
                    <a:pt x="332" y="270"/>
                    <a:pt x="332" y="270"/>
                    <a:pt x="332" y="270"/>
                  </a:cubicBezTo>
                  <a:cubicBezTo>
                    <a:pt x="332" y="266"/>
                    <a:pt x="335" y="262"/>
                    <a:pt x="339" y="262"/>
                  </a:cubicBezTo>
                  <a:cubicBezTo>
                    <a:pt x="371" y="262"/>
                    <a:pt x="397" y="236"/>
                    <a:pt x="397" y="203"/>
                  </a:cubicBezTo>
                  <a:cubicBezTo>
                    <a:pt x="397" y="74"/>
                    <a:pt x="397" y="74"/>
                    <a:pt x="397" y="74"/>
                  </a:cubicBezTo>
                  <a:cubicBezTo>
                    <a:pt x="397" y="41"/>
                    <a:pt x="370" y="15"/>
                    <a:pt x="338" y="15"/>
                  </a:cubicBezTo>
                  <a:lnTo>
                    <a:pt x="74" y="15"/>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pPr defTabSz="914363"/>
              <a:endParaRPr lang="en-US" dirty="0">
                <a:solidFill>
                  <a:srgbClr val="FFFFFF"/>
                </a:solidFill>
              </a:endParaRPr>
            </a:p>
          </p:txBody>
        </p:sp>
      </p:grpSp>
      <p:sp useBgFill="1">
        <p:nvSpPr>
          <p:cNvPr id="43" name="Top Mask"/>
          <p:cNvSpPr/>
          <p:nvPr userDrawn="1"/>
        </p:nvSpPr>
        <p:spPr bwMode="auto">
          <a:xfrm>
            <a:off x="0" y="0"/>
            <a:ext cx="12188825" cy="1514475"/>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rgbClr val="FFFFFF">
                  <a:lumMod val="20000"/>
                  <a:lumOff val="80000"/>
                  <a:alpha val="99000"/>
                </a:srgbClr>
              </a:solidFill>
              <a:ea typeface="Segoe UI" pitchFamily="34" charset="0"/>
              <a:cs typeface="Segoe UI" pitchFamily="34" charset="0"/>
            </a:endParaRPr>
          </a:p>
        </p:txBody>
      </p:sp>
      <p:sp useBgFill="1">
        <p:nvSpPr>
          <p:cNvPr id="44" name="Right Mask"/>
          <p:cNvSpPr/>
          <p:nvPr userDrawn="1"/>
        </p:nvSpPr>
        <p:spPr bwMode="auto">
          <a:xfrm>
            <a:off x="11172825" y="1630804"/>
            <a:ext cx="1016000" cy="4154983"/>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rgbClr val="FFFFFF">
                  <a:lumMod val="20000"/>
                  <a:lumOff val="80000"/>
                  <a:alpha val="99000"/>
                </a:srgbClr>
              </a:solidFill>
              <a:ea typeface="Segoe UI" pitchFamily="34" charset="0"/>
              <a:cs typeface="Segoe UI" pitchFamily="34" charset="0"/>
            </a:endParaRPr>
          </a:p>
        </p:txBody>
      </p:sp>
      <p:sp>
        <p:nvSpPr>
          <p:cNvPr id="2" name="Title 1"/>
          <p:cNvSpPr>
            <a:spLocks noGrp="1"/>
          </p:cNvSpPr>
          <p:nvPr>
            <p:ph type="ctrTitle"/>
          </p:nvPr>
        </p:nvSpPr>
        <p:spPr>
          <a:xfrm>
            <a:off x="4181452" y="3231974"/>
            <a:ext cx="6718301" cy="1232464"/>
          </a:xfrm>
        </p:spPr>
        <p:txBody>
          <a:bodyPr anchor="ctr">
            <a:noAutofit/>
          </a:bodyPr>
          <a:lstStyle>
            <a:lvl1pPr algn="l" defTabSz="914363" rtl="0" eaLnBrk="1" latinLnBrk="0" hangingPunct="1">
              <a:lnSpc>
                <a:spcPct val="90000"/>
              </a:lnSpc>
              <a:spcBef>
                <a:spcPct val="0"/>
              </a:spcBef>
              <a:buNone/>
              <a:defRPr lang="en-US" sz="4000" b="1" kern="1200" cap="none" spc="-100" baseline="0" dirty="0">
                <a:ln w="3175">
                  <a:noFill/>
                </a:ln>
                <a:solidFill>
                  <a:schemeClr val="accent1">
                    <a:alpha val="99000"/>
                  </a:schemeClr>
                </a:solidFill>
                <a:effectLst/>
                <a:latin typeface="Segoe UI" pitchFamily="34" charset="0"/>
                <a:ea typeface="Segoe UI" pitchFamily="34" charset="0"/>
                <a:cs typeface="Segoe UI" pitchFamily="34"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4181452" y="5029200"/>
            <a:ext cx="6870702" cy="463255"/>
          </a:xfrm>
        </p:spPr>
        <p:txBody>
          <a:bodyPr>
            <a:noAutofit/>
          </a:bodyPr>
          <a:lstStyle>
            <a:lvl1pPr marL="0" indent="0" algn="l" defTabSz="914363" rtl="0" eaLnBrk="1" latinLnBrk="0" hangingPunct="1">
              <a:lnSpc>
                <a:spcPct val="90000"/>
              </a:lnSpc>
              <a:spcBef>
                <a:spcPts val="0"/>
              </a:spcBef>
              <a:buSzPct val="105000"/>
              <a:buFontTx/>
              <a:buNone/>
              <a:defRPr lang="en-US" sz="1600" kern="1200" dirty="0">
                <a:solidFill>
                  <a:schemeClr val="bg1">
                    <a:alpha val="99000"/>
                  </a:schemeClr>
                </a:solidFill>
                <a:latin typeface="Segoe UI" pitchFamily="34" charset="0"/>
                <a:ea typeface="Segoe UI" pitchFamily="34" charset="0"/>
                <a:cs typeface="Segoe UI" pitchFamily="34" charset="0"/>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useBgFill="1">
        <p:nvSpPr>
          <p:cNvPr id="45" name="Bottom Mask"/>
          <p:cNvSpPr/>
          <p:nvPr userDrawn="1"/>
        </p:nvSpPr>
        <p:spPr bwMode="auto">
          <a:xfrm>
            <a:off x="0" y="6010275"/>
            <a:ext cx="12188826" cy="847725"/>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rgbClr val="FFFFFF">
                  <a:lumMod val="20000"/>
                  <a:lumOff val="80000"/>
                  <a:alpha val="99000"/>
                </a:srgbClr>
              </a:solidFill>
              <a:ea typeface="Segoe UI" pitchFamily="34" charset="0"/>
              <a:cs typeface="Segoe UI" pitchFamily="34" charset="0"/>
            </a:endParaRPr>
          </a:p>
        </p:txBody>
      </p:sp>
    </p:spTree>
    <p:extLst>
      <p:ext uri="{BB962C8B-B14F-4D97-AF65-F5344CB8AC3E}">
        <p14:creationId xmlns:p14="http://schemas.microsoft.com/office/powerpoint/2010/main" val="1739949915"/>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Demo,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itle Tile"/>
          <p:cNvSpPr/>
          <p:nvPr/>
        </p:nvSpPr>
        <p:spPr bwMode="auto">
          <a:xfrm>
            <a:off x="4010027" y="3187138"/>
            <a:ext cx="7162800" cy="2823139"/>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6" name="Arrow Bar"/>
          <p:cNvSpPr/>
          <p:nvPr/>
        </p:nvSpPr>
        <p:spPr bwMode="auto">
          <a:xfrm>
            <a:off x="4010025" y="1514475"/>
            <a:ext cx="7162800" cy="1499616"/>
          </a:xfrm>
          <a:prstGeom prst="rect">
            <a:avLst/>
          </a:prstGeom>
          <a:solidFill>
            <a:schemeClr val="accent6"/>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7" name="Text Placeholder 6"/>
          <p:cNvSpPr>
            <a:spLocks noGrp="1"/>
          </p:cNvSpPr>
          <p:nvPr>
            <p:ph type="body" sz="quarter" idx="10" hasCustomPrompt="1"/>
          </p:nvPr>
        </p:nvSpPr>
        <p:spPr>
          <a:xfrm>
            <a:off x="4179053" y="1586586"/>
            <a:ext cx="5549740" cy="1378644"/>
          </a:xfrm>
        </p:spPr>
        <p:txBody>
          <a:bodyPr anchor="ctr" anchorCtr="0">
            <a:noAutofit/>
            <a:scene3d>
              <a:camera prst="orthographicFront"/>
              <a:lightRig rig="flat" dir="t"/>
            </a:scene3d>
            <a:sp3d>
              <a:contourClr>
                <a:schemeClr val="tx2"/>
              </a:contourClr>
            </a:sp3d>
          </a:bodyPr>
          <a:lstStyle>
            <a:lvl1pPr marL="0" indent="0" algn="l" defTabSz="914363" rtl="0" eaLnBrk="1" latinLnBrk="0" hangingPunct="1">
              <a:lnSpc>
                <a:spcPct val="90000"/>
              </a:lnSpc>
              <a:spcBef>
                <a:spcPct val="0"/>
              </a:spcBef>
              <a:buFont typeface="Arial" pitchFamily="34" charset="0"/>
              <a:buNone/>
              <a:defRPr lang="en-US" sz="5400" b="1" kern="1200" cap="none" spc="-100" baseline="0" dirty="0" smtClean="0">
                <a:ln w="3175">
                  <a:noFill/>
                </a:ln>
                <a:solidFill>
                  <a:schemeClr val="tx1">
                    <a:alpha val="99000"/>
                  </a:schemeClr>
                </a:solidFill>
                <a:effectLst/>
                <a:latin typeface="Segoe UI" pitchFamily="34" charset="0"/>
                <a:ea typeface="Segoe UI" pitchFamily="34" charset="0"/>
                <a:cs typeface="Segoe UI" pitchFamily="34" charset="0"/>
              </a:defRPr>
            </a:lvl1pPr>
          </a:lstStyle>
          <a:p>
            <a:pPr lvl="0"/>
            <a:r>
              <a:rPr lang="en-US" dirty="0" smtClean="0"/>
              <a:t>Demo</a:t>
            </a:r>
          </a:p>
        </p:txBody>
      </p:sp>
      <p:sp useBgFill="1">
        <p:nvSpPr>
          <p:cNvPr id="9" name="Left Mask"/>
          <p:cNvSpPr/>
          <p:nvPr/>
        </p:nvSpPr>
        <p:spPr bwMode="auto">
          <a:xfrm>
            <a:off x="0" y="1514476"/>
            <a:ext cx="4010025" cy="1499616"/>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3" name="Subtitle 2"/>
          <p:cNvSpPr>
            <a:spLocks noGrp="1"/>
          </p:cNvSpPr>
          <p:nvPr>
            <p:ph type="subTitle" idx="1"/>
          </p:nvPr>
        </p:nvSpPr>
        <p:spPr>
          <a:xfrm>
            <a:off x="4179053" y="5181602"/>
            <a:ext cx="6610546" cy="461665"/>
          </a:xfrm>
        </p:spPr>
        <p:txBody>
          <a:bodyPr>
            <a:noAutofit/>
          </a:bodyPr>
          <a:lstStyle>
            <a:lvl1pPr marL="0" indent="0" algn="l" defTabSz="914363" rtl="0" eaLnBrk="1" latinLnBrk="0" hangingPunct="1">
              <a:lnSpc>
                <a:spcPct val="90000"/>
              </a:lnSpc>
              <a:spcBef>
                <a:spcPts val="0"/>
              </a:spcBef>
              <a:buSzPct val="105000"/>
              <a:buFontTx/>
              <a:buNone/>
              <a:defRPr lang="en-US" sz="1600" kern="1200" dirty="0">
                <a:solidFill>
                  <a:schemeClr val="bg1">
                    <a:alpha val="99000"/>
                  </a:schemeClr>
                </a:solidFill>
                <a:latin typeface="Segoe UI" pitchFamily="34" charset="0"/>
                <a:ea typeface="Segoe UI" pitchFamily="34" charset="0"/>
                <a:cs typeface="Segoe UI" pitchFamily="34" charset="0"/>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10" name="Circle Arrow"/>
          <p:cNvSpPr>
            <a:spLocks noEditPoints="1"/>
          </p:cNvSpPr>
          <p:nvPr/>
        </p:nvSpPr>
        <p:spPr bwMode="auto">
          <a:xfrm rot="5400000">
            <a:off x="9948224" y="1873056"/>
            <a:ext cx="841375" cy="841376"/>
          </a:xfrm>
          <a:custGeom>
            <a:avLst/>
            <a:gdLst>
              <a:gd name="T0" fmla="*/ 112 w 224"/>
              <a:gd name="T1" fmla="*/ 0 h 224"/>
              <a:gd name="T2" fmla="*/ 0 w 224"/>
              <a:gd name="T3" fmla="*/ 112 h 224"/>
              <a:gd name="T4" fmla="*/ 112 w 224"/>
              <a:gd name="T5" fmla="*/ 224 h 224"/>
              <a:gd name="T6" fmla="*/ 224 w 224"/>
              <a:gd name="T7" fmla="*/ 112 h 224"/>
              <a:gd name="T8" fmla="*/ 112 w 224"/>
              <a:gd name="T9" fmla="*/ 0 h 224"/>
              <a:gd name="T10" fmla="*/ 112 w 224"/>
              <a:gd name="T11" fmla="*/ 216 h 224"/>
              <a:gd name="T12" fmla="*/ 8 w 224"/>
              <a:gd name="T13" fmla="*/ 112 h 224"/>
              <a:gd name="T14" fmla="*/ 112 w 224"/>
              <a:gd name="T15" fmla="*/ 8 h 224"/>
              <a:gd name="T16" fmla="*/ 216 w 224"/>
              <a:gd name="T17" fmla="*/ 112 h 224"/>
              <a:gd name="T18" fmla="*/ 112 w 224"/>
              <a:gd name="T19" fmla="*/ 216 h 224"/>
              <a:gd name="T20" fmla="*/ 161 w 224"/>
              <a:gd name="T21" fmla="*/ 94 h 224"/>
              <a:gd name="T22" fmla="*/ 169 w 224"/>
              <a:gd name="T23" fmla="*/ 94 h 224"/>
              <a:gd name="T24" fmla="*/ 169 w 224"/>
              <a:gd name="T25" fmla="*/ 166 h 224"/>
              <a:gd name="T26" fmla="*/ 165 w 224"/>
              <a:gd name="T27" fmla="*/ 170 h 224"/>
              <a:gd name="T28" fmla="*/ 93 w 224"/>
              <a:gd name="T29" fmla="*/ 170 h 224"/>
              <a:gd name="T30" fmla="*/ 93 w 224"/>
              <a:gd name="T31" fmla="*/ 162 h 224"/>
              <a:gd name="T32" fmla="*/ 156 w 224"/>
              <a:gd name="T33" fmla="*/ 162 h 224"/>
              <a:gd name="T34" fmla="*/ 58 w 224"/>
              <a:gd name="T35" fmla="*/ 65 h 224"/>
              <a:gd name="T36" fmla="*/ 64 w 224"/>
              <a:gd name="T37" fmla="*/ 59 h 224"/>
              <a:gd name="T38" fmla="*/ 161 w 224"/>
              <a:gd name="T39" fmla="*/ 156 h 224"/>
              <a:gd name="T40" fmla="*/ 161 w 224"/>
              <a:gd name="T41" fmla="*/ 94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4" h="224">
                <a:moveTo>
                  <a:pt x="112" y="0"/>
                </a:moveTo>
                <a:cubicBezTo>
                  <a:pt x="50" y="0"/>
                  <a:pt x="0" y="50"/>
                  <a:pt x="0" y="112"/>
                </a:cubicBezTo>
                <a:cubicBezTo>
                  <a:pt x="0" y="174"/>
                  <a:pt x="50" y="224"/>
                  <a:pt x="112" y="224"/>
                </a:cubicBezTo>
                <a:cubicBezTo>
                  <a:pt x="173" y="224"/>
                  <a:pt x="224" y="174"/>
                  <a:pt x="224" y="112"/>
                </a:cubicBezTo>
                <a:cubicBezTo>
                  <a:pt x="224" y="50"/>
                  <a:pt x="173" y="0"/>
                  <a:pt x="112" y="0"/>
                </a:cubicBezTo>
                <a:close/>
                <a:moveTo>
                  <a:pt x="112" y="216"/>
                </a:moveTo>
                <a:cubicBezTo>
                  <a:pt x="54" y="216"/>
                  <a:pt x="8" y="169"/>
                  <a:pt x="8" y="112"/>
                </a:cubicBezTo>
                <a:cubicBezTo>
                  <a:pt x="8" y="54"/>
                  <a:pt x="54" y="8"/>
                  <a:pt x="112" y="8"/>
                </a:cubicBezTo>
                <a:cubicBezTo>
                  <a:pt x="169" y="8"/>
                  <a:pt x="216" y="54"/>
                  <a:pt x="216" y="112"/>
                </a:cubicBezTo>
                <a:cubicBezTo>
                  <a:pt x="216" y="169"/>
                  <a:pt x="169" y="216"/>
                  <a:pt x="112" y="216"/>
                </a:cubicBezTo>
                <a:close/>
                <a:moveTo>
                  <a:pt x="161" y="94"/>
                </a:moveTo>
                <a:cubicBezTo>
                  <a:pt x="169" y="94"/>
                  <a:pt x="169" y="94"/>
                  <a:pt x="169" y="94"/>
                </a:cubicBezTo>
                <a:cubicBezTo>
                  <a:pt x="169" y="166"/>
                  <a:pt x="169" y="166"/>
                  <a:pt x="169" y="166"/>
                </a:cubicBezTo>
                <a:cubicBezTo>
                  <a:pt x="169" y="168"/>
                  <a:pt x="168" y="170"/>
                  <a:pt x="165" y="170"/>
                </a:cubicBezTo>
                <a:cubicBezTo>
                  <a:pt x="93" y="170"/>
                  <a:pt x="93" y="170"/>
                  <a:pt x="93" y="170"/>
                </a:cubicBezTo>
                <a:cubicBezTo>
                  <a:pt x="93" y="162"/>
                  <a:pt x="93" y="162"/>
                  <a:pt x="93" y="162"/>
                </a:cubicBezTo>
                <a:cubicBezTo>
                  <a:pt x="156" y="162"/>
                  <a:pt x="156" y="162"/>
                  <a:pt x="156" y="162"/>
                </a:cubicBezTo>
                <a:cubicBezTo>
                  <a:pt x="58" y="65"/>
                  <a:pt x="58" y="65"/>
                  <a:pt x="58" y="65"/>
                </a:cubicBezTo>
                <a:cubicBezTo>
                  <a:pt x="64" y="59"/>
                  <a:pt x="64" y="59"/>
                  <a:pt x="64" y="59"/>
                </a:cubicBezTo>
                <a:cubicBezTo>
                  <a:pt x="161" y="156"/>
                  <a:pt x="161" y="156"/>
                  <a:pt x="161" y="156"/>
                </a:cubicBezTo>
                <a:lnTo>
                  <a:pt x="161" y="94"/>
                </a:lnTo>
                <a:close/>
              </a:path>
            </a:pathLst>
          </a:custGeom>
          <a:solidFill>
            <a:schemeClr val="tx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TechEd Tile"/>
          <p:cNvSpPr/>
          <p:nvPr/>
        </p:nvSpPr>
        <p:spPr bwMode="auto">
          <a:xfrm>
            <a:off x="1022072" y="1514475"/>
            <a:ext cx="2825496" cy="1499616"/>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pic>
        <p:nvPicPr>
          <p:cNvPr id="12" name="TechEd Logo"/>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8530"/>
          <a:stretch/>
        </p:blipFill>
        <p:spPr bwMode="auto">
          <a:xfrm>
            <a:off x="1401317" y="1742493"/>
            <a:ext cx="2067006" cy="1043580"/>
          </a:xfrm>
          <a:prstGeom prst="rect">
            <a:avLst/>
          </a:prstGeom>
          <a:noFill/>
          <a:extLst>
            <a:ext uri="{909E8E84-426E-40DD-AFC4-6F175D3DCCD1}">
              <a14:hiddenFill xmlns:a14="http://schemas.microsoft.com/office/drawing/2010/main">
                <a:solidFill>
                  <a:srgbClr val="FFFFFF"/>
                </a:solidFill>
              </a14:hiddenFill>
            </a:ext>
          </a:extLst>
        </p:spPr>
      </p:pic>
      <p:sp useBgFill="1">
        <p:nvSpPr>
          <p:cNvPr id="13" name="Top Mask"/>
          <p:cNvSpPr/>
          <p:nvPr/>
        </p:nvSpPr>
        <p:spPr bwMode="auto">
          <a:xfrm>
            <a:off x="0" y="2"/>
            <a:ext cx="12188825" cy="1514475"/>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useBgFill="1">
        <p:nvSpPr>
          <p:cNvPr id="14" name="Right Mask"/>
          <p:cNvSpPr/>
          <p:nvPr/>
        </p:nvSpPr>
        <p:spPr bwMode="auto">
          <a:xfrm>
            <a:off x="11172826" y="1630804"/>
            <a:ext cx="1015999" cy="4154983"/>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grpSp>
        <p:nvGrpSpPr>
          <p:cNvPr id="16" name="Demo Tile"/>
          <p:cNvGrpSpPr/>
          <p:nvPr/>
        </p:nvGrpSpPr>
        <p:grpSpPr>
          <a:xfrm>
            <a:off x="1017614" y="3187884"/>
            <a:ext cx="2827252" cy="2827252"/>
            <a:chOff x="1022073" y="-1135906"/>
            <a:chExt cx="2827252" cy="2827252"/>
          </a:xfrm>
        </p:grpSpPr>
        <p:sp>
          <p:nvSpPr>
            <p:cNvPr id="17" name="Rectangle 16"/>
            <p:cNvSpPr/>
            <p:nvPr/>
          </p:nvSpPr>
          <p:spPr bwMode="auto">
            <a:xfrm>
              <a:off x="1022073" y="-1135906"/>
              <a:ext cx="2827252" cy="2827252"/>
            </a:xfrm>
            <a:prstGeom prst="rect">
              <a:avLst/>
            </a:prstGeom>
            <a:solidFill>
              <a:schemeClr val="accent6"/>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18" name="Light bulb Icon"/>
            <p:cNvSpPr>
              <a:spLocks noEditPoints="1"/>
            </p:cNvSpPr>
            <p:nvPr/>
          </p:nvSpPr>
          <p:spPr bwMode="auto">
            <a:xfrm>
              <a:off x="1945077" y="-620805"/>
              <a:ext cx="979488" cy="1797050"/>
            </a:xfrm>
            <a:custGeom>
              <a:avLst/>
              <a:gdLst>
                <a:gd name="T0" fmla="*/ 18 w 122"/>
                <a:gd name="T1" fmla="*/ 137 h 224"/>
                <a:gd name="T2" fmla="*/ 105 w 122"/>
                <a:gd name="T3" fmla="*/ 22 h 224"/>
                <a:gd name="T4" fmla="*/ 119 w 122"/>
                <a:gd name="T5" fmla="*/ 29 h 224"/>
                <a:gd name="T6" fmla="*/ 119 w 122"/>
                <a:gd name="T7" fmla="*/ 41 h 224"/>
                <a:gd name="T8" fmla="*/ 17 w 122"/>
                <a:gd name="T9" fmla="*/ 75 h 224"/>
                <a:gd name="T10" fmla="*/ 14 w 122"/>
                <a:gd name="T11" fmla="*/ 76 h 224"/>
                <a:gd name="T12" fmla="*/ 2 w 122"/>
                <a:gd name="T13" fmla="*/ 64 h 224"/>
                <a:gd name="T14" fmla="*/ 10 w 122"/>
                <a:gd name="T15" fmla="*/ 50 h 224"/>
                <a:gd name="T16" fmla="*/ 8 w 122"/>
                <a:gd name="T17" fmla="*/ 58 h 224"/>
                <a:gd name="T18" fmla="*/ 9 w 122"/>
                <a:gd name="T19" fmla="*/ 66 h 224"/>
                <a:gd name="T20" fmla="*/ 14 w 122"/>
                <a:gd name="T21" fmla="*/ 70 h 224"/>
                <a:gd name="T22" fmla="*/ 111 w 122"/>
                <a:gd name="T23" fmla="*/ 41 h 224"/>
                <a:gd name="T24" fmla="*/ 115 w 122"/>
                <a:gd name="T25" fmla="*/ 35 h 224"/>
                <a:gd name="T26" fmla="*/ 108 w 122"/>
                <a:gd name="T27" fmla="*/ 27 h 224"/>
                <a:gd name="T28" fmla="*/ 12 w 122"/>
                <a:gd name="T29" fmla="*/ 56 h 224"/>
                <a:gd name="T30" fmla="*/ 10 w 122"/>
                <a:gd name="T31" fmla="*/ 16 h 224"/>
                <a:gd name="T32" fmla="*/ 73 w 122"/>
                <a:gd name="T33" fmla="*/ 9 h 224"/>
                <a:gd name="T34" fmla="*/ 67 w 122"/>
                <a:gd name="T35" fmla="*/ 27 h 224"/>
                <a:gd name="T36" fmla="*/ 14 w 122"/>
                <a:gd name="T37" fmla="*/ 42 h 224"/>
                <a:gd name="T38" fmla="*/ 2 w 122"/>
                <a:gd name="T39" fmla="*/ 31 h 224"/>
                <a:gd name="T40" fmla="*/ 9 w 122"/>
                <a:gd name="T41" fmla="*/ 32 h 224"/>
                <a:gd name="T42" fmla="*/ 16 w 122"/>
                <a:gd name="T43" fmla="*/ 36 h 224"/>
                <a:gd name="T44" fmla="*/ 69 w 122"/>
                <a:gd name="T45" fmla="*/ 14 h 224"/>
                <a:gd name="T46" fmla="*/ 63 w 122"/>
                <a:gd name="T47" fmla="*/ 7 h 224"/>
                <a:gd name="T48" fmla="*/ 12 w 122"/>
                <a:gd name="T49" fmla="*/ 22 h 224"/>
                <a:gd name="T50" fmla="*/ 113 w 122"/>
                <a:gd name="T51" fmla="*/ 114 h 224"/>
                <a:gd name="T52" fmla="*/ 99 w 122"/>
                <a:gd name="T53" fmla="*/ 124 h 224"/>
                <a:gd name="T54" fmla="*/ 110 w 122"/>
                <a:gd name="T55" fmla="*/ 137 h 224"/>
                <a:gd name="T56" fmla="*/ 87 w 122"/>
                <a:gd name="T57" fmla="*/ 208 h 224"/>
                <a:gd name="T58" fmla="*/ 74 w 122"/>
                <a:gd name="T59" fmla="*/ 224 h 224"/>
                <a:gd name="T60" fmla="*/ 41 w 122"/>
                <a:gd name="T61" fmla="*/ 213 h 224"/>
                <a:gd name="T62" fmla="*/ 18 w 122"/>
                <a:gd name="T63" fmla="*/ 187 h 224"/>
                <a:gd name="T64" fmla="*/ 29 w 122"/>
                <a:gd name="T65" fmla="*/ 137 h 224"/>
                <a:gd name="T66" fmla="*/ 23 w 122"/>
                <a:gd name="T67" fmla="*/ 113 h 224"/>
                <a:gd name="T68" fmla="*/ 10 w 122"/>
                <a:gd name="T69" fmla="*/ 109 h 224"/>
                <a:gd name="T70" fmla="*/ 2 w 122"/>
                <a:gd name="T71" fmla="*/ 98 h 224"/>
                <a:gd name="T72" fmla="*/ 3 w 122"/>
                <a:gd name="T73" fmla="*/ 89 h 224"/>
                <a:gd name="T74" fmla="*/ 105 w 122"/>
                <a:gd name="T75" fmla="*/ 55 h 224"/>
                <a:gd name="T76" fmla="*/ 120 w 122"/>
                <a:gd name="T77" fmla="*/ 66 h 224"/>
                <a:gd name="T78" fmla="*/ 113 w 122"/>
                <a:gd name="T79" fmla="*/ 81 h 224"/>
                <a:gd name="T80" fmla="*/ 56 w 122"/>
                <a:gd name="T81" fmla="*/ 105 h 224"/>
                <a:gd name="T82" fmla="*/ 72 w 122"/>
                <a:gd name="T83" fmla="*/ 137 h 224"/>
                <a:gd name="T84" fmla="*/ 82 w 122"/>
                <a:gd name="T85" fmla="*/ 95 h 224"/>
                <a:gd name="T86" fmla="*/ 119 w 122"/>
                <a:gd name="T87" fmla="*/ 96 h 224"/>
                <a:gd name="T88" fmla="*/ 113 w 122"/>
                <a:gd name="T89" fmla="*/ 114 h 224"/>
                <a:gd name="T90" fmla="*/ 111 w 122"/>
                <a:gd name="T91" fmla="*/ 75 h 224"/>
                <a:gd name="T92" fmla="*/ 115 w 122"/>
                <a:gd name="T93" fmla="*/ 68 h 224"/>
                <a:gd name="T94" fmla="*/ 108 w 122"/>
                <a:gd name="T95" fmla="*/ 61 h 224"/>
                <a:gd name="T96" fmla="*/ 25 w 122"/>
                <a:gd name="T97" fmla="*/ 86 h 224"/>
                <a:gd name="T98" fmla="*/ 12 w 122"/>
                <a:gd name="T99" fmla="*/ 89 h 224"/>
                <a:gd name="T100" fmla="*/ 8 w 122"/>
                <a:gd name="T101" fmla="*/ 92 h 224"/>
                <a:gd name="T102" fmla="*/ 8 w 122"/>
                <a:gd name="T103" fmla="*/ 96 h 224"/>
                <a:gd name="T104" fmla="*/ 12 w 122"/>
                <a:gd name="T105" fmla="*/ 103 h 224"/>
                <a:gd name="T106" fmla="*/ 25 w 122"/>
                <a:gd name="T107" fmla="*/ 107 h 224"/>
                <a:gd name="T108" fmla="*/ 35 w 122"/>
                <a:gd name="T109" fmla="*/ 120 h 224"/>
                <a:gd name="T110" fmla="*/ 50 w 122"/>
                <a:gd name="T111" fmla="*/ 137 h 224"/>
                <a:gd name="T112" fmla="*/ 48 w 122"/>
                <a:gd name="T113" fmla="*/ 100 h 224"/>
                <a:gd name="T114" fmla="*/ 49 w 122"/>
                <a:gd name="T115" fmla="*/ 93 h 224"/>
                <a:gd name="T116" fmla="*/ 113 w 122"/>
                <a:gd name="T117" fmla="*/ 98 h 224"/>
                <a:gd name="T118" fmla="*/ 84 w 122"/>
                <a:gd name="T119" fmla="*/ 101 h 224"/>
                <a:gd name="T120" fmla="*/ 78 w 122"/>
                <a:gd name="T121" fmla="*/ 137 h 224"/>
                <a:gd name="T122" fmla="*/ 93 w 122"/>
                <a:gd name="T123" fmla="*/ 124 h 224"/>
                <a:gd name="T124" fmla="*/ 111 w 122"/>
                <a:gd name="T125" fmla="*/ 108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2" h="224">
                  <a:moveTo>
                    <a:pt x="18" y="137"/>
                  </a:moveTo>
                  <a:cubicBezTo>
                    <a:pt x="18" y="137"/>
                    <a:pt x="18" y="137"/>
                    <a:pt x="18" y="137"/>
                  </a:cubicBezTo>
                  <a:moveTo>
                    <a:pt x="10" y="50"/>
                  </a:moveTo>
                  <a:cubicBezTo>
                    <a:pt x="105" y="22"/>
                    <a:pt x="105" y="22"/>
                    <a:pt x="105" y="22"/>
                  </a:cubicBezTo>
                  <a:cubicBezTo>
                    <a:pt x="106" y="21"/>
                    <a:pt x="107" y="21"/>
                    <a:pt x="108" y="21"/>
                  </a:cubicBezTo>
                  <a:cubicBezTo>
                    <a:pt x="113" y="21"/>
                    <a:pt x="118" y="24"/>
                    <a:pt x="119" y="29"/>
                  </a:cubicBezTo>
                  <a:cubicBezTo>
                    <a:pt x="120" y="33"/>
                    <a:pt x="120" y="33"/>
                    <a:pt x="120" y="33"/>
                  </a:cubicBezTo>
                  <a:cubicBezTo>
                    <a:pt x="121" y="36"/>
                    <a:pt x="121" y="39"/>
                    <a:pt x="119" y="41"/>
                  </a:cubicBezTo>
                  <a:cubicBezTo>
                    <a:pt x="118" y="44"/>
                    <a:pt x="116" y="46"/>
                    <a:pt x="113" y="47"/>
                  </a:cubicBezTo>
                  <a:cubicBezTo>
                    <a:pt x="17" y="75"/>
                    <a:pt x="17" y="75"/>
                    <a:pt x="17" y="75"/>
                  </a:cubicBezTo>
                  <a:cubicBezTo>
                    <a:pt x="16" y="76"/>
                    <a:pt x="15" y="76"/>
                    <a:pt x="14" y="76"/>
                  </a:cubicBezTo>
                  <a:cubicBezTo>
                    <a:pt x="14" y="76"/>
                    <a:pt x="14" y="76"/>
                    <a:pt x="14" y="76"/>
                  </a:cubicBezTo>
                  <a:cubicBezTo>
                    <a:pt x="9" y="76"/>
                    <a:pt x="5" y="73"/>
                    <a:pt x="3" y="68"/>
                  </a:cubicBezTo>
                  <a:cubicBezTo>
                    <a:pt x="2" y="64"/>
                    <a:pt x="2" y="64"/>
                    <a:pt x="2" y="64"/>
                  </a:cubicBezTo>
                  <a:cubicBezTo>
                    <a:pt x="1" y="61"/>
                    <a:pt x="2" y="58"/>
                    <a:pt x="3" y="56"/>
                  </a:cubicBezTo>
                  <a:cubicBezTo>
                    <a:pt x="5" y="53"/>
                    <a:pt x="7" y="51"/>
                    <a:pt x="10" y="50"/>
                  </a:cubicBezTo>
                  <a:close/>
                  <a:moveTo>
                    <a:pt x="12" y="56"/>
                  </a:moveTo>
                  <a:cubicBezTo>
                    <a:pt x="10" y="56"/>
                    <a:pt x="9" y="57"/>
                    <a:pt x="8" y="58"/>
                  </a:cubicBezTo>
                  <a:cubicBezTo>
                    <a:pt x="8" y="60"/>
                    <a:pt x="8" y="61"/>
                    <a:pt x="8" y="62"/>
                  </a:cubicBezTo>
                  <a:cubicBezTo>
                    <a:pt x="9" y="66"/>
                    <a:pt x="9" y="66"/>
                    <a:pt x="9" y="66"/>
                  </a:cubicBezTo>
                  <a:cubicBezTo>
                    <a:pt x="10" y="68"/>
                    <a:pt x="12" y="70"/>
                    <a:pt x="14" y="70"/>
                  </a:cubicBezTo>
                  <a:cubicBezTo>
                    <a:pt x="14" y="70"/>
                    <a:pt x="14" y="70"/>
                    <a:pt x="14" y="70"/>
                  </a:cubicBezTo>
                  <a:cubicBezTo>
                    <a:pt x="15" y="70"/>
                    <a:pt x="15" y="70"/>
                    <a:pt x="16" y="70"/>
                  </a:cubicBezTo>
                  <a:cubicBezTo>
                    <a:pt x="111" y="41"/>
                    <a:pt x="111" y="41"/>
                    <a:pt x="111" y="41"/>
                  </a:cubicBezTo>
                  <a:cubicBezTo>
                    <a:pt x="112" y="41"/>
                    <a:pt x="113" y="40"/>
                    <a:pt x="114" y="39"/>
                  </a:cubicBezTo>
                  <a:cubicBezTo>
                    <a:pt x="115" y="37"/>
                    <a:pt x="115" y="36"/>
                    <a:pt x="115" y="35"/>
                  </a:cubicBezTo>
                  <a:cubicBezTo>
                    <a:pt x="113" y="31"/>
                    <a:pt x="113" y="31"/>
                    <a:pt x="113" y="31"/>
                  </a:cubicBezTo>
                  <a:cubicBezTo>
                    <a:pt x="113" y="29"/>
                    <a:pt x="111" y="27"/>
                    <a:pt x="108" y="27"/>
                  </a:cubicBezTo>
                  <a:cubicBezTo>
                    <a:pt x="108" y="27"/>
                    <a:pt x="107" y="27"/>
                    <a:pt x="107" y="27"/>
                  </a:cubicBezTo>
                  <a:lnTo>
                    <a:pt x="12" y="56"/>
                  </a:lnTo>
                  <a:close/>
                  <a:moveTo>
                    <a:pt x="2" y="31"/>
                  </a:moveTo>
                  <a:cubicBezTo>
                    <a:pt x="0" y="25"/>
                    <a:pt x="4" y="18"/>
                    <a:pt x="10" y="16"/>
                  </a:cubicBezTo>
                  <a:cubicBezTo>
                    <a:pt x="59" y="1"/>
                    <a:pt x="59" y="1"/>
                    <a:pt x="59" y="1"/>
                  </a:cubicBezTo>
                  <a:cubicBezTo>
                    <a:pt x="65" y="0"/>
                    <a:pt x="72" y="3"/>
                    <a:pt x="73" y="9"/>
                  </a:cubicBezTo>
                  <a:cubicBezTo>
                    <a:pt x="75" y="12"/>
                    <a:pt x="75" y="12"/>
                    <a:pt x="75" y="12"/>
                  </a:cubicBezTo>
                  <a:cubicBezTo>
                    <a:pt x="76" y="18"/>
                    <a:pt x="73" y="25"/>
                    <a:pt x="67" y="27"/>
                  </a:cubicBezTo>
                  <a:cubicBezTo>
                    <a:pt x="18" y="42"/>
                    <a:pt x="18" y="42"/>
                    <a:pt x="18" y="42"/>
                  </a:cubicBezTo>
                  <a:cubicBezTo>
                    <a:pt x="16" y="42"/>
                    <a:pt x="15" y="42"/>
                    <a:pt x="14" y="42"/>
                  </a:cubicBezTo>
                  <a:cubicBezTo>
                    <a:pt x="9" y="42"/>
                    <a:pt x="5" y="39"/>
                    <a:pt x="3" y="34"/>
                  </a:cubicBezTo>
                  <a:lnTo>
                    <a:pt x="2" y="31"/>
                  </a:lnTo>
                  <a:close/>
                  <a:moveTo>
                    <a:pt x="8" y="29"/>
                  </a:moveTo>
                  <a:cubicBezTo>
                    <a:pt x="9" y="32"/>
                    <a:pt x="9" y="32"/>
                    <a:pt x="9" y="32"/>
                  </a:cubicBezTo>
                  <a:cubicBezTo>
                    <a:pt x="10" y="35"/>
                    <a:pt x="12" y="36"/>
                    <a:pt x="14" y="36"/>
                  </a:cubicBezTo>
                  <a:cubicBezTo>
                    <a:pt x="15" y="36"/>
                    <a:pt x="15" y="36"/>
                    <a:pt x="16" y="36"/>
                  </a:cubicBezTo>
                  <a:cubicBezTo>
                    <a:pt x="65" y="21"/>
                    <a:pt x="65" y="21"/>
                    <a:pt x="65" y="21"/>
                  </a:cubicBezTo>
                  <a:cubicBezTo>
                    <a:pt x="68" y="20"/>
                    <a:pt x="70" y="17"/>
                    <a:pt x="69" y="14"/>
                  </a:cubicBezTo>
                  <a:cubicBezTo>
                    <a:pt x="68" y="11"/>
                    <a:pt x="68" y="11"/>
                    <a:pt x="68" y="11"/>
                  </a:cubicBezTo>
                  <a:cubicBezTo>
                    <a:pt x="67" y="8"/>
                    <a:pt x="65" y="7"/>
                    <a:pt x="63" y="7"/>
                  </a:cubicBezTo>
                  <a:cubicBezTo>
                    <a:pt x="62" y="7"/>
                    <a:pt x="62" y="7"/>
                    <a:pt x="61" y="7"/>
                  </a:cubicBezTo>
                  <a:cubicBezTo>
                    <a:pt x="12" y="22"/>
                    <a:pt x="12" y="22"/>
                    <a:pt x="12" y="22"/>
                  </a:cubicBezTo>
                  <a:cubicBezTo>
                    <a:pt x="9" y="23"/>
                    <a:pt x="7" y="26"/>
                    <a:pt x="8" y="29"/>
                  </a:cubicBezTo>
                  <a:close/>
                  <a:moveTo>
                    <a:pt x="113" y="114"/>
                  </a:moveTo>
                  <a:cubicBezTo>
                    <a:pt x="105" y="116"/>
                    <a:pt x="105" y="116"/>
                    <a:pt x="105" y="116"/>
                  </a:cubicBezTo>
                  <a:cubicBezTo>
                    <a:pt x="102" y="117"/>
                    <a:pt x="99" y="121"/>
                    <a:pt x="99" y="124"/>
                  </a:cubicBezTo>
                  <a:cubicBezTo>
                    <a:pt x="99" y="137"/>
                    <a:pt x="99" y="137"/>
                    <a:pt x="99" y="137"/>
                  </a:cubicBezTo>
                  <a:cubicBezTo>
                    <a:pt x="110" y="137"/>
                    <a:pt x="110" y="137"/>
                    <a:pt x="110" y="137"/>
                  </a:cubicBezTo>
                  <a:cubicBezTo>
                    <a:pt x="110" y="187"/>
                    <a:pt x="110" y="187"/>
                    <a:pt x="110" y="187"/>
                  </a:cubicBezTo>
                  <a:cubicBezTo>
                    <a:pt x="110" y="198"/>
                    <a:pt x="100" y="207"/>
                    <a:pt x="87" y="208"/>
                  </a:cubicBezTo>
                  <a:cubicBezTo>
                    <a:pt x="87" y="213"/>
                    <a:pt x="87" y="213"/>
                    <a:pt x="87" y="213"/>
                  </a:cubicBezTo>
                  <a:cubicBezTo>
                    <a:pt x="87" y="219"/>
                    <a:pt x="81" y="224"/>
                    <a:pt x="74" y="224"/>
                  </a:cubicBezTo>
                  <a:cubicBezTo>
                    <a:pt x="54" y="224"/>
                    <a:pt x="54" y="224"/>
                    <a:pt x="54" y="224"/>
                  </a:cubicBezTo>
                  <a:cubicBezTo>
                    <a:pt x="47" y="224"/>
                    <a:pt x="41" y="219"/>
                    <a:pt x="41" y="213"/>
                  </a:cubicBezTo>
                  <a:cubicBezTo>
                    <a:pt x="41" y="208"/>
                    <a:pt x="41" y="208"/>
                    <a:pt x="41" y="208"/>
                  </a:cubicBezTo>
                  <a:cubicBezTo>
                    <a:pt x="28" y="207"/>
                    <a:pt x="18" y="198"/>
                    <a:pt x="18" y="187"/>
                  </a:cubicBezTo>
                  <a:cubicBezTo>
                    <a:pt x="18" y="137"/>
                    <a:pt x="18" y="137"/>
                    <a:pt x="18" y="137"/>
                  </a:cubicBezTo>
                  <a:cubicBezTo>
                    <a:pt x="29" y="137"/>
                    <a:pt x="29" y="137"/>
                    <a:pt x="29" y="137"/>
                  </a:cubicBezTo>
                  <a:cubicBezTo>
                    <a:pt x="29" y="120"/>
                    <a:pt x="29" y="120"/>
                    <a:pt x="29" y="120"/>
                  </a:cubicBezTo>
                  <a:cubicBezTo>
                    <a:pt x="29" y="117"/>
                    <a:pt x="26" y="113"/>
                    <a:pt x="23" y="113"/>
                  </a:cubicBezTo>
                  <a:cubicBezTo>
                    <a:pt x="12" y="109"/>
                    <a:pt x="12" y="109"/>
                    <a:pt x="12" y="109"/>
                  </a:cubicBezTo>
                  <a:cubicBezTo>
                    <a:pt x="10" y="109"/>
                    <a:pt x="10" y="109"/>
                    <a:pt x="10" y="109"/>
                  </a:cubicBezTo>
                  <a:cubicBezTo>
                    <a:pt x="7" y="108"/>
                    <a:pt x="4" y="105"/>
                    <a:pt x="3" y="102"/>
                  </a:cubicBezTo>
                  <a:cubicBezTo>
                    <a:pt x="2" y="98"/>
                    <a:pt x="2" y="98"/>
                    <a:pt x="2" y="98"/>
                  </a:cubicBezTo>
                  <a:cubicBezTo>
                    <a:pt x="2" y="97"/>
                    <a:pt x="2" y="97"/>
                    <a:pt x="2" y="96"/>
                  </a:cubicBezTo>
                  <a:cubicBezTo>
                    <a:pt x="2" y="94"/>
                    <a:pt x="2" y="91"/>
                    <a:pt x="3" y="89"/>
                  </a:cubicBezTo>
                  <a:cubicBezTo>
                    <a:pt x="5" y="87"/>
                    <a:pt x="7" y="85"/>
                    <a:pt x="10" y="84"/>
                  </a:cubicBezTo>
                  <a:cubicBezTo>
                    <a:pt x="105" y="55"/>
                    <a:pt x="105" y="55"/>
                    <a:pt x="105" y="55"/>
                  </a:cubicBezTo>
                  <a:cubicBezTo>
                    <a:pt x="111" y="54"/>
                    <a:pt x="118" y="57"/>
                    <a:pt x="119" y="63"/>
                  </a:cubicBezTo>
                  <a:cubicBezTo>
                    <a:pt x="120" y="66"/>
                    <a:pt x="120" y="66"/>
                    <a:pt x="120" y="66"/>
                  </a:cubicBezTo>
                  <a:cubicBezTo>
                    <a:pt x="121" y="69"/>
                    <a:pt x="121" y="72"/>
                    <a:pt x="119" y="75"/>
                  </a:cubicBezTo>
                  <a:cubicBezTo>
                    <a:pt x="118" y="78"/>
                    <a:pt x="116" y="80"/>
                    <a:pt x="113" y="81"/>
                  </a:cubicBezTo>
                  <a:cubicBezTo>
                    <a:pt x="54" y="98"/>
                    <a:pt x="54" y="98"/>
                    <a:pt x="54" y="98"/>
                  </a:cubicBezTo>
                  <a:cubicBezTo>
                    <a:pt x="55" y="100"/>
                    <a:pt x="56" y="103"/>
                    <a:pt x="56" y="105"/>
                  </a:cubicBezTo>
                  <a:cubicBezTo>
                    <a:pt x="56" y="137"/>
                    <a:pt x="56" y="137"/>
                    <a:pt x="56" y="137"/>
                  </a:cubicBezTo>
                  <a:cubicBezTo>
                    <a:pt x="72" y="137"/>
                    <a:pt x="72" y="137"/>
                    <a:pt x="72" y="137"/>
                  </a:cubicBezTo>
                  <a:cubicBezTo>
                    <a:pt x="72" y="109"/>
                    <a:pt x="72" y="109"/>
                    <a:pt x="72" y="109"/>
                  </a:cubicBezTo>
                  <a:cubicBezTo>
                    <a:pt x="72" y="103"/>
                    <a:pt x="77" y="97"/>
                    <a:pt x="82" y="95"/>
                  </a:cubicBezTo>
                  <a:cubicBezTo>
                    <a:pt x="105" y="89"/>
                    <a:pt x="105" y="89"/>
                    <a:pt x="105" y="89"/>
                  </a:cubicBezTo>
                  <a:cubicBezTo>
                    <a:pt x="111" y="87"/>
                    <a:pt x="118" y="91"/>
                    <a:pt x="119" y="96"/>
                  </a:cubicBezTo>
                  <a:cubicBezTo>
                    <a:pt x="120" y="100"/>
                    <a:pt x="120" y="100"/>
                    <a:pt x="120" y="100"/>
                  </a:cubicBezTo>
                  <a:cubicBezTo>
                    <a:pt x="122" y="106"/>
                    <a:pt x="119" y="112"/>
                    <a:pt x="113" y="114"/>
                  </a:cubicBezTo>
                  <a:close/>
                  <a:moveTo>
                    <a:pt x="49" y="93"/>
                  </a:moveTo>
                  <a:cubicBezTo>
                    <a:pt x="111" y="75"/>
                    <a:pt x="111" y="75"/>
                    <a:pt x="111" y="75"/>
                  </a:cubicBezTo>
                  <a:cubicBezTo>
                    <a:pt x="112" y="74"/>
                    <a:pt x="113" y="74"/>
                    <a:pt x="114" y="72"/>
                  </a:cubicBezTo>
                  <a:cubicBezTo>
                    <a:pt x="115" y="71"/>
                    <a:pt x="115" y="70"/>
                    <a:pt x="115" y="68"/>
                  </a:cubicBezTo>
                  <a:cubicBezTo>
                    <a:pt x="113" y="65"/>
                    <a:pt x="113" y="65"/>
                    <a:pt x="113" y="65"/>
                  </a:cubicBezTo>
                  <a:cubicBezTo>
                    <a:pt x="113" y="62"/>
                    <a:pt x="111" y="61"/>
                    <a:pt x="108" y="61"/>
                  </a:cubicBezTo>
                  <a:cubicBezTo>
                    <a:pt x="108" y="61"/>
                    <a:pt x="107" y="61"/>
                    <a:pt x="107" y="61"/>
                  </a:cubicBezTo>
                  <a:cubicBezTo>
                    <a:pt x="25" y="86"/>
                    <a:pt x="25" y="86"/>
                    <a:pt x="25" y="86"/>
                  </a:cubicBezTo>
                  <a:cubicBezTo>
                    <a:pt x="13" y="89"/>
                    <a:pt x="13" y="89"/>
                    <a:pt x="13" y="89"/>
                  </a:cubicBezTo>
                  <a:cubicBezTo>
                    <a:pt x="12" y="89"/>
                    <a:pt x="12" y="89"/>
                    <a:pt x="12" y="89"/>
                  </a:cubicBezTo>
                  <a:cubicBezTo>
                    <a:pt x="12" y="90"/>
                    <a:pt x="12" y="90"/>
                    <a:pt x="12" y="90"/>
                  </a:cubicBezTo>
                  <a:cubicBezTo>
                    <a:pt x="10" y="90"/>
                    <a:pt x="9" y="91"/>
                    <a:pt x="8" y="92"/>
                  </a:cubicBezTo>
                  <a:cubicBezTo>
                    <a:pt x="8" y="93"/>
                    <a:pt x="8" y="95"/>
                    <a:pt x="8" y="96"/>
                  </a:cubicBezTo>
                  <a:cubicBezTo>
                    <a:pt x="8" y="96"/>
                    <a:pt x="8" y="96"/>
                    <a:pt x="8" y="96"/>
                  </a:cubicBezTo>
                  <a:cubicBezTo>
                    <a:pt x="9" y="100"/>
                    <a:pt x="9" y="100"/>
                    <a:pt x="9" y="100"/>
                  </a:cubicBezTo>
                  <a:cubicBezTo>
                    <a:pt x="10" y="101"/>
                    <a:pt x="11" y="103"/>
                    <a:pt x="12" y="103"/>
                  </a:cubicBezTo>
                  <a:cubicBezTo>
                    <a:pt x="13" y="103"/>
                    <a:pt x="13" y="103"/>
                    <a:pt x="13" y="103"/>
                  </a:cubicBezTo>
                  <a:cubicBezTo>
                    <a:pt x="25" y="107"/>
                    <a:pt x="25" y="107"/>
                    <a:pt x="25" y="107"/>
                  </a:cubicBezTo>
                  <a:cubicBezTo>
                    <a:pt x="25" y="107"/>
                    <a:pt x="25" y="107"/>
                    <a:pt x="25" y="107"/>
                  </a:cubicBezTo>
                  <a:cubicBezTo>
                    <a:pt x="31" y="109"/>
                    <a:pt x="35" y="115"/>
                    <a:pt x="35" y="120"/>
                  </a:cubicBezTo>
                  <a:cubicBezTo>
                    <a:pt x="35" y="137"/>
                    <a:pt x="35" y="137"/>
                    <a:pt x="35" y="137"/>
                  </a:cubicBezTo>
                  <a:cubicBezTo>
                    <a:pt x="50" y="137"/>
                    <a:pt x="50" y="137"/>
                    <a:pt x="50" y="137"/>
                  </a:cubicBezTo>
                  <a:cubicBezTo>
                    <a:pt x="50" y="105"/>
                    <a:pt x="50" y="105"/>
                    <a:pt x="50" y="105"/>
                  </a:cubicBezTo>
                  <a:cubicBezTo>
                    <a:pt x="50" y="104"/>
                    <a:pt x="49" y="102"/>
                    <a:pt x="48" y="100"/>
                  </a:cubicBezTo>
                  <a:cubicBezTo>
                    <a:pt x="47" y="99"/>
                    <a:pt x="45" y="98"/>
                    <a:pt x="44" y="97"/>
                  </a:cubicBezTo>
                  <a:cubicBezTo>
                    <a:pt x="44" y="97"/>
                    <a:pt x="40" y="96"/>
                    <a:pt x="49" y="93"/>
                  </a:cubicBezTo>
                  <a:close/>
                  <a:moveTo>
                    <a:pt x="115" y="102"/>
                  </a:moveTo>
                  <a:cubicBezTo>
                    <a:pt x="113" y="98"/>
                    <a:pt x="113" y="98"/>
                    <a:pt x="113" y="98"/>
                  </a:cubicBezTo>
                  <a:cubicBezTo>
                    <a:pt x="113" y="95"/>
                    <a:pt x="110" y="94"/>
                    <a:pt x="107" y="95"/>
                  </a:cubicBezTo>
                  <a:cubicBezTo>
                    <a:pt x="84" y="101"/>
                    <a:pt x="84" y="101"/>
                    <a:pt x="84" y="101"/>
                  </a:cubicBezTo>
                  <a:cubicBezTo>
                    <a:pt x="81" y="102"/>
                    <a:pt x="78" y="106"/>
                    <a:pt x="78" y="109"/>
                  </a:cubicBezTo>
                  <a:cubicBezTo>
                    <a:pt x="78" y="137"/>
                    <a:pt x="78" y="137"/>
                    <a:pt x="78" y="137"/>
                  </a:cubicBezTo>
                  <a:cubicBezTo>
                    <a:pt x="93" y="137"/>
                    <a:pt x="93" y="137"/>
                    <a:pt x="93" y="137"/>
                  </a:cubicBezTo>
                  <a:cubicBezTo>
                    <a:pt x="93" y="124"/>
                    <a:pt x="93" y="124"/>
                    <a:pt x="93" y="124"/>
                  </a:cubicBezTo>
                  <a:cubicBezTo>
                    <a:pt x="93" y="118"/>
                    <a:pt x="97" y="112"/>
                    <a:pt x="103" y="111"/>
                  </a:cubicBezTo>
                  <a:cubicBezTo>
                    <a:pt x="111" y="108"/>
                    <a:pt x="111" y="108"/>
                    <a:pt x="111" y="108"/>
                  </a:cubicBezTo>
                  <a:cubicBezTo>
                    <a:pt x="114" y="108"/>
                    <a:pt x="115" y="105"/>
                    <a:pt x="115" y="10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4179052" y="3187136"/>
            <a:ext cx="6610546" cy="1523494"/>
          </a:xfrm>
        </p:spPr>
        <p:txBody>
          <a:bodyPr anchor="ctr" anchorCtr="0">
            <a:noAutofit/>
          </a:bodyPr>
          <a:lstStyle>
            <a:lvl1pPr algn="l" defTabSz="914363" rtl="0" eaLnBrk="1" latinLnBrk="0" hangingPunct="1">
              <a:lnSpc>
                <a:spcPct val="90000"/>
              </a:lnSpc>
              <a:spcBef>
                <a:spcPct val="0"/>
              </a:spcBef>
              <a:buNone/>
              <a:defRPr lang="en-US" sz="4000" b="1" kern="1200" cap="none" spc="-100" baseline="0" dirty="0">
                <a:ln w="3175">
                  <a:noFill/>
                </a:ln>
                <a:solidFill>
                  <a:schemeClr val="accent6">
                    <a:alpha val="99000"/>
                  </a:schemeClr>
                </a:solidFill>
                <a:effectLst/>
                <a:latin typeface="Segoe UI" pitchFamily="34" charset="0"/>
                <a:ea typeface="Segoe UI" pitchFamily="34" charset="0"/>
                <a:cs typeface="Segoe UI" pitchFamily="34" charset="0"/>
              </a:defRPr>
            </a:lvl1pPr>
          </a:lstStyle>
          <a:p>
            <a:r>
              <a:rPr lang="en-US" smtClean="0"/>
              <a:t>Click to edit Master title style</a:t>
            </a:r>
            <a:endParaRPr lang="en-US" dirty="0"/>
          </a:p>
        </p:txBody>
      </p:sp>
      <p:sp useBgFill="1">
        <p:nvSpPr>
          <p:cNvPr id="15" name="Bottom Mask"/>
          <p:cNvSpPr/>
          <p:nvPr/>
        </p:nvSpPr>
        <p:spPr bwMode="auto">
          <a:xfrm>
            <a:off x="4010027" y="6010277"/>
            <a:ext cx="8178799" cy="847725"/>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Tree>
  </p:cSld>
  <p:clrMapOvr>
    <a:masterClrMapping/>
  </p:clrMapOvr>
  <p:transition>
    <p:fade/>
  </p:transition>
  <p:timing>
    <p:tnLst>
      <p:par>
        <p:cTn id="1" dur="indefinite" restart="never" nodeType="tmRoot"/>
      </p:par>
    </p:tnLst>
  </p:timing>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Demo,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itle Tile"/>
          <p:cNvSpPr/>
          <p:nvPr userDrawn="1"/>
        </p:nvSpPr>
        <p:spPr bwMode="auto">
          <a:xfrm>
            <a:off x="4010026" y="3187136"/>
            <a:ext cx="7162800" cy="2823139"/>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rgbClr val="FFFFFF">
                  <a:lumMod val="20000"/>
                  <a:lumOff val="80000"/>
                  <a:alpha val="99000"/>
                </a:srgbClr>
              </a:solidFill>
              <a:ea typeface="Segoe UI" pitchFamily="34" charset="0"/>
              <a:cs typeface="Segoe UI" pitchFamily="34" charset="0"/>
            </a:endParaRPr>
          </a:p>
        </p:txBody>
      </p:sp>
      <p:sp>
        <p:nvSpPr>
          <p:cNvPr id="6" name="Arrow Bar"/>
          <p:cNvSpPr/>
          <p:nvPr userDrawn="1"/>
        </p:nvSpPr>
        <p:spPr bwMode="auto">
          <a:xfrm>
            <a:off x="4010025" y="1514475"/>
            <a:ext cx="7162800" cy="1499616"/>
          </a:xfrm>
          <a:prstGeom prst="rect">
            <a:avLst/>
          </a:prstGeom>
          <a:solidFill>
            <a:schemeClr val="accent6"/>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rgbClr val="FFFFFF">
                  <a:lumMod val="20000"/>
                  <a:lumOff val="80000"/>
                  <a:alpha val="99000"/>
                </a:srgbClr>
              </a:solidFill>
              <a:ea typeface="Segoe UI" pitchFamily="34" charset="0"/>
              <a:cs typeface="Segoe UI" pitchFamily="34" charset="0"/>
            </a:endParaRPr>
          </a:p>
        </p:txBody>
      </p:sp>
      <p:sp>
        <p:nvSpPr>
          <p:cNvPr id="7" name="Text Placeholder 6"/>
          <p:cNvSpPr>
            <a:spLocks noGrp="1"/>
          </p:cNvSpPr>
          <p:nvPr>
            <p:ph type="body" sz="quarter" idx="10" hasCustomPrompt="1"/>
          </p:nvPr>
        </p:nvSpPr>
        <p:spPr>
          <a:xfrm>
            <a:off x="4179052" y="1586586"/>
            <a:ext cx="5549740" cy="1378644"/>
          </a:xfrm>
        </p:spPr>
        <p:txBody>
          <a:bodyPr anchor="ctr" anchorCtr="0">
            <a:noAutofit/>
            <a:scene3d>
              <a:camera prst="orthographicFront"/>
              <a:lightRig rig="flat" dir="t"/>
            </a:scene3d>
            <a:sp3d>
              <a:contourClr>
                <a:schemeClr val="tx2"/>
              </a:contourClr>
            </a:sp3d>
          </a:bodyPr>
          <a:lstStyle>
            <a:lvl1pPr marL="0" indent="0" algn="l" defTabSz="914363" rtl="0" eaLnBrk="1" latinLnBrk="0" hangingPunct="1">
              <a:lnSpc>
                <a:spcPct val="90000"/>
              </a:lnSpc>
              <a:spcBef>
                <a:spcPct val="0"/>
              </a:spcBef>
              <a:buFont typeface="Arial" pitchFamily="34" charset="0"/>
              <a:buNone/>
              <a:defRPr lang="en-US" sz="5400" b="1" kern="1200" cap="none" spc="-100" baseline="0" dirty="0" smtClean="0">
                <a:ln w="3175">
                  <a:noFill/>
                </a:ln>
                <a:solidFill>
                  <a:schemeClr val="tx1">
                    <a:alpha val="99000"/>
                  </a:schemeClr>
                </a:solidFill>
                <a:effectLst/>
                <a:latin typeface="Segoe UI" pitchFamily="34" charset="0"/>
                <a:ea typeface="Segoe UI" pitchFamily="34" charset="0"/>
                <a:cs typeface="Segoe UI" pitchFamily="34" charset="0"/>
              </a:defRPr>
            </a:lvl1pPr>
          </a:lstStyle>
          <a:p>
            <a:pPr lvl="0"/>
            <a:r>
              <a:rPr lang="en-US" dirty="0" smtClean="0"/>
              <a:t>Demo</a:t>
            </a:r>
          </a:p>
        </p:txBody>
      </p:sp>
      <p:sp useBgFill="1">
        <p:nvSpPr>
          <p:cNvPr id="9" name="Left Mask"/>
          <p:cNvSpPr/>
          <p:nvPr userDrawn="1"/>
        </p:nvSpPr>
        <p:spPr bwMode="auto">
          <a:xfrm>
            <a:off x="-1" y="1514476"/>
            <a:ext cx="4010025" cy="1499616"/>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rgbClr val="FFFFFF">
                  <a:lumMod val="20000"/>
                  <a:lumOff val="80000"/>
                  <a:alpha val="99000"/>
                </a:srgbClr>
              </a:solidFill>
              <a:ea typeface="Segoe UI" pitchFamily="34" charset="0"/>
              <a:cs typeface="Segoe UI" pitchFamily="34" charset="0"/>
            </a:endParaRPr>
          </a:p>
        </p:txBody>
      </p:sp>
      <p:sp>
        <p:nvSpPr>
          <p:cNvPr id="3" name="Subtitle 2"/>
          <p:cNvSpPr>
            <a:spLocks noGrp="1"/>
          </p:cNvSpPr>
          <p:nvPr>
            <p:ph type="subTitle" idx="1"/>
          </p:nvPr>
        </p:nvSpPr>
        <p:spPr>
          <a:xfrm>
            <a:off x="4179053" y="5181600"/>
            <a:ext cx="6610546" cy="461665"/>
          </a:xfrm>
        </p:spPr>
        <p:txBody>
          <a:bodyPr>
            <a:noAutofit/>
          </a:bodyPr>
          <a:lstStyle>
            <a:lvl1pPr marL="0" indent="0" algn="l" defTabSz="914363" rtl="0" eaLnBrk="1" latinLnBrk="0" hangingPunct="1">
              <a:lnSpc>
                <a:spcPct val="90000"/>
              </a:lnSpc>
              <a:spcBef>
                <a:spcPts val="0"/>
              </a:spcBef>
              <a:buSzPct val="105000"/>
              <a:buFontTx/>
              <a:buNone/>
              <a:defRPr lang="en-US" sz="1600" kern="1200" dirty="0">
                <a:solidFill>
                  <a:schemeClr val="bg1">
                    <a:alpha val="99000"/>
                  </a:schemeClr>
                </a:solidFill>
                <a:latin typeface="Segoe UI" pitchFamily="34" charset="0"/>
                <a:ea typeface="Segoe UI" pitchFamily="34" charset="0"/>
                <a:cs typeface="Segoe UI" pitchFamily="34" charset="0"/>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10" name="Circle Arrow"/>
          <p:cNvSpPr>
            <a:spLocks noEditPoints="1"/>
          </p:cNvSpPr>
          <p:nvPr userDrawn="1"/>
        </p:nvSpPr>
        <p:spPr bwMode="auto">
          <a:xfrm rot="5400000">
            <a:off x="9948223" y="1873056"/>
            <a:ext cx="841375" cy="841375"/>
          </a:xfrm>
          <a:custGeom>
            <a:avLst/>
            <a:gdLst>
              <a:gd name="T0" fmla="*/ 112 w 224"/>
              <a:gd name="T1" fmla="*/ 0 h 224"/>
              <a:gd name="T2" fmla="*/ 0 w 224"/>
              <a:gd name="T3" fmla="*/ 112 h 224"/>
              <a:gd name="T4" fmla="*/ 112 w 224"/>
              <a:gd name="T5" fmla="*/ 224 h 224"/>
              <a:gd name="T6" fmla="*/ 224 w 224"/>
              <a:gd name="T7" fmla="*/ 112 h 224"/>
              <a:gd name="T8" fmla="*/ 112 w 224"/>
              <a:gd name="T9" fmla="*/ 0 h 224"/>
              <a:gd name="T10" fmla="*/ 112 w 224"/>
              <a:gd name="T11" fmla="*/ 216 h 224"/>
              <a:gd name="T12" fmla="*/ 8 w 224"/>
              <a:gd name="T13" fmla="*/ 112 h 224"/>
              <a:gd name="T14" fmla="*/ 112 w 224"/>
              <a:gd name="T15" fmla="*/ 8 h 224"/>
              <a:gd name="T16" fmla="*/ 216 w 224"/>
              <a:gd name="T17" fmla="*/ 112 h 224"/>
              <a:gd name="T18" fmla="*/ 112 w 224"/>
              <a:gd name="T19" fmla="*/ 216 h 224"/>
              <a:gd name="T20" fmla="*/ 161 w 224"/>
              <a:gd name="T21" fmla="*/ 94 h 224"/>
              <a:gd name="T22" fmla="*/ 169 w 224"/>
              <a:gd name="T23" fmla="*/ 94 h 224"/>
              <a:gd name="T24" fmla="*/ 169 w 224"/>
              <a:gd name="T25" fmla="*/ 166 h 224"/>
              <a:gd name="T26" fmla="*/ 165 w 224"/>
              <a:gd name="T27" fmla="*/ 170 h 224"/>
              <a:gd name="T28" fmla="*/ 93 w 224"/>
              <a:gd name="T29" fmla="*/ 170 h 224"/>
              <a:gd name="T30" fmla="*/ 93 w 224"/>
              <a:gd name="T31" fmla="*/ 162 h 224"/>
              <a:gd name="T32" fmla="*/ 156 w 224"/>
              <a:gd name="T33" fmla="*/ 162 h 224"/>
              <a:gd name="T34" fmla="*/ 58 w 224"/>
              <a:gd name="T35" fmla="*/ 65 h 224"/>
              <a:gd name="T36" fmla="*/ 64 w 224"/>
              <a:gd name="T37" fmla="*/ 59 h 224"/>
              <a:gd name="T38" fmla="*/ 161 w 224"/>
              <a:gd name="T39" fmla="*/ 156 h 224"/>
              <a:gd name="T40" fmla="*/ 161 w 224"/>
              <a:gd name="T41" fmla="*/ 94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4" h="224">
                <a:moveTo>
                  <a:pt x="112" y="0"/>
                </a:moveTo>
                <a:cubicBezTo>
                  <a:pt x="50" y="0"/>
                  <a:pt x="0" y="50"/>
                  <a:pt x="0" y="112"/>
                </a:cubicBezTo>
                <a:cubicBezTo>
                  <a:pt x="0" y="174"/>
                  <a:pt x="50" y="224"/>
                  <a:pt x="112" y="224"/>
                </a:cubicBezTo>
                <a:cubicBezTo>
                  <a:pt x="173" y="224"/>
                  <a:pt x="224" y="174"/>
                  <a:pt x="224" y="112"/>
                </a:cubicBezTo>
                <a:cubicBezTo>
                  <a:pt x="224" y="50"/>
                  <a:pt x="173" y="0"/>
                  <a:pt x="112" y="0"/>
                </a:cubicBezTo>
                <a:close/>
                <a:moveTo>
                  <a:pt x="112" y="216"/>
                </a:moveTo>
                <a:cubicBezTo>
                  <a:pt x="54" y="216"/>
                  <a:pt x="8" y="169"/>
                  <a:pt x="8" y="112"/>
                </a:cubicBezTo>
                <a:cubicBezTo>
                  <a:pt x="8" y="54"/>
                  <a:pt x="54" y="8"/>
                  <a:pt x="112" y="8"/>
                </a:cubicBezTo>
                <a:cubicBezTo>
                  <a:pt x="169" y="8"/>
                  <a:pt x="216" y="54"/>
                  <a:pt x="216" y="112"/>
                </a:cubicBezTo>
                <a:cubicBezTo>
                  <a:pt x="216" y="169"/>
                  <a:pt x="169" y="216"/>
                  <a:pt x="112" y="216"/>
                </a:cubicBezTo>
                <a:close/>
                <a:moveTo>
                  <a:pt x="161" y="94"/>
                </a:moveTo>
                <a:cubicBezTo>
                  <a:pt x="169" y="94"/>
                  <a:pt x="169" y="94"/>
                  <a:pt x="169" y="94"/>
                </a:cubicBezTo>
                <a:cubicBezTo>
                  <a:pt x="169" y="166"/>
                  <a:pt x="169" y="166"/>
                  <a:pt x="169" y="166"/>
                </a:cubicBezTo>
                <a:cubicBezTo>
                  <a:pt x="169" y="168"/>
                  <a:pt x="168" y="170"/>
                  <a:pt x="165" y="170"/>
                </a:cubicBezTo>
                <a:cubicBezTo>
                  <a:pt x="93" y="170"/>
                  <a:pt x="93" y="170"/>
                  <a:pt x="93" y="170"/>
                </a:cubicBezTo>
                <a:cubicBezTo>
                  <a:pt x="93" y="162"/>
                  <a:pt x="93" y="162"/>
                  <a:pt x="93" y="162"/>
                </a:cubicBezTo>
                <a:cubicBezTo>
                  <a:pt x="156" y="162"/>
                  <a:pt x="156" y="162"/>
                  <a:pt x="156" y="162"/>
                </a:cubicBezTo>
                <a:cubicBezTo>
                  <a:pt x="58" y="65"/>
                  <a:pt x="58" y="65"/>
                  <a:pt x="58" y="65"/>
                </a:cubicBezTo>
                <a:cubicBezTo>
                  <a:pt x="64" y="59"/>
                  <a:pt x="64" y="59"/>
                  <a:pt x="64" y="59"/>
                </a:cubicBezTo>
                <a:cubicBezTo>
                  <a:pt x="161" y="156"/>
                  <a:pt x="161" y="156"/>
                  <a:pt x="161" y="156"/>
                </a:cubicBezTo>
                <a:lnTo>
                  <a:pt x="161" y="94"/>
                </a:lnTo>
                <a:close/>
              </a:path>
            </a:pathLst>
          </a:custGeom>
          <a:solidFill>
            <a:schemeClr val="tx1">
              <a:lumMod val="20000"/>
              <a:lumOff val="80000"/>
            </a:schemeClr>
          </a:solidFill>
          <a:ln>
            <a:noFill/>
          </a:ln>
        </p:spPr>
        <p:txBody>
          <a:bodyPr vert="horz" wrap="square" lIns="91440" tIns="45720" rIns="91440" bIns="45720" numCol="1" anchor="t" anchorCtr="0" compatLnSpc="1">
            <a:prstTxWarp prst="textNoShape">
              <a:avLst/>
            </a:prstTxWarp>
          </a:bodyPr>
          <a:lstStyle/>
          <a:p>
            <a:pPr defTabSz="914363"/>
            <a:endParaRPr lang="en-US" dirty="0">
              <a:solidFill>
                <a:srgbClr val="FFFFFF"/>
              </a:solidFill>
            </a:endParaRPr>
          </a:p>
        </p:txBody>
      </p:sp>
      <p:sp>
        <p:nvSpPr>
          <p:cNvPr id="11" name="TechEd Tile"/>
          <p:cNvSpPr/>
          <p:nvPr userDrawn="1"/>
        </p:nvSpPr>
        <p:spPr bwMode="auto">
          <a:xfrm>
            <a:off x="1022073" y="1514475"/>
            <a:ext cx="2825496" cy="1499616"/>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rgbClr val="FFFFFF">
                  <a:lumMod val="20000"/>
                  <a:lumOff val="80000"/>
                  <a:alpha val="99000"/>
                </a:srgbClr>
              </a:solidFill>
              <a:ea typeface="Segoe UI" pitchFamily="34" charset="0"/>
              <a:cs typeface="Segoe UI" pitchFamily="34" charset="0"/>
            </a:endParaRPr>
          </a:p>
        </p:txBody>
      </p:sp>
      <p:pic>
        <p:nvPicPr>
          <p:cNvPr id="12" name="TechEd Logo"/>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r="8530"/>
          <a:stretch/>
        </p:blipFill>
        <p:spPr bwMode="auto">
          <a:xfrm>
            <a:off x="1401318" y="1742493"/>
            <a:ext cx="2067006" cy="1043580"/>
          </a:xfrm>
          <a:prstGeom prst="rect">
            <a:avLst/>
          </a:prstGeom>
          <a:noFill/>
          <a:extLst>
            <a:ext uri="{909E8E84-426E-40DD-AFC4-6F175D3DCCD1}">
              <a14:hiddenFill xmlns:a14="http://schemas.microsoft.com/office/drawing/2010/main">
                <a:solidFill>
                  <a:srgbClr val="FFFFFF"/>
                </a:solidFill>
              </a14:hiddenFill>
            </a:ext>
          </a:extLst>
        </p:spPr>
      </p:pic>
      <p:sp useBgFill="1">
        <p:nvSpPr>
          <p:cNvPr id="13" name="Top Mask"/>
          <p:cNvSpPr/>
          <p:nvPr userDrawn="1"/>
        </p:nvSpPr>
        <p:spPr bwMode="auto">
          <a:xfrm>
            <a:off x="0" y="0"/>
            <a:ext cx="12188825" cy="1514475"/>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rgbClr val="FFFFFF">
                  <a:lumMod val="20000"/>
                  <a:lumOff val="80000"/>
                  <a:alpha val="99000"/>
                </a:srgbClr>
              </a:solidFill>
              <a:ea typeface="Segoe UI" pitchFamily="34" charset="0"/>
              <a:cs typeface="Segoe UI" pitchFamily="34" charset="0"/>
            </a:endParaRPr>
          </a:p>
        </p:txBody>
      </p:sp>
      <p:sp useBgFill="1">
        <p:nvSpPr>
          <p:cNvPr id="14" name="Right Mask"/>
          <p:cNvSpPr/>
          <p:nvPr userDrawn="1"/>
        </p:nvSpPr>
        <p:spPr bwMode="auto">
          <a:xfrm>
            <a:off x="11172825" y="1630804"/>
            <a:ext cx="1016000" cy="4154983"/>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rgbClr val="FFFFFF">
                  <a:lumMod val="20000"/>
                  <a:lumOff val="80000"/>
                  <a:alpha val="99000"/>
                </a:srgbClr>
              </a:solidFill>
              <a:ea typeface="Segoe UI" pitchFamily="34" charset="0"/>
              <a:cs typeface="Segoe UI" pitchFamily="34" charset="0"/>
            </a:endParaRPr>
          </a:p>
        </p:txBody>
      </p:sp>
      <p:grpSp>
        <p:nvGrpSpPr>
          <p:cNvPr id="16" name="Demo Tile"/>
          <p:cNvGrpSpPr/>
          <p:nvPr userDrawn="1"/>
        </p:nvGrpSpPr>
        <p:grpSpPr>
          <a:xfrm>
            <a:off x="1017613" y="3187884"/>
            <a:ext cx="2827252" cy="2827252"/>
            <a:chOff x="1022073" y="-1135906"/>
            <a:chExt cx="2827252" cy="2827252"/>
          </a:xfrm>
        </p:grpSpPr>
        <p:sp>
          <p:nvSpPr>
            <p:cNvPr id="17" name="Rectangle 16"/>
            <p:cNvSpPr/>
            <p:nvPr/>
          </p:nvSpPr>
          <p:spPr bwMode="auto">
            <a:xfrm>
              <a:off x="1022073" y="-1135906"/>
              <a:ext cx="2827252" cy="2827252"/>
            </a:xfrm>
            <a:prstGeom prst="rect">
              <a:avLst/>
            </a:prstGeom>
            <a:solidFill>
              <a:schemeClr val="accent6"/>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rgbClr val="FFFFFF">
                    <a:lumMod val="20000"/>
                    <a:lumOff val="80000"/>
                    <a:alpha val="99000"/>
                  </a:srgbClr>
                </a:solidFill>
                <a:ea typeface="Segoe UI" pitchFamily="34" charset="0"/>
                <a:cs typeface="Segoe UI" pitchFamily="34" charset="0"/>
              </a:endParaRPr>
            </a:p>
          </p:txBody>
        </p:sp>
        <p:sp>
          <p:nvSpPr>
            <p:cNvPr id="18" name="Light bulb Icon"/>
            <p:cNvSpPr>
              <a:spLocks noEditPoints="1"/>
            </p:cNvSpPr>
            <p:nvPr/>
          </p:nvSpPr>
          <p:spPr bwMode="auto">
            <a:xfrm>
              <a:off x="1945077" y="-620805"/>
              <a:ext cx="979488" cy="1797050"/>
            </a:xfrm>
            <a:custGeom>
              <a:avLst/>
              <a:gdLst>
                <a:gd name="T0" fmla="*/ 18 w 122"/>
                <a:gd name="T1" fmla="*/ 137 h 224"/>
                <a:gd name="T2" fmla="*/ 105 w 122"/>
                <a:gd name="T3" fmla="*/ 22 h 224"/>
                <a:gd name="T4" fmla="*/ 119 w 122"/>
                <a:gd name="T5" fmla="*/ 29 h 224"/>
                <a:gd name="T6" fmla="*/ 119 w 122"/>
                <a:gd name="T7" fmla="*/ 41 h 224"/>
                <a:gd name="T8" fmla="*/ 17 w 122"/>
                <a:gd name="T9" fmla="*/ 75 h 224"/>
                <a:gd name="T10" fmla="*/ 14 w 122"/>
                <a:gd name="T11" fmla="*/ 76 h 224"/>
                <a:gd name="T12" fmla="*/ 2 w 122"/>
                <a:gd name="T13" fmla="*/ 64 h 224"/>
                <a:gd name="T14" fmla="*/ 10 w 122"/>
                <a:gd name="T15" fmla="*/ 50 h 224"/>
                <a:gd name="T16" fmla="*/ 8 w 122"/>
                <a:gd name="T17" fmla="*/ 58 h 224"/>
                <a:gd name="T18" fmla="*/ 9 w 122"/>
                <a:gd name="T19" fmla="*/ 66 h 224"/>
                <a:gd name="T20" fmla="*/ 14 w 122"/>
                <a:gd name="T21" fmla="*/ 70 h 224"/>
                <a:gd name="T22" fmla="*/ 111 w 122"/>
                <a:gd name="T23" fmla="*/ 41 h 224"/>
                <a:gd name="T24" fmla="*/ 115 w 122"/>
                <a:gd name="T25" fmla="*/ 35 h 224"/>
                <a:gd name="T26" fmla="*/ 108 w 122"/>
                <a:gd name="T27" fmla="*/ 27 h 224"/>
                <a:gd name="T28" fmla="*/ 12 w 122"/>
                <a:gd name="T29" fmla="*/ 56 h 224"/>
                <a:gd name="T30" fmla="*/ 10 w 122"/>
                <a:gd name="T31" fmla="*/ 16 h 224"/>
                <a:gd name="T32" fmla="*/ 73 w 122"/>
                <a:gd name="T33" fmla="*/ 9 h 224"/>
                <a:gd name="T34" fmla="*/ 67 w 122"/>
                <a:gd name="T35" fmla="*/ 27 h 224"/>
                <a:gd name="T36" fmla="*/ 14 w 122"/>
                <a:gd name="T37" fmla="*/ 42 h 224"/>
                <a:gd name="T38" fmla="*/ 2 w 122"/>
                <a:gd name="T39" fmla="*/ 31 h 224"/>
                <a:gd name="T40" fmla="*/ 9 w 122"/>
                <a:gd name="T41" fmla="*/ 32 h 224"/>
                <a:gd name="T42" fmla="*/ 16 w 122"/>
                <a:gd name="T43" fmla="*/ 36 h 224"/>
                <a:gd name="T44" fmla="*/ 69 w 122"/>
                <a:gd name="T45" fmla="*/ 14 h 224"/>
                <a:gd name="T46" fmla="*/ 63 w 122"/>
                <a:gd name="T47" fmla="*/ 7 h 224"/>
                <a:gd name="T48" fmla="*/ 12 w 122"/>
                <a:gd name="T49" fmla="*/ 22 h 224"/>
                <a:gd name="T50" fmla="*/ 113 w 122"/>
                <a:gd name="T51" fmla="*/ 114 h 224"/>
                <a:gd name="T52" fmla="*/ 99 w 122"/>
                <a:gd name="T53" fmla="*/ 124 h 224"/>
                <a:gd name="T54" fmla="*/ 110 w 122"/>
                <a:gd name="T55" fmla="*/ 137 h 224"/>
                <a:gd name="T56" fmla="*/ 87 w 122"/>
                <a:gd name="T57" fmla="*/ 208 h 224"/>
                <a:gd name="T58" fmla="*/ 74 w 122"/>
                <a:gd name="T59" fmla="*/ 224 h 224"/>
                <a:gd name="T60" fmla="*/ 41 w 122"/>
                <a:gd name="T61" fmla="*/ 213 h 224"/>
                <a:gd name="T62" fmla="*/ 18 w 122"/>
                <a:gd name="T63" fmla="*/ 187 h 224"/>
                <a:gd name="T64" fmla="*/ 29 w 122"/>
                <a:gd name="T65" fmla="*/ 137 h 224"/>
                <a:gd name="T66" fmla="*/ 23 w 122"/>
                <a:gd name="T67" fmla="*/ 113 h 224"/>
                <a:gd name="T68" fmla="*/ 10 w 122"/>
                <a:gd name="T69" fmla="*/ 109 h 224"/>
                <a:gd name="T70" fmla="*/ 2 w 122"/>
                <a:gd name="T71" fmla="*/ 98 h 224"/>
                <a:gd name="T72" fmla="*/ 3 w 122"/>
                <a:gd name="T73" fmla="*/ 89 h 224"/>
                <a:gd name="T74" fmla="*/ 105 w 122"/>
                <a:gd name="T75" fmla="*/ 55 h 224"/>
                <a:gd name="T76" fmla="*/ 120 w 122"/>
                <a:gd name="T77" fmla="*/ 66 h 224"/>
                <a:gd name="T78" fmla="*/ 113 w 122"/>
                <a:gd name="T79" fmla="*/ 81 h 224"/>
                <a:gd name="T80" fmla="*/ 56 w 122"/>
                <a:gd name="T81" fmla="*/ 105 h 224"/>
                <a:gd name="T82" fmla="*/ 72 w 122"/>
                <a:gd name="T83" fmla="*/ 137 h 224"/>
                <a:gd name="T84" fmla="*/ 82 w 122"/>
                <a:gd name="T85" fmla="*/ 95 h 224"/>
                <a:gd name="T86" fmla="*/ 119 w 122"/>
                <a:gd name="T87" fmla="*/ 96 h 224"/>
                <a:gd name="T88" fmla="*/ 113 w 122"/>
                <a:gd name="T89" fmla="*/ 114 h 224"/>
                <a:gd name="T90" fmla="*/ 111 w 122"/>
                <a:gd name="T91" fmla="*/ 75 h 224"/>
                <a:gd name="T92" fmla="*/ 115 w 122"/>
                <a:gd name="T93" fmla="*/ 68 h 224"/>
                <a:gd name="T94" fmla="*/ 108 w 122"/>
                <a:gd name="T95" fmla="*/ 61 h 224"/>
                <a:gd name="T96" fmla="*/ 25 w 122"/>
                <a:gd name="T97" fmla="*/ 86 h 224"/>
                <a:gd name="T98" fmla="*/ 12 w 122"/>
                <a:gd name="T99" fmla="*/ 89 h 224"/>
                <a:gd name="T100" fmla="*/ 8 w 122"/>
                <a:gd name="T101" fmla="*/ 92 h 224"/>
                <a:gd name="T102" fmla="*/ 8 w 122"/>
                <a:gd name="T103" fmla="*/ 96 h 224"/>
                <a:gd name="T104" fmla="*/ 12 w 122"/>
                <a:gd name="T105" fmla="*/ 103 h 224"/>
                <a:gd name="T106" fmla="*/ 25 w 122"/>
                <a:gd name="T107" fmla="*/ 107 h 224"/>
                <a:gd name="T108" fmla="*/ 35 w 122"/>
                <a:gd name="T109" fmla="*/ 120 h 224"/>
                <a:gd name="T110" fmla="*/ 50 w 122"/>
                <a:gd name="T111" fmla="*/ 137 h 224"/>
                <a:gd name="T112" fmla="*/ 48 w 122"/>
                <a:gd name="T113" fmla="*/ 100 h 224"/>
                <a:gd name="T114" fmla="*/ 49 w 122"/>
                <a:gd name="T115" fmla="*/ 93 h 224"/>
                <a:gd name="T116" fmla="*/ 113 w 122"/>
                <a:gd name="T117" fmla="*/ 98 h 224"/>
                <a:gd name="T118" fmla="*/ 84 w 122"/>
                <a:gd name="T119" fmla="*/ 101 h 224"/>
                <a:gd name="T120" fmla="*/ 78 w 122"/>
                <a:gd name="T121" fmla="*/ 137 h 224"/>
                <a:gd name="T122" fmla="*/ 93 w 122"/>
                <a:gd name="T123" fmla="*/ 124 h 224"/>
                <a:gd name="T124" fmla="*/ 111 w 122"/>
                <a:gd name="T125" fmla="*/ 108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2" h="224">
                  <a:moveTo>
                    <a:pt x="18" y="137"/>
                  </a:moveTo>
                  <a:cubicBezTo>
                    <a:pt x="18" y="137"/>
                    <a:pt x="18" y="137"/>
                    <a:pt x="18" y="137"/>
                  </a:cubicBezTo>
                  <a:moveTo>
                    <a:pt x="10" y="50"/>
                  </a:moveTo>
                  <a:cubicBezTo>
                    <a:pt x="105" y="22"/>
                    <a:pt x="105" y="22"/>
                    <a:pt x="105" y="22"/>
                  </a:cubicBezTo>
                  <a:cubicBezTo>
                    <a:pt x="106" y="21"/>
                    <a:pt x="107" y="21"/>
                    <a:pt x="108" y="21"/>
                  </a:cubicBezTo>
                  <a:cubicBezTo>
                    <a:pt x="113" y="21"/>
                    <a:pt x="118" y="24"/>
                    <a:pt x="119" y="29"/>
                  </a:cubicBezTo>
                  <a:cubicBezTo>
                    <a:pt x="120" y="33"/>
                    <a:pt x="120" y="33"/>
                    <a:pt x="120" y="33"/>
                  </a:cubicBezTo>
                  <a:cubicBezTo>
                    <a:pt x="121" y="36"/>
                    <a:pt x="121" y="39"/>
                    <a:pt x="119" y="41"/>
                  </a:cubicBezTo>
                  <a:cubicBezTo>
                    <a:pt x="118" y="44"/>
                    <a:pt x="116" y="46"/>
                    <a:pt x="113" y="47"/>
                  </a:cubicBezTo>
                  <a:cubicBezTo>
                    <a:pt x="17" y="75"/>
                    <a:pt x="17" y="75"/>
                    <a:pt x="17" y="75"/>
                  </a:cubicBezTo>
                  <a:cubicBezTo>
                    <a:pt x="16" y="76"/>
                    <a:pt x="15" y="76"/>
                    <a:pt x="14" y="76"/>
                  </a:cubicBezTo>
                  <a:cubicBezTo>
                    <a:pt x="14" y="76"/>
                    <a:pt x="14" y="76"/>
                    <a:pt x="14" y="76"/>
                  </a:cubicBezTo>
                  <a:cubicBezTo>
                    <a:pt x="9" y="76"/>
                    <a:pt x="5" y="73"/>
                    <a:pt x="3" y="68"/>
                  </a:cubicBezTo>
                  <a:cubicBezTo>
                    <a:pt x="2" y="64"/>
                    <a:pt x="2" y="64"/>
                    <a:pt x="2" y="64"/>
                  </a:cubicBezTo>
                  <a:cubicBezTo>
                    <a:pt x="1" y="61"/>
                    <a:pt x="2" y="58"/>
                    <a:pt x="3" y="56"/>
                  </a:cubicBezTo>
                  <a:cubicBezTo>
                    <a:pt x="5" y="53"/>
                    <a:pt x="7" y="51"/>
                    <a:pt x="10" y="50"/>
                  </a:cubicBezTo>
                  <a:close/>
                  <a:moveTo>
                    <a:pt x="12" y="56"/>
                  </a:moveTo>
                  <a:cubicBezTo>
                    <a:pt x="10" y="56"/>
                    <a:pt x="9" y="57"/>
                    <a:pt x="8" y="58"/>
                  </a:cubicBezTo>
                  <a:cubicBezTo>
                    <a:pt x="8" y="60"/>
                    <a:pt x="8" y="61"/>
                    <a:pt x="8" y="62"/>
                  </a:cubicBezTo>
                  <a:cubicBezTo>
                    <a:pt x="9" y="66"/>
                    <a:pt x="9" y="66"/>
                    <a:pt x="9" y="66"/>
                  </a:cubicBezTo>
                  <a:cubicBezTo>
                    <a:pt x="10" y="68"/>
                    <a:pt x="12" y="70"/>
                    <a:pt x="14" y="70"/>
                  </a:cubicBezTo>
                  <a:cubicBezTo>
                    <a:pt x="14" y="70"/>
                    <a:pt x="14" y="70"/>
                    <a:pt x="14" y="70"/>
                  </a:cubicBezTo>
                  <a:cubicBezTo>
                    <a:pt x="15" y="70"/>
                    <a:pt x="15" y="70"/>
                    <a:pt x="16" y="70"/>
                  </a:cubicBezTo>
                  <a:cubicBezTo>
                    <a:pt x="111" y="41"/>
                    <a:pt x="111" y="41"/>
                    <a:pt x="111" y="41"/>
                  </a:cubicBezTo>
                  <a:cubicBezTo>
                    <a:pt x="112" y="41"/>
                    <a:pt x="113" y="40"/>
                    <a:pt x="114" y="39"/>
                  </a:cubicBezTo>
                  <a:cubicBezTo>
                    <a:pt x="115" y="37"/>
                    <a:pt x="115" y="36"/>
                    <a:pt x="115" y="35"/>
                  </a:cubicBezTo>
                  <a:cubicBezTo>
                    <a:pt x="113" y="31"/>
                    <a:pt x="113" y="31"/>
                    <a:pt x="113" y="31"/>
                  </a:cubicBezTo>
                  <a:cubicBezTo>
                    <a:pt x="113" y="29"/>
                    <a:pt x="111" y="27"/>
                    <a:pt x="108" y="27"/>
                  </a:cubicBezTo>
                  <a:cubicBezTo>
                    <a:pt x="108" y="27"/>
                    <a:pt x="107" y="27"/>
                    <a:pt x="107" y="27"/>
                  </a:cubicBezTo>
                  <a:lnTo>
                    <a:pt x="12" y="56"/>
                  </a:lnTo>
                  <a:close/>
                  <a:moveTo>
                    <a:pt x="2" y="31"/>
                  </a:moveTo>
                  <a:cubicBezTo>
                    <a:pt x="0" y="25"/>
                    <a:pt x="4" y="18"/>
                    <a:pt x="10" y="16"/>
                  </a:cubicBezTo>
                  <a:cubicBezTo>
                    <a:pt x="59" y="1"/>
                    <a:pt x="59" y="1"/>
                    <a:pt x="59" y="1"/>
                  </a:cubicBezTo>
                  <a:cubicBezTo>
                    <a:pt x="65" y="0"/>
                    <a:pt x="72" y="3"/>
                    <a:pt x="73" y="9"/>
                  </a:cubicBezTo>
                  <a:cubicBezTo>
                    <a:pt x="75" y="12"/>
                    <a:pt x="75" y="12"/>
                    <a:pt x="75" y="12"/>
                  </a:cubicBezTo>
                  <a:cubicBezTo>
                    <a:pt x="76" y="18"/>
                    <a:pt x="73" y="25"/>
                    <a:pt x="67" y="27"/>
                  </a:cubicBezTo>
                  <a:cubicBezTo>
                    <a:pt x="18" y="42"/>
                    <a:pt x="18" y="42"/>
                    <a:pt x="18" y="42"/>
                  </a:cubicBezTo>
                  <a:cubicBezTo>
                    <a:pt x="16" y="42"/>
                    <a:pt x="15" y="42"/>
                    <a:pt x="14" y="42"/>
                  </a:cubicBezTo>
                  <a:cubicBezTo>
                    <a:pt x="9" y="42"/>
                    <a:pt x="5" y="39"/>
                    <a:pt x="3" y="34"/>
                  </a:cubicBezTo>
                  <a:lnTo>
                    <a:pt x="2" y="31"/>
                  </a:lnTo>
                  <a:close/>
                  <a:moveTo>
                    <a:pt x="8" y="29"/>
                  </a:moveTo>
                  <a:cubicBezTo>
                    <a:pt x="9" y="32"/>
                    <a:pt x="9" y="32"/>
                    <a:pt x="9" y="32"/>
                  </a:cubicBezTo>
                  <a:cubicBezTo>
                    <a:pt x="10" y="35"/>
                    <a:pt x="12" y="36"/>
                    <a:pt x="14" y="36"/>
                  </a:cubicBezTo>
                  <a:cubicBezTo>
                    <a:pt x="15" y="36"/>
                    <a:pt x="15" y="36"/>
                    <a:pt x="16" y="36"/>
                  </a:cubicBezTo>
                  <a:cubicBezTo>
                    <a:pt x="65" y="21"/>
                    <a:pt x="65" y="21"/>
                    <a:pt x="65" y="21"/>
                  </a:cubicBezTo>
                  <a:cubicBezTo>
                    <a:pt x="68" y="20"/>
                    <a:pt x="70" y="17"/>
                    <a:pt x="69" y="14"/>
                  </a:cubicBezTo>
                  <a:cubicBezTo>
                    <a:pt x="68" y="11"/>
                    <a:pt x="68" y="11"/>
                    <a:pt x="68" y="11"/>
                  </a:cubicBezTo>
                  <a:cubicBezTo>
                    <a:pt x="67" y="8"/>
                    <a:pt x="65" y="7"/>
                    <a:pt x="63" y="7"/>
                  </a:cubicBezTo>
                  <a:cubicBezTo>
                    <a:pt x="62" y="7"/>
                    <a:pt x="62" y="7"/>
                    <a:pt x="61" y="7"/>
                  </a:cubicBezTo>
                  <a:cubicBezTo>
                    <a:pt x="12" y="22"/>
                    <a:pt x="12" y="22"/>
                    <a:pt x="12" y="22"/>
                  </a:cubicBezTo>
                  <a:cubicBezTo>
                    <a:pt x="9" y="23"/>
                    <a:pt x="7" y="26"/>
                    <a:pt x="8" y="29"/>
                  </a:cubicBezTo>
                  <a:close/>
                  <a:moveTo>
                    <a:pt x="113" y="114"/>
                  </a:moveTo>
                  <a:cubicBezTo>
                    <a:pt x="105" y="116"/>
                    <a:pt x="105" y="116"/>
                    <a:pt x="105" y="116"/>
                  </a:cubicBezTo>
                  <a:cubicBezTo>
                    <a:pt x="102" y="117"/>
                    <a:pt x="99" y="121"/>
                    <a:pt x="99" y="124"/>
                  </a:cubicBezTo>
                  <a:cubicBezTo>
                    <a:pt x="99" y="137"/>
                    <a:pt x="99" y="137"/>
                    <a:pt x="99" y="137"/>
                  </a:cubicBezTo>
                  <a:cubicBezTo>
                    <a:pt x="110" y="137"/>
                    <a:pt x="110" y="137"/>
                    <a:pt x="110" y="137"/>
                  </a:cubicBezTo>
                  <a:cubicBezTo>
                    <a:pt x="110" y="187"/>
                    <a:pt x="110" y="187"/>
                    <a:pt x="110" y="187"/>
                  </a:cubicBezTo>
                  <a:cubicBezTo>
                    <a:pt x="110" y="198"/>
                    <a:pt x="100" y="207"/>
                    <a:pt x="87" y="208"/>
                  </a:cubicBezTo>
                  <a:cubicBezTo>
                    <a:pt x="87" y="213"/>
                    <a:pt x="87" y="213"/>
                    <a:pt x="87" y="213"/>
                  </a:cubicBezTo>
                  <a:cubicBezTo>
                    <a:pt x="87" y="219"/>
                    <a:pt x="81" y="224"/>
                    <a:pt x="74" y="224"/>
                  </a:cubicBezTo>
                  <a:cubicBezTo>
                    <a:pt x="54" y="224"/>
                    <a:pt x="54" y="224"/>
                    <a:pt x="54" y="224"/>
                  </a:cubicBezTo>
                  <a:cubicBezTo>
                    <a:pt x="47" y="224"/>
                    <a:pt x="41" y="219"/>
                    <a:pt x="41" y="213"/>
                  </a:cubicBezTo>
                  <a:cubicBezTo>
                    <a:pt x="41" y="208"/>
                    <a:pt x="41" y="208"/>
                    <a:pt x="41" y="208"/>
                  </a:cubicBezTo>
                  <a:cubicBezTo>
                    <a:pt x="28" y="207"/>
                    <a:pt x="18" y="198"/>
                    <a:pt x="18" y="187"/>
                  </a:cubicBezTo>
                  <a:cubicBezTo>
                    <a:pt x="18" y="137"/>
                    <a:pt x="18" y="137"/>
                    <a:pt x="18" y="137"/>
                  </a:cubicBezTo>
                  <a:cubicBezTo>
                    <a:pt x="29" y="137"/>
                    <a:pt x="29" y="137"/>
                    <a:pt x="29" y="137"/>
                  </a:cubicBezTo>
                  <a:cubicBezTo>
                    <a:pt x="29" y="120"/>
                    <a:pt x="29" y="120"/>
                    <a:pt x="29" y="120"/>
                  </a:cubicBezTo>
                  <a:cubicBezTo>
                    <a:pt x="29" y="117"/>
                    <a:pt x="26" y="113"/>
                    <a:pt x="23" y="113"/>
                  </a:cubicBezTo>
                  <a:cubicBezTo>
                    <a:pt x="12" y="109"/>
                    <a:pt x="12" y="109"/>
                    <a:pt x="12" y="109"/>
                  </a:cubicBezTo>
                  <a:cubicBezTo>
                    <a:pt x="10" y="109"/>
                    <a:pt x="10" y="109"/>
                    <a:pt x="10" y="109"/>
                  </a:cubicBezTo>
                  <a:cubicBezTo>
                    <a:pt x="7" y="108"/>
                    <a:pt x="4" y="105"/>
                    <a:pt x="3" y="102"/>
                  </a:cubicBezTo>
                  <a:cubicBezTo>
                    <a:pt x="2" y="98"/>
                    <a:pt x="2" y="98"/>
                    <a:pt x="2" y="98"/>
                  </a:cubicBezTo>
                  <a:cubicBezTo>
                    <a:pt x="2" y="97"/>
                    <a:pt x="2" y="97"/>
                    <a:pt x="2" y="96"/>
                  </a:cubicBezTo>
                  <a:cubicBezTo>
                    <a:pt x="2" y="94"/>
                    <a:pt x="2" y="91"/>
                    <a:pt x="3" y="89"/>
                  </a:cubicBezTo>
                  <a:cubicBezTo>
                    <a:pt x="5" y="87"/>
                    <a:pt x="7" y="85"/>
                    <a:pt x="10" y="84"/>
                  </a:cubicBezTo>
                  <a:cubicBezTo>
                    <a:pt x="105" y="55"/>
                    <a:pt x="105" y="55"/>
                    <a:pt x="105" y="55"/>
                  </a:cubicBezTo>
                  <a:cubicBezTo>
                    <a:pt x="111" y="54"/>
                    <a:pt x="118" y="57"/>
                    <a:pt x="119" y="63"/>
                  </a:cubicBezTo>
                  <a:cubicBezTo>
                    <a:pt x="120" y="66"/>
                    <a:pt x="120" y="66"/>
                    <a:pt x="120" y="66"/>
                  </a:cubicBezTo>
                  <a:cubicBezTo>
                    <a:pt x="121" y="69"/>
                    <a:pt x="121" y="72"/>
                    <a:pt x="119" y="75"/>
                  </a:cubicBezTo>
                  <a:cubicBezTo>
                    <a:pt x="118" y="78"/>
                    <a:pt x="116" y="80"/>
                    <a:pt x="113" y="81"/>
                  </a:cubicBezTo>
                  <a:cubicBezTo>
                    <a:pt x="54" y="98"/>
                    <a:pt x="54" y="98"/>
                    <a:pt x="54" y="98"/>
                  </a:cubicBezTo>
                  <a:cubicBezTo>
                    <a:pt x="55" y="100"/>
                    <a:pt x="56" y="103"/>
                    <a:pt x="56" y="105"/>
                  </a:cubicBezTo>
                  <a:cubicBezTo>
                    <a:pt x="56" y="137"/>
                    <a:pt x="56" y="137"/>
                    <a:pt x="56" y="137"/>
                  </a:cubicBezTo>
                  <a:cubicBezTo>
                    <a:pt x="72" y="137"/>
                    <a:pt x="72" y="137"/>
                    <a:pt x="72" y="137"/>
                  </a:cubicBezTo>
                  <a:cubicBezTo>
                    <a:pt x="72" y="109"/>
                    <a:pt x="72" y="109"/>
                    <a:pt x="72" y="109"/>
                  </a:cubicBezTo>
                  <a:cubicBezTo>
                    <a:pt x="72" y="103"/>
                    <a:pt x="77" y="97"/>
                    <a:pt x="82" y="95"/>
                  </a:cubicBezTo>
                  <a:cubicBezTo>
                    <a:pt x="105" y="89"/>
                    <a:pt x="105" y="89"/>
                    <a:pt x="105" y="89"/>
                  </a:cubicBezTo>
                  <a:cubicBezTo>
                    <a:pt x="111" y="87"/>
                    <a:pt x="118" y="91"/>
                    <a:pt x="119" y="96"/>
                  </a:cubicBezTo>
                  <a:cubicBezTo>
                    <a:pt x="120" y="100"/>
                    <a:pt x="120" y="100"/>
                    <a:pt x="120" y="100"/>
                  </a:cubicBezTo>
                  <a:cubicBezTo>
                    <a:pt x="122" y="106"/>
                    <a:pt x="119" y="112"/>
                    <a:pt x="113" y="114"/>
                  </a:cubicBezTo>
                  <a:close/>
                  <a:moveTo>
                    <a:pt x="49" y="93"/>
                  </a:moveTo>
                  <a:cubicBezTo>
                    <a:pt x="111" y="75"/>
                    <a:pt x="111" y="75"/>
                    <a:pt x="111" y="75"/>
                  </a:cubicBezTo>
                  <a:cubicBezTo>
                    <a:pt x="112" y="74"/>
                    <a:pt x="113" y="74"/>
                    <a:pt x="114" y="72"/>
                  </a:cubicBezTo>
                  <a:cubicBezTo>
                    <a:pt x="115" y="71"/>
                    <a:pt x="115" y="70"/>
                    <a:pt x="115" y="68"/>
                  </a:cubicBezTo>
                  <a:cubicBezTo>
                    <a:pt x="113" y="65"/>
                    <a:pt x="113" y="65"/>
                    <a:pt x="113" y="65"/>
                  </a:cubicBezTo>
                  <a:cubicBezTo>
                    <a:pt x="113" y="62"/>
                    <a:pt x="111" y="61"/>
                    <a:pt x="108" y="61"/>
                  </a:cubicBezTo>
                  <a:cubicBezTo>
                    <a:pt x="108" y="61"/>
                    <a:pt x="107" y="61"/>
                    <a:pt x="107" y="61"/>
                  </a:cubicBezTo>
                  <a:cubicBezTo>
                    <a:pt x="25" y="86"/>
                    <a:pt x="25" y="86"/>
                    <a:pt x="25" y="86"/>
                  </a:cubicBezTo>
                  <a:cubicBezTo>
                    <a:pt x="13" y="89"/>
                    <a:pt x="13" y="89"/>
                    <a:pt x="13" y="89"/>
                  </a:cubicBezTo>
                  <a:cubicBezTo>
                    <a:pt x="12" y="89"/>
                    <a:pt x="12" y="89"/>
                    <a:pt x="12" y="89"/>
                  </a:cubicBezTo>
                  <a:cubicBezTo>
                    <a:pt x="12" y="90"/>
                    <a:pt x="12" y="90"/>
                    <a:pt x="12" y="90"/>
                  </a:cubicBezTo>
                  <a:cubicBezTo>
                    <a:pt x="10" y="90"/>
                    <a:pt x="9" y="91"/>
                    <a:pt x="8" y="92"/>
                  </a:cubicBezTo>
                  <a:cubicBezTo>
                    <a:pt x="8" y="93"/>
                    <a:pt x="8" y="95"/>
                    <a:pt x="8" y="96"/>
                  </a:cubicBezTo>
                  <a:cubicBezTo>
                    <a:pt x="8" y="96"/>
                    <a:pt x="8" y="96"/>
                    <a:pt x="8" y="96"/>
                  </a:cubicBezTo>
                  <a:cubicBezTo>
                    <a:pt x="9" y="100"/>
                    <a:pt x="9" y="100"/>
                    <a:pt x="9" y="100"/>
                  </a:cubicBezTo>
                  <a:cubicBezTo>
                    <a:pt x="10" y="101"/>
                    <a:pt x="11" y="103"/>
                    <a:pt x="12" y="103"/>
                  </a:cubicBezTo>
                  <a:cubicBezTo>
                    <a:pt x="13" y="103"/>
                    <a:pt x="13" y="103"/>
                    <a:pt x="13" y="103"/>
                  </a:cubicBezTo>
                  <a:cubicBezTo>
                    <a:pt x="25" y="107"/>
                    <a:pt x="25" y="107"/>
                    <a:pt x="25" y="107"/>
                  </a:cubicBezTo>
                  <a:cubicBezTo>
                    <a:pt x="25" y="107"/>
                    <a:pt x="25" y="107"/>
                    <a:pt x="25" y="107"/>
                  </a:cubicBezTo>
                  <a:cubicBezTo>
                    <a:pt x="31" y="109"/>
                    <a:pt x="35" y="115"/>
                    <a:pt x="35" y="120"/>
                  </a:cubicBezTo>
                  <a:cubicBezTo>
                    <a:pt x="35" y="137"/>
                    <a:pt x="35" y="137"/>
                    <a:pt x="35" y="137"/>
                  </a:cubicBezTo>
                  <a:cubicBezTo>
                    <a:pt x="50" y="137"/>
                    <a:pt x="50" y="137"/>
                    <a:pt x="50" y="137"/>
                  </a:cubicBezTo>
                  <a:cubicBezTo>
                    <a:pt x="50" y="105"/>
                    <a:pt x="50" y="105"/>
                    <a:pt x="50" y="105"/>
                  </a:cubicBezTo>
                  <a:cubicBezTo>
                    <a:pt x="50" y="104"/>
                    <a:pt x="49" y="102"/>
                    <a:pt x="48" y="100"/>
                  </a:cubicBezTo>
                  <a:cubicBezTo>
                    <a:pt x="47" y="99"/>
                    <a:pt x="45" y="98"/>
                    <a:pt x="44" y="97"/>
                  </a:cubicBezTo>
                  <a:cubicBezTo>
                    <a:pt x="44" y="97"/>
                    <a:pt x="40" y="96"/>
                    <a:pt x="49" y="93"/>
                  </a:cubicBezTo>
                  <a:close/>
                  <a:moveTo>
                    <a:pt x="115" y="102"/>
                  </a:moveTo>
                  <a:cubicBezTo>
                    <a:pt x="113" y="98"/>
                    <a:pt x="113" y="98"/>
                    <a:pt x="113" y="98"/>
                  </a:cubicBezTo>
                  <a:cubicBezTo>
                    <a:pt x="113" y="95"/>
                    <a:pt x="110" y="94"/>
                    <a:pt x="107" y="95"/>
                  </a:cubicBezTo>
                  <a:cubicBezTo>
                    <a:pt x="84" y="101"/>
                    <a:pt x="84" y="101"/>
                    <a:pt x="84" y="101"/>
                  </a:cubicBezTo>
                  <a:cubicBezTo>
                    <a:pt x="81" y="102"/>
                    <a:pt x="78" y="106"/>
                    <a:pt x="78" y="109"/>
                  </a:cubicBezTo>
                  <a:cubicBezTo>
                    <a:pt x="78" y="137"/>
                    <a:pt x="78" y="137"/>
                    <a:pt x="78" y="137"/>
                  </a:cubicBezTo>
                  <a:cubicBezTo>
                    <a:pt x="93" y="137"/>
                    <a:pt x="93" y="137"/>
                    <a:pt x="93" y="137"/>
                  </a:cubicBezTo>
                  <a:cubicBezTo>
                    <a:pt x="93" y="124"/>
                    <a:pt x="93" y="124"/>
                    <a:pt x="93" y="124"/>
                  </a:cubicBezTo>
                  <a:cubicBezTo>
                    <a:pt x="93" y="118"/>
                    <a:pt x="97" y="112"/>
                    <a:pt x="103" y="111"/>
                  </a:cubicBezTo>
                  <a:cubicBezTo>
                    <a:pt x="111" y="108"/>
                    <a:pt x="111" y="108"/>
                    <a:pt x="111" y="108"/>
                  </a:cubicBezTo>
                  <a:cubicBezTo>
                    <a:pt x="114" y="108"/>
                    <a:pt x="115" y="105"/>
                    <a:pt x="115" y="10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63"/>
              <a:endParaRPr lang="en-US" dirty="0">
                <a:solidFill>
                  <a:srgbClr val="FFFFFF"/>
                </a:solidFill>
              </a:endParaRPr>
            </a:p>
          </p:txBody>
        </p:sp>
      </p:grpSp>
      <p:sp>
        <p:nvSpPr>
          <p:cNvPr id="2" name="Title 1"/>
          <p:cNvSpPr>
            <a:spLocks noGrp="1"/>
          </p:cNvSpPr>
          <p:nvPr>
            <p:ph type="ctrTitle"/>
          </p:nvPr>
        </p:nvSpPr>
        <p:spPr>
          <a:xfrm>
            <a:off x="4179052" y="3187136"/>
            <a:ext cx="6610546" cy="1523494"/>
          </a:xfrm>
        </p:spPr>
        <p:txBody>
          <a:bodyPr anchor="ctr" anchorCtr="0">
            <a:noAutofit/>
          </a:bodyPr>
          <a:lstStyle>
            <a:lvl1pPr algn="l" defTabSz="914363" rtl="0" eaLnBrk="1" latinLnBrk="0" hangingPunct="1">
              <a:lnSpc>
                <a:spcPct val="90000"/>
              </a:lnSpc>
              <a:spcBef>
                <a:spcPct val="0"/>
              </a:spcBef>
              <a:buNone/>
              <a:defRPr lang="en-US" sz="4000" b="1" kern="1200" cap="none" spc="-100" baseline="0" dirty="0">
                <a:ln w="3175">
                  <a:noFill/>
                </a:ln>
                <a:solidFill>
                  <a:schemeClr val="accent6">
                    <a:alpha val="99000"/>
                  </a:schemeClr>
                </a:solidFill>
                <a:effectLst/>
                <a:latin typeface="Segoe UI" pitchFamily="34" charset="0"/>
                <a:ea typeface="Segoe UI" pitchFamily="34" charset="0"/>
                <a:cs typeface="Segoe UI" pitchFamily="34" charset="0"/>
              </a:defRPr>
            </a:lvl1pPr>
          </a:lstStyle>
          <a:p>
            <a:r>
              <a:rPr lang="en-US" smtClean="0"/>
              <a:t>Click to edit Master title style</a:t>
            </a:r>
            <a:endParaRPr lang="en-US" dirty="0"/>
          </a:p>
        </p:txBody>
      </p:sp>
      <p:sp useBgFill="1">
        <p:nvSpPr>
          <p:cNvPr id="15" name="Bottom Mask"/>
          <p:cNvSpPr/>
          <p:nvPr userDrawn="1"/>
        </p:nvSpPr>
        <p:spPr bwMode="auto">
          <a:xfrm>
            <a:off x="4010026" y="6010275"/>
            <a:ext cx="8178799" cy="847725"/>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rgbClr val="FFFFFF">
                  <a:lumMod val="20000"/>
                  <a:lumOff val="80000"/>
                  <a:alpha val="99000"/>
                </a:srgbClr>
              </a:solidFill>
              <a:ea typeface="Segoe UI" pitchFamily="34" charset="0"/>
              <a:cs typeface="Segoe UI" pitchFamily="34" charset="0"/>
            </a:endParaRPr>
          </a:p>
        </p:txBody>
      </p:sp>
    </p:spTree>
    <p:extLst>
      <p:ext uri="{BB962C8B-B14F-4D97-AF65-F5344CB8AC3E}">
        <p14:creationId xmlns:p14="http://schemas.microsoft.com/office/powerpoint/2010/main" val="608672756"/>
      </p:ext>
    </p:extLst>
  </p:cSld>
  <p:clrMapOvr>
    <a:masterClrMapping/>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Video,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itle Tile"/>
          <p:cNvSpPr/>
          <p:nvPr userDrawn="1"/>
        </p:nvSpPr>
        <p:spPr bwMode="auto">
          <a:xfrm>
            <a:off x="4010026" y="3187136"/>
            <a:ext cx="7162800" cy="2823139"/>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rgbClr val="FFFFFF">
                  <a:lumMod val="20000"/>
                  <a:lumOff val="80000"/>
                  <a:alpha val="99000"/>
                </a:srgbClr>
              </a:solidFill>
              <a:ea typeface="Segoe UI" pitchFamily="34" charset="0"/>
              <a:cs typeface="Segoe UI" pitchFamily="34" charset="0"/>
            </a:endParaRPr>
          </a:p>
        </p:txBody>
      </p:sp>
      <p:sp>
        <p:nvSpPr>
          <p:cNvPr id="6" name="Arrow Bar"/>
          <p:cNvSpPr/>
          <p:nvPr userDrawn="1"/>
        </p:nvSpPr>
        <p:spPr bwMode="auto">
          <a:xfrm>
            <a:off x="4010025" y="1514475"/>
            <a:ext cx="7162800" cy="1499616"/>
          </a:xfrm>
          <a:prstGeom prst="rect">
            <a:avLst/>
          </a:prstGeom>
          <a:solidFill>
            <a:schemeClr val="accent5"/>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rgbClr val="FFFFFF">
                  <a:lumMod val="20000"/>
                  <a:lumOff val="80000"/>
                  <a:alpha val="99000"/>
                </a:srgbClr>
              </a:solidFill>
              <a:ea typeface="Segoe UI" pitchFamily="34" charset="0"/>
              <a:cs typeface="Segoe UI" pitchFamily="34" charset="0"/>
            </a:endParaRPr>
          </a:p>
        </p:txBody>
      </p:sp>
      <p:sp>
        <p:nvSpPr>
          <p:cNvPr id="7" name="Text Placeholder 6"/>
          <p:cNvSpPr>
            <a:spLocks noGrp="1"/>
          </p:cNvSpPr>
          <p:nvPr>
            <p:ph type="body" sz="quarter" idx="10" hasCustomPrompt="1"/>
          </p:nvPr>
        </p:nvSpPr>
        <p:spPr>
          <a:xfrm>
            <a:off x="4179052" y="1586586"/>
            <a:ext cx="5549740" cy="1378644"/>
          </a:xfrm>
        </p:spPr>
        <p:txBody>
          <a:bodyPr anchor="ctr" anchorCtr="0">
            <a:noAutofit/>
            <a:scene3d>
              <a:camera prst="orthographicFront"/>
              <a:lightRig rig="flat" dir="t"/>
            </a:scene3d>
            <a:sp3d>
              <a:contourClr>
                <a:schemeClr val="tx2"/>
              </a:contourClr>
            </a:sp3d>
          </a:bodyPr>
          <a:lstStyle>
            <a:lvl1pPr marL="0" indent="0" algn="l" defTabSz="914363" rtl="0" eaLnBrk="1" latinLnBrk="0" hangingPunct="1">
              <a:lnSpc>
                <a:spcPct val="90000"/>
              </a:lnSpc>
              <a:spcBef>
                <a:spcPct val="0"/>
              </a:spcBef>
              <a:buFont typeface="Arial" pitchFamily="34" charset="0"/>
              <a:buNone/>
              <a:defRPr lang="en-US" sz="5400" b="1" kern="1200" cap="none" spc="-100" baseline="0" dirty="0" smtClean="0">
                <a:ln w="3175">
                  <a:noFill/>
                </a:ln>
                <a:solidFill>
                  <a:schemeClr val="tx1">
                    <a:alpha val="99000"/>
                  </a:schemeClr>
                </a:solidFill>
                <a:effectLst/>
                <a:latin typeface="Segoe UI" pitchFamily="34" charset="0"/>
                <a:ea typeface="Segoe UI" pitchFamily="34" charset="0"/>
                <a:cs typeface="Segoe UI" pitchFamily="34" charset="0"/>
              </a:defRPr>
            </a:lvl1pPr>
          </a:lstStyle>
          <a:p>
            <a:pPr lvl="0"/>
            <a:r>
              <a:rPr lang="en-US" dirty="0" smtClean="0"/>
              <a:t>Video</a:t>
            </a:r>
          </a:p>
        </p:txBody>
      </p:sp>
      <p:sp useBgFill="1">
        <p:nvSpPr>
          <p:cNvPr id="9" name="Left Mask"/>
          <p:cNvSpPr/>
          <p:nvPr userDrawn="1"/>
        </p:nvSpPr>
        <p:spPr bwMode="auto">
          <a:xfrm>
            <a:off x="-1" y="1514476"/>
            <a:ext cx="4010025" cy="1499616"/>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rgbClr val="FFFFFF">
                  <a:lumMod val="20000"/>
                  <a:lumOff val="80000"/>
                  <a:alpha val="99000"/>
                </a:srgbClr>
              </a:solidFill>
              <a:ea typeface="Segoe UI" pitchFamily="34" charset="0"/>
              <a:cs typeface="Segoe UI" pitchFamily="34" charset="0"/>
            </a:endParaRPr>
          </a:p>
        </p:txBody>
      </p:sp>
      <p:sp>
        <p:nvSpPr>
          <p:cNvPr id="3" name="Subtitle 2"/>
          <p:cNvSpPr>
            <a:spLocks noGrp="1"/>
          </p:cNvSpPr>
          <p:nvPr>
            <p:ph type="subTitle" idx="1"/>
          </p:nvPr>
        </p:nvSpPr>
        <p:spPr>
          <a:xfrm>
            <a:off x="4179053" y="5181600"/>
            <a:ext cx="6610546" cy="461665"/>
          </a:xfrm>
        </p:spPr>
        <p:txBody>
          <a:bodyPr>
            <a:noAutofit/>
          </a:bodyPr>
          <a:lstStyle>
            <a:lvl1pPr marL="0" indent="0" algn="l" defTabSz="914363" rtl="0" eaLnBrk="1" latinLnBrk="0" hangingPunct="1">
              <a:lnSpc>
                <a:spcPct val="90000"/>
              </a:lnSpc>
              <a:spcBef>
                <a:spcPts val="0"/>
              </a:spcBef>
              <a:buSzPct val="105000"/>
              <a:buFontTx/>
              <a:buNone/>
              <a:defRPr lang="en-US" sz="1600" kern="1200" dirty="0">
                <a:solidFill>
                  <a:schemeClr val="bg1">
                    <a:alpha val="99000"/>
                  </a:schemeClr>
                </a:solidFill>
                <a:latin typeface="Segoe UI" pitchFamily="34" charset="0"/>
                <a:ea typeface="Segoe UI" pitchFamily="34" charset="0"/>
                <a:cs typeface="Segoe UI" pitchFamily="34" charset="0"/>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10" name="Circle Arrow"/>
          <p:cNvSpPr>
            <a:spLocks noEditPoints="1"/>
          </p:cNvSpPr>
          <p:nvPr userDrawn="1"/>
        </p:nvSpPr>
        <p:spPr bwMode="auto">
          <a:xfrm rot="5400000">
            <a:off x="9948223" y="1873056"/>
            <a:ext cx="841375" cy="841375"/>
          </a:xfrm>
          <a:custGeom>
            <a:avLst/>
            <a:gdLst>
              <a:gd name="T0" fmla="*/ 112 w 224"/>
              <a:gd name="T1" fmla="*/ 0 h 224"/>
              <a:gd name="T2" fmla="*/ 0 w 224"/>
              <a:gd name="T3" fmla="*/ 112 h 224"/>
              <a:gd name="T4" fmla="*/ 112 w 224"/>
              <a:gd name="T5" fmla="*/ 224 h 224"/>
              <a:gd name="T6" fmla="*/ 224 w 224"/>
              <a:gd name="T7" fmla="*/ 112 h 224"/>
              <a:gd name="T8" fmla="*/ 112 w 224"/>
              <a:gd name="T9" fmla="*/ 0 h 224"/>
              <a:gd name="T10" fmla="*/ 112 w 224"/>
              <a:gd name="T11" fmla="*/ 216 h 224"/>
              <a:gd name="T12" fmla="*/ 8 w 224"/>
              <a:gd name="T13" fmla="*/ 112 h 224"/>
              <a:gd name="T14" fmla="*/ 112 w 224"/>
              <a:gd name="T15" fmla="*/ 8 h 224"/>
              <a:gd name="T16" fmla="*/ 216 w 224"/>
              <a:gd name="T17" fmla="*/ 112 h 224"/>
              <a:gd name="T18" fmla="*/ 112 w 224"/>
              <a:gd name="T19" fmla="*/ 216 h 224"/>
              <a:gd name="T20" fmla="*/ 161 w 224"/>
              <a:gd name="T21" fmla="*/ 94 h 224"/>
              <a:gd name="T22" fmla="*/ 169 w 224"/>
              <a:gd name="T23" fmla="*/ 94 h 224"/>
              <a:gd name="T24" fmla="*/ 169 w 224"/>
              <a:gd name="T25" fmla="*/ 166 h 224"/>
              <a:gd name="T26" fmla="*/ 165 w 224"/>
              <a:gd name="T27" fmla="*/ 170 h 224"/>
              <a:gd name="T28" fmla="*/ 93 w 224"/>
              <a:gd name="T29" fmla="*/ 170 h 224"/>
              <a:gd name="T30" fmla="*/ 93 w 224"/>
              <a:gd name="T31" fmla="*/ 162 h 224"/>
              <a:gd name="T32" fmla="*/ 156 w 224"/>
              <a:gd name="T33" fmla="*/ 162 h 224"/>
              <a:gd name="T34" fmla="*/ 58 w 224"/>
              <a:gd name="T35" fmla="*/ 65 h 224"/>
              <a:gd name="T36" fmla="*/ 64 w 224"/>
              <a:gd name="T37" fmla="*/ 59 h 224"/>
              <a:gd name="T38" fmla="*/ 161 w 224"/>
              <a:gd name="T39" fmla="*/ 156 h 224"/>
              <a:gd name="T40" fmla="*/ 161 w 224"/>
              <a:gd name="T41" fmla="*/ 94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4" h="224">
                <a:moveTo>
                  <a:pt x="112" y="0"/>
                </a:moveTo>
                <a:cubicBezTo>
                  <a:pt x="50" y="0"/>
                  <a:pt x="0" y="50"/>
                  <a:pt x="0" y="112"/>
                </a:cubicBezTo>
                <a:cubicBezTo>
                  <a:pt x="0" y="174"/>
                  <a:pt x="50" y="224"/>
                  <a:pt x="112" y="224"/>
                </a:cubicBezTo>
                <a:cubicBezTo>
                  <a:pt x="173" y="224"/>
                  <a:pt x="224" y="174"/>
                  <a:pt x="224" y="112"/>
                </a:cubicBezTo>
                <a:cubicBezTo>
                  <a:pt x="224" y="50"/>
                  <a:pt x="173" y="0"/>
                  <a:pt x="112" y="0"/>
                </a:cubicBezTo>
                <a:close/>
                <a:moveTo>
                  <a:pt x="112" y="216"/>
                </a:moveTo>
                <a:cubicBezTo>
                  <a:pt x="54" y="216"/>
                  <a:pt x="8" y="169"/>
                  <a:pt x="8" y="112"/>
                </a:cubicBezTo>
                <a:cubicBezTo>
                  <a:pt x="8" y="54"/>
                  <a:pt x="54" y="8"/>
                  <a:pt x="112" y="8"/>
                </a:cubicBezTo>
                <a:cubicBezTo>
                  <a:pt x="169" y="8"/>
                  <a:pt x="216" y="54"/>
                  <a:pt x="216" y="112"/>
                </a:cubicBezTo>
                <a:cubicBezTo>
                  <a:pt x="216" y="169"/>
                  <a:pt x="169" y="216"/>
                  <a:pt x="112" y="216"/>
                </a:cubicBezTo>
                <a:close/>
                <a:moveTo>
                  <a:pt x="161" y="94"/>
                </a:moveTo>
                <a:cubicBezTo>
                  <a:pt x="169" y="94"/>
                  <a:pt x="169" y="94"/>
                  <a:pt x="169" y="94"/>
                </a:cubicBezTo>
                <a:cubicBezTo>
                  <a:pt x="169" y="166"/>
                  <a:pt x="169" y="166"/>
                  <a:pt x="169" y="166"/>
                </a:cubicBezTo>
                <a:cubicBezTo>
                  <a:pt x="169" y="168"/>
                  <a:pt x="168" y="170"/>
                  <a:pt x="165" y="170"/>
                </a:cubicBezTo>
                <a:cubicBezTo>
                  <a:pt x="93" y="170"/>
                  <a:pt x="93" y="170"/>
                  <a:pt x="93" y="170"/>
                </a:cubicBezTo>
                <a:cubicBezTo>
                  <a:pt x="93" y="162"/>
                  <a:pt x="93" y="162"/>
                  <a:pt x="93" y="162"/>
                </a:cubicBezTo>
                <a:cubicBezTo>
                  <a:pt x="156" y="162"/>
                  <a:pt x="156" y="162"/>
                  <a:pt x="156" y="162"/>
                </a:cubicBezTo>
                <a:cubicBezTo>
                  <a:pt x="58" y="65"/>
                  <a:pt x="58" y="65"/>
                  <a:pt x="58" y="65"/>
                </a:cubicBezTo>
                <a:cubicBezTo>
                  <a:pt x="64" y="59"/>
                  <a:pt x="64" y="59"/>
                  <a:pt x="64" y="59"/>
                </a:cubicBezTo>
                <a:cubicBezTo>
                  <a:pt x="161" y="156"/>
                  <a:pt x="161" y="156"/>
                  <a:pt x="161" y="156"/>
                </a:cubicBezTo>
                <a:lnTo>
                  <a:pt x="161" y="94"/>
                </a:lnTo>
                <a:close/>
              </a:path>
            </a:pathLst>
          </a:custGeom>
          <a:solidFill>
            <a:schemeClr val="tx1">
              <a:lumMod val="20000"/>
              <a:lumOff val="80000"/>
            </a:schemeClr>
          </a:solidFill>
          <a:ln>
            <a:noFill/>
          </a:ln>
        </p:spPr>
        <p:txBody>
          <a:bodyPr vert="horz" wrap="square" lIns="91440" tIns="45720" rIns="91440" bIns="45720" numCol="1" anchor="t" anchorCtr="0" compatLnSpc="1">
            <a:prstTxWarp prst="textNoShape">
              <a:avLst/>
            </a:prstTxWarp>
          </a:bodyPr>
          <a:lstStyle/>
          <a:p>
            <a:pPr defTabSz="914363"/>
            <a:endParaRPr lang="en-US" dirty="0">
              <a:solidFill>
                <a:srgbClr val="FFFFFF"/>
              </a:solidFill>
            </a:endParaRPr>
          </a:p>
        </p:txBody>
      </p:sp>
      <p:sp>
        <p:nvSpPr>
          <p:cNvPr id="11" name="TechEd Tile"/>
          <p:cNvSpPr/>
          <p:nvPr userDrawn="1"/>
        </p:nvSpPr>
        <p:spPr bwMode="auto">
          <a:xfrm>
            <a:off x="1022073" y="1514475"/>
            <a:ext cx="2825496" cy="1499616"/>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rgbClr val="FFFFFF">
                  <a:lumMod val="20000"/>
                  <a:lumOff val="80000"/>
                  <a:alpha val="99000"/>
                </a:srgbClr>
              </a:solidFill>
              <a:ea typeface="Segoe UI" pitchFamily="34" charset="0"/>
              <a:cs typeface="Segoe UI" pitchFamily="34" charset="0"/>
            </a:endParaRPr>
          </a:p>
        </p:txBody>
      </p:sp>
      <p:pic>
        <p:nvPicPr>
          <p:cNvPr id="12" name="TechEd Logo"/>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r="8530"/>
          <a:stretch/>
        </p:blipFill>
        <p:spPr bwMode="auto">
          <a:xfrm>
            <a:off x="1401318" y="1742493"/>
            <a:ext cx="2067006" cy="1043580"/>
          </a:xfrm>
          <a:prstGeom prst="rect">
            <a:avLst/>
          </a:prstGeom>
          <a:noFill/>
          <a:extLst>
            <a:ext uri="{909E8E84-426E-40DD-AFC4-6F175D3DCCD1}">
              <a14:hiddenFill xmlns:a14="http://schemas.microsoft.com/office/drawing/2010/main">
                <a:solidFill>
                  <a:srgbClr val="FFFFFF"/>
                </a:solidFill>
              </a14:hiddenFill>
            </a:ext>
          </a:extLst>
        </p:spPr>
      </p:pic>
      <p:sp useBgFill="1">
        <p:nvSpPr>
          <p:cNvPr id="13" name="Top Mask"/>
          <p:cNvSpPr/>
          <p:nvPr userDrawn="1"/>
        </p:nvSpPr>
        <p:spPr bwMode="auto">
          <a:xfrm>
            <a:off x="0" y="0"/>
            <a:ext cx="12188825" cy="1514475"/>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rgbClr val="FFFFFF">
                  <a:lumMod val="20000"/>
                  <a:lumOff val="80000"/>
                  <a:alpha val="99000"/>
                </a:srgbClr>
              </a:solidFill>
              <a:ea typeface="Segoe UI" pitchFamily="34" charset="0"/>
              <a:cs typeface="Segoe UI" pitchFamily="34" charset="0"/>
            </a:endParaRPr>
          </a:p>
        </p:txBody>
      </p:sp>
      <p:sp useBgFill="1">
        <p:nvSpPr>
          <p:cNvPr id="14" name="Right Mask"/>
          <p:cNvSpPr/>
          <p:nvPr userDrawn="1"/>
        </p:nvSpPr>
        <p:spPr bwMode="auto">
          <a:xfrm>
            <a:off x="11172825" y="1630804"/>
            <a:ext cx="1016000" cy="4154983"/>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rgbClr val="FFFFFF">
                  <a:lumMod val="20000"/>
                  <a:lumOff val="80000"/>
                  <a:alpha val="99000"/>
                </a:srgbClr>
              </a:solidFill>
              <a:ea typeface="Segoe UI" pitchFamily="34" charset="0"/>
              <a:cs typeface="Segoe UI" pitchFamily="34" charset="0"/>
            </a:endParaRPr>
          </a:p>
        </p:txBody>
      </p:sp>
      <p:sp>
        <p:nvSpPr>
          <p:cNvPr id="2" name="Title 1"/>
          <p:cNvSpPr>
            <a:spLocks noGrp="1"/>
          </p:cNvSpPr>
          <p:nvPr>
            <p:ph type="ctrTitle"/>
          </p:nvPr>
        </p:nvSpPr>
        <p:spPr>
          <a:xfrm>
            <a:off x="4179052" y="3187136"/>
            <a:ext cx="6610546" cy="1523494"/>
          </a:xfrm>
        </p:spPr>
        <p:txBody>
          <a:bodyPr anchor="ctr" anchorCtr="0">
            <a:noAutofit/>
          </a:bodyPr>
          <a:lstStyle>
            <a:lvl1pPr algn="l" defTabSz="914363" rtl="0" eaLnBrk="1" latinLnBrk="0" hangingPunct="1">
              <a:lnSpc>
                <a:spcPct val="90000"/>
              </a:lnSpc>
              <a:spcBef>
                <a:spcPct val="0"/>
              </a:spcBef>
              <a:buNone/>
              <a:defRPr lang="en-US" sz="4000" b="1" kern="1200" cap="none" spc="-100" baseline="0" dirty="0">
                <a:ln w="3175">
                  <a:noFill/>
                </a:ln>
                <a:solidFill>
                  <a:schemeClr val="accent5">
                    <a:alpha val="99000"/>
                  </a:schemeClr>
                </a:solidFill>
                <a:effectLst/>
                <a:latin typeface="Segoe UI" pitchFamily="34" charset="0"/>
                <a:ea typeface="Segoe UI" pitchFamily="34" charset="0"/>
                <a:cs typeface="Segoe UI" pitchFamily="34" charset="0"/>
              </a:defRPr>
            </a:lvl1pPr>
          </a:lstStyle>
          <a:p>
            <a:r>
              <a:rPr lang="en-US" smtClean="0"/>
              <a:t>Click to edit Master title style</a:t>
            </a:r>
            <a:endParaRPr lang="en-US" dirty="0"/>
          </a:p>
        </p:txBody>
      </p:sp>
      <p:sp useBgFill="1">
        <p:nvSpPr>
          <p:cNvPr id="15" name="Bottom Mask"/>
          <p:cNvSpPr/>
          <p:nvPr userDrawn="1"/>
        </p:nvSpPr>
        <p:spPr bwMode="auto">
          <a:xfrm>
            <a:off x="4010026" y="6010275"/>
            <a:ext cx="8178799" cy="847725"/>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rgbClr val="FFFFFF">
                  <a:lumMod val="20000"/>
                  <a:lumOff val="80000"/>
                  <a:alpha val="99000"/>
                </a:srgbClr>
              </a:solidFill>
              <a:ea typeface="Segoe UI" pitchFamily="34" charset="0"/>
              <a:cs typeface="Segoe UI" pitchFamily="34" charset="0"/>
            </a:endParaRPr>
          </a:p>
        </p:txBody>
      </p:sp>
      <p:grpSp>
        <p:nvGrpSpPr>
          <p:cNvPr id="19" name="Green Tile"/>
          <p:cNvGrpSpPr/>
          <p:nvPr userDrawn="1"/>
        </p:nvGrpSpPr>
        <p:grpSpPr>
          <a:xfrm>
            <a:off x="1015856" y="3187136"/>
            <a:ext cx="2827252" cy="2827252"/>
            <a:chOff x="-2619354" y="-790581"/>
            <a:chExt cx="2827252" cy="2827252"/>
          </a:xfrm>
        </p:grpSpPr>
        <p:sp>
          <p:nvSpPr>
            <p:cNvPr id="20" name="Rectangle 19"/>
            <p:cNvSpPr/>
            <p:nvPr/>
          </p:nvSpPr>
          <p:spPr bwMode="auto">
            <a:xfrm>
              <a:off x="-2619354" y="-790581"/>
              <a:ext cx="2827252" cy="2827252"/>
            </a:xfrm>
            <a:prstGeom prst="rect">
              <a:avLst/>
            </a:prstGeom>
            <a:solidFill>
              <a:schemeClr val="accent5"/>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rgbClr val="FFFFFF">
                    <a:lumMod val="20000"/>
                    <a:lumOff val="80000"/>
                    <a:alpha val="99000"/>
                  </a:srgbClr>
                </a:solidFill>
                <a:ea typeface="Segoe UI" pitchFamily="34" charset="0"/>
                <a:cs typeface="Segoe UI" pitchFamily="34" charset="0"/>
              </a:endParaRPr>
            </a:p>
          </p:txBody>
        </p:sp>
        <p:sp>
          <p:nvSpPr>
            <p:cNvPr id="21" name="Play Icon"/>
            <p:cNvSpPr>
              <a:spLocks noEditPoints="1"/>
            </p:cNvSpPr>
            <p:nvPr/>
          </p:nvSpPr>
          <p:spPr bwMode="auto">
            <a:xfrm>
              <a:off x="-2097903" y="-269875"/>
              <a:ext cx="1784350" cy="1784350"/>
            </a:xfrm>
            <a:custGeom>
              <a:avLst/>
              <a:gdLst>
                <a:gd name="T0" fmla="*/ 168 w 224"/>
                <a:gd name="T1" fmla="*/ 112 h 224"/>
                <a:gd name="T2" fmla="*/ 86 w 224"/>
                <a:gd name="T3" fmla="*/ 173 h 224"/>
                <a:gd name="T4" fmla="*/ 86 w 224"/>
                <a:gd name="T5" fmla="*/ 50 h 224"/>
                <a:gd name="T6" fmla="*/ 168 w 224"/>
                <a:gd name="T7" fmla="*/ 112 h 224"/>
                <a:gd name="T8" fmla="*/ 168 w 224"/>
                <a:gd name="T9" fmla="*/ 112 h 224"/>
                <a:gd name="T10" fmla="*/ 112 w 224"/>
                <a:gd name="T11" fmla="*/ 0 h 224"/>
                <a:gd name="T12" fmla="*/ 224 w 224"/>
                <a:gd name="T13" fmla="*/ 112 h 224"/>
                <a:gd name="T14" fmla="*/ 112 w 224"/>
                <a:gd name="T15" fmla="*/ 224 h 224"/>
                <a:gd name="T16" fmla="*/ 0 w 224"/>
                <a:gd name="T17" fmla="*/ 112 h 224"/>
                <a:gd name="T18" fmla="*/ 112 w 224"/>
                <a:gd name="T19" fmla="*/ 0 h 224"/>
                <a:gd name="T20" fmla="*/ 112 w 224"/>
                <a:gd name="T21" fmla="*/ 216 h 224"/>
                <a:gd name="T22" fmla="*/ 216 w 224"/>
                <a:gd name="T23" fmla="*/ 112 h 224"/>
                <a:gd name="T24" fmla="*/ 112 w 224"/>
                <a:gd name="T25" fmla="*/ 8 h 224"/>
                <a:gd name="T26" fmla="*/ 8 w 224"/>
                <a:gd name="T27" fmla="*/ 112 h 224"/>
                <a:gd name="T28" fmla="*/ 112 w 224"/>
                <a:gd name="T29" fmla="*/ 216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4" h="224">
                  <a:moveTo>
                    <a:pt x="168" y="112"/>
                  </a:moveTo>
                  <a:cubicBezTo>
                    <a:pt x="86" y="173"/>
                    <a:pt x="86" y="173"/>
                    <a:pt x="86" y="173"/>
                  </a:cubicBezTo>
                  <a:cubicBezTo>
                    <a:pt x="86" y="50"/>
                    <a:pt x="86" y="50"/>
                    <a:pt x="86" y="50"/>
                  </a:cubicBezTo>
                  <a:cubicBezTo>
                    <a:pt x="168" y="112"/>
                    <a:pt x="168" y="112"/>
                    <a:pt x="168" y="112"/>
                  </a:cubicBezTo>
                  <a:cubicBezTo>
                    <a:pt x="168" y="112"/>
                    <a:pt x="168" y="112"/>
                    <a:pt x="168" y="112"/>
                  </a:cubicBezTo>
                  <a:close/>
                  <a:moveTo>
                    <a:pt x="112" y="0"/>
                  </a:moveTo>
                  <a:cubicBezTo>
                    <a:pt x="174" y="0"/>
                    <a:pt x="224" y="50"/>
                    <a:pt x="224" y="112"/>
                  </a:cubicBezTo>
                  <a:cubicBezTo>
                    <a:pt x="224" y="174"/>
                    <a:pt x="174" y="224"/>
                    <a:pt x="112" y="224"/>
                  </a:cubicBezTo>
                  <a:cubicBezTo>
                    <a:pt x="51" y="224"/>
                    <a:pt x="0" y="174"/>
                    <a:pt x="0" y="112"/>
                  </a:cubicBezTo>
                  <a:cubicBezTo>
                    <a:pt x="0" y="50"/>
                    <a:pt x="51" y="0"/>
                    <a:pt x="112" y="0"/>
                  </a:cubicBezTo>
                  <a:moveTo>
                    <a:pt x="112" y="216"/>
                  </a:moveTo>
                  <a:cubicBezTo>
                    <a:pt x="170" y="216"/>
                    <a:pt x="216" y="169"/>
                    <a:pt x="216" y="112"/>
                  </a:cubicBezTo>
                  <a:cubicBezTo>
                    <a:pt x="216" y="54"/>
                    <a:pt x="170" y="8"/>
                    <a:pt x="112" y="8"/>
                  </a:cubicBezTo>
                  <a:cubicBezTo>
                    <a:pt x="55" y="8"/>
                    <a:pt x="8" y="54"/>
                    <a:pt x="8" y="112"/>
                  </a:cubicBezTo>
                  <a:cubicBezTo>
                    <a:pt x="8" y="169"/>
                    <a:pt x="55" y="216"/>
                    <a:pt x="112" y="216"/>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63"/>
              <a:endParaRPr lang="en-US" dirty="0">
                <a:solidFill>
                  <a:srgbClr val="FFFFFF"/>
                </a:solidFill>
              </a:endParaRPr>
            </a:p>
          </p:txBody>
        </p:sp>
      </p:grpSp>
    </p:spTree>
    <p:extLst>
      <p:ext uri="{BB962C8B-B14F-4D97-AF65-F5344CB8AC3E}">
        <p14:creationId xmlns:p14="http://schemas.microsoft.com/office/powerpoint/2010/main" val="199813279"/>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Partner,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itle Tile"/>
          <p:cNvSpPr/>
          <p:nvPr userDrawn="1"/>
        </p:nvSpPr>
        <p:spPr bwMode="auto">
          <a:xfrm>
            <a:off x="4010026" y="3187136"/>
            <a:ext cx="7162800" cy="2823139"/>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rgbClr val="FFFFFF">
                  <a:lumMod val="20000"/>
                  <a:lumOff val="80000"/>
                  <a:alpha val="99000"/>
                </a:srgbClr>
              </a:solidFill>
              <a:ea typeface="Segoe UI" pitchFamily="34" charset="0"/>
              <a:cs typeface="Segoe UI" pitchFamily="34" charset="0"/>
            </a:endParaRPr>
          </a:p>
        </p:txBody>
      </p:sp>
      <p:sp>
        <p:nvSpPr>
          <p:cNvPr id="6" name="Arrow Bar"/>
          <p:cNvSpPr/>
          <p:nvPr userDrawn="1"/>
        </p:nvSpPr>
        <p:spPr bwMode="auto">
          <a:xfrm>
            <a:off x="4010025" y="1514475"/>
            <a:ext cx="7162800" cy="1499616"/>
          </a:xfrm>
          <a:prstGeom prst="rect">
            <a:avLst/>
          </a:prstGeom>
          <a:solidFill>
            <a:schemeClr val="accent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rgbClr val="FFFFFF">
                  <a:lumMod val="20000"/>
                  <a:lumOff val="80000"/>
                  <a:alpha val="99000"/>
                </a:srgbClr>
              </a:solidFill>
              <a:ea typeface="Segoe UI" pitchFamily="34" charset="0"/>
              <a:cs typeface="Segoe UI" pitchFamily="34" charset="0"/>
            </a:endParaRPr>
          </a:p>
        </p:txBody>
      </p:sp>
      <p:sp>
        <p:nvSpPr>
          <p:cNvPr id="7" name="Text Placeholder 6"/>
          <p:cNvSpPr>
            <a:spLocks noGrp="1"/>
          </p:cNvSpPr>
          <p:nvPr>
            <p:ph type="body" sz="quarter" idx="10" hasCustomPrompt="1"/>
          </p:nvPr>
        </p:nvSpPr>
        <p:spPr>
          <a:xfrm>
            <a:off x="4179052" y="1586586"/>
            <a:ext cx="5549740" cy="1378644"/>
          </a:xfrm>
        </p:spPr>
        <p:txBody>
          <a:bodyPr anchor="ctr" anchorCtr="0">
            <a:noAutofit/>
            <a:scene3d>
              <a:camera prst="orthographicFront"/>
              <a:lightRig rig="flat" dir="t"/>
            </a:scene3d>
            <a:sp3d>
              <a:contourClr>
                <a:schemeClr val="tx2"/>
              </a:contourClr>
            </a:sp3d>
          </a:bodyPr>
          <a:lstStyle>
            <a:lvl1pPr marL="0" indent="0" algn="l" defTabSz="914363" rtl="0" eaLnBrk="1" latinLnBrk="0" hangingPunct="1">
              <a:lnSpc>
                <a:spcPct val="90000"/>
              </a:lnSpc>
              <a:spcBef>
                <a:spcPct val="0"/>
              </a:spcBef>
              <a:buFont typeface="Arial" pitchFamily="34" charset="0"/>
              <a:buNone/>
              <a:defRPr lang="en-US" sz="5400" b="1" kern="1200" cap="none" spc="-100" baseline="0" dirty="0" smtClean="0">
                <a:ln w="3175">
                  <a:noFill/>
                </a:ln>
                <a:solidFill>
                  <a:schemeClr val="tx1">
                    <a:alpha val="99000"/>
                  </a:schemeClr>
                </a:solidFill>
                <a:effectLst/>
                <a:latin typeface="Segoe UI" pitchFamily="34" charset="0"/>
                <a:ea typeface="Segoe UI" pitchFamily="34" charset="0"/>
                <a:cs typeface="Segoe UI" pitchFamily="34" charset="0"/>
              </a:defRPr>
            </a:lvl1pPr>
          </a:lstStyle>
          <a:p>
            <a:pPr lvl="0"/>
            <a:r>
              <a:rPr lang="en-US" dirty="0" smtClean="0"/>
              <a:t>Partner</a:t>
            </a:r>
          </a:p>
        </p:txBody>
      </p:sp>
      <p:sp useBgFill="1">
        <p:nvSpPr>
          <p:cNvPr id="9" name="Left Mask"/>
          <p:cNvSpPr/>
          <p:nvPr userDrawn="1"/>
        </p:nvSpPr>
        <p:spPr bwMode="auto">
          <a:xfrm>
            <a:off x="-1" y="1514476"/>
            <a:ext cx="4010025" cy="1499616"/>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rgbClr val="FFFFFF">
                  <a:lumMod val="20000"/>
                  <a:lumOff val="80000"/>
                  <a:alpha val="99000"/>
                </a:srgbClr>
              </a:solidFill>
              <a:ea typeface="Segoe UI" pitchFamily="34" charset="0"/>
              <a:cs typeface="Segoe UI" pitchFamily="34" charset="0"/>
            </a:endParaRPr>
          </a:p>
        </p:txBody>
      </p:sp>
      <p:sp>
        <p:nvSpPr>
          <p:cNvPr id="3" name="Subtitle 2"/>
          <p:cNvSpPr>
            <a:spLocks noGrp="1"/>
          </p:cNvSpPr>
          <p:nvPr>
            <p:ph type="subTitle" idx="1"/>
          </p:nvPr>
        </p:nvSpPr>
        <p:spPr>
          <a:xfrm>
            <a:off x="4179053" y="5181600"/>
            <a:ext cx="6610546" cy="461665"/>
          </a:xfrm>
        </p:spPr>
        <p:txBody>
          <a:bodyPr>
            <a:noAutofit/>
          </a:bodyPr>
          <a:lstStyle>
            <a:lvl1pPr marL="0" indent="0" algn="l" defTabSz="914363" rtl="0" eaLnBrk="1" latinLnBrk="0" hangingPunct="1">
              <a:lnSpc>
                <a:spcPct val="90000"/>
              </a:lnSpc>
              <a:spcBef>
                <a:spcPts val="0"/>
              </a:spcBef>
              <a:buSzPct val="105000"/>
              <a:buFontTx/>
              <a:buNone/>
              <a:defRPr lang="en-US" sz="1600" kern="1200" dirty="0">
                <a:solidFill>
                  <a:schemeClr val="bg1">
                    <a:alpha val="99000"/>
                  </a:schemeClr>
                </a:solidFill>
                <a:latin typeface="Segoe UI" pitchFamily="34" charset="0"/>
                <a:ea typeface="Segoe UI" pitchFamily="34" charset="0"/>
                <a:cs typeface="Segoe UI" pitchFamily="34" charset="0"/>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10" name="Circle Arrow"/>
          <p:cNvSpPr>
            <a:spLocks noEditPoints="1"/>
          </p:cNvSpPr>
          <p:nvPr userDrawn="1"/>
        </p:nvSpPr>
        <p:spPr bwMode="auto">
          <a:xfrm rot="5400000">
            <a:off x="9948223" y="1873056"/>
            <a:ext cx="841375" cy="841375"/>
          </a:xfrm>
          <a:custGeom>
            <a:avLst/>
            <a:gdLst>
              <a:gd name="T0" fmla="*/ 112 w 224"/>
              <a:gd name="T1" fmla="*/ 0 h 224"/>
              <a:gd name="T2" fmla="*/ 0 w 224"/>
              <a:gd name="T3" fmla="*/ 112 h 224"/>
              <a:gd name="T4" fmla="*/ 112 w 224"/>
              <a:gd name="T5" fmla="*/ 224 h 224"/>
              <a:gd name="T6" fmla="*/ 224 w 224"/>
              <a:gd name="T7" fmla="*/ 112 h 224"/>
              <a:gd name="T8" fmla="*/ 112 w 224"/>
              <a:gd name="T9" fmla="*/ 0 h 224"/>
              <a:gd name="T10" fmla="*/ 112 w 224"/>
              <a:gd name="T11" fmla="*/ 216 h 224"/>
              <a:gd name="T12" fmla="*/ 8 w 224"/>
              <a:gd name="T13" fmla="*/ 112 h 224"/>
              <a:gd name="T14" fmla="*/ 112 w 224"/>
              <a:gd name="T15" fmla="*/ 8 h 224"/>
              <a:gd name="T16" fmla="*/ 216 w 224"/>
              <a:gd name="T17" fmla="*/ 112 h 224"/>
              <a:gd name="T18" fmla="*/ 112 w 224"/>
              <a:gd name="T19" fmla="*/ 216 h 224"/>
              <a:gd name="T20" fmla="*/ 161 w 224"/>
              <a:gd name="T21" fmla="*/ 94 h 224"/>
              <a:gd name="T22" fmla="*/ 169 w 224"/>
              <a:gd name="T23" fmla="*/ 94 h 224"/>
              <a:gd name="T24" fmla="*/ 169 w 224"/>
              <a:gd name="T25" fmla="*/ 166 h 224"/>
              <a:gd name="T26" fmla="*/ 165 w 224"/>
              <a:gd name="T27" fmla="*/ 170 h 224"/>
              <a:gd name="T28" fmla="*/ 93 w 224"/>
              <a:gd name="T29" fmla="*/ 170 h 224"/>
              <a:gd name="T30" fmla="*/ 93 w 224"/>
              <a:gd name="T31" fmla="*/ 162 h 224"/>
              <a:gd name="T32" fmla="*/ 156 w 224"/>
              <a:gd name="T33" fmla="*/ 162 h 224"/>
              <a:gd name="T34" fmla="*/ 58 w 224"/>
              <a:gd name="T35" fmla="*/ 65 h 224"/>
              <a:gd name="T36" fmla="*/ 64 w 224"/>
              <a:gd name="T37" fmla="*/ 59 h 224"/>
              <a:gd name="T38" fmla="*/ 161 w 224"/>
              <a:gd name="T39" fmla="*/ 156 h 224"/>
              <a:gd name="T40" fmla="*/ 161 w 224"/>
              <a:gd name="T41" fmla="*/ 94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4" h="224">
                <a:moveTo>
                  <a:pt x="112" y="0"/>
                </a:moveTo>
                <a:cubicBezTo>
                  <a:pt x="50" y="0"/>
                  <a:pt x="0" y="50"/>
                  <a:pt x="0" y="112"/>
                </a:cubicBezTo>
                <a:cubicBezTo>
                  <a:pt x="0" y="174"/>
                  <a:pt x="50" y="224"/>
                  <a:pt x="112" y="224"/>
                </a:cubicBezTo>
                <a:cubicBezTo>
                  <a:pt x="173" y="224"/>
                  <a:pt x="224" y="174"/>
                  <a:pt x="224" y="112"/>
                </a:cubicBezTo>
                <a:cubicBezTo>
                  <a:pt x="224" y="50"/>
                  <a:pt x="173" y="0"/>
                  <a:pt x="112" y="0"/>
                </a:cubicBezTo>
                <a:close/>
                <a:moveTo>
                  <a:pt x="112" y="216"/>
                </a:moveTo>
                <a:cubicBezTo>
                  <a:pt x="54" y="216"/>
                  <a:pt x="8" y="169"/>
                  <a:pt x="8" y="112"/>
                </a:cubicBezTo>
                <a:cubicBezTo>
                  <a:pt x="8" y="54"/>
                  <a:pt x="54" y="8"/>
                  <a:pt x="112" y="8"/>
                </a:cubicBezTo>
                <a:cubicBezTo>
                  <a:pt x="169" y="8"/>
                  <a:pt x="216" y="54"/>
                  <a:pt x="216" y="112"/>
                </a:cubicBezTo>
                <a:cubicBezTo>
                  <a:pt x="216" y="169"/>
                  <a:pt x="169" y="216"/>
                  <a:pt x="112" y="216"/>
                </a:cubicBezTo>
                <a:close/>
                <a:moveTo>
                  <a:pt x="161" y="94"/>
                </a:moveTo>
                <a:cubicBezTo>
                  <a:pt x="169" y="94"/>
                  <a:pt x="169" y="94"/>
                  <a:pt x="169" y="94"/>
                </a:cubicBezTo>
                <a:cubicBezTo>
                  <a:pt x="169" y="166"/>
                  <a:pt x="169" y="166"/>
                  <a:pt x="169" y="166"/>
                </a:cubicBezTo>
                <a:cubicBezTo>
                  <a:pt x="169" y="168"/>
                  <a:pt x="168" y="170"/>
                  <a:pt x="165" y="170"/>
                </a:cubicBezTo>
                <a:cubicBezTo>
                  <a:pt x="93" y="170"/>
                  <a:pt x="93" y="170"/>
                  <a:pt x="93" y="170"/>
                </a:cubicBezTo>
                <a:cubicBezTo>
                  <a:pt x="93" y="162"/>
                  <a:pt x="93" y="162"/>
                  <a:pt x="93" y="162"/>
                </a:cubicBezTo>
                <a:cubicBezTo>
                  <a:pt x="156" y="162"/>
                  <a:pt x="156" y="162"/>
                  <a:pt x="156" y="162"/>
                </a:cubicBezTo>
                <a:cubicBezTo>
                  <a:pt x="58" y="65"/>
                  <a:pt x="58" y="65"/>
                  <a:pt x="58" y="65"/>
                </a:cubicBezTo>
                <a:cubicBezTo>
                  <a:pt x="64" y="59"/>
                  <a:pt x="64" y="59"/>
                  <a:pt x="64" y="59"/>
                </a:cubicBezTo>
                <a:cubicBezTo>
                  <a:pt x="161" y="156"/>
                  <a:pt x="161" y="156"/>
                  <a:pt x="161" y="156"/>
                </a:cubicBezTo>
                <a:lnTo>
                  <a:pt x="161" y="94"/>
                </a:lnTo>
                <a:close/>
              </a:path>
            </a:pathLst>
          </a:custGeom>
          <a:solidFill>
            <a:schemeClr val="tx1">
              <a:lumMod val="20000"/>
              <a:lumOff val="80000"/>
            </a:schemeClr>
          </a:solidFill>
          <a:ln>
            <a:noFill/>
          </a:ln>
        </p:spPr>
        <p:txBody>
          <a:bodyPr vert="horz" wrap="square" lIns="91440" tIns="45720" rIns="91440" bIns="45720" numCol="1" anchor="t" anchorCtr="0" compatLnSpc="1">
            <a:prstTxWarp prst="textNoShape">
              <a:avLst/>
            </a:prstTxWarp>
          </a:bodyPr>
          <a:lstStyle/>
          <a:p>
            <a:pPr defTabSz="914363"/>
            <a:endParaRPr lang="en-US" dirty="0">
              <a:solidFill>
                <a:srgbClr val="FFFFFF"/>
              </a:solidFill>
            </a:endParaRPr>
          </a:p>
        </p:txBody>
      </p:sp>
      <p:sp>
        <p:nvSpPr>
          <p:cNvPr id="11" name="TechEd Tile"/>
          <p:cNvSpPr/>
          <p:nvPr userDrawn="1"/>
        </p:nvSpPr>
        <p:spPr bwMode="auto">
          <a:xfrm>
            <a:off x="1022073" y="1514475"/>
            <a:ext cx="2825496" cy="1499616"/>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rgbClr val="FFFFFF">
                  <a:lumMod val="20000"/>
                  <a:lumOff val="80000"/>
                  <a:alpha val="99000"/>
                </a:srgbClr>
              </a:solidFill>
              <a:ea typeface="Segoe UI" pitchFamily="34" charset="0"/>
              <a:cs typeface="Segoe UI" pitchFamily="34" charset="0"/>
            </a:endParaRPr>
          </a:p>
        </p:txBody>
      </p:sp>
      <p:pic>
        <p:nvPicPr>
          <p:cNvPr id="12" name="TechEd Logo"/>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r="8530"/>
          <a:stretch/>
        </p:blipFill>
        <p:spPr bwMode="auto">
          <a:xfrm>
            <a:off x="1401318" y="1742493"/>
            <a:ext cx="2067006" cy="1043580"/>
          </a:xfrm>
          <a:prstGeom prst="rect">
            <a:avLst/>
          </a:prstGeom>
          <a:noFill/>
          <a:extLst>
            <a:ext uri="{909E8E84-426E-40DD-AFC4-6F175D3DCCD1}">
              <a14:hiddenFill xmlns:a14="http://schemas.microsoft.com/office/drawing/2010/main">
                <a:solidFill>
                  <a:srgbClr val="FFFFFF"/>
                </a:solidFill>
              </a14:hiddenFill>
            </a:ext>
          </a:extLst>
        </p:spPr>
      </p:pic>
      <p:sp useBgFill="1">
        <p:nvSpPr>
          <p:cNvPr id="13" name="Top Mask"/>
          <p:cNvSpPr/>
          <p:nvPr userDrawn="1"/>
        </p:nvSpPr>
        <p:spPr bwMode="auto">
          <a:xfrm>
            <a:off x="0" y="0"/>
            <a:ext cx="12188825" cy="1514475"/>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rgbClr val="FFFFFF">
                  <a:lumMod val="20000"/>
                  <a:lumOff val="80000"/>
                  <a:alpha val="99000"/>
                </a:srgbClr>
              </a:solidFill>
              <a:ea typeface="Segoe UI" pitchFamily="34" charset="0"/>
              <a:cs typeface="Segoe UI" pitchFamily="34" charset="0"/>
            </a:endParaRPr>
          </a:p>
        </p:txBody>
      </p:sp>
      <p:sp useBgFill="1">
        <p:nvSpPr>
          <p:cNvPr id="14" name="Right Mask"/>
          <p:cNvSpPr/>
          <p:nvPr userDrawn="1"/>
        </p:nvSpPr>
        <p:spPr bwMode="auto">
          <a:xfrm>
            <a:off x="11172825" y="1630804"/>
            <a:ext cx="1016000" cy="4154983"/>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rgbClr val="FFFFFF">
                  <a:lumMod val="20000"/>
                  <a:lumOff val="80000"/>
                  <a:alpha val="99000"/>
                </a:srgbClr>
              </a:solidFill>
              <a:ea typeface="Segoe UI" pitchFamily="34" charset="0"/>
              <a:cs typeface="Segoe UI" pitchFamily="34" charset="0"/>
            </a:endParaRPr>
          </a:p>
        </p:txBody>
      </p:sp>
      <p:sp>
        <p:nvSpPr>
          <p:cNvPr id="2" name="Title 1"/>
          <p:cNvSpPr>
            <a:spLocks noGrp="1"/>
          </p:cNvSpPr>
          <p:nvPr>
            <p:ph type="ctrTitle"/>
          </p:nvPr>
        </p:nvSpPr>
        <p:spPr>
          <a:xfrm>
            <a:off x="4179052" y="3187136"/>
            <a:ext cx="6610546" cy="1523494"/>
          </a:xfrm>
        </p:spPr>
        <p:txBody>
          <a:bodyPr anchor="ctr" anchorCtr="0">
            <a:noAutofit/>
          </a:bodyPr>
          <a:lstStyle>
            <a:lvl1pPr algn="l" defTabSz="914363" rtl="0" eaLnBrk="1" latinLnBrk="0" hangingPunct="1">
              <a:lnSpc>
                <a:spcPct val="90000"/>
              </a:lnSpc>
              <a:spcBef>
                <a:spcPct val="0"/>
              </a:spcBef>
              <a:buNone/>
              <a:defRPr lang="en-US" sz="4000" b="1" kern="1200" cap="none" spc="-100" baseline="0" dirty="0">
                <a:ln w="3175">
                  <a:noFill/>
                </a:ln>
                <a:solidFill>
                  <a:schemeClr val="accent1">
                    <a:alpha val="99000"/>
                  </a:schemeClr>
                </a:solidFill>
                <a:effectLst/>
                <a:latin typeface="Segoe UI" pitchFamily="34" charset="0"/>
                <a:ea typeface="Segoe UI" pitchFamily="34" charset="0"/>
                <a:cs typeface="Segoe UI" pitchFamily="34" charset="0"/>
              </a:defRPr>
            </a:lvl1pPr>
          </a:lstStyle>
          <a:p>
            <a:r>
              <a:rPr lang="en-US" smtClean="0"/>
              <a:t>Click to edit Master title style</a:t>
            </a:r>
            <a:endParaRPr lang="en-US" dirty="0"/>
          </a:p>
        </p:txBody>
      </p:sp>
      <p:sp useBgFill="1">
        <p:nvSpPr>
          <p:cNvPr id="15" name="Bottom Mask"/>
          <p:cNvSpPr/>
          <p:nvPr userDrawn="1"/>
        </p:nvSpPr>
        <p:spPr bwMode="auto">
          <a:xfrm>
            <a:off x="4010026" y="6010275"/>
            <a:ext cx="8178799" cy="847725"/>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rgbClr val="FFFFFF">
                  <a:lumMod val="20000"/>
                  <a:lumOff val="80000"/>
                  <a:alpha val="99000"/>
                </a:srgbClr>
              </a:solidFill>
              <a:ea typeface="Segoe UI" pitchFamily="34" charset="0"/>
              <a:cs typeface="Segoe UI" pitchFamily="34" charset="0"/>
            </a:endParaRPr>
          </a:p>
        </p:txBody>
      </p:sp>
      <p:grpSp>
        <p:nvGrpSpPr>
          <p:cNvPr id="17" name="Blue Tile"/>
          <p:cNvGrpSpPr/>
          <p:nvPr userDrawn="1"/>
        </p:nvGrpSpPr>
        <p:grpSpPr>
          <a:xfrm>
            <a:off x="1015857" y="3189726"/>
            <a:ext cx="2827252" cy="2827252"/>
            <a:chOff x="1071620" y="3044261"/>
            <a:chExt cx="1325880" cy="1325880"/>
          </a:xfrm>
        </p:grpSpPr>
        <p:sp>
          <p:nvSpPr>
            <p:cNvPr id="18" name="Rectangle 17"/>
            <p:cNvSpPr/>
            <p:nvPr/>
          </p:nvSpPr>
          <p:spPr bwMode="auto">
            <a:xfrm>
              <a:off x="1071620" y="3044261"/>
              <a:ext cx="1325880" cy="1325880"/>
            </a:xfrm>
            <a:prstGeom prst="rect">
              <a:avLst/>
            </a:prstGeom>
            <a:solidFill>
              <a:schemeClr val="accent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rgbClr val="FFFFFF">
                    <a:lumMod val="20000"/>
                    <a:lumOff val="80000"/>
                    <a:alpha val="99000"/>
                  </a:srgbClr>
                </a:solidFill>
                <a:ea typeface="Segoe UI" pitchFamily="34" charset="0"/>
                <a:cs typeface="Segoe UI" pitchFamily="34" charset="0"/>
              </a:endParaRPr>
            </a:p>
          </p:txBody>
        </p:sp>
        <p:sp>
          <p:nvSpPr>
            <p:cNvPr id="22" name="Freeform 13"/>
            <p:cNvSpPr>
              <a:spLocks noEditPoints="1"/>
            </p:cNvSpPr>
            <p:nvPr/>
          </p:nvSpPr>
          <p:spPr bwMode="auto">
            <a:xfrm>
              <a:off x="1316254" y="3284926"/>
              <a:ext cx="836612" cy="841375"/>
            </a:xfrm>
            <a:custGeom>
              <a:avLst/>
              <a:gdLst>
                <a:gd name="T0" fmla="*/ 183 w 223"/>
                <a:gd name="T1" fmla="*/ 108 h 224"/>
                <a:gd name="T2" fmla="*/ 154 w 223"/>
                <a:gd name="T3" fmla="*/ 120 h 224"/>
                <a:gd name="T4" fmla="*/ 135 w 223"/>
                <a:gd name="T5" fmla="*/ 101 h 224"/>
                <a:gd name="T6" fmla="*/ 154 w 223"/>
                <a:gd name="T7" fmla="*/ 59 h 224"/>
                <a:gd name="T8" fmla="*/ 96 w 223"/>
                <a:gd name="T9" fmla="*/ 0 h 224"/>
                <a:gd name="T10" fmla="*/ 37 w 223"/>
                <a:gd name="T11" fmla="*/ 59 h 224"/>
                <a:gd name="T12" fmla="*/ 64 w 223"/>
                <a:gd name="T13" fmla="*/ 107 h 224"/>
                <a:gd name="T14" fmla="*/ 52 w 223"/>
                <a:gd name="T15" fmla="*/ 145 h 224"/>
                <a:gd name="T16" fmla="*/ 41 w 223"/>
                <a:gd name="T17" fmla="*/ 143 h 224"/>
                <a:gd name="T18" fmla="*/ 0 w 223"/>
                <a:gd name="T19" fmla="*/ 183 h 224"/>
                <a:gd name="T20" fmla="*/ 41 w 223"/>
                <a:gd name="T21" fmla="*/ 224 h 224"/>
                <a:gd name="T22" fmla="*/ 81 w 223"/>
                <a:gd name="T23" fmla="*/ 183 h 224"/>
                <a:gd name="T24" fmla="*/ 60 w 223"/>
                <a:gd name="T25" fmla="*/ 148 h 224"/>
                <a:gd name="T26" fmla="*/ 71 w 223"/>
                <a:gd name="T27" fmla="*/ 111 h 224"/>
                <a:gd name="T28" fmla="*/ 96 w 223"/>
                <a:gd name="T29" fmla="*/ 117 h 224"/>
                <a:gd name="T30" fmla="*/ 129 w 223"/>
                <a:gd name="T31" fmla="*/ 106 h 224"/>
                <a:gd name="T32" fmla="*/ 149 w 223"/>
                <a:gd name="T33" fmla="*/ 126 h 224"/>
                <a:gd name="T34" fmla="*/ 143 w 223"/>
                <a:gd name="T35" fmla="*/ 148 h 224"/>
                <a:gd name="T36" fmla="*/ 183 w 223"/>
                <a:gd name="T37" fmla="*/ 189 h 224"/>
                <a:gd name="T38" fmla="*/ 223 w 223"/>
                <a:gd name="T39" fmla="*/ 148 h 224"/>
                <a:gd name="T40" fmla="*/ 183 w 223"/>
                <a:gd name="T41" fmla="*/ 108 h 224"/>
                <a:gd name="T42" fmla="*/ 73 w 223"/>
                <a:gd name="T43" fmla="*/ 183 h 224"/>
                <a:gd name="T44" fmla="*/ 41 w 223"/>
                <a:gd name="T45" fmla="*/ 216 h 224"/>
                <a:gd name="T46" fmla="*/ 8 w 223"/>
                <a:gd name="T47" fmla="*/ 183 h 224"/>
                <a:gd name="T48" fmla="*/ 41 w 223"/>
                <a:gd name="T49" fmla="*/ 151 h 224"/>
                <a:gd name="T50" fmla="*/ 73 w 223"/>
                <a:gd name="T51" fmla="*/ 183 h 224"/>
                <a:gd name="T52" fmla="*/ 45 w 223"/>
                <a:gd name="T53" fmla="*/ 59 h 224"/>
                <a:gd name="T54" fmla="*/ 96 w 223"/>
                <a:gd name="T55" fmla="*/ 8 h 224"/>
                <a:gd name="T56" fmla="*/ 146 w 223"/>
                <a:gd name="T57" fmla="*/ 59 h 224"/>
                <a:gd name="T58" fmla="*/ 96 w 223"/>
                <a:gd name="T59" fmla="*/ 109 h 224"/>
                <a:gd name="T60" fmla="*/ 45 w 223"/>
                <a:gd name="T61" fmla="*/ 59 h 224"/>
                <a:gd name="T62" fmla="*/ 183 w 223"/>
                <a:gd name="T63" fmla="*/ 181 h 224"/>
                <a:gd name="T64" fmla="*/ 151 w 223"/>
                <a:gd name="T65" fmla="*/ 148 h 224"/>
                <a:gd name="T66" fmla="*/ 183 w 223"/>
                <a:gd name="T67" fmla="*/ 116 h 224"/>
                <a:gd name="T68" fmla="*/ 215 w 223"/>
                <a:gd name="T69" fmla="*/ 148 h 224"/>
                <a:gd name="T70" fmla="*/ 183 w 223"/>
                <a:gd name="T71" fmla="*/ 181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23" h="224">
                  <a:moveTo>
                    <a:pt x="183" y="108"/>
                  </a:moveTo>
                  <a:cubicBezTo>
                    <a:pt x="172" y="108"/>
                    <a:pt x="162" y="113"/>
                    <a:pt x="154" y="120"/>
                  </a:cubicBezTo>
                  <a:cubicBezTo>
                    <a:pt x="135" y="101"/>
                    <a:pt x="135" y="101"/>
                    <a:pt x="135" y="101"/>
                  </a:cubicBezTo>
                  <a:cubicBezTo>
                    <a:pt x="147" y="90"/>
                    <a:pt x="154" y="75"/>
                    <a:pt x="154" y="59"/>
                  </a:cubicBezTo>
                  <a:cubicBezTo>
                    <a:pt x="154" y="26"/>
                    <a:pt x="128" y="0"/>
                    <a:pt x="96" y="0"/>
                  </a:cubicBezTo>
                  <a:cubicBezTo>
                    <a:pt x="64" y="0"/>
                    <a:pt x="37" y="26"/>
                    <a:pt x="37" y="59"/>
                  </a:cubicBezTo>
                  <a:cubicBezTo>
                    <a:pt x="37" y="79"/>
                    <a:pt x="48" y="97"/>
                    <a:pt x="64" y="107"/>
                  </a:cubicBezTo>
                  <a:cubicBezTo>
                    <a:pt x="52" y="145"/>
                    <a:pt x="52" y="145"/>
                    <a:pt x="52" y="145"/>
                  </a:cubicBezTo>
                  <a:cubicBezTo>
                    <a:pt x="49" y="144"/>
                    <a:pt x="45" y="143"/>
                    <a:pt x="41" y="143"/>
                  </a:cubicBezTo>
                  <a:cubicBezTo>
                    <a:pt x="18" y="143"/>
                    <a:pt x="0" y="161"/>
                    <a:pt x="0" y="183"/>
                  </a:cubicBezTo>
                  <a:cubicBezTo>
                    <a:pt x="0" y="206"/>
                    <a:pt x="18" y="224"/>
                    <a:pt x="41" y="224"/>
                  </a:cubicBezTo>
                  <a:cubicBezTo>
                    <a:pt x="63" y="224"/>
                    <a:pt x="81" y="206"/>
                    <a:pt x="81" y="183"/>
                  </a:cubicBezTo>
                  <a:cubicBezTo>
                    <a:pt x="81" y="168"/>
                    <a:pt x="72" y="155"/>
                    <a:pt x="60" y="148"/>
                  </a:cubicBezTo>
                  <a:cubicBezTo>
                    <a:pt x="71" y="111"/>
                    <a:pt x="71" y="111"/>
                    <a:pt x="71" y="111"/>
                  </a:cubicBezTo>
                  <a:cubicBezTo>
                    <a:pt x="78" y="115"/>
                    <a:pt x="87" y="117"/>
                    <a:pt x="96" y="117"/>
                  </a:cubicBezTo>
                  <a:cubicBezTo>
                    <a:pt x="108" y="117"/>
                    <a:pt x="120" y="113"/>
                    <a:pt x="129" y="106"/>
                  </a:cubicBezTo>
                  <a:cubicBezTo>
                    <a:pt x="149" y="126"/>
                    <a:pt x="149" y="126"/>
                    <a:pt x="149" y="126"/>
                  </a:cubicBezTo>
                  <a:cubicBezTo>
                    <a:pt x="145" y="133"/>
                    <a:pt x="143" y="140"/>
                    <a:pt x="143" y="148"/>
                  </a:cubicBezTo>
                  <a:cubicBezTo>
                    <a:pt x="143" y="171"/>
                    <a:pt x="161" y="189"/>
                    <a:pt x="183" y="189"/>
                  </a:cubicBezTo>
                  <a:cubicBezTo>
                    <a:pt x="205" y="189"/>
                    <a:pt x="223" y="171"/>
                    <a:pt x="223" y="148"/>
                  </a:cubicBezTo>
                  <a:cubicBezTo>
                    <a:pt x="223" y="126"/>
                    <a:pt x="205" y="108"/>
                    <a:pt x="183" y="108"/>
                  </a:cubicBezTo>
                  <a:close/>
                  <a:moveTo>
                    <a:pt x="73" y="183"/>
                  </a:moveTo>
                  <a:cubicBezTo>
                    <a:pt x="73" y="201"/>
                    <a:pt x="58" y="216"/>
                    <a:pt x="41" y="216"/>
                  </a:cubicBezTo>
                  <a:cubicBezTo>
                    <a:pt x="23" y="216"/>
                    <a:pt x="8" y="201"/>
                    <a:pt x="8" y="183"/>
                  </a:cubicBezTo>
                  <a:cubicBezTo>
                    <a:pt x="8" y="166"/>
                    <a:pt x="23" y="151"/>
                    <a:pt x="41" y="151"/>
                  </a:cubicBezTo>
                  <a:cubicBezTo>
                    <a:pt x="58" y="151"/>
                    <a:pt x="73" y="166"/>
                    <a:pt x="73" y="183"/>
                  </a:cubicBezTo>
                  <a:close/>
                  <a:moveTo>
                    <a:pt x="45" y="59"/>
                  </a:moveTo>
                  <a:cubicBezTo>
                    <a:pt x="45" y="31"/>
                    <a:pt x="68" y="8"/>
                    <a:pt x="96" y="8"/>
                  </a:cubicBezTo>
                  <a:cubicBezTo>
                    <a:pt x="123" y="8"/>
                    <a:pt x="146" y="31"/>
                    <a:pt x="146" y="59"/>
                  </a:cubicBezTo>
                  <a:cubicBezTo>
                    <a:pt x="146" y="86"/>
                    <a:pt x="123" y="109"/>
                    <a:pt x="96" y="109"/>
                  </a:cubicBezTo>
                  <a:cubicBezTo>
                    <a:pt x="68" y="109"/>
                    <a:pt x="45" y="86"/>
                    <a:pt x="45" y="59"/>
                  </a:cubicBezTo>
                  <a:close/>
                  <a:moveTo>
                    <a:pt x="183" y="181"/>
                  </a:moveTo>
                  <a:cubicBezTo>
                    <a:pt x="165" y="181"/>
                    <a:pt x="151" y="166"/>
                    <a:pt x="151" y="148"/>
                  </a:cubicBezTo>
                  <a:cubicBezTo>
                    <a:pt x="151" y="130"/>
                    <a:pt x="165" y="116"/>
                    <a:pt x="183" y="116"/>
                  </a:cubicBezTo>
                  <a:cubicBezTo>
                    <a:pt x="201" y="116"/>
                    <a:pt x="215" y="130"/>
                    <a:pt x="215" y="148"/>
                  </a:cubicBezTo>
                  <a:cubicBezTo>
                    <a:pt x="215" y="166"/>
                    <a:pt x="201" y="181"/>
                    <a:pt x="183" y="18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63"/>
              <a:endParaRPr lang="en-US" dirty="0">
                <a:solidFill>
                  <a:srgbClr val="FFFFFF"/>
                </a:solidFill>
              </a:endParaRPr>
            </a:p>
          </p:txBody>
        </p:sp>
      </p:grpSp>
    </p:spTree>
    <p:extLst>
      <p:ext uri="{BB962C8B-B14F-4D97-AF65-F5344CB8AC3E}">
        <p14:creationId xmlns:p14="http://schemas.microsoft.com/office/powerpoint/2010/main" val="2430546815"/>
      </p:ext>
    </p:extLst>
  </p:cSld>
  <p:clrMapOvr>
    <a:masterClrMapping/>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Customer,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itle Tile"/>
          <p:cNvSpPr/>
          <p:nvPr userDrawn="1"/>
        </p:nvSpPr>
        <p:spPr bwMode="auto">
          <a:xfrm>
            <a:off x="4010026" y="3187136"/>
            <a:ext cx="7162800" cy="2823139"/>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rgbClr val="FFFFFF">
                  <a:lumMod val="20000"/>
                  <a:lumOff val="80000"/>
                  <a:alpha val="99000"/>
                </a:srgbClr>
              </a:solidFill>
              <a:ea typeface="Segoe UI" pitchFamily="34" charset="0"/>
              <a:cs typeface="Segoe UI" pitchFamily="34" charset="0"/>
            </a:endParaRPr>
          </a:p>
        </p:txBody>
      </p:sp>
      <p:sp>
        <p:nvSpPr>
          <p:cNvPr id="6" name="Arrow Bar"/>
          <p:cNvSpPr/>
          <p:nvPr userDrawn="1"/>
        </p:nvSpPr>
        <p:spPr bwMode="auto">
          <a:xfrm>
            <a:off x="4010025" y="1514475"/>
            <a:ext cx="7162800" cy="1499616"/>
          </a:xfrm>
          <a:prstGeom prst="rect">
            <a:avLst/>
          </a:prstGeom>
          <a:solidFill>
            <a:schemeClr val="accent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rgbClr val="FFFFFF">
                  <a:lumMod val="20000"/>
                  <a:lumOff val="80000"/>
                  <a:alpha val="99000"/>
                </a:srgbClr>
              </a:solidFill>
              <a:ea typeface="Segoe UI" pitchFamily="34" charset="0"/>
              <a:cs typeface="Segoe UI" pitchFamily="34" charset="0"/>
            </a:endParaRPr>
          </a:p>
        </p:txBody>
      </p:sp>
      <p:sp>
        <p:nvSpPr>
          <p:cNvPr id="7" name="Text Placeholder 6"/>
          <p:cNvSpPr>
            <a:spLocks noGrp="1"/>
          </p:cNvSpPr>
          <p:nvPr>
            <p:ph type="body" sz="quarter" idx="10" hasCustomPrompt="1"/>
          </p:nvPr>
        </p:nvSpPr>
        <p:spPr>
          <a:xfrm>
            <a:off x="4179052" y="1586586"/>
            <a:ext cx="5549740" cy="1378644"/>
          </a:xfrm>
        </p:spPr>
        <p:txBody>
          <a:bodyPr anchor="ctr" anchorCtr="0">
            <a:noAutofit/>
            <a:scene3d>
              <a:camera prst="orthographicFront"/>
              <a:lightRig rig="flat" dir="t"/>
            </a:scene3d>
            <a:sp3d>
              <a:contourClr>
                <a:schemeClr val="tx2"/>
              </a:contourClr>
            </a:sp3d>
          </a:bodyPr>
          <a:lstStyle>
            <a:lvl1pPr marL="0" indent="0" algn="l" defTabSz="914363" rtl="0" eaLnBrk="1" latinLnBrk="0" hangingPunct="1">
              <a:lnSpc>
                <a:spcPct val="90000"/>
              </a:lnSpc>
              <a:spcBef>
                <a:spcPct val="0"/>
              </a:spcBef>
              <a:buFont typeface="Arial" pitchFamily="34" charset="0"/>
              <a:buNone/>
              <a:defRPr lang="en-US" sz="5400" b="1" kern="1200" cap="none" spc="-100" baseline="0" dirty="0" smtClean="0">
                <a:ln w="3175">
                  <a:noFill/>
                </a:ln>
                <a:solidFill>
                  <a:schemeClr val="tx1">
                    <a:alpha val="99000"/>
                  </a:schemeClr>
                </a:solidFill>
                <a:effectLst/>
                <a:latin typeface="Segoe UI" pitchFamily="34" charset="0"/>
                <a:ea typeface="Segoe UI" pitchFamily="34" charset="0"/>
                <a:cs typeface="Segoe UI" pitchFamily="34" charset="0"/>
              </a:defRPr>
            </a:lvl1pPr>
          </a:lstStyle>
          <a:p>
            <a:pPr lvl="0"/>
            <a:r>
              <a:rPr lang="en-US" dirty="0" smtClean="0"/>
              <a:t>Customer</a:t>
            </a:r>
          </a:p>
        </p:txBody>
      </p:sp>
      <p:sp useBgFill="1">
        <p:nvSpPr>
          <p:cNvPr id="9" name="Left Mask"/>
          <p:cNvSpPr/>
          <p:nvPr userDrawn="1"/>
        </p:nvSpPr>
        <p:spPr bwMode="auto">
          <a:xfrm>
            <a:off x="-1" y="1514476"/>
            <a:ext cx="4010025" cy="1499616"/>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rgbClr val="FFFFFF">
                  <a:lumMod val="20000"/>
                  <a:lumOff val="80000"/>
                  <a:alpha val="99000"/>
                </a:srgbClr>
              </a:solidFill>
              <a:ea typeface="Segoe UI" pitchFamily="34" charset="0"/>
              <a:cs typeface="Segoe UI" pitchFamily="34" charset="0"/>
            </a:endParaRPr>
          </a:p>
        </p:txBody>
      </p:sp>
      <p:sp>
        <p:nvSpPr>
          <p:cNvPr id="3" name="Subtitle 2"/>
          <p:cNvSpPr>
            <a:spLocks noGrp="1"/>
          </p:cNvSpPr>
          <p:nvPr>
            <p:ph type="subTitle" idx="1"/>
          </p:nvPr>
        </p:nvSpPr>
        <p:spPr>
          <a:xfrm>
            <a:off x="4179053" y="5181600"/>
            <a:ext cx="6610546" cy="461665"/>
          </a:xfrm>
        </p:spPr>
        <p:txBody>
          <a:bodyPr>
            <a:noAutofit/>
          </a:bodyPr>
          <a:lstStyle>
            <a:lvl1pPr marL="0" indent="0" algn="l" defTabSz="914363" rtl="0" eaLnBrk="1" latinLnBrk="0" hangingPunct="1">
              <a:lnSpc>
                <a:spcPct val="90000"/>
              </a:lnSpc>
              <a:spcBef>
                <a:spcPts val="0"/>
              </a:spcBef>
              <a:buSzPct val="105000"/>
              <a:buFontTx/>
              <a:buNone/>
              <a:defRPr lang="en-US" sz="1600" kern="1200" dirty="0">
                <a:solidFill>
                  <a:schemeClr val="bg1">
                    <a:alpha val="99000"/>
                  </a:schemeClr>
                </a:solidFill>
                <a:latin typeface="Segoe UI" pitchFamily="34" charset="0"/>
                <a:ea typeface="Segoe UI" pitchFamily="34" charset="0"/>
                <a:cs typeface="Segoe UI" pitchFamily="34" charset="0"/>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10" name="Circle Arrow"/>
          <p:cNvSpPr>
            <a:spLocks noEditPoints="1"/>
          </p:cNvSpPr>
          <p:nvPr userDrawn="1"/>
        </p:nvSpPr>
        <p:spPr bwMode="auto">
          <a:xfrm rot="5400000">
            <a:off x="9948223" y="1873056"/>
            <a:ext cx="841375" cy="841375"/>
          </a:xfrm>
          <a:custGeom>
            <a:avLst/>
            <a:gdLst>
              <a:gd name="T0" fmla="*/ 112 w 224"/>
              <a:gd name="T1" fmla="*/ 0 h 224"/>
              <a:gd name="T2" fmla="*/ 0 w 224"/>
              <a:gd name="T3" fmla="*/ 112 h 224"/>
              <a:gd name="T4" fmla="*/ 112 w 224"/>
              <a:gd name="T5" fmla="*/ 224 h 224"/>
              <a:gd name="T6" fmla="*/ 224 w 224"/>
              <a:gd name="T7" fmla="*/ 112 h 224"/>
              <a:gd name="T8" fmla="*/ 112 w 224"/>
              <a:gd name="T9" fmla="*/ 0 h 224"/>
              <a:gd name="T10" fmla="*/ 112 w 224"/>
              <a:gd name="T11" fmla="*/ 216 h 224"/>
              <a:gd name="T12" fmla="*/ 8 w 224"/>
              <a:gd name="T13" fmla="*/ 112 h 224"/>
              <a:gd name="T14" fmla="*/ 112 w 224"/>
              <a:gd name="T15" fmla="*/ 8 h 224"/>
              <a:gd name="T16" fmla="*/ 216 w 224"/>
              <a:gd name="T17" fmla="*/ 112 h 224"/>
              <a:gd name="T18" fmla="*/ 112 w 224"/>
              <a:gd name="T19" fmla="*/ 216 h 224"/>
              <a:gd name="T20" fmla="*/ 161 w 224"/>
              <a:gd name="T21" fmla="*/ 94 h 224"/>
              <a:gd name="T22" fmla="*/ 169 w 224"/>
              <a:gd name="T23" fmla="*/ 94 h 224"/>
              <a:gd name="T24" fmla="*/ 169 w 224"/>
              <a:gd name="T25" fmla="*/ 166 h 224"/>
              <a:gd name="T26" fmla="*/ 165 w 224"/>
              <a:gd name="T27" fmla="*/ 170 h 224"/>
              <a:gd name="T28" fmla="*/ 93 w 224"/>
              <a:gd name="T29" fmla="*/ 170 h 224"/>
              <a:gd name="T30" fmla="*/ 93 w 224"/>
              <a:gd name="T31" fmla="*/ 162 h 224"/>
              <a:gd name="T32" fmla="*/ 156 w 224"/>
              <a:gd name="T33" fmla="*/ 162 h 224"/>
              <a:gd name="T34" fmla="*/ 58 w 224"/>
              <a:gd name="T35" fmla="*/ 65 h 224"/>
              <a:gd name="T36" fmla="*/ 64 w 224"/>
              <a:gd name="T37" fmla="*/ 59 h 224"/>
              <a:gd name="T38" fmla="*/ 161 w 224"/>
              <a:gd name="T39" fmla="*/ 156 h 224"/>
              <a:gd name="T40" fmla="*/ 161 w 224"/>
              <a:gd name="T41" fmla="*/ 94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4" h="224">
                <a:moveTo>
                  <a:pt x="112" y="0"/>
                </a:moveTo>
                <a:cubicBezTo>
                  <a:pt x="50" y="0"/>
                  <a:pt x="0" y="50"/>
                  <a:pt x="0" y="112"/>
                </a:cubicBezTo>
                <a:cubicBezTo>
                  <a:pt x="0" y="174"/>
                  <a:pt x="50" y="224"/>
                  <a:pt x="112" y="224"/>
                </a:cubicBezTo>
                <a:cubicBezTo>
                  <a:pt x="173" y="224"/>
                  <a:pt x="224" y="174"/>
                  <a:pt x="224" y="112"/>
                </a:cubicBezTo>
                <a:cubicBezTo>
                  <a:pt x="224" y="50"/>
                  <a:pt x="173" y="0"/>
                  <a:pt x="112" y="0"/>
                </a:cubicBezTo>
                <a:close/>
                <a:moveTo>
                  <a:pt x="112" y="216"/>
                </a:moveTo>
                <a:cubicBezTo>
                  <a:pt x="54" y="216"/>
                  <a:pt x="8" y="169"/>
                  <a:pt x="8" y="112"/>
                </a:cubicBezTo>
                <a:cubicBezTo>
                  <a:pt x="8" y="54"/>
                  <a:pt x="54" y="8"/>
                  <a:pt x="112" y="8"/>
                </a:cubicBezTo>
                <a:cubicBezTo>
                  <a:pt x="169" y="8"/>
                  <a:pt x="216" y="54"/>
                  <a:pt x="216" y="112"/>
                </a:cubicBezTo>
                <a:cubicBezTo>
                  <a:pt x="216" y="169"/>
                  <a:pt x="169" y="216"/>
                  <a:pt x="112" y="216"/>
                </a:cubicBezTo>
                <a:close/>
                <a:moveTo>
                  <a:pt x="161" y="94"/>
                </a:moveTo>
                <a:cubicBezTo>
                  <a:pt x="169" y="94"/>
                  <a:pt x="169" y="94"/>
                  <a:pt x="169" y="94"/>
                </a:cubicBezTo>
                <a:cubicBezTo>
                  <a:pt x="169" y="166"/>
                  <a:pt x="169" y="166"/>
                  <a:pt x="169" y="166"/>
                </a:cubicBezTo>
                <a:cubicBezTo>
                  <a:pt x="169" y="168"/>
                  <a:pt x="168" y="170"/>
                  <a:pt x="165" y="170"/>
                </a:cubicBezTo>
                <a:cubicBezTo>
                  <a:pt x="93" y="170"/>
                  <a:pt x="93" y="170"/>
                  <a:pt x="93" y="170"/>
                </a:cubicBezTo>
                <a:cubicBezTo>
                  <a:pt x="93" y="162"/>
                  <a:pt x="93" y="162"/>
                  <a:pt x="93" y="162"/>
                </a:cubicBezTo>
                <a:cubicBezTo>
                  <a:pt x="156" y="162"/>
                  <a:pt x="156" y="162"/>
                  <a:pt x="156" y="162"/>
                </a:cubicBezTo>
                <a:cubicBezTo>
                  <a:pt x="58" y="65"/>
                  <a:pt x="58" y="65"/>
                  <a:pt x="58" y="65"/>
                </a:cubicBezTo>
                <a:cubicBezTo>
                  <a:pt x="64" y="59"/>
                  <a:pt x="64" y="59"/>
                  <a:pt x="64" y="59"/>
                </a:cubicBezTo>
                <a:cubicBezTo>
                  <a:pt x="161" y="156"/>
                  <a:pt x="161" y="156"/>
                  <a:pt x="161" y="156"/>
                </a:cubicBezTo>
                <a:lnTo>
                  <a:pt x="161" y="94"/>
                </a:lnTo>
                <a:close/>
              </a:path>
            </a:pathLst>
          </a:custGeom>
          <a:solidFill>
            <a:schemeClr val="tx1">
              <a:lumMod val="20000"/>
              <a:lumOff val="80000"/>
            </a:schemeClr>
          </a:solidFill>
          <a:ln>
            <a:noFill/>
          </a:ln>
        </p:spPr>
        <p:txBody>
          <a:bodyPr vert="horz" wrap="square" lIns="91440" tIns="45720" rIns="91440" bIns="45720" numCol="1" anchor="t" anchorCtr="0" compatLnSpc="1">
            <a:prstTxWarp prst="textNoShape">
              <a:avLst/>
            </a:prstTxWarp>
          </a:bodyPr>
          <a:lstStyle/>
          <a:p>
            <a:pPr defTabSz="914363"/>
            <a:endParaRPr lang="en-US" dirty="0">
              <a:solidFill>
                <a:srgbClr val="FFFFFF"/>
              </a:solidFill>
            </a:endParaRPr>
          </a:p>
        </p:txBody>
      </p:sp>
      <p:sp>
        <p:nvSpPr>
          <p:cNvPr id="11" name="TechEd Tile"/>
          <p:cNvSpPr/>
          <p:nvPr userDrawn="1"/>
        </p:nvSpPr>
        <p:spPr bwMode="auto">
          <a:xfrm>
            <a:off x="1022073" y="1514475"/>
            <a:ext cx="2825496" cy="1499616"/>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rgbClr val="FFFFFF">
                  <a:lumMod val="20000"/>
                  <a:lumOff val="80000"/>
                  <a:alpha val="99000"/>
                </a:srgbClr>
              </a:solidFill>
              <a:ea typeface="Segoe UI" pitchFamily="34" charset="0"/>
              <a:cs typeface="Segoe UI" pitchFamily="34" charset="0"/>
            </a:endParaRPr>
          </a:p>
        </p:txBody>
      </p:sp>
      <p:pic>
        <p:nvPicPr>
          <p:cNvPr id="12" name="TechEd Logo"/>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r="8530"/>
          <a:stretch/>
        </p:blipFill>
        <p:spPr bwMode="auto">
          <a:xfrm>
            <a:off x="1401318" y="1742493"/>
            <a:ext cx="2067006" cy="1043580"/>
          </a:xfrm>
          <a:prstGeom prst="rect">
            <a:avLst/>
          </a:prstGeom>
          <a:noFill/>
          <a:extLst>
            <a:ext uri="{909E8E84-426E-40DD-AFC4-6F175D3DCCD1}">
              <a14:hiddenFill xmlns:a14="http://schemas.microsoft.com/office/drawing/2010/main">
                <a:solidFill>
                  <a:srgbClr val="FFFFFF"/>
                </a:solidFill>
              </a14:hiddenFill>
            </a:ext>
          </a:extLst>
        </p:spPr>
      </p:pic>
      <p:sp useBgFill="1">
        <p:nvSpPr>
          <p:cNvPr id="13" name="Top Mask"/>
          <p:cNvSpPr/>
          <p:nvPr userDrawn="1"/>
        </p:nvSpPr>
        <p:spPr bwMode="auto">
          <a:xfrm>
            <a:off x="0" y="0"/>
            <a:ext cx="12188825" cy="1514475"/>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rgbClr val="FFFFFF">
                  <a:lumMod val="20000"/>
                  <a:lumOff val="80000"/>
                  <a:alpha val="99000"/>
                </a:srgbClr>
              </a:solidFill>
              <a:ea typeface="Segoe UI" pitchFamily="34" charset="0"/>
              <a:cs typeface="Segoe UI" pitchFamily="34" charset="0"/>
            </a:endParaRPr>
          </a:p>
        </p:txBody>
      </p:sp>
      <p:sp useBgFill="1">
        <p:nvSpPr>
          <p:cNvPr id="14" name="Right Mask"/>
          <p:cNvSpPr/>
          <p:nvPr userDrawn="1"/>
        </p:nvSpPr>
        <p:spPr bwMode="auto">
          <a:xfrm>
            <a:off x="11172825" y="1630804"/>
            <a:ext cx="1016000" cy="4154983"/>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rgbClr val="FFFFFF">
                  <a:lumMod val="20000"/>
                  <a:lumOff val="80000"/>
                  <a:alpha val="99000"/>
                </a:srgbClr>
              </a:solidFill>
              <a:ea typeface="Segoe UI" pitchFamily="34" charset="0"/>
              <a:cs typeface="Segoe UI" pitchFamily="34" charset="0"/>
            </a:endParaRPr>
          </a:p>
        </p:txBody>
      </p:sp>
      <p:sp>
        <p:nvSpPr>
          <p:cNvPr id="2" name="Title 1"/>
          <p:cNvSpPr>
            <a:spLocks noGrp="1"/>
          </p:cNvSpPr>
          <p:nvPr>
            <p:ph type="ctrTitle"/>
          </p:nvPr>
        </p:nvSpPr>
        <p:spPr>
          <a:xfrm>
            <a:off x="4179052" y="3187136"/>
            <a:ext cx="6610546" cy="1523494"/>
          </a:xfrm>
        </p:spPr>
        <p:txBody>
          <a:bodyPr anchor="ctr" anchorCtr="0">
            <a:noAutofit/>
          </a:bodyPr>
          <a:lstStyle>
            <a:lvl1pPr algn="l" defTabSz="914363" rtl="0" eaLnBrk="1" latinLnBrk="0" hangingPunct="1">
              <a:lnSpc>
                <a:spcPct val="90000"/>
              </a:lnSpc>
              <a:spcBef>
                <a:spcPct val="0"/>
              </a:spcBef>
              <a:buNone/>
              <a:defRPr lang="en-US" sz="4000" b="1" kern="1200" cap="none" spc="-100" baseline="0" dirty="0">
                <a:ln w="3175">
                  <a:noFill/>
                </a:ln>
                <a:solidFill>
                  <a:schemeClr val="accent2">
                    <a:alpha val="99000"/>
                  </a:schemeClr>
                </a:solidFill>
                <a:effectLst/>
                <a:latin typeface="Segoe UI" pitchFamily="34" charset="0"/>
                <a:ea typeface="Segoe UI" pitchFamily="34" charset="0"/>
                <a:cs typeface="Segoe UI" pitchFamily="34" charset="0"/>
              </a:defRPr>
            </a:lvl1pPr>
          </a:lstStyle>
          <a:p>
            <a:r>
              <a:rPr lang="en-US" smtClean="0"/>
              <a:t>Click to edit Master title style</a:t>
            </a:r>
            <a:endParaRPr lang="en-US" dirty="0"/>
          </a:p>
        </p:txBody>
      </p:sp>
      <p:sp useBgFill="1">
        <p:nvSpPr>
          <p:cNvPr id="15" name="Bottom Mask"/>
          <p:cNvSpPr/>
          <p:nvPr userDrawn="1"/>
        </p:nvSpPr>
        <p:spPr bwMode="auto">
          <a:xfrm>
            <a:off x="4010026" y="6010275"/>
            <a:ext cx="8178799" cy="847725"/>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rgbClr val="FFFFFF">
                  <a:lumMod val="20000"/>
                  <a:lumOff val="80000"/>
                  <a:alpha val="99000"/>
                </a:srgbClr>
              </a:solidFill>
              <a:ea typeface="Segoe UI" pitchFamily="34" charset="0"/>
              <a:cs typeface="Segoe UI" pitchFamily="34" charset="0"/>
            </a:endParaRPr>
          </a:p>
        </p:txBody>
      </p:sp>
      <p:grpSp>
        <p:nvGrpSpPr>
          <p:cNvPr id="19" name="Purple Tile"/>
          <p:cNvGrpSpPr/>
          <p:nvPr userDrawn="1"/>
        </p:nvGrpSpPr>
        <p:grpSpPr>
          <a:xfrm>
            <a:off x="1017613" y="3187136"/>
            <a:ext cx="2827252" cy="2827252"/>
            <a:chOff x="1022073" y="-1624298"/>
            <a:chExt cx="2827252" cy="2827252"/>
          </a:xfrm>
        </p:grpSpPr>
        <p:sp>
          <p:nvSpPr>
            <p:cNvPr id="20" name="Rectangle 19"/>
            <p:cNvSpPr/>
            <p:nvPr/>
          </p:nvSpPr>
          <p:spPr bwMode="auto">
            <a:xfrm>
              <a:off x="1022073" y="-1624298"/>
              <a:ext cx="2827252" cy="2827252"/>
            </a:xfrm>
            <a:prstGeom prst="rect">
              <a:avLst/>
            </a:prstGeom>
            <a:solidFill>
              <a:schemeClr val="accent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rgbClr val="FFFFFF">
                    <a:lumMod val="20000"/>
                    <a:lumOff val="80000"/>
                    <a:alpha val="99000"/>
                  </a:srgbClr>
                </a:solidFill>
                <a:ea typeface="Segoe UI" pitchFamily="34" charset="0"/>
                <a:cs typeface="Segoe UI" pitchFamily="34" charset="0"/>
              </a:endParaRPr>
            </a:p>
          </p:txBody>
        </p:sp>
        <p:sp>
          <p:nvSpPr>
            <p:cNvPr id="21" name="Freeform 8"/>
            <p:cNvSpPr>
              <a:spLocks noEditPoints="1"/>
            </p:cNvSpPr>
            <p:nvPr/>
          </p:nvSpPr>
          <p:spPr bwMode="auto">
            <a:xfrm>
              <a:off x="1537798" y="-867430"/>
              <a:ext cx="1792288" cy="1501775"/>
            </a:xfrm>
            <a:custGeom>
              <a:avLst/>
              <a:gdLst>
                <a:gd name="T0" fmla="*/ 184 w 223"/>
                <a:gd name="T1" fmla="*/ 187 h 187"/>
                <a:gd name="T2" fmla="*/ 181 w 223"/>
                <a:gd name="T3" fmla="*/ 186 h 187"/>
                <a:gd name="T4" fmla="*/ 146 w 223"/>
                <a:gd name="T5" fmla="*/ 151 h 187"/>
                <a:gd name="T6" fmla="*/ 40 w 223"/>
                <a:gd name="T7" fmla="*/ 151 h 187"/>
                <a:gd name="T8" fmla="*/ 0 w 223"/>
                <a:gd name="T9" fmla="*/ 111 h 187"/>
                <a:gd name="T10" fmla="*/ 0 w 223"/>
                <a:gd name="T11" fmla="*/ 40 h 187"/>
                <a:gd name="T12" fmla="*/ 40 w 223"/>
                <a:gd name="T13" fmla="*/ 0 h 187"/>
                <a:gd name="T14" fmla="*/ 183 w 223"/>
                <a:gd name="T15" fmla="*/ 0 h 187"/>
                <a:gd name="T16" fmla="*/ 223 w 223"/>
                <a:gd name="T17" fmla="*/ 40 h 187"/>
                <a:gd name="T18" fmla="*/ 223 w 223"/>
                <a:gd name="T19" fmla="*/ 111 h 187"/>
                <a:gd name="T20" fmla="*/ 188 w 223"/>
                <a:gd name="T21" fmla="*/ 150 h 187"/>
                <a:gd name="T22" fmla="*/ 188 w 223"/>
                <a:gd name="T23" fmla="*/ 183 h 187"/>
                <a:gd name="T24" fmla="*/ 185 w 223"/>
                <a:gd name="T25" fmla="*/ 187 h 187"/>
                <a:gd name="T26" fmla="*/ 184 w 223"/>
                <a:gd name="T27" fmla="*/ 187 h 187"/>
                <a:gd name="T28" fmla="*/ 40 w 223"/>
                <a:gd name="T29" fmla="*/ 8 h 187"/>
                <a:gd name="T30" fmla="*/ 8 w 223"/>
                <a:gd name="T31" fmla="*/ 40 h 187"/>
                <a:gd name="T32" fmla="*/ 8 w 223"/>
                <a:gd name="T33" fmla="*/ 111 h 187"/>
                <a:gd name="T34" fmla="*/ 40 w 223"/>
                <a:gd name="T35" fmla="*/ 143 h 187"/>
                <a:gd name="T36" fmla="*/ 148 w 223"/>
                <a:gd name="T37" fmla="*/ 143 h 187"/>
                <a:gd name="T38" fmla="*/ 151 w 223"/>
                <a:gd name="T39" fmla="*/ 144 h 187"/>
                <a:gd name="T40" fmla="*/ 180 w 223"/>
                <a:gd name="T41" fmla="*/ 173 h 187"/>
                <a:gd name="T42" fmla="*/ 180 w 223"/>
                <a:gd name="T43" fmla="*/ 147 h 187"/>
                <a:gd name="T44" fmla="*/ 184 w 223"/>
                <a:gd name="T45" fmla="*/ 143 h 187"/>
                <a:gd name="T46" fmla="*/ 215 w 223"/>
                <a:gd name="T47" fmla="*/ 111 h 187"/>
                <a:gd name="T48" fmla="*/ 215 w 223"/>
                <a:gd name="T49" fmla="*/ 40 h 187"/>
                <a:gd name="T50" fmla="*/ 183 w 223"/>
                <a:gd name="T51" fmla="*/ 8 h 187"/>
                <a:gd name="T52" fmla="*/ 40 w 223"/>
                <a:gd name="T53" fmla="*/ 8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23" h="187">
                  <a:moveTo>
                    <a:pt x="184" y="187"/>
                  </a:moveTo>
                  <a:cubicBezTo>
                    <a:pt x="183" y="187"/>
                    <a:pt x="182" y="187"/>
                    <a:pt x="181" y="186"/>
                  </a:cubicBezTo>
                  <a:cubicBezTo>
                    <a:pt x="146" y="151"/>
                    <a:pt x="146" y="151"/>
                    <a:pt x="146" y="151"/>
                  </a:cubicBezTo>
                  <a:cubicBezTo>
                    <a:pt x="40" y="151"/>
                    <a:pt x="40" y="151"/>
                    <a:pt x="40" y="151"/>
                  </a:cubicBezTo>
                  <a:cubicBezTo>
                    <a:pt x="18" y="151"/>
                    <a:pt x="0" y="133"/>
                    <a:pt x="0" y="111"/>
                  </a:cubicBezTo>
                  <a:cubicBezTo>
                    <a:pt x="0" y="40"/>
                    <a:pt x="0" y="40"/>
                    <a:pt x="0" y="40"/>
                  </a:cubicBezTo>
                  <a:cubicBezTo>
                    <a:pt x="0" y="18"/>
                    <a:pt x="18" y="0"/>
                    <a:pt x="40" y="0"/>
                  </a:cubicBezTo>
                  <a:cubicBezTo>
                    <a:pt x="183" y="0"/>
                    <a:pt x="183" y="0"/>
                    <a:pt x="183" y="0"/>
                  </a:cubicBezTo>
                  <a:cubicBezTo>
                    <a:pt x="205" y="0"/>
                    <a:pt x="223" y="18"/>
                    <a:pt x="223" y="40"/>
                  </a:cubicBezTo>
                  <a:cubicBezTo>
                    <a:pt x="223" y="111"/>
                    <a:pt x="223" y="111"/>
                    <a:pt x="223" y="111"/>
                  </a:cubicBezTo>
                  <a:cubicBezTo>
                    <a:pt x="223" y="132"/>
                    <a:pt x="208" y="148"/>
                    <a:pt x="188" y="150"/>
                  </a:cubicBezTo>
                  <a:cubicBezTo>
                    <a:pt x="188" y="183"/>
                    <a:pt x="188" y="183"/>
                    <a:pt x="188" y="183"/>
                  </a:cubicBezTo>
                  <a:cubicBezTo>
                    <a:pt x="188" y="185"/>
                    <a:pt x="187" y="186"/>
                    <a:pt x="185" y="187"/>
                  </a:cubicBezTo>
                  <a:cubicBezTo>
                    <a:pt x="185" y="187"/>
                    <a:pt x="184" y="187"/>
                    <a:pt x="184" y="187"/>
                  </a:cubicBezTo>
                  <a:moveTo>
                    <a:pt x="40" y="8"/>
                  </a:moveTo>
                  <a:cubicBezTo>
                    <a:pt x="22" y="8"/>
                    <a:pt x="8" y="23"/>
                    <a:pt x="8" y="40"/>
                  </a:cubicBezTo>
                  <a:cubicBezTo>
                    <a:pt x="8" y="111"/>
                    <a:pt x="8" y="111"/>
                    <a:pt x="8" y="111"/>
                  </a:cubicBezTo>
                  <a:cubicBezTo>
                    <a:pt x="8" y="128"/>
                    <a:pt x="22" y="143"/>
                    <a:pt x="40" y="143"/>
                  </a:cubicBezTo>
                  <a:cubicBezTo>
                    <a:pt x="148" y="143"/>
                    <a:pt x="148" y="143"/>
                    <a:pt x="148" y="143"/>
                  </a:cubicBezTo>
                  <a:cubicBezTo>
                    <a:pt x="149" y="143"/>
                    <a:pt x="150" y="143"/>
                    <a:pt x="151" y="144"/>
                  </a:cubicBezTo>
                  <a:cubicBezTo>
                    <a:pt x="180" y="173"/>
                    <a:pt x="180" y="173"/>
                    <a:pt x="180" y="173"/>
                  </a:cubicBezTo>
                  <a:cubicBezTo>
                    <a:pt x="180" y="147"/>
                    <a:pt x="180" y="147"/>
                    <a:pt x="180" y="147"/>
                  </a:cubicBezTo>
                  <a:cubicBezTo>
                    <a:pt x="180" y="144"/>
                    <a:pt x="182" y="143"/>
                    <a:pt x="184" y="143"/>
                  </a:cubicBezTo>
                  <a:cubicBezTo>
                    <a:pt x="201" y="143"/>
                    <a:pt x="215" y="129"/>
                    <a:pt x="215" y="111"/>
                  </a:cubicBezTo>
                  <a:cubicBezTo>
                    <a:pt x="215" y="40"/>
                    <a:pt x="215" y="40"/>
                    <a:pt x="215" y="40"/>
                  </a:cubicBezTo>
                  <a:cubicBezTo>
                    <a:pt x="215" y="23"/>
                    <a:pt x="200" y="8"/>
                    <a:pt x="183" y="8"/>
                  </a:cubicBezTo>
                  <a:lnTo>
                    <a:pt x="40" y="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63"/>
              <a:endParaRPr lang="en-US" dirty="0">
                <a:solidFill>
                  <a:srgbClr val="FFFFFF"/>
                </a:solidFill>
              </a:endParaRPr>
            </a:p>
          </p:txBody>
        </p:sp>
      </p:grpSp>
    </p:spTree>
    <p:extLst>
      <p:ext uri="{BB962C8B-B14F-4D97-AF65-F5344CB8AC3E}">
        <p14:creationId xmlns:p14="http://schemas.microsoft.com/office/powerpoint/2010/main" val="1377462912"/>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Announcement,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itle Tile"/>
          <p:cNvSpPr/>
          <p:nvPr userDrawn="1"/>
        </p:nvSpPr>
        <p:spPr bwMode="auto">
          <a:xfrm>
            <a:off x="4010026" y="3187136"/>
            <a:ext cx="7162800" cy="2823139"/>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rgbClr val="FFFFFF">
                  <a:lumMod val="20000"/>
                  <a:lumOff val="80000"/>
                  <a:alpha val="99000"/>
                </a:srgbClr>
              </a:solidFill>
              <a:ea typeface="Segoe UI" pitchFamily="34" charset="0"/>
              <a:cs typeface="Segoe UI" pitchFamily="34" charset="0"/>
            </a:endParaRPr>
          </a:p>
        </p:txBody>
      </p:sp>
      <p:sp>
        <p:nvSpPr>
          <p:cNvPr id="6" name="Arrow Bar"/>
          <p:cNvSpPr/>
          <p:nvPr userDrawn="1"/>
        </p:nvSpPr>
        <p:spPr bwMode="auto">
          <a:xfrm>
            <a:off x="4010025" y="1514475"/>
            <a:ext cx="7162800" cy="1499616"/>
          </a:xfrm>
          <a:prstGeom prst="rect">
            <a:avLst/>
          </a:prstGeom>
          <a:solidFill>
            <a:schemeClr val="accent3"/>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rgbClr val="FFFFFF">
                  <a:lumMod val="20000"/>
                  <a:lumOff val="80000"/>
                  <a:alpha val="99000"/>
                </a:srgbClr>
              </a:solidFill>
              <a:ea typeface="Segoe UI" pitchFamily="34" charset="0"/>
              <a:cs typeface="Segoe UI" pitchFamily="34" charset="0"/>
            </a:endParaRPr>
          </a:p>
        </p:txBody>
      </p:sp>
      <p:sp>
        <p:nvSpPr>
          <p:cNvPr id="7" name="Text Placeholder 6"/>
          <p:cNvSpPr>
            <a:spLocks noGrp="1"/>
          </p:cNvSpPr>
          <p:nvPr>
            <p:ph type="body" sz="quarter" idx="10" hasCustomPrompt="1"/>
          </p:nvPr>
        </p:nvSpPr>
        <p:spPr>
          <a:xfrm>
            <a:off x="4179052" y="1586586"/>
            <a:ext cx="5549740" cy="1378644"/>
          </a:xfrm>
        </p:spPr>
        <p:txBody>
          <a:bodyPr anchor="ctr" anchorCtr="0">
            <a:noAutofit/>
            <a:scene3d>
              <a:camera prst="orthographicFront"/>
              <a:lightRig rig="flat" dir="t"/>
            </a:scene3d>
            <a:sp3d>
              <a:contourClr>
                <a:schemeClr val="tx2"/>
              </a:contourClr>
            </a:sp3d>
          </a:bodyPr>
          <a:lstStyle>
            <a:lvl1pPr marL="0" indent="0" algn="l" defTabSz="914363" rtl="0" eaLnBrk="1" latinLnBrk="0" hangingPunct="1">
              <a:lnSpc>
                <a:spcPct val="90000"/>
              </a:lnSpc>
              <a:spcBef>
                <a:spcPct val="0"/>
              </a:spcBef>
              <a:buFont typeface="Arial" pitchFamily="34" charset="0"/>
              <a:buNone/>
              <a:defRPr lang="en-US" sz="5400" b="1" kern="1200" cap="none" spc="-100" baseline="0" dirty="0" smtClean="0">
                <a:ln w="3175">
                  <a:noFill/>
                </a:ln>
                <a:solidFill>
                  <a:schemeClr val="tx1">
                    <a:alpha val="99000"/>
                  </a:schemeClr>
                </a:solidFill>
                <a:effectLst/>
                <a:latin typeface="Segoe UI" pitchFamily="34" charset="0"/>
                <a:ea typeface="Segoe UI" pitchFamily="34" charset="0"/>
                <a:cs typeface="Segoe UI" pitchFamily="34" charset="0"/>
              </a:defRPr>
            </a:lvl1pPr>
          </a:lstStyle>
          <a:p>
            <a:pPr lvl="0"/>
            <a:r>
              <a:rPr lang="en-US" dirty="0" smtClean="0"/>
              <a:t>Announcement</a:t>
            </a:r>
          </a:p>
        </p:txBody>
      </p:sp>
      <p:sp useBgFill="1">
        <p:nvSpPr>
          <p:cNvPr id="9" name="Left Mask"/>
          <p:cNvSpPr/>
          <p:nvPr userDrawn="1"/>
        </p:nvSpPr>
        <p:spPr bwMode="auto">
          <a:xfrm>
            <a:off x="-1" y="1514476"/>
            <a:ext cx="4010025" cy="1499616"/>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rgbClr val="FFFFFF">
                  <a:lumMod val="20000"/>
                  <a:lumOff val="80000"/>
                  <a:alpha val="99000"/>
                </a:srgbClr>
              </a:solidFill>
              <a:ea typeface="Segoe UI" pitchFamily="34" charset="0"/>
              <a:cs typeface="Segoe UI" pitchFamily="34" charset="0"/>
            </a:endParaRPr>
          </a:p>
        </p:txBody>
      </p:sp>
      <p:sp>
        <p:nvSpPr>
          <p:cNvPr id="3" name="Subtitle 2"/>
          <p:cNvSpPr>
            <a:spLocks noGrp="1"/>
          </p:cNvSpPr>
          <p:nvPr>
            <p:ph type="subTitle" idx="1"/>
          </p:nvPr>
        </p:nvSpPr>
        <p:spPr>
          <a:xfrm>
            <a:off x="4179053" y="5181600"/>
            <a:ext cx="6610546" cy="461665"/>
          </a:xfrm>
        </p:spPr>
        <p:txBody>
          <a:bodyPr>
            <a:noAutofit/>
          </a:bodyPr>
          <a:lstStyle>
            <a:lvl1pPr marL="0" indent="0" algn="l" defTabSz="914363" rtl="0" eaLnBrk="1" latinLnBrk="0" hangingPunct="1">
              <a:lnSpc>
                <a:spcPct val="90000"/>
              </a:lnSpc>
              <a:spcBef>
                <a:spcPts val="0"/>
              </a:spcBef>
              <a:buSzPct val="105000"/>
              <a:buFontTx/>
              <a:buNone/>
              <a:defRPr lang="en-US" sz="1600" kern="1200" dirty="0">
                <a:solidFill>
                  <a:schemeClr val="bg1">
                    <a:alpha val="99000"/>
                  </a:schemeClr>
                </a:solidFill>
                <a:latin typeface="Segoe UI" pitchFamily="34" charset="0"/>
                <a:ea typeface="Segoe UI" pitchFamily="34" charset="0"/>
                <a:cs typeface="Segoe UI" pitchFamily="34" charset="0"/>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10" name="Circle Arrow"/>
          <p:cNvSpPr>
            <a:spLocks noEditPoints="1"/>
          </p:cNvSpPr>
          <p:nvPr userDrawn="1"/>
        </p:nvSpPr>
        <p:spPr bwMode="auto">
          <a:xfrm rot="5400000">
            <a:off x="9948223" y="1873056"/>
            <a:ext cx="841375" cy="841375"/>
          </a:xfrm>
          <a:custGeom>
            <a:avLst/>
            <a:gdLst>
              <a:gd name="T0" fmla="*/ 112 w 224"/>
              <a:gd name="T1" fmla="*/ 0 h 224"/>
              <a:gd name="T2" fmla="*/ 0 w 224"/>
              <a:gd name="T3" fmla="*/ 112 h 224"/>
              <a:gd name="T4" fmla="*/ 112 w 224"/>
              <a:gd name="T5" fmla="*/ 224 h 224"/>
              <a:gd name="T6" fmla="*/ 224 w 224"/>
              <a:gd name="T7" fmla="*/ 112 h 224"/>
              <a:gd name="T8" fmla="*/ 112 w 224"/>
              <a:gd name="T9" fmla="*/ 0 h 224"/>
              <a:gd name="T10" fmla="*/ 112 w 224"/>
              <a:gd name="T11" fmla="*/ 216 h 224"/>
              <a:gd name="T12" fmla="*/ 8 w 224"/>
              <a:gd name="T13" fmla="*/ 112 h 224"/>
              <a:gd name="T14" fmla="*/ 112 w 224"/>
              <a:gd name="T15" fmla="*/ 8 h 224"/>
              <a:gd name="T16" fmla="*/ 216 w 224"/>
              <a:gd name="T17" fmla="*/ 112 h 224"/>
              <a:gd name="T18" fmla="*/ 112 w 224"/>
              <a:gd name="T19" fmla="*/ 216 h 224"/>
              <a:gd name="T20" fmla="*/ 161 w 224"/>
              <a:gd name="T21" fmla="*/ 94 h 224"/>
              <a:gd name="T22" fmla="*/ 169 w 224"/>
              <a:gd name="T23" fmla="*/ 94 h 224"/>
              <a:gd name="T24" fmla="*/ 169 w 224"/>
              <a:gd name="T25" fmla="*/ 166 h 224"/>
              <a:gd name="T26" fmla="*/ 165 w 224"/>
              <a:gd name="T27" fmla="*/ 170 h 224"/>
              <a:gd name="T28" fmla="*/ 93 w 224"/>
              <a:gd name="T29" fmla="*/ 170 h 224"/>
              <a:gd name="T30" fmla="*/ 93 w 224"/>
              <a:gd name="T31" fmla="*/ 162 h 224"/>
              <a:gd name="T32" fmla="*/ 156 w 224"/>
              <a:gd name="T33" fmla="*/ 162 h 224"/>
              <a:gd name="T34" fmla="*/ 58 w 224"/>
              <a:gd name="T35" fmla="*/ 65 h 224"/>
              <a:gd name="T36" fmla="*/ 64 w 224"/>
              <a:gd name="T37" fmla="*/ 59 h 224"/>
              <a:gd name="T38" fmla="*/ 161 w 224"/>
              <a:gd name="T39" fmla="*/ 156 h 224"/>
              <a:gd name="T40" fmla="*/ 161 w 224"/>
              <a:gd name="T41" fmla="*/ 94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4" h="224">
                <a:moveTo>
                  <a:pt x="112" y="0"/>
                </a:moveTo>
                <a:cubicBezTo>
                  <a:pt x="50" y="0"/>
                  <a:pt x="0" y="50"/>
                  <a:pt x="0" y="112"/>
                </a:cubicBezTo>
                <a:cubicBezTo>
                  <a:pt x="0" y="174"/>
                  <a:pt x="50" y="224"/>
                  <a:pt x="112" y="224"/>
                </a:cubicBezTo>
                <a:cubicBezTo>
                  <a:pt x="173" y="224"/>
                  <a:pt x="224" y="174"/>
                  <a:pt x="224" y="112"/>
                </a:cubicBezTo>
                <a:cubicBezTo>
                  <a:pt x="224" y="50"/>
                  <a:pt x="173" y="0"/>
                  <a:pt x="112" y="0"/>
                </a:cubicBezTo>
                <a:close/>
                <a:moveTo>
                  <a:pt x="112" y="216"/>
                </a:moveTo>
                <a:cubicBezTo>
                  <a:pt x="54" y="216"/>
                  <a:pt x="8" y="169"/>
                  <a:pt x="8" y="112"/>
                </a:cubicBezTo>
                <a:cubicBezTo>
                  <a:pt x="8" y="54"/>
                  <a:pt x="54" y="8"/>
                  <a:pt x="112" y="8"/>
                </a:cubicBezTo>
                <a:cubicBezTo>
                  <a:pt x="169" y="8"/>
                  <a:pt x="216" y="54"/>
                  <a:pt x="216" y="112"/>
                </a:cubicBezTo>
                <a:cubicBezTo>
                  <a:pt x="216" y="169"/>
                  <a:pt x="169" y="216"/>
                  <a:pt x="112" y="216"/>
                </a:cubicBezTo>
                <a:close/>
                <a:moveTo>
                  <a:pt x="161" y="94"/>
                </a:moveTo>
                <a:cubicBezTo>
                  <a:pt x="169" y="94"/>
                  <a:pt x="169" y="94"/>
                  <a:pt x="169" y="94"/>
                </a:cubicBezTo>
                <a:cubicBezTo>
                  <a:pt x="169" y="166"/>
                  <a:pt x="169" y="166"/>
                  <a:pt x="169" y="166"/>
                </a:cubicBezTo>
                <a:cubicBezTo>
                  <a:pt x="169" y="168"/>
                  <a:pt x="168" y="170"/>
                  <a:pt x="165" y="170"/>
                </a:cubicBezTo>
                <a:cubicBezTo>
                  <a:pt x="93" y="170"/>
                  <a:pt x="93" y="170"/>
                  <a:pt x="93" y="170"/>
                </a:cubicBezTo>
                <a:cubicBezTo>
                  <a:pt x="93" y="162"/>
                  <a:pt x="93" y="162"/>
                  <a:pt x="93" y="162"/>
                </a:cubicBezTo>
                <a:cubicBezTo>
                  <a:pt x="156" y="162"/>
                  <a:pt x="156" y="162"/>
                  <a:pt x="156" y="162"/>
                </a:cubicBezTo>
                <a:cubicBezTo>
                  <a:pt x="58" y="65"/>
                  <a:pt x="58" y="65"/>
                  <a:pt x="58" y="65"/>
                </a:cubicBezTo>
                <a:cubicBezTo>
                  <a:pt x="64" y="59"/>
                  <a:pt x="64" y="59"/>
                  <a:pt x="64" y="59"/>
                </a:cubicBezTo>
                <a:cubicBezTo>
                  <a:pt x="161" y="156"/>
                  <a:pt x="161" y="156"/>
                  <a:pt x="161" y="156"/>
                </a:cubicBezTo>
                <a:lnTo>
                  <a:pt x="161" y="94"/>
                </a:lnTo>
                <a:close/>
              </a:path>
            </a:pathLst>
          </a:custGeom>
          <a:solidFill>
            <a:schemeClr val="tx1">
              <a:lumMod val="20000"/>
              <a:lumOff val="80000"/>
            </a:schemeClr>
          </a:solidFill>
          <a:ln>
            <a:noFill/>
          </a:ln>
        </p:spPr>
        <p:txBody>
          <a:bodyPr vert="horz" wrap="square" lIns="91440" tIns="45720" rIns="91440" bIns="45720" numCol="1" anchor="t" anchorCtr="0" compatLnSpc="1">
            <a:prstTxWarp prst="textNoShape">
              <a:avLst/>
            </a:prstTxWarp>
          </a:bodyPr>
          <a:lstStyle/>
          <a:p>
            <a:pPr defTabSz="914363"/>
            <a:endParaRPr lang="en-US" dirty="0">
              <a:solidFill>
                <a:srgbClr val="FFFFFF"/>
              </a:solidFill>
            </a:endParaRPr>
          </a:p>
        </p:txBody>
      </p:sp>
      <p:sp>
        <p:nvSpPr>
          <p:cNvPr id="11" name="TechEd Tile"/>
          <p:cNvSpPr/>
          <p:nvPr userDrawn="1"/>
        </p:nvSpPr>
        <p:spPr bwMode="auto">
          <a:xfrm>
            <a:off x="1022073" y="1514475"/>
            <a:ext cx="2825496" cy="1499616"/>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rgbClr val="FFFFFF">
                  <a:lumMod val="20000"/>
                  <a:lumOff val="80000"/>
                  <a:alpha val="99000"/>
                </a:srgbClr>
              </a:solidFill>
              <a:ea typeface="Segoe UI" pitchFamily="34" charset="0"/>
              <a:cs typeface="Segoe UI" pitchFamily="34" charset="0"/>
            </a:endParaRPr>
          </a:p>
        </p:txBody>
      </p:sp>
      <p:pic>
        <p:nvPicPr>
          <p:cNvPr id="12" name="TechEd Logo"/>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r="8530"/>
          <a:stretch/>
        </p:blipFill>
        <p:spPr bwMode="auto">
          <a:xfrm>
            <a:off x="1401318" y="1742493"/>
            <a:ext cx="2067006" cy="1043580"/>
          </a:xfrm>
          <a:prstGeom prst="rect">
            <a:avLst/>
          </a:prstGeom>
          <a:noFill/>
          <a:extLst>
            <a:ext uri="{909E8E84-426E-40DD-AFC4-6F175D3DCCD1}">
              <a14:hiddenFill xmlns:a14="http://schemas.microsoft.com/office/drawing/2010/main">
                <a:solidFill>
                  <a:srgbClr val="FFFFFF"/>
                </a:solidFill>
              </a14:hiddenFill>
            </a:ext>
          </a:extLst>
        </p:spPr>
      </p:pic>
      <p:sp useBgFill="1">
        <p:nvSpPr>
          <p:cNvPr id="13" name="Top Mask"/>
          <p:cNvSpPr/>
          <p:nvPr userDrawn="1"/>
        </p:nvSpPr>
        <p:spPr bwMode="auto">
          <a:xfrm>
            <a:off x="0" y="0"/>
            <a:ext cx="12188825" cy="1514475"/>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rgbClr val="FFFFFF">
                  <a:lumMod val="20000"/>
                  <a:lumOff val="80000"/>
                  <a:alpha val="99000"/>
                </a:srgbClr>
              </a:solidFill>
              <a:ea typeface="Segoe UI" pitchFamily="34" charset="0"/>
              <a:cs typeface="Segoe UI" pitchFamily="34" charset="0"/>
            </a:endParaRPr>
          </a:p>
        </p:txBody>
      </p:sp>
      <p:sp useBgFill="1">
        <p:nvSpPr>
          <p:cNvPr id="14" name="Right Mask"/>
          <p:cNvSpPr/>
          <p:nvPr userDrawn="1"/>
        </p:nvSpPr>
        <p:spPr bwMode="auto">
          <a:xfrm>
            <a:off x="11172825" y="1630804"/>
            <a:ext cx="1016000" cy="4154983"/>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rgbClr val="FFFFFF">
                  <a:lumMod val="20000"/>
                  <a:lumOff val="80000"/>
                  <a:alpha val="99000"/>
                </a:srgbClr>
              </a:solidFill>
              <a:ea typeface="Segoe UI" pitchFamily="34" charset="0"/>
              <a:cs typeface="Segoe UI" pitchFamily="34" charset="0"/>
            </a:endParaRPr>
          </a:p>
        </p:txBody>
      </p:sp>
      <p:sp>
        <p:nvSpPr>
          <p:cNvPr id="2" name="Title 1"/>
          <p:cNvSpPr>
            <a:spLocks noGrp="1"/>
          </p:cNvSpPr>
          <p:nvPr>
            <p:ph type="ctrTitle"/>
          </p:nvPr>
        </p:nvSpPr>
        <p:spPr>
          <a:xfrm>
            <a:off x="4179052" y="3187136"/>
            <a:ext cx="6610546" cy="1523494"/>
          </a:xfrm>
        </p:spPr>
        <p:txBody>
          <a:bodyPr anchor="ctr" anchorCtr="0">
            <a:noAutofit/>
          </a:bodyPr>
          <a:lstStyle>
            <a:lvl1pPr algn="l" defTabSz="914363" rtl="0" eaLnBrk="1" latinLnBrk="0" hangingPunct="1">
              <a:lnSpc>
                <a:spcPct val="90000"/>
              </a:lnSpc>
              <a:spcBef>
                <a:spcPct val="0"/>
              </a:spcBef>
              <a:buNone/>
              <a:defRPr lang="en-US" sz="4000" b="1" kern="1200" cap="none" spc="-100" baseline="0" dirty="0">
                <a:ln w="3175">
                  <a:noFill/>
                </a:ln>
                <a:solidFill>
                  <a:schemeClr val="accent3">
                    <a:alpha val="99000"/>
                  </a:schemeClr>
                </a:solidFill>
                <a:effectLst/>
                <a:latin typeface="Segoe UI" pitchFamily="34" charset="0"/>
                <a:ea typeface="Segoe UI" pitchFamily="34" charset="0"/>
                <a:cs typeface="Segoe UI" pitchFamily="34" charset="0"/>
              </a:defRPr>
            </a:lvl1pPr>
          </a:lstStyle>
          <a:p>
            <a:r>
              <a:rPr lang="en-US" smtClean="0"/>
              <a:t>Click to edit Master title style</a:t>
            </a:r>
            <a:endParaRPr lang="en-US" dirty="0"/>
          </a:p>
        </p:txBody>
      </p:sp>
      <p:sp useBgFill="1">
        <p:nvSpPr>
          <p:cNvPr id="15" name="Bottom Mask"/>
          <p:cNvSpPr/>
          <p:nvPr userDrawn="1"/>
        </p:nvSpPr>
        <p:spPr bwMode="auto">
          <a:xfrm>
            <a:off x="4010026" y="6010275"/>
            <a:ext cx="8178799" cy="847725"/>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rgbClr val="FFFFFF">
                  <a:lumMod val="20000"/>
                  <a:lumOff val="80000"/>
                  <a:alpha val="99000"/>
                </a:srgbClr>
              </a:solidFill>
              <a:ea typeface="Segoe UI" pitchFamily="34" charset="0"/>
              <a:cs typeface="Segoe UI" pitchFamily="34" charset="0"/>
            </a:endParaRPr>
          </a:p>
        </p:txBody>
      </p:sp>
      <p:grpSp>
        <p:nvGrpSpPr>
          <p:cNvPr id="17" name="Orange Tile"/>
          <p:cNvGrpSpPr/>
          <p:nvPr userDrawn="1"/>
        </p:nvGrpSpPr>
        <p:grpSpPr>
          <a:xfrm>
            <a:off x="1015857" y="3187483"/>
            <a:ext cx="2827252" cy="2827252"/>
            <a:chOff x="1351800" y="-1084759"/>
            <a:chExt cx="2827252" cy="2827252"/>
          </a:xfrm>
        </p:grpSpPr>
        <p:sp>
          <p:nvSpPr>
            <p:cNvPr id="18" name="Rectangle 17"/>
            <p:cNvSpPr/>
            <p:nvPr/>
          </p:nvSpPr>
          <p:spPr bwMode="auto">
            <a:xfrm>
              <a:off x="1351800" y="-1084759"/>
              <a:ext cx="2827252" cy="2827252"/>
            </a:xfrm>
            <a:prstGeom prst="rect">
              <a:avLst/>
            </a:prstGeom>
            <a:solidFill>
              <a:schemeClr val="accent3"/>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rgbClr val="FFFFFF">
                    <a:lumMod val="20000"/>
                    <a:lumOff val="80000"/>
                    <a:alpha val="99000"/>
                  </a:srgbClr>
                </a:solidFill>
                <a:ea typeface="Segoe UI" pitchFamily="34" charset="0"/>
                <a:cs typeface="Segoe UI" pitchFamily="34" charset="0"/>
              </a:endParaRPr>
            </a:p>
          </p:txBody>
        </p:sp>
        <p:sp>
          <p:nvSpPr>
            <p:cNvPr id="22" name="Freeform 21"/>
            <p:cNvSpPr>
              <a:spLocks noEditPoints="1"/>
            </p:cNvSpPr>
            <p:nvPr/>
          </p:nvSpPr>
          <p:spPr bwMode="auto">
            <a:xfrm>
              <a:off x="2005011" y="-436308"/>
              <a:ext cx="1522413" cy="1530350"/>
            </a:xfrm>
            <a:custGeom>
              <a:avLst/>
              <a:gdLst>
                <a:gd name="T0" fmla="*/ 6 w 187"/>
                <a:gd name="T1" fmla="*/ 188 h 188"/>
                <a:gd name="T2" fmla="*/ 129 w 187"/>
                <a:gd name="T3" fmla="*/ 64 h 188"/>
                <a:gd name="T4" fmla="*/ 180 w 187"/>
                <a:gd name="T5" fmla="*/ 115 h 188"/>
                <a:gd name="T6" fmla="*/ 185 w 187"/>
                <a:gd name="T7" fmla="*/ 116 h 188"/>
                <a:gd name="T8" fmla="*/ 187 w 187"/>
                <a:gd name="T9" fmla="*/ 112 h 188"/>
                <a:gd name="T10" fmla="*/ 187 w 187"/>
                <a:gd name="T11" fmla="*/ 4 h 188"/>
                <a:gd name="T12" fmla="*/ 183 w 187"/>
                <a:gd name="T13" fmla="*/ 0 h 188"/>
                <a:gd name="T14" fmla="*/ 75 w 187"/>
                <a:gd name="T15" fmla="*/ 0 h 188"/>
                <a:gd name="T16" fmla="*/ 71 w 187"/>
                <a:gd name="T17" fmla="*/ 3 h 188"/>
                <a:gd name="T18" fmla="*/ 71 w 187"/>
                <a:gd name="T19" fmla="*/ 4 h 188"/>
                <a:gd name="T20" fmla="*/ 72 w 187"/>
                <a:gd name="T21" fmla="*/ 7 h 188"/>
                <a:gd name="T22" fmla="*/ 123 w 187"/>
                <a:gd name="T23" fmla="*/ 58 h 188"/>
                <a:gd name="T24" fmla="*/ 0 w 187"/>
                <a:gd name="T25" fmla="*/ 182 h 188"/>
                <a:gd name="T26" fmla="*/ 6 w 187"/>
                <a:gd name="T27" fmla="*/ 188 h 188"/>
                <a:gd name="T28" fmla="*/ 179 w 187"/>
                <a:gd name="T29" fmla="*/ 8 h 188"/>
                <a:gd name="T30" fmla="*/ 179 w 187"/>
                <a:gd name="T31" fmla="*/ 103 h 188"/>
                <a:gd name="T32" fmla="*/ 85 w 187"/>
                <a:gd name="T33" fmla="*/ 8 h 188"/>
                <a:gd name="T34" fmla="*/ 179 w 187"/>
                <a:gd name="T35" fmla="*/ 8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87" h="188">
                  <a:moveTo>
                    <a:pt x="6" y="188"/>
                  </a:moveTo>
                  <a:cubicBezTo>
                    <a:pt x="129" y="64"/>
                    <a:pt x="129" y="64"/>
                    <a:pt x="129" y="64"/>
                  </a:cubicBezTo>
                  <a:cubicBezTo>
                    <a:pt x="180" y="115"/>
                    <a:pt x="180" y="115"/>
                    <a:pt x="180" y="115"/>
                  </a:cubicBezTo>
                  <a:cubicBezTo>
                    <a:pt x="181" y="116"/>
                    <a:pt x="183" y="117"/>
                    <a:pt x="185" y="116"/>
                  </a:cubicBezTo>
                  <a:cubicBezTo>
                    <a:pt x="186" y="116"/>
                    <a:pt x="187" y="114"/>
                    <a:pt x="187" y="112"/>
                  </a:cubicBezTo>
                  <a:cubicBezTo>
                    <a:pt x="187" y="4"/>
                    <a:pt x="187" y="4"/>
                    <a:pt x="187" y="4"/>
                  </a:cubicBezTo>
                  <a:cubicBezTo>
                    <a:pt x="187" y="2"/>
                    <a:pt x="185" y="0"/>
                    <a:pt x="183" y="0"/>
                  </a:cubicBezTo>
                  <a:cubicBezTo>
                    <a:pt x="75" y="0"/>
                    <a:pt x="75" y="0"/>
                    <a:pt x="75" y="0"/>
                  </a:cubicBezTo>
                  <a:cubicBezTo>
                    <a:pt x="73" y="0"/>
                    <a:pt x="72" y="1"/>
                    <a:pt x="71" y="3"/>
                  </a:cubicBezTo>
                  <a:cubicBezTo>
                    <a:pt x="71" y="3"/>
                    <a:pt x="71" y="4"/>
                    <a:pt x="71" y="4"/>
                  </a:cubicBezTo>
                  <a:cubicBezTo>
                    <a:pt x="71" y="6"/>
                    <a:pt x="71" y="7"/>
                    <a:pt x="72" y="7"/>
                  </a:cubicBezTo>
                  <a:cubicBezTo>
                    <a:pt x="123" y="58"/>
                    <a:pt x="123" y="58"/>
                    <a:pt x="123" y="58"/>
                  </a:cubicBezTo>
                  <a:cubicBezTo>
                    <a:pt x="0" y="182"/>
                    <a:pt x="0" y="182"/>
                    <a:pt x="0" y="182"/>
                  </a:cubicBezTo>
                  <a:lnTo>
                    <a:pt x="6" y="188"/>
                  </a:lnTo>
                  <a:close/>
                  <a:moveTo>
                    <a:pt x="179" y="8"/>
                  </a:moveTo>
                  <a:cubicBezTo>
                    <a:pt x="179" y="103"/>
                    <a:pt x="179" y="103"/>
                    <a:pt x="179" y="103"/>
                  </a:cubicBezTo>
                  <a:cubicBezTo>
                    <a:pt x="85" y="8"/>
                    <a:pt x="85" y="8"/>
                    <a:pt x="85" y="8"/>
                  </a:cubicBezTo>
                  <a:lnTo>
                    <a:pt x="179" y="8"/>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pPr defTabSz="914363"/>
              <a:endParaRPr lang="en-US" dirty="0">
                <a:solidFill>
                  <a:srgbClr val="FFFFFF"/>
                </a:solidFill>
              </a:endParaRPr>
            </a:p>
          </p:txBody>
        </p:sp>
      </p:grpSp>
    </p:spTree>
    <p:extLst>
      <p:ext uri="{BB962C8B-B14F-4D97-AF65-F5344CB8AC3E}">
        <p14:creationId xmlns:p14="http://schemas.microsoft.com/office/powerpoint/2010/main" val="3447693162"/>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itle Tile"/>
          <p:cNvSpPr/>
          <p:nvPr userDrawn="1"/>
        </p:nvSpPr>
        <p:spPr bwMode="auto">
          <a:xfrm>
            <a:off x="4010026" y="3187136"/>
            <a:ext cx="7162800" cy="2823139"/>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rgbClr val="FFFFFF">
                  <a:lumMod val="20000"/>
                  <a:lumOff val="80000"/>
                  <a:alpha val="99000"/>
                </a:srgbClr>
              </a:solidFill>
              <a:ea typeface="Segoe UI" pitchFamily="34" charset="0"/>
              <a:cs typeface="Segoe UI" pitchFamily="34" charset="0"/>
            </a:endParaRPr>
          </a:p>
        </p:txBody>
      </p:sp>
      <p:sp>
        <p:nvSpPr>
          <p:cNvPr id="6" name="Arrow Bar"/>
          <p:cNvSpPr/>
          <p:nvPr userDrawn="1"/>
        </p:nvSpPr>
        <p:spPr bwMode="auto">
          <a:xfrm>
            <a:off x="4010025" y="1514475"/>
            <a:ext cx="7162800" cy="1499616"/>
          </a:xfrm>
          <a:prstGeom prst="rect">
            <a:avLst/>
          </a:prstGeom>
          <a:solidFill>
            <a:schemeClr val="accent4"/>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rgbClr val="FFFFFF">
                  <a:lumMod val="20000"/>
                  <a:lumOff val="80000"/>
                  <a:alpha val="99000"/>
                </a:srgbClr>
              </a:solidFill>
              <a:ea typeface="Segoe UI" pitchFamily="34" charset="0"/>
              <a:cs typeface="Segoe UI" pitchFamily="34" charset="0"/>
            </a:endParaRPr>
          </a:p>
        </p:txBody>
      </p:sp>
      <p:sp>
        <p:nvSpPr>
          <p:cNvPr id="7" name="Text Placeholder 6"/>
          <p:cNvSpPr>
            <a:spLocks noGrp="1"/>
          </p:cNvSpPr>
          <p:nvPr>
            <p:ph type="body" sz="quarter" idx="10" hasCustomPrompt="1"/>
          </p:nvPr>
        </p:nvSpPr>
        <p:spPr>
          <a:xfrm>
            <a:off x="4179052" y="1586586"/>
            <a:ext cx="5549740" cy="1378644"/>
          </a:xfrm>
        </p:spPr>
        <p:txBody>
          <a:bodyPr anchor="ctr" anchorCtr="0">
            <a:noAutofit/>
            <a:scene3d>
              <a:camera prst="orthographicFront"/>
              <a:lightRig rig="flat" dir="t"/>
            </a:scene3d>
            <a:sp3d>
              <a:contourClr>
                <a:schemeClr val="tx2"/>
              </a:contourClr>
            </a:sp3d>
          </a:bodyPr>
          <a:lstStyle>
            <a:lvl1pPr marL="0" indent="0" algn="l" defTabSz="914363" rtl="0" eaLnBrk="1" latinLnBrk="0" hangingPunct="1">
              <a:lnSpc>
                <a:spcPct val="90000"/>
              </a:lnSpc>
              <a:spcBef>
                <a:spcPct val="0"/>
              </a:spcBef>
              <a:buFont typeface="Arial" pitchFamily="34" charset="0"/>
              <a:buNone/>
              <a:defRPr lang="en-US" sz="5400" b="1" kern="1200" cap="none" spc="-100" baseline="0" dirty="0" smtClean="0">
                <a:ln w="3175">
                  <a:noFill/>
                </a:ln>
                <a:solidFill>
                  <a:schemeClr val="tx1">
                    <a:alpha val="99000"/>
                  </a:schemeClr>
                </a:solidFill>
                <a:effectLst/>
                <a:latin typeface="Segoe UI" pitchFamily="34" charset="0"/>
                <a:ea typeface="Segoe UI" pitchFamily="34" charset="0"/>
                <a:cs typeface="Segoe UI" pitchFamily="34" charset="0"/>
              </a:defRPr>
            </a:lvl1pPr>
          </a:lstStyle>
          <a:p>
            <a:pPr lvl="0"/>
            <a:r>
              <a:rPr lang="en-US" dirty="0" smtClean="0"/>
              <a:t>Title</a:t>
            </a:r>
          </a:p>
        </p:txBody>
      </p:sp>
      <p:sp useBgFill="1">
        <p:nvSpPr>
          <p:cNvPr id="9" name="Left Mask"/>
          <p:cNvSpPr/>
          <p:nvPr userDrawn="1"/>
        </p:nvSpPr>
        <p:spPr bwMode="auto">
          <a:xfrm>
            <a:off x="-1" y="1514476"/>
            <a:ext cx="4010025" cy="1499616"/>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rgbClr val="FFFFFF">
                  <a:lumMod val="20000"/>
                  <a:lumOff val="80000"/>
                  <a:alpha val="99000"/>
                </a:srgbClr>
              </a:solidFill>
              <a:ea typeface="Segoe UI" pitchFamily="34" charset="0"/>
              <a:cs typeface="Segoe UI" pitchFamily="34" charset="0"/>
            </a:endParaRPr>
          </a:p>
        </p:txBody>
      </p:sp>
      <p:sp>
        <p:nvSpPr>
          <p:cNvPr id="3" name="Subtitle 2"/>
          <p:cNvSpPr>
            <a:spLocks noGrp="1"/>
          </p:cNvSpPr>
          <p:nvPr>
            <p:ph type="subTitle" idx="1"/>
          </p:nvPr>
        </p:nvSpPr>
        <p:spPr>
          <a:xfrm>
            <a:off x="4179053" y="5181600"/>
            <a:ext cx="6610546" cy="461665"/>
          </a:xfrm>
        </p:spPr>
        <p:txBody>
          <a:bodyPr>
            <a:noAutofit/>
          </a:bodyPr>
          <a:lstStyle>
            <a:lvl1pPr marL="0" indent="0" algn="l" defTabSz="914363" rtl="0" eaLnBrk="1" latinLnBrk="0" hangingPunct="1">
              <a:lnSpc>
                <a:spcPct val="90000"/>
              </a:lnSpc>
              <a:spcBef>
                <a:spcPts val="0"/>
              </a:spcBef>
              <a:buSzPct val="105000"/>
              <a:buFontTx/>
              <a:buNone/>
              <a:defRPr lang="en-US" sz="1600" kern="1200" dirty="0">
                <a:solidFill>
                  <a:schemeClr val="bg1">
                    <a:alpha val="99000"/>
                  </a:schemeClr>
                </a:solidFill>
                <a:latin typeface="Segoe UI" pitchFamily="34" charset="0"/>
                <a:ea typeface="Segoe UI" pitchFamily="34" charset="0"/>
                <a:cs typeface="Segoe UI" pitchFamily="34" charset="0"/>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10" name="Circle Arrow"/>
          <p:cNvSpPr>
            <a:spLocks noEditPoints="1"/>
          </p:cNvSpPr>
          <p:nvPr userDrawn="1"/>
        </p:nvSpPr>
        <p:spPr bwMode="auto">
          <a:xfrm rot="5400000">
            <a:off x="9948223" y="1873056"/>
            <a:ext cx="841375" cy="841375"/>
          </a:xfrm>
          <a:custGeom>
            <a:avLst/>
            <a:gdLst>
              <a:gd name="T0" fmla="*/ 112 w 224"/>
              <a:gd name="T1" fmla="*/ 0 h 224"/>
              <a:gd name="T2" fmla="*/ 0 w 224"/>
              <a:gd name="T3" fmla="*/ 112 h 224"/>
              <a:gd name="T4" fmla="*/ 112 w 224"/>
              <a:gd name="T5" fmla="*/ 224 h 224"/>
              <a:gd name="T6" fmla="*/ 224 w 224"/>
              <a:gd name="T7" fmla="*/ 112 h 224"/>
              <a:gd name="T8" fmla="*/ 112 w 224"/>
              <a:gd name="T9" fmla="*/ 0 h 224"/>
              <a:gd name="T10" fmla="*/ 112 w 224"/>
              <a:gd name="T11" fmla="*/ 216 h 224"/>
              <a:gd name="T12" fmla="*/ 8 w 224"/>
              <a:gd name="T13" fmla="*/ 112 h 224"/>
              <a:gd name="T14" fmla="*/ 112 w 224"/>
              <a:gd name="T15" fmla="*/ 8 h 224"/>
              <a:gd name="T16" fmla="*/ 216 w 224"/>
              <a:gd name="T17" fmla="*/ 112 h 224"/>
              <a:gd name="T18" fmla="*/ 112 w 224"/>
              <a:gd name="T19" fmla="*/ 216 h 224"/>
              <a:gd name="T20" fmla="*/ 161 w 224"/>
              <a:gd name="T21" fmla="*/ 94 h 224"/>
              <a:gd name="T22" fmla="*/ 169 w 224"/>
              <a:gd name="T23" fmla="*/ 94 h 224"/>
              <a:gd name="T24" fmla="*/ 169 w 224"/>
              <a:gd name="T25" fmla="*/ 166 h 224"/>
              <a:gd name="T26" fmla="*/ 165 w 224"/>
              <a:gd name="T27" fmla="*/ 170 h 224"/>
              <a:gd name="T28" fmla="*/ 93 w 224"/>
              <a:gd name="T29" fmla="*/ 170 h 224"/>
              <a:gd name="T30" fmla="*/ 93 w 224"/>
              <a:gd name="T31" fmla="*/ 162 h 224"/>
              <a:gd name="T32" fmla="*/ 156 w 224"/>
              <a:gd name="T33" fmla="*/ 162 h 224"/>
              <a:gd name="T34" fmla="*/ 58 w 224"/>
              <a:gd name="T35" fmla="*/ 65 h 224"/>
              <a:gd name="T36" fmla="*/ 64 w 224"/>
              <a:gd name="T37" fmla="*/ 59 h 224"/>
              <a:gd name="T38" fmla="*/ 161 w 224"/>
              <a:gd name="T39" fmla="*/ 156 h 224"/>
              <a:gd name="T40" fmla="*/ 161 w 224"/>
              <a:gd name="T41" fmla="*/ 94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4" h="224">
                <a:moveTo>
                  <a:pt x="112" y="0"/>
                </a:moveTo>
                <a:cubicBezTo>
                  <a:pt x="50" y="0"/>
                  <a:pt x="0" y="50"/>
                  <a:pt x="0" y="112"/>
                </a:cubicBezTo>
                <a:cubicBezTo>
                  <a:pt x="0" y="174"/>
                  <a:pt x="50" y="224"/>
                  <a:pt x="112" y="224"/>
                </a:cubicBezTo>
                <a:cubicBezTo>
                  <a:pt x="173" y="224"/>
                  <a:pt x="224" y="174"/>
                  <a:pt x="224" y="112"/>
                </a:cubicBezTo>
                <a:cubicBezTo>
                  <a:pt x="224" y="50"/>
                  <a:pt x="173" y="0"/>
                  <a:pt x="112" y="0"/>
                </a:cubicBezTo>
                <a:close/>
                <a:moveTo>
                  <a:pt x="112" y="216"/>
                </a:moveTo>
                <a:cubicBezTo>
                  <a:pt x="54" y="216"/>
                  <a:pt x="8" y="169"/>
                  <a:pt x="8" y="112"/>
                </a:cubicBezTo>
                <a:cubicBezTo>
                  <a:pt x="8" y="54"/>
                  <a:pt x="54" y="8"/>
                  <a:pt x="112" y="8"/>
                </a:cubicBezTo>
                <a:cubicBezTo>
                  <a:pt x="169" y="8"/>
                  <a:pt x="216" y="54"/>
                  <a:pt x="216" y="112"/>
                </a:cubicBezTo>
                <a:cubicBezTo>
                  <a:pt x="216" y="169"/>
                  <a:pt x="169" y="216"/>
                  <a:pt x="112" y="216"/>
                </a:cubicBezTo>
                <a:close/>
                <a:moveTo>
                  <a:pt x="161" y="94"/>
                </a:moveTo>
                <a:cubicBezTo>
                  <a:pt x="169" y="94"/>
                  <a:pt x="169" y="94"/>
                  <a:pt x="169" y="94"/>
                </a:cubicBezTo>
                <a:cubicBezTo>
                  <a:pt x="169" y="166"/>
                  <a:pt x="169" y="166"/>
                  <a:pt x="169" y="166"/>
                </a:cubicBezTo>
                <a:cubicBezTo>
                  <a:pt x="169" y="168"/>
                  <a:pt x="168" y="170"/>
                  <a:pt x="165" y="170"/>
                </a:cubicBezTo>
                <a:cubicBezTo>
                  <a:pt x="93" y="170"/>
                  <a:pt x="93" y="170"/>
                  <a:pt x="93" y="170"/>
                </a:cubicBezTo>
                <a:cubicBezTo>
                  <a:pt x="93" y="162"/>
                  <a:pt x="93" y="162"/>
                  <a:pt x="93" y="162"/>
                </a:cubicBezTo>
                <a:cubicBezTo>
                  <a:pt x="156" y="162"/>
                  <a:pt x="156" y="162"/>
                  <a:pt x="156" y="162"/>
                </a:cubicBezTo>
                <a:cubicBezTo>
                  <a:pt x="58" y="65"/>
                  <a:pt x="58" y="65"/>
                  <a:pt x="58" y="65"/>
                </a:cubicBezTo>
                <a:cubicBezTo>
                  <a:pt x="64" y="59"/>
                  <a:pt x="64" y="59"/>
                  <a:pt x="64" y="59"/>
                </a:cubicBezTo>
                <a:cubicBezTo>
                  <a:pt x="161" y="156"/>
                  <a:pt x="161" y="156"/>
                  <a:pt x="161" y="156"/>
                </a:cubicBezTo>
                <a:lnTo>
                  <a:pt x="161" y="94"/>
                </a:lnTo>
                <a:close/>
              </a:path>
            </a:pathLst>
          </a:custGeom>
          <a:solidFill>
            <a:schemeClr val="tx1">
              <a:lumMod val="20000"/>
              <a:lumOff val="80000"/>
            </a:schemeClr>
          </a:solidFill>
          <a:ln>
            <a:noFill/>
          </a:ln>
        </p:spPr>
        <p:txBody>
          <a:bodyPr vert="horz" wrap="square" lIns="91440" tIns="45720" rIns="91440" bIns="45720" numCol="1" anchor="t" anchorCtr="0" compatLnSpc="1">
            <a:prstTxWarp prst="textNoShape">
              <a:avLst/>
            </a:prstTxWarp>
          </a:bodyPr>
          <a:lstStyle/>
          <a:p>
            <a:pPr defTabSz="914363"/>
            <a:endParaRPr lang="en-US" dirty="0">
              <a:solidFill>
                <a:srgbClr val="FFFFFF"/>
              </a:solidFill>
            </a:endParaRPr>
          </a:p>
        </p:txBody>
      </p:sp>
      <p:sp>
        <p:nvSpPr>
          <p:cNvPr id="11" name="TechEd Tile"/>
          <p:cNvSpPr/>
          <p:nvPr userDrawn="1"/>
        </p:nvSpPr>
        <p:spPr bwMode="auto">
          <a:xfrm>
            <a:off x="1022073" y="1514475"/>
            <a:ext cx="2825496" cy="1499616"/>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rgbClr val="FFFFFF">
                  <a:lumMod val="20000"/>
                  <a:lumOff val="80000"/>
                  <a:alpha val="99000"/>
                </a:srgbClr>
              </a:solidFill>
              <a:ea typeface="Segoe UI" pitchFamily="34" charset="0"/>
              <a:cs typeface="Segoe UI" pitchFamily="34" charset="0"/>
            </a:endParaRPr>
          </a:p>
        </p:txBody>
      </p:sp>
      <p:pic>
        <p:nvPicPr>
          <p:cNvPr id="12" name="TechEd Logo"/>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r="8530"/>
          <a:stretch/>
        </p:blipFill>
        <p:spPr bwMode="auto">
          <a:xfrm>
            <a:off x="1401318" y="1742493"/>
            <a:ext cx="2067006" cy="1043580"/>
          </a:xfrm>
          <a:prstGeom prst="rect">
            <a:avLst/>
          </a:prstGeom>
          <a:noFill/>
          <a:extLst>
            <a:ext uri="{909E8E84-426E-40DD-AFC4-6F175D3DCCD1}">
              <a14:hiddenFill xmlns:a14="http://schemas.microsoft.com/office/drawing/2010/main">
                <a:solidFill>
                  <a:srgbClr val="FFFFFF"/>
                </a:solidFill>
              </a14:hiddenFill>
            </a:ext>
          </a:extLst>
        </p:spPr>
      </p:pic>
      <p:sp useBgFill="1">
        <p:nvSpPr>
          <p:cNvPr id="13" name="Top Mask"/>
          <p:cNvSpPr/>
          <p:nvPr userDrawn="1"/>
        </p:nvSpPr>
        <p:spPr bwMode="auto">
          <a:xfrm>
            <a:off x="0" y="0"/>
            <a:ext cx="12188825" cy="1514475"/>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rgbClr val="FFFFFF">
                  <a:lumMod val="20000"/>
                  <a:lumOff val="80000"/>
                  <a:alpha val="99000"/>
                </a:srgbClr>
              </a:solidFill>
              <a:ea typeface="Segoe UI" pitchFamily="34" charset="0"/>
              <a:cs typeface="Segoe UI" pitchFamily="34" charset="0"/>
            </a:endParaRPr>
          </a:p>
        </p:txBody>
      </p:sp>
      <p:sp useBgFill="1">
        <p:nvSpPr>
          <p:cNvPr id="14" name="Right Mask"/>
          <p:cNvSpPr/>
          <p:nvPr userDrawn="1"/>
        </p:nvSpPr>
        <p:spPr bwMode="auto">
          <a:xfrm>
            <a:off x="11172825" y="1630804"/>
            <a:ext cx="1016000" cy="4154983"/>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rgbClr val="FFFFFF">
                  <a:lumMod val="20000"/>
                  <a:lumOff val="80000"/>
                  <a:alpha val="99000"/>
                </a:srgbClr>
              </a:solidFill>
              <a:ea typeface="Segoe UI" pitchFamily="34" charset="0"/>
              <a:cs typeface="Segoe UI" pitchFamily="34" charset="0"/>
            </a:endParaRPr>
          </a:p>
        </p:txBody>
      </p:sp>
      <p:sp>
        <p:nvSpPr>
          <p:cNvPr id="2" name="Title 1"/>
          <p:cNvSpPr>
            <a:spLocks noGrp="1"/>
          </p:cNvSpPr>
          <p:nvPr>
            <p:ph type="ctrTitle"/>
          </p:nvPr>
        </p:nvSpPr>
        <p:spPr>
          <a:xfrm>
            <a:off x="4179052" y="3187136"/>
            <a:ext cx="6610546" cy="1523494"/>
          </a:xfrm>
        </p:spPr>
        <p:txBody>
          <a:bodyPr anchor="ctr" anchorCtr="0">
            <a:noAutofit/>
          </a:bodyPr>
          <a:lstStyle>
            <a:lvl1pPr algn="l" defTabSz="914363" rtl="0" eaLnBrk="1" latinLnBrk="0" hangingPunct="1">
              <a:lnSpc>
                <a:spcPct val="90000"/>
              </a:lnSpc>
              <a:spcBef>
                <a:spcPct val="0"/>
              </a:spcBef>
              <a:buNone/>
              <a:defRPr lang="en-US" sz="4000" b="1" kern="1200" cap="none" spc="-100" baseline="0" dirty="0">
                <a:ln w="3175">
                  <a:noFill/>
                </a:ln>
                <a:solidFill>
                  <a:schemeClr val="accent4">
                    <a:alpha val="99000"/>
                  </a:schemeClr>
                </a:solidFill>
                <a:effectLst/>
                <a:latin typeface="Segoe UI" pitchFamily="34" charset="0"/>
                <a:ea typeface="Segoe UI" pitchFamily="34" charset="0"/>
                <a:cs typeface="Segoe UI" pitchFamily="34" charset="0"/>
              </a:defRPr>
            </a:lvl1pPr>
          </a:lstStyle>
          <a:p>
            <a:r>
              <a:rPr lang="en-US" smtClean="0"/>
              <a:t>Click to edit Master title style</a:t>
            </a:r>
            <a:endParaRPr lang="en-US" dirty="0"/>
          </a:p>
        </p:txBody>
      </p:sp>
      <p:sp useBgFill="1">
        <p:nvSpPr>
          <p:cNvPr id="15" name="Bottom Mask"/>
          <p:cNvSpPr/>
          <p:nvPr userDrawn="1"/>
        </p:nvSpPr>
        <p:spPr bwMode="auto">
          <a:xfrm>
            <a:off x="4010026" y="6010275"/>
            <a:ext cx="8178799" cy="847725"/>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rgbClr val="FFFFFF">
                  <a:lumMod val="20000"/>
                  <a:lumOff val="80000"/>
                  <a:alpha val="99000"/>
                </a:srgbClr>
              </a:solidFill>
              <a:ea typeface="Segoe UI" pitchFamily="34" charset="0"/>
              <a:cs typeface="Segoe UI" pitchFamily="34" charset="0"/>
            </a:endParaRPr>
          </a:p>
        </p:txBody>
      </p:sp>
      <p:grpSp>
        <p:nvGrpSpPr>
          <p:cNvPr id="19" name="Teal Tile"/>
          <p:cNvGrpSpPr/>
          <p:nvPr userDrawn="1"/>
        </p:nvGrpSpPr>
        <p:grpSpPr>
          <a:xfrm>
            <a:off x="1015856" y="3187136"/>
            <a:ext cx="2827252" cy="2827252"/>
            <a:chOff x="823093" y="-1413626"/>
            <a:chExt cx="2827252" cy="2827252"/>
          </a:xfrm>
        </p:grpSpPr>
        <p:sp>
          <p:nvSpPr>
            <p:cNvPr id="20" name="Rectangle 19"/>
            <p:cNvSpPr/>
            <p:nvPr/>
          </p:nvSpPr>
          <p:spPr bwMode="auto">
            <a:xfrm>
              <a:off x="823093" y="-1413626"/>
              <a:ext cx="2827252" cy="2827252"/>
            </a:xfrm>
            <a:prstGeom prst="rect">
              <a:avLst/>
            </a:prstGeom>
            <a:solidFill>
              <a:schemeClr val="accent4"/>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rgbClr val="FFFFFF">
                    <a:lumMod val="20000"/>
                    <a:lumOff val="80000"/>
                    <a:alpha val="99000"/>
                  </a:srgbClr>
                </a:solidFill>
                <a:ea typeface="Segoe UI" pitchFamily="34" charset="0"/>
                <a:cs typeface="Segoe UI" pitchFamily="34" charset="0"/>
              </a:endParaRPr>
            </a:p>
          </p:txBody>
        </p:sp>
        <p:sp>
          <p:nvSpPr>
            <p:cNvPr id="21" name="Freeform 20"/>
            <p:cNvSpPr>
              <a:spLocks noEditPoints="1"/>
            </p:cNvSpPr>
            <p:nvPr/>
          </p:nvSpPr>
          <p:spPr bwMode="auto">
            <a:xfrm>
              <a:off x="1397725" y="-232569"/>
              <a:ext cx="1677988" cy="465138"/>
            </a:xfrm>
            <a:custGeom>
              <a:avLst/>
              <a:gdLst>
                <a:gd name="T0" fmla="*/ 0 w 209"/>
                <a:gd name="T1" fmla="*/ 25 h 58"/>
                <a:gd name="T2" fmla="*/ 20 w 209"/>
                <a:gd name="T3" fmla="*/ 25 h 58"/>
                <a:gd name="T4" fmla="*/ 20 w 209"/>
                <a:gd name="T5" fmla="*/ 33 h 58"/>
                <a:gd name="T6" fmla="*/ 0 w 209"/>
                <a:gd name="T7" fmla="*/ 33 h 58"/>
                <a:gd name="T8" fmla="*/ 0 w 209"/>
                <a:gd name="T9" fmla="*/ 25 h 58"/>
                <a:gd name="T10" fmla="*/ 40 w 209"/>
                <a:gd name="T11" fmla="*/ 33 h 58"/>
                <a:gd name="T12" fmla="*/ 60 w 209"/>
                <a:gd name="T13" fmla="*/ 33 h 58"/>
                <a:gd name="T14" fmla="*/ 60 w 209"/>
                <a:gd name="T15" fmla="*/ 25 h 58"/>
                <a:gd name="T16" fmla="*/ 40 w 209"/>
                <a:gd name="T17" fmla="*/ 25 h 58"/>
                <a:gd name="T18" fmla="*/ 40 w 209"/>
                <a:gd name="T19" fmla="*/ 33 h 58"/>
                <a:gd name="T20" fmla="*/ 120 w 209"/>
                <a:gd name="T21" fmla="*/ 33 h 58"/>
                <a:gd name="T22" fmla="*/ 140 w 209"/>
                <a:gd name="T23" fmla="*/ 33 h 58"/>
                <a:gd name="T24" fmla="*/ 140 w 209"/>
                <a:gd name="T25" fmla="*/ 25 h 58"/>
                <a:gd name="T26" fmla="*/ 120 w 209"/>
                <a:gd name="T27" fmla="*/ 25 h 58"/>
                <a:gd name="T28" fmla="*/ 120 w 209"/>
                <a:gd name="T29" fmla="*/ 33 h 58"/>
                <a:gd name="T30" fmla="*/ 80 w 209"/>
                <a:gd name="T31" fmla="*/ 33 h 58"/>
                <a:gd name="T32" fmla="*/ 100 w 209"/>
                <a:gd name="T33" fmla="*/ 33 h 58"/>
                <a:gd name="T34" fmla="*/ 100 w 209"/>
                <a:gd name="T35" fmla="*/ 25 h 58"/>
                <a:gd name="T36" fmla="*/ 80 w 209"/>
                <a:gd name="T37" fmla="*/ 25 h 58"/>
                <a:gd name="T38" fmla="*/ 80 w 209"/>
                <a:gd name="T39" fmla="*/ 33 h 58"/>
                <a:gd name="T40" fmla="*/ 207 w 209"/>
                <a:gd name="T41" fmla="*/ 26 h 58"/>
                <a:gd name="T42" fmla="*/ 181 w 209"/>
                <a:gd name="T43" fmla="*/ 0 h 58"/>
                <a:gd name="T44" fmla="*/ 175 w 209"/>
                <a:gd name="T45" fmla="*/ 6 h 58"/>
                <a:gd name="T46" fmla="*/ 195 w 209"/>
                <a:gd name="T47" fmla="*/ 25 h 58"/>
                <a:gd name="T48" fmla="*/ 160 w 209"/>
                <a:gd name="T49" fmla="*/ 25 h 58"/>
                <a:gd name="T50" fmla="*/ 160 w 209"/>
                <a:gd name="T51" fmla="*/ 33 h 58"/>
                <a:gd name="T52" fmla="*/ 195 w 209"/>
                <a:gd name="T53" fmla="*/ 33 h 58"/>
                <a:gd name="T54" fmla="*/ 175 w 209"/>
                <a:gd name="T55" fmla="*/ 52 h 58"/>
                <a:gd name="T56" fmla="*/ 181 w 209"/>
                <a:gd name="T57" fmla="*/ 58 h 58"/>
                <a:gd name="T58" fmla="*/ 207 w 209"/>
                <a:gd name="T59" fmla="*/ 32 h 58"/>
                <a:gd name="T60" fmla="*/ 207 w 209"/>
                <a:gd name="T61" fmla="*/ 26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09" h="58">
                  <a:moveTo>
                    <a:pt x="0" y="25"/>
                  </a:moveTo>
                  <a:cubicBezTo>
                    <a:pt x="20" y="25"/>
                    <a:pt x="20" y="25"/>
                    <a:pt x="20" y="25"/>
                  </a:cubicBezTo>
                  <a:cubicBezTo>
                    <a:pt x="20" y="33"/>
                    <a:pt x="20" y="33"/>
                    <a:pt x="20" y="33"/>
                  </a:cubicBezTo>
                  <a:cubicBezTo>
                    <a:pt x="0" y="33"/>
                    <a:pt x="0" y="33"/>
                    <a:pt x="0" y="33"/>
                  </a:cubicBezTo>
                  <a:lnTo>
                    <a:pt x="0" y="25"/>
                  </a:lnTo>
                  <a:close/>
                  <a:moveTo>
                    <a:pt x="40" y="33"/>
                  </a:moveTo>
                  <a:cubicBezTo>
                    <a:pt x="60" y="33"/>
                    <a:pt x="60" y="33"/>
                    <a:pt x="60" y="33"/>
                  </a:cubicBezTo>
                  <a:cubicBezTo>
                    <a:pt x="60" y="25"/>
                    <a:pt x="60" y="25"/>
                    <a:pt x="60" y="25"/>
                  </a:cubicBezTo>
                  <a:cubicBezTo>
                    <a:pt x="40" y="25"/>
                    <a:pt x="40" y="25"/>
                    <a:pt x="40" y="25"/>
                  </a:cubicBezTo>
                  <a:lnTo>
                    <a:pt x="40" y="33"/>
                  </a:lnTo>
                  <a:close/>
                  <a:moveTo>
                    <a:pt x="120" y="33"/>
                  </a:moveTo>
                  <a:cubicBezTo>
                    <a:pt x="140" y="33"/>
                    <a:pt x="140" y="33"/>
                    <a:pt x="140" y="33"/>
                  </a:cubicBezTo>
                  <a:cubicBezTo>
                    <a:pt x="140" y="25"/>
                    <a:pt x="140" y="25"/>
                    <a:pt x="140" y="25"/>
                  </a:cubicBezTo>
                  <a:cubicBezTo>
                    <a:pt x="120" y="25"/>
                    <a:pt x="120" y="25"/>
                    <a:pt x="120" y="25"/>
                  </a:cubicBezTo>
                  <a:lnTo>
                    <a:pt x="120" y="33"/>
                  </a:lnTo>
                  <a:close/>
                  <a:moveTo>
                    <a:pt x="80" y="33"/>
                  </a:moveTo>
                  <a:cubicBezTo>
                    <a:pt x="100" y="33"/>
                    <a:pt x="100" y="33"/>
                    <a:pt x="100" y="33"/>
                  </a:cubicBezTo>
                  <a:cubicBezTo>
                    <a:pt x="100" y="25"/>
                    <a:pt x="100" y="25"/>
                    <a:pt x="100" y="25"/>
                  </a:cubicBezTo>
                  <a:cubicBezTo>
                    <a:pt x="80" y="25"/>
                    <a:pt x="80" y="25"/>
                    <a:pt x="80" y="25"/>
                  </a:cubicBezTo>
                  <a:lnTo>
                    <a:pt x="80" y="33"/>
                  </a:lnTo>
                  <a:close/>
                  <a:moveTo>
                    <a:pt x="207" y="26"/>
                  </a:moveTo>
                  <a:cubicBezTo>
                    <a:pt x="181" y="0"/>
                    <a:pt x="181" y="0"/>
                    <a:pt x="181" y="0"/>
                  </a:cubicBezTo>
                  <a:cubicBezTo>
                    <a:pt x="175" y="6"/>
                    <a:pt x="175" y="6"/>
                    <a:pt x="175" y="6"/>
                  </a:cubicBezTo>
                  <a:cubicBezTo>
                    <a:pt x="195" y="25"/>
                    <a:pt x="195" y="25"/>
                    <a:pt x="195" y="25"/>
                  </a:cubicBezTo>
                  <a:cubicBezTo>
                    <a:pt x="160" y="25"/>
                    <a:pt x="160" y="25"/>
                    <a:pt x="160" y="25"/>
                  </a:cubicBezTo>
                  <a:cubicBezTo>
                    <a:pt x="160" y="33"/>
                    <a:pt x="160" y="33"/>
                    <a:pt x="160" y="33"/>
                  </a:cubicBezTo>
                  <a:cubicBezTo>
                    <a:pt x="195" y="33"/>
                    <a:pt x="195" y="33"/>
                    <a:pt x="195" y="33"/>
                  </a:cubicBezTo>
                  <a:cubicBezTo>
                    <a:pt x="175" y="52"/>
                    <a:pt x="175" y="52"/>
                    <a:pt x="175" y="52"/>
                  </a:cubicBezTo>
                  <a:cubicBezTo>
                    <a:pt x="181" y="58"/>
                    <a:pt x="181" y="58"/>
                    <a:pt x="181" y="58"/>
                  </a:cubicBezTo>
                  <a:cubicBezTo>
                    <a:pt x="207" y="32"/>
                    <a:pt x="207" y="32"/>
                    <a:pt x="207" y="32"/>
                  </a:cubicBezTo>
                  <a:cubicBezTo>
                    <a:pt x="209" y="30"/>
                    <a:pt x="209" y="28"/>
                    <a:pt x="207" y="26"/>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63"/>
              <a:endParaRPr lang="en-US" dirty="0">
                <a:solidFill>
                  <a:srgbClr val="FFFFFF"/>
                </a:solidFill>
              </a:endParaRPr>
            </a:p>
          </p:txBody>
        </p:sp>
      </p:grpSp>
    </p:spTree>
    <p:extLst>
      <p:ext uri="{BB962C8B-B14F-4D97-AF65-F5344CB8AC3E}">
        <p14:creationId xmlns:p14="http://schemas.microsoft.com/office/powerpoint/2010/main" val="909602557"/>
      </p:ext>
    </p:extLst>
  </p:cSld>
  <p:clrMapOvr>
    <a:masterClrMapping/>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Title and Content">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519112" y="1447799"/>
            <a:ext cx="11149013"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373853017"/>
      </p:ext>
    </p:extLst>
  </p:cSld>
  <p:clrMapOvr>
    <a:masterClrMapping/>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idx="1"/>
          </p:nvPr>
        </p:nvSpPr>
        <p:spPr>
          <a:xfrm>
            <a:off x="519112" y="1447799"/>
            <a:ext cx="11149013" cy="197356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22754557"/>
      </p:ext>
    </p:extLst>
  </p:cSld>
  <p:clrMapOvr>
    <a:masterClrMapping/>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sz="half" idx="1"/>
          </p:nvPr>
        </p:nvSpPr>
        <p:spPr>
          <a:xfrm>
            <a:off x="519113" y="1447800"/>
            <a:ext cx="5486400" cy="1705768"/>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725" y="1447800"/>
            <a:ext cx="5486400" cy="1705768"/>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680475547"/>
      </p:ext>
    </p:extLst>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519113" y="1447800"/>
            <a:ext cx="5486400" cy="310002"/>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7867" y="2133600"/>
            <a:ext cx="5484971"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1725" y="1447800"/>
            <a:ext cx="5486400" cy="310002"/>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1725" y="2133600"/>
            <a:ext cx="5486400" cy="1578619"/>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744403039"/>
      </p:ext>
    </p:extLst>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Video,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itle Tile"/>
          <p:cNvSpPr/>
          <p:nvPr/>
        </p:nvSpPr>
        <p:spPr bwMode="auto">
          <a:xfrm>
            <a:off x="4010027" y="3187138"/>
            <a:ext cx="7162800" cy="2823139"/>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6" name="Arrow Bar"/>
          <p:cNvSpPr/>
          <p:nvPr/>
        </p:nvSpPr>
        <p:spPr bwMode="auto">
          <a:xfrm>
            <a:off x="4010025" y="1514475"/>
            <a:ext cx="7162800" cy="1499616"/>
          </a:xfrm>
          <a:prstGeom prst="rect">
            <a:avLst/>
          </a:prstGeom>
          <a:solidFill>
            <a:schemeClr val="accent5"/>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7" name="Text Placeholder 6"/>
          <p:cNvSpPr>
            <a:spLocks noGrp="1"/>
          </p:cNvSpPr>
          <p:nvPr>
            <p:ph type="body" sz="quarter" idx="10" hasCustomPrompt="1"/>
          </p:nvPr>
        </p:nvSpPr>
        <p:spPr>
          <a:xfrm>
            <a:off x="4179053" y="1586586"/>
            <a:ext cx="5549740" cy="1378644"/>
          </a:xfrm>
        </p:spPr>
        <p:txBody>
          <a:bodyPr anchor="ctr" anchorCtr="0">
            <a:noAutofit/>
            <a:scene3d>
              <a:camera prst="orthographicFront"/>
              <a:lightRig rig="flat" dir="t"/>
            </a:scene3d>
            <a:sp3d>
              <a:contourClr>
                <a:schemeClr val="tx2"/>
              </a:contourClr>
            </a:sp3d>
          </a:bodyPr>
          <a:lstStyle>
            <a:lvl1pPr marL="0" indent="0" algn="l" defTabSz="914363" rtl="0" eaLnBrk="1" latinLnBrk="0" hangingPunct="1">
              <a:lnSpc>
                <a:spcPct val="90000"/>
              </a:lnSpc>
              <a:spcBef>
                <a:spcPct val="0"/>
              </a:spcBef>
              <a:buFont typeface="Arial" pitchFamily="34" charset="0"/>
              <a:buNone/>
              <a:defRPr lang="en-US" sz="5400" b="1" kern="1200" cap="none" spc="-100" baseline="0" dirty="0" smtClean="0">
                <a:ln w="3175">
                  <a:noFill/>
                </a:ln>
                <a:solidFill>
                  <a:schemeClr val="tx1">
                    <a:alpha val="99000"/>
                  </a:schemeClr>
                </a:solidFill>
                <a:effectLst/>
                <a:latin typeface="Segoe UI" pitchFamily="34" charset="0"/>
                <a:ea typeface="Segoe UI" pitchFamily="34" charset="0"/>
                <a:cs typeface="Segoe UI" pitchFamily="34" charset="0"/>
              </a:defRPr>
            </a:lvl1pPr>
          </a:lstStyle>
          <a:p>
            <a:pPr lvl="0"/>
            <a:r>
              <a:rPr lang="en-US" dirty="0" smtClean="0"/>
              <a:t>Video</a:t>
            </a:r>
          </a:p>
        </p:txBody>
      </p:sp>
      <p:sp useBgFill="1">
        <p:nvSpPr>
          <p:cNvPr id="9" name="Left Mask"/>
          <p:cNvSpPr/>
          <p:nvPr/>
        </p:nvSpPr>
        <p:spPr bwMode="auto">
          <a:xfrm>
            <a:off x="0" y="1514476"/>
            <a:ext cx="4010025" cy="1499616"/>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3" name="Subtitle 2"/>
          <p:cNvSpPr>
            <a:spLocks noGrp="1"/>
          </p:cNvSpPr>
          <p:nvPr>
            <p:ph type="subTitle" idx="1"/>
          </p:nvPr>
        </p:nvSpPr>
        <p:spPr>
          <a:xfrm>
            <a:off x="4179053" y="5181602"/>
            <a:ext cx="6610546" cy="461665"/>
          </a:xfrm>
        </p:spPr>
        <p:txBody>
          <a:bodyPr>
            <a:noAutofit/>
          </a:bodyPr>
          <a:lstStyle>
            <a:lvl1pPr marL="0" indent="0" algn="l" defTabSz="914363" rtl="0" eaLnBrk="1" latinLnBrk="0" hangingPunct="1">
              <a:lnSpc>
                <a:spcPct val="90000"/>
              </a:lnSpc>
              <a:spcBef>
                <a:spcPts val="0"/>
              </a:spcBef>
              <a:buSzPct val="105000"/>
              <a:buFontTx/>
              <a:buNone/>
              <a:defRPr lang="en-US" sz="1600" kern="1200" dirty="0">
                <a:solidFill>
                  <a:schemeClr val="bg1">
                    <a:alpha val="99000"/>
                  </a:schemeClr>
                </a:solidFill>
                <a:latin typeface="Segoe UI" pitchFamily="34" charset="0"/>
                <a:ea typeface="Segoe UI" pitchFamily="34" charset="0"/>
                <a:cs typeface="Segoe UI" pitchFamily="34" charset="0"/>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10" name="Circle Arrow"/>
          <p:cNvSpPr>
            <a:spLocks noEditPoints="1"/>
          </p:cNvSpPr>
          <p:nvPr/>
        </p:nvSpPr>
        <p:spPr bwMode="auto">
          <a:xfrm rot="5400000">
            <a:off x="9948224" y="1873056"/>
            <a:ext cx="841375" cy="841376"/>
          </a:xfrm>
          <a:custGeom>
            <a:avLst/>
            <a:gdLst>
              <a:gd name="T0" fmla="*/ 112 w 224"/>
              <a:gd name="T1" fmla="*/ 0 h 224"/>
              <a:gd name="T2" fmla="*/ 0 w 224"/>
              <a:gd name="T3" fmla="*/ 112 h 224"/>
              <a:gd name="T4" fmla="*/ 112 w 224"/>
              <a:gd name="T5" fmla="*/ 224 h 224"/>
              <a:gd name="T6" fmla="*/ 224 w 224"/>
              <a:gd name="T7" fmla="*/ 112 h 224"/>
              <a:gd name="T8" fmla="*/ 112 w 224"/>
              <a:gd name="T9" fmla="*/ 0 h 224"/>
              <a:gd name="T10" fmla="*/ 112 w 224"/>
              <a:gd name="T11" fmla="*/ 216 h 224"/>
              <a:gd name="T12" fmla="*/ 8 w 224"/>
              <a:gd name="T13" fmla="*/ 112 h 224"/>
              <a:gd name="T14" fmla="*/ 112 w 224"/>
              <a:gd name="T15" fmla="*/ 8 h 224"/>
              <a:gd name="T16" fmla="*/ 216 w 224"/>
              <a:gd name="T17" fmla="*/ 112 h 224"/>
              <a:gd name="T18" fmla="*/ 112 w 224"/>
              <a:gd name="T19" fmla="*/ 216 h 224"/>
              <a:gd name="T20" fmla="*/ 161 w 224"/>
              <a:gd name="T21" fmla="*/ 94 h 224"/>
              <a:gd name="T22" fmla="*/ 169 w 224"/>
              <a:gd name="T23" fmla="*/ 94 h 224"/>
              <a:gd name="T24" fmla="*/ 169 w 224"/>
              <a:gd name="T25" fmla="*/ 166 h 224"/>
              <a:gd name="T26" fmla="*/ 165 w 224"/>
              <a:gd name="T27" fmla="*/ 170 h 224"/>
              <a:gd name="T28" fmla="*/ 93 w 224"/>
              <a:gd name="T29" fmla="*/ 170 h 224"/>
              <a:gd name="T30" fmla="*/ 93 w 224"/>
              <a:gd name="T31" fmla="*/ 162 h 224"/>
              <a:gd name="T32" fmla="*/ 156 w 224"/>
              <a:gd name="T33" fmla="*/ 162 h 224"/>
              <a:gd name="T34" fmla="*/ 58 w 224"/>
              <a:gd name="T35" fmla="*/ 65 h 224"/>
              <a:gd name="T36" fmla="*/ 64 w 224"/>
              <a:gd name="T37" fmla="*/ 59 h 224"/>
              <a:gd name="T38" fmla="*/ 161 w 224"/>
              <a:gd name="T39" fmla="*/ 156 h 224"/>
              <a:gd name="T40" fmla="*/ 161 w 224"/>
              <a:gd name="T41" fmla="*/ 94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4" h="224">
                <a:moveTo>
                  <a:pt x="112" y="0"/>
                </a:moveTo>
                <a:cubicBezTo>
                  <a:pt x="50" y="0"/>
                  <a:pt x="0" y="50"/>
                  <a:pt x="0" y="112"/>
                </a:cubicBezTo>
                <a:cubicBezTo>
                  <a:pt x="0" y="174"/>
                  <a:pt x="50" y="224"/>
                  <a:pt x="112" y="224"/>
                </a:cubicBezTo>
                <a:cubicBezTo>
                  <a:pt x="173" y="224"/>
                  <a:pt x="224" y="174"/>
                  <a:pt x="224" y="112"/>
                </a:cubicBezTo>
                <a:cubicBezTo>
                  <a:pt x="224" y="50"/>
                  <a:pt x="173" y="0"/>
                  <a:pt x="112" y="0"/>
                </a:cubicBezTo>
                <a:close/>
                <a:moveTo>
                  <a:pt x="112" y="216"/>
                </a:moveTo>
                <a:cubicBezTo>
                  <a:pt x="54" y="216"/>
                  <a:pt x="8" y="169"/>
                  <a:pt x="8" y="112"/>
                </a:cubicBezTo>
                <a:cubicBezTo>
                  <a:pt x="8" y="54"/>
                  <a:pt x="54" y="8"/>
                  <a:pt x="112" y="8"/>
                </a:cubicBezTo>
                <a:cubicBezTo>
                  <a:pt x="169" y="8"/>
                  <a:pt x="216" y="54"/>
                  <a:pt x="216" y="112"/>
                </a:cubicBezTo>
                <a:cubicBezTo>
                  <a:pt x="216" y="169"/>
                  <a:pt x="169" y="216"/>
                  <a:pt x="112" y="216"/>
                </a:cubicBezTo>
                <a:close/>
                <a:moveTo>
                  <a:pt x="161" y="94"/>
                </a:moveTo>
                <a:cubicBezTo>
                  <a:pt x="169" y="94"/>
                  <a:pt x="169" y="94"/>
                  <a:pt x="169" y="94"/>
                </a:cubicBezTo>
                <a:cubicBezTo>
                  <a:pt x="169" y="166"/>
                  <a:pt x="169" y="166"/>
                  <a:pt x="169" y="166"/>
                </a:cubicBezTo>
                <a:cubicBezTo>
                  <a:pt x="169" y="168"/>
                  <a:pt x="168" y="170"/>
                  <a:pt x="165" y="170"/>
                </a:cubicBezTo>
                <a:cubicBezTo>
                  <a:pt x="93" y="170"/>
                  <a:pt x="93" y="170"/>
                  <a:pt x="93" y="170"/>
                </a:cubicBezTo>
                <a:cubicBezTo>
                  <a:pt x="93" y="162"/>
                  <a:pt x="93" y="162"/>
                  <a:pt x="93" y="162"/>
                </a:cubicBezTo>
                <a:cubicBezTo>
                  <a:pt x="156" y="162"/>
                  <a:pt x="156" y="162"/>
                  <a:pt x="156" y="162"/>
                </a:cubicBezTo>
                <a:cubicBezTo>
                  <a:pt x="58" y="65"/>
                  <a:pt x="58" y="65"/>
                  <a:pt x="58" y="65"/>
                </a:cubicBezTo>
                <a:cubicBezTo>
                  <a:pt x="64" y="59"/>
                  <a:pt x="64" y="59"/>
                  <a:pt x="64" y="59"/>
                </a:cubicBezTo>
                <a:cubicBezTo>
                  <a:pt x="161" y="156"/>
                  <a:pt x="161" y="156"/>
                  <a:pt x="161" y="156"/>
                </a:cubicBezTo>
                <a:lnTo>
                  <a:pt x="161" y="94"/>
                </a:lnTo>
                <a:close/>
              </a:path>
            </a:pathLst>
          </a:custGeom>
          <a:solidFill>
            <a:schemeClr val="tx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TechEd Tile"/>
          <p:cNvSpPr/>
          <p:nvPr/>
        </p:nvSpPr>
        <p:spPr bwMode="auto">
          <a:xfrm>
            <a:off x="1022072" y="1514475"/>
            <a:ext cx="2825496" cy="1499616"/>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pic>
        <p:nvPicPr>
          <p:cNvPr id="12" name="TechEd Logo"/>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8530"/>
          <a:stretch/>
        </p:blipFill>
        <p:spPr bwMode="auto">
          <a:xfrm>
            <a:off x="1401317" y="1742493"/>
            <a:ext cx="2067006" cy="1043580"/>
          </a:xfrm>
          <a:prstGeom prst="rect">
            <a:avLst/>
          </a:prstGeom>
          <a:noFill/>
          <a:extLst>
            <a:ext uri="{909E8E84-426E-40DD-AFC4-6F175D3DCCD1}">
              <a14:hiddenFill xmlns:a14="http://schemas.microsoft.com/office/drawing/2010/main">
                <a:solidFill>
                  <a:srgbClr val="FFFFFF"/>
                </a:solidFill>
              </a14:hiddenFill>
            </a:ext>
          </a:extLst>
        </p:spPr>
      </p:pic>
      <p:sp useBgFill="1">
        <p:nvSpPr>
          <p:cNvPr id="13" name="Top Mask"/>
          <p:cNvSpPr/>
          <p:nvPr/>
        </p:nvSpPr>
        <p:spPr bwMode="auto">
          <a:xfrm>
            <a:off x="0" y="2"/>
            <a:ext cx="12188825" cy="1514475"/>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useBgFill="1">
        <p:nvSpPr>
          <p:cNvPr id="14" name="Right Mask"/>
          <p:cNvSpPr/>
          <p:nvPr/>
        </p:nvSpPr>
        <p:spPr bwMode="auto">
          <a:xfrm>
            <a:off x="11172826" y="1630804"/>
            <a:ext cx="1015999" cy="4154983"/>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2" name="Title 1"/>
          <p:cNvSpPr>
            <a:spLocks noGrp="1"/>
          </p:cNvSpPr>
          <p:nvPr>
            <p:ph type="ctrTitle"/>
          </p:nvPr>
        </p:nvSpPr>
        <p:spPr>
          <a:xfrm>
            <a:off x="4179052" y="3187136"/>
            <a:ext cx="6610546" cy="1523494"/>
          </a:xfrm>
        </p:spPr>
        <p:txBody>
          <a:bodyPr anchor="ctr" anchorCtr="0">
            <a:noAutofit/>
          </a:bodyPr>
          <a:lstStyle>
            <a:lvl1pPr algn="l" defTabSz="914363" rtl="0" eaLnBrk="1" latinLnBrk="0" hangingPunct="1">
              <a:lnSpc>
                <a:spcPct val="90000"/>
              </a:lnSpc>
              <a:spcBef>
                <a:spcPct val="0"/>
              </a:spcBef>
              <a:buNone/>
              <a:defRPr lang="en-US" sz="4000" b="1" kern="1200" cap="none" spc="-100" baseline="0" dirty="0">
                <a:ln w="3175">
                  <a:noFill/>
                </a:ln>
                <a:solidFill>
                  <a:schemeClr val="accent5">
                    <a:alpha val="99000"/>
                  </a:schemeClr>
                </a:solidFill>
                <a:effectLst/>
                <a:latin typeface="Segoe UI" pitchFamily="34" charset="0"/>
                <a:ea typeface="Segoe UI" pitchFamily="34" charset="0"/>
                <a:cs typeface="Segoe UI" pitchFamily="34" charset="0"/>
              </a:defRPr>
            </a:lvl1pPr>
          </a:lstStyle>
          <a:p>
            <a:r>
              <a:rPr lang="en-US" smtClean="0"/>
              <a:t>Click to edit Master title style</a:t>
            </a:r>
            <a:endParaRPr lang="en-US" dirty="0"/>
          </a:p>
        </p:txBody>
      </p:sp>
      <p:sp useBgFill="1">
        <p:nvSpPr>
          <p:cNvPr id="15" name="Bottom Mask"/>
          <p:cNvSpPr/>
          <p:nvPr/>
        </p:nvSpPr>
        <p:spPr bwMode="auto">
          <a:xfrm>
            <a:off x="4010027" y="6010277"/>
            <a:ext cx="8178799" cy="847725"/>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grpSp>
        <p:nvGrpSpPr>
          <p:cNvPr id="19" name="Green Tile"/>
          <p:cNvGrpSpPr/>
          <p:nvPr/>
        </p:nvGrpSpPr>
        <p:grpSpPr>
          <a:xfrm>
            <a:off x="1015857" y="3187136"/>
            <a:ext cx="2827252" cy="2827252"/>
            <a:chOff x="-2619354" y="-790581"/>
            <a:chExt cx="2827252" cy="2827252"/>
          </a:xfrm>
        </p:grpSpPr>
        <p:sp>
          <p:nvSpPr>
            <p:cNvPr id="20" name="Rectangle 19"/>
            <p:cNvSpPr/>
            <p:nvPr/>
          </p:nvSpPr>
          <p:spPr bwMode="auto">
            <a:xfrm>
              <a:off x="-2619354" y="-790581"/>
              <a:ext cx="2827252" cy="2827252"/>
            </a:xfrm>
            <a:prstGeom prst="rect">
              <a:avLst/>
            </a:prstGeom>
            <a:solidFill>
              <a:schemeClr val="accent5"/>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21" name="Play Icon"/>
            <p:cNvSpPr>
              <a:spLocks noEditPoints="1"/>
            </p:cNvSpPr>
            <p:nvPr/>
          </p:nvSpPr>
          <p:spPr bwMode="auto">
            <a:xfrm>
              <a:off x="-2097903" y="-269875"/>
              <a:ext cx="1784350" cy="1784350"/>
            </a:xfrm>
            <a:custGeom>
              <a:avLst/>
              <a:gdLst>
                <a:gd name="T0" fmla="*/ 168 w 224"/>
                <a:gd name="T1" fmla="*/ 112 h 224"/>
                <a:gd name="T2" fmla="*/ 86 w 224"/>
                <a:gd name="T3" fmla="*/ 173 h 224"/>
                <a:gd name="T4" fmla="*/ 86 w 224"/>
                <a:gd name="T5" fmla="*/ 50 h 224"/>
                <a:gd name="T6" fmla="*/ 168 w 224"/>
                <a:gd name="T7" fmla="*/ 112 h 224"/>
                <a:gd name="T8" fmla="*/ 168 w 224"/>
                <a:gd name="T9" fmla="*/ 112 h 224"/>
                <a:gd name="T10" fmla="*/ 112 w 224"/>
                <a:gd name="T11" fmla="*/ 0 h 224"/>
                <a:gd name="T12" fmla="*/ 224 w 224"/>
                <a:gd name="T13" fmla="*/ 112 h 224"/>
                <a:gd name="T14" fmla="*/ 112 w 224"/>
                <a:gd name="T15" fmla="*/ 224 h 224"/>
                <a:gd name="T16" fmla="*/ 0 w 224"/>
                <a:gd name="T17" fmla="*/ 112 h 224"/>
                <a:gd name="T18" fmla="*/ 112 w 224"/>
                <a:gd name="T19" fmla="*/ 0 h 224"/>
                <a:gd name="T20" fmla="*/ 112 w 224"/>
                <a:gd name="T21" fmla="*/ 216 h 224"/>
                <a:gd name="T22" fmla="*/ 216 w 224"/>
                <a:gd name="T23" fmla="*/ 112 h 224"/>
                <a:gd name="T24" fmla="*/ 112 w 224"/>
                <a:gd name="T25" fmla="*/ 8 h 224"/>
                <a:gd name="T26" fmla="*/ 8 w 224"/>
                <a:gd name="T27" fmla="*/ 112 h 224"/>
                <a:gd name="T28" fmla="*/ 112 w 224"/>
                <a:gd name="T29" fmla="*/ 216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4" h="224">
                  <a:moveTo>
                    <a:pt x="168" y="112"/>
                  </a:moveTo>
                  <a:cubicBezTo>
                    <a:pt x="86" y="173"/>
                    <a:pt x="86" y="173"/>
                    <a:pt x="86" y="173"/>
                  </a:cubicBezTo>
                  <a:cubicBezTo>
                    <a:pt x="86" y="50"/>
                    <a:pt x="86" y="50"/>
                    <a:pt x="86" y="50"/>
                  </a:cubicBezTo>
                  <a:cubicBezTo>
                    <a:pt x="168" y="112"/>
                    <a:pt x="168" y="112"/>
                    <a:pt x="168" y="112"/>
                  </a:cubicBezTo>
                  <a:cubicBezTo>
                    <a:pt x="168" y="112"/>
                    <a:pt x="168" y="112"/>
                    <a:pt x="168" y="112"/>
                  </a:cubicBezTo>
                  <a:close/>
                  <a:moveTo>
                    <a:pt x="112" y="0"/>
                  </a:moveTo>
                  <a:cubicBezTo>
                    <a:pt x="174" y="0"/>
                    <a:pt x="224" y="50"/>
                    <a:pt x="224" y="112"/>
                  </a:cubicBezTo>
                  <a:cubicBezTo>
                    <a:pt x="224" y="174"/>
                    <a:pt x="174" y="224"/>
                    <a:pt x="112" y="224"/>
                  </a:cubicBezTo>
                  <a:cubicBezTo>
                    <a:pt x="51" y="224"/>
                    <a:pt x="0" y="174"/>
                    <a:pt x="0" y="112"/>
                  </a:cubicBezTo>
                  <a:cubicBezTo>
                    <a:pt x="0" y="50"/>
                    <a:pt x="51" y="0"/>
                    <a:pt x="112" y="0"/>
                  </a:cubicBezTo>
                  <a:moveTo>
                    <a:pt x="112" y="216"/>
                  </a:moveTo>
                  <a:cubicBezTo>
                    <a:pt x="170" y="216"/>
                    <a:pt x="216" y="169"/>
                    <a:pt x="216" y="112"/>
                  </a:cubicBezTo>
                  <a:cubicBezTo>
                    <a:pt x="216" y="54"/>
                    <a:pt x="170" y="8"/>
                    <a:pt x="112" y="8"/>
                  </a:cubicBezTo>
                  <a:cubicBezTo>
                    <a:pt x="55" y="8"/>
                    <a:pt x="8" y="54"/>
                    <a:pt x="8" y="112"/>
                  </a:cubicBezTo>
                  <a:cubicBezTo>
                    <a:pt x="8" y="169"/>
                    <a:pt x="55" y="216"/>
                    <a:pt x="112" y="216"/>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888345443"/>
      </p:ext>
    </p:extLst>
  </p:cSld>
  <p:clrMapOvr>
    <a:masterClrMapping/>
  </p:clrMapOvr>
  <p:transition>
    <p:fade/>
  </p:transition>
  <p:timing>
    <p:tnLst>
      <p:par>
        <p:cTn id="1" dur="indefinite" restart="never" nodeType="tmRoot"/>
      </p:par>
    </p:tnLst>
  </p:timing>
  <p:hf hdr="0" ftr="0" dt="0"/>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Tree>
    <p:extLst>
      <p:ext uri="{BB962C8B-B14F-4D97-AF65-F5344CB8AC3E}">
        <p14:creationId xmlns:p14="http://schemas.microsoft.com/office/powerpoint/2010/main" val="3669567771"/>
      </p:ext>
    </p:extLst>
  </p:cSld>
  <p:clrMapOvr>
    <a:masterClrMapping/>
  </p:clrMapOvr>
  <p:transition>
    <p:fade/>
  </p:transition>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827033044"/>
      </p:ext>
    </p:extLst>
  </p:cSld>
  <p:clrMapOvr>
    <a:masterClrMapping/>
  </p:clrMapOvr>
  <p:transition>
    <p:fade/>
  </p:transition>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blank" preserve="1">
  <p:cSld name="WALKIN - Prints in GRAYSCAL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11229117"/>
      </p:ext>
    </p:extLst>
  </p:cSld>
  <p:clrMapOvr>
    <a:masterClrMapping/>
  </p:clrMapOvr>
  <p:transition>
    <p:fade/>
  </p:transition>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blank" preserve="1">
  <p:cSld name="MS_log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33783070"/>
      </p:ext>
    </p:extLst>
  </p:cSld>
  <p:clrMapOvr>
    <a:masterClrMapping/>
  </p:clrMapOvr>
  <p:transition>
    <p:fade/>
  </p:transition>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flip="none" rotWithShape="1">
                  <a:gsLst>
                    <a:gs pos="417">
                      <a:srgbClr val="FFFFFF"/>
                    </a:gs>
                    <a:gs pos="100000">
                      <a:srgbClr val="FFFFFF"/>
                    </a:gs>
                  </a:gsLst>
                  <a:lin ang="5400000" scaled="0"/>
                  <a:tileRect/>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96430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48615829"/>
      </p:ext>
    </p:extLst>
  </p:cSld>
  <p:clrMapOvr>
    <a:masterClrMapping/>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417">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96430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1" y="6238876"/>
            <a:ext cx="12188826" cy="619125"/>
          </a:xfrm>
          <a:solidFill>
            <a:srgbClr val="FFFF99"/>
          </a:solidFill>
        </p:spPr>
        <p:txBody>
          <a:bodyPr wrap="square"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extLst>
      <p:ext uri="{BB962C8B-B14F-4D97-AF65-F5344CB8AC3E}">
        <p14:creationId xmlns:p14="http://schemas.microsoft.com/office/powerpoint/2010/main" val="1959983716"/>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Partner,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itle Tile"/>
          <p:cNvSpPr/>
          <p:nvPr/>
        </p:nvSpPr>
        <p:spPr bwMode="auto">
          <a:xfrm>
            <a:off x="4010027" y="3187138"/>
            <a:ext cx="7162800" cy="2823139"/>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6" name="Arrow Bar"/>
          <p:cNvSpPr/>
          <p:nvPr/>
        </p:nvSpPr>
        <p:spPr bwMode="auto">
          <a:xfrm>
            <a:off x="4010025" y="1514475"/>
            <a:ext cx="7162800" cy="1499616"/>
          </a:xfrm>
          <a:prstGeom prst="rect">
            <a:avLst/>
          </a:prstGeom>
          <a:solidFill>
            <a:schemeClr val="accent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7" name="Text Placeholder 6"/>
          <p:cNvSpPr>
            <a:spLocks noGrp="1"/>
          </p:cNvSpPr>
          <p:nvPr>
            <p:ph type="body" sz="quarter" idx="10" hasCustomPrompt="1"/>
          </p:nvPr>
        </p:nvSpPr>
        <p:spPr>
          <a:xfrm>
            <a:off x="4179053" y="1586586"/>
            <a:ext cx="5549740" cy="1378644"/>
          </a:xfrm>
        </p:spPr>
        <p:txBody>
          <a:bodyPr anchor="ctr" anchorCtr="0">
            <a:noAutofit/>
            <a:scene3d>
              <a:camera prst="orthographicFront"/>
              <a:lightRig rig="flat" dir="t"/>
            </a:scene3d>
            <a:sp3d>
              <a:contourClr>
                <a:schemeClr val="tx2"/>
              </a:contourClr>
            </a:sp3d>
          </a:bodyPr>
          <a:lstStyle>
            <a:lvl1pPr marL="0" indent="0" algn="l" defTabSz="914363" rtl="0" eaLnBrk="1" latinLnBrk="0" hangingPunct="1">
              <a:lnSpc>
                <a:spcPct val="90000"/>
              </a:lnSpc>
              <a:spcBef>
                <a:spcPct val="0"/>
              </a:spcBef>
              <a:buFont typeface="Arial" pitchFamily="34" charset="0"/>
              <a:buNone/>
              <a:defRPr lang="en-US" sz="5400" b="1" kern="1200" cap="none" spc="-100" baseline="0" dirty="0" smtClean="0">
                <a:ln w="3175">
                  <a:noFill/>
                </a:ln>
                <a:solidFill>
                  <a:schemeClr val="tx1">
                    <a:alpha val="99000"/>
                  </a:schemeClr>
                </a:solidFill>
                <a:effectLst/>
                <a:latin typeface="Segoe UI" pitchFamily="34" charset="0"/>
                <a:ea typeface="Segoe UI" pitchFamily="34" charset="0"/>
                <a:cs typeface="Segoe UI" pitchFamily="34" charset="0"/>
              </a:defRPr>
            </a:lvl1pPr>
          </a:lstStyle>
          <a:p>
            <a:pPr lvl="0"/>
            <a:r>
              <a:rPr lang="en-US" dirty="0" smtClean="0"/>
              <a:t>Partner</a:t>
            </a:r>
          </a:p>
        </p:txBody>
      </p:sp>
      <p:sp useBgFill="1">
        <p:nvSpPr>
          <p:cNvPr id="9" name="Left Mask"/>
          <p:cNvSpPr/>
          <p:nvPr/>
        </p:nvSpPr>
        <p:spPr bwMode="auto">
          <a:xfrm>
            <a:off x="0" y="1514476"/>
            <a:ext cx="4010025" cy="1499616"/>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3" name="Subtitle 2"/>
          <p:cNvSpPr>
            <a:spLocks noGrp="1"/>
          </p:cNvSpPr>
          <p:nvPr>
            <p:ph type="subTitle" idx="1"/>
          </p:nvPr>
        </p:nvSpPr>
        <p:spPr>
          <a:xfrm>
            <a:off x="4179053" y="5181602"/>
            <a:ext cx="6610546" cy="461665"/>
          </a:xfrm>
        </p:spPr>
        <p:txBody>
          <a:bodyPr>
            <a:noAutofit/>
          </a:bodyPr>
          <a:lstStyle>
            <a:lvl1pPr marL="0" indent="0" algn="l" defTabSz="914363" rtl="0" eaLnBrk="1" latinLnBrk="0" hangingPunct="1">
              <a:lnSpc>
                <a:spcPct val="90000"/>
              </a:lnSpc>
              <a:spcBef>
                <a:spcPts val="0"/>
              </a:spcBef>
              <a:buSzPct val="105000"/>
              <a:buFontTx/>
              <a:buNone/>
              <a:defRPr lang="en-US" sz="1600" kern="1200" dirty="0">
                <a:solidFill>
                  <a:schemeClr val="bg1">
                    <a:alpha val="99000"/>
                  </a:schemeClr>
                </a:solidFill>
                <a:latin typeface="Segoe UI" pitchFamily="34" charset="0"/>
                <a:ea typeface="Segoe UI" pitchFamily="34" charset="0"/>
                <a:cs typeface="Segoe UI" pitchFamily="34" charset="0"/>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10" name="Circle Arrow"/>
          <p:cNvSpPr>
            <a:spLocks noEditPoints="1"/>
          </p:cNvSpPr>
          <p:nvPr/>
        </p:nvSpPr>
        <p:spPr bwMode="auto">
          <a:xfrm rot="5400000">
            <a:off x="9948224" y="1873056"/>
            <a:ext cx="841375" cy="841376"/>
          </a:xfrm>
          <a:custGeom>
            <a:avLst/>
            <a:gdLst>
              <a:gd name="T0" fmla="*/ 112 w 224"/>
              <a:gd name="T1" fmla="*/ 0 h 224"/>
              <a:gd name="T2" fmla="*/ 0 w 224"/>
              <a:gd name="T3" fmla="*/ 112 h 224"/>
              <a:gd name="T4" fmla="*/ 112 w 224"/>
              <a:gd name="T5" fmla="*/ 224 h 224"/>
              <a:gd name="T6" fmla="*/ 224 w 224"/>
              <a:gd name="T7" fmla="*/ 112 h 224"/>
              <a:gd name="T8" fmla="*/ 112 w 224"/>
              <a:gd name="T9" fmla="*/ 0 h 224"/>
              <a:gd name="T10" fmla="*/ 112 w 224"/>
              <a:gd name="T11" fmla="*/ 216 h 224"/>
              <a:gd name="T12" fmla="*/ 8 w 224"/>
              <a:gd name="T13" fmla="*/ 112 h 224"/>
              <a:gd name="T14" fmla="*/ 112 w 224"/>
              <a:gd name="T15" fmla="*/ 8 h 224"/>
              <a:gd name="T16" fmla="*/ 216 w 224"/>
              <a:gd name="T17" fmla="*/ 112 h 224"/>
              <a:gd name="T18" fmla="*/ 112 w 224"/>
              <a:gd name="T19" fmla="*/ 216 h 224"/>
              <a:gd name="T20" fmla="*/ 161 w 224"/>
              <a:gd name="T21" fmla="*/ 94 h 224"/>
              <a:gd name="T22" fmla="*/ 169 w 224"/>
              <a:gd name="T23" fmla="*/ 94 h 224"/>
              <a:gd name="T24" fmla="*/ 169 w 224"/>
              <a:gd name="T25" fmla="*/ 166 h 224"/>
              <a:gd name="T26" fmla="*/ 165 w 224"/>
              <a:gd name="T27" fmla="*/ 170 h 224"/>
              <a:gd name="T28" fmla="*/ 93 w 224"/>
              <a:gd name="T29" fmla="*/ 170 h 224"/>
              <a:gd name="T30" fmla="*/ 93 w 224"/>
              <a:gd name="T31" fmla="*/ 162 h 224"/>
              <a:gd name="T32" fmla="*/ 156 w 224"/>
              <a:gd name="T33" fmla="*/ 162 h 224"/>
              <a:gd name="T34" fmla="*/ 58 w 224"/>
              <a:gd name="T35" fmla="*/ 65 h 224"/>
              <a:gd name="T36" fmla="*/ 64 w 224"/>
              <a:gd name="T37" fmla="*/ 59 h 224"/>
              <a:gd name="T38" fmla="*/ 161 w 224"/>
              <a:gd name="T39" fmla="*/ 156 h 224"/>
              <a:gd name="T40" fmla="*/ 161 w 224"/>
              <a:gd name="T41" fmla="*/ 94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4" h="224">
                <a:moveTo>
                  <a:pt x="112" y="0"/>
                </a:moveTo>
                <a:cubicBezTo>
                  <a:pt x="50" y="0"/>
                  <a:pt x="0" y="50"/>
                  <a:pt x="0" y="112"/>
                </a:cubicBezTo>
                <a:cubicBezTo>
                  <a:pt x="0" y="174"/>
                  <a:pt x="50" y="224"/>
                  <a:pt x="112" y="224"/>
                </a:cubicBezTo>
                <a:cubicBezTo>
                  <a:pt x="173" y="224"/>
                  <a:pt x="224" y="174"/>
                  <a:pt x="224" y="112"/>
                </a:cubicBezTo>
                <a:cubicBezTo>
                  <a:pt x="224" y="50"/>
                  <a:pt x="173" y="0"/>
                  <a:pt x="112" y="0"/>
                </a:cubicBezTo>
                <a:close/>
                <a:moveTo>
                  <a:pt x="112" y="216"/>
                </a:moveTo>
                <a:cubicBezTo>
                  <a:pt x="54" y="216"/>
                  <a:pt x="8" y="169"/>
                  <a:pt x="8" y="112"/>
                </a:cubicBezTo>
                <a:cubicBezTo>
                  <a:pt x="8" y="54"/>
                  <a:pt x="54" y="8"/>
                  <a:pt x="112" y="8"/>
                </a:cubicBezTo>
                <a:cubicBezTo>
                  <a:pt x="169" y="8"/>
                  <a:pt x="216" y="54"/>
                  <a:pt x="216" y="112"/>
                </a:cubicBezTo>
                <a:cubicBezTo>
                  <a:pt x="216" y="169"/>
                  <a:pt x="169" y="216"/>
                  <a:pt x="112" y="216"/>
                </a:cubicBezTo>
                <a:close/>
                <a:moveTo>
                  <a:pt x="161" y="94"/>
                </a:moveTo>
                <a:cubicBezTo>
                  <a:pt x="169" y="94"/>
                  <a:pt x="169" y="94"/>
                  <a:pt x="169" y="94"/>
                </a:cubicBezTo>
                <a:cubicBezTo>
                  <a:pt x="169" y="166"/>
                  <a:pt x="169" y="166"/>
                  <a:pt x="169" y="166"/>
                </a:cubicBezTo>
                <a:cubicBezTo>
                  <a:pt x="169" y="168"/>
                  <a:pt x="168" y="170"/>
                  <a:pt x="165" y="170"/>
                </a:cubicBezTo>
                <a:cubicBezTo>
                  <a:pt x="93" y="170"/>
                  <a:pt x="93" y="170"/>
                  <a:pt x="93" y="170"/>
                </a:cubicBezTo>
                <a:cubicBezTo>
                  <a:pt x="93" y="162"/>
                  <a:pt x="93" y="162"/>
                  <a:pt x="93" y="162"/>
                </a:cubicBezTo>
                <a:cubicBezTo>
                  <a:pt x="156" y="162"/>
                  <a:pt x="156" y="162"/>
                  <a:pt x="156" y="162"/>
                </a:cubicBezTo>
                <a:cubicBezTo>
                  <a:pt x="58" y="65"/>
                  <a:pt x="58" y="65"/>
                  <a:pt x="58" y="65"/>
                </a:cubicBezTo>
                <a:cubicBezTo>
                  <a:pt x="64" y="59"/>
                  <a:pt x="64" y="59"/>
                  <a:pt x="64" y="59"/>
                </a:cubicBezTo>
                <a:cubicBezTo>
                  <a:pt x="161" y="156"/>
                  <a:pt x="161" y="156"/>
                  <a:pt x="161" y="156"/>
                </a:cubicBezTo>
                <a:lnTo>
                  <a:pt x="161" y="94"/>
                </a:lnTo>
                <a:close/>
              </a:path>
            </a:pathLst>
          </a:custGeom>
          <a:solidFill>
            <a:schemeClr val="tx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TechEd Tile"/>
          <p:cNvSpPr/>
          <p:nvPr/>
        </p:nvSpPr>
        <p:spPr bwMode="auto">
          <a:xfrm>
            <a:off x="1022072" y="1514475"/>
            <a:ext cx="2825496" cy="1499616"/>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pic>
        <p:nvPicPr>
          <p:cNvPr id="12" name="TechEd Logo"/>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8530"/>
          <a:stretch/>
        </p:blipFill>
        <p:spPr bwMode="auto">
          <a:xfrm>
            <a:off x="1401317" y="1742493"/>
            <a:ext cx="2067006" cy="1043580"/>
          </a:xfrm>
          <a:prstGeom prst="rect">
            <a:avLst/>
          </a:prstGeom>
          <a:noFill/>
          <a:extLst>
            <a:ext uri="{909E8E84-426E-40DD-AFC4-6F175D3DCCD1}">
              <a14:hiddenFill xmlns:a14="http://schemas.microsoft.com/office/drawing/2010/main">
                <a:solidFill>
                  <a:srgbClr val="FFFFFF"/>
                </a:solidFill>
              </a14:hiddenFill>
            </a:ext>
          </a:extLst>
        </p:spPr>
      </p:pic>
      <p:sp useBgFill="1">
        <p:nvSpPr>
          <p:cNvPr id="13" name="Top Mask"/>
          <p:cNvSpPr/>
          <p:nvPr/>
        </p:nvSpPr>
        <p:spPr bwMode="auto">
          <a:xfrm>
            <a:off x="0" y="2"/>
            <a:ext cx="12188825" cy="1514475"/>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useBgFill="1">
        <p:nvSpPr>
          <p:cNvPr id="14" name="Right Mask"/>
          <p:cNvSpPr/>
          <p:nvPr/>
        </p:nvSpPr>
        <p:spPr bwMode="auto">
          <a:xfrm>
            <a:off x="11172826" y="1630804"/>
            <a:ext cx="1015999" cy="4154983"/>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2" name="Title 1"/>
          <p:cNvSpPr>
            <a:spLocks noGrp="1"/>
          </p:cNvSpPr>
          <p:nvPr>
            <p:ph type="ctrTitle"/>
          </p:nvPr>
        </p:nvSpPr>
        <p:spPr>
          <a:xfrm>
            <a:off x="4179052" y="3187136"/>
            <a:ext cx="6610546" cy="1523494"/>
          </a:xfrm>
        </p:spPr>
        <p:txBody>
          <a:bodyPr anchor="ctr" anchorCtr="0">
            <a:noAutofit/>
          </a:bodyPr>
          <a:lstStyle>
            <a:lvl1pPr algn="l" defTabSz="914363" rtl="0" eaLnBrk="1" latinLnBrk="0" hangingPunct="1">
              <a:lnSpc>
                <a:spcPct val="90000"/>
              </a:lnSpc>
              <a:spcBef>
                <a:spcPct val="0"/>
              </a:spcBef>
              <a:buNone/>
              <a:defRPr lang="en-US" sz="4000" b="1" kern="1200" cap="none" spc="-100" baseline="0" dirty="0">
                <a:ln w="3175">
                  <a:noFill/>
                </a:ln>
                <a:solidFill>
                  <a:schemeClr val="accent1">
                    <a:alpha val="99000"/>
                  </a:schemeClr>
                </a:solidFill>
                <a:effectLst/>
                <a:latin typeface="Segoe UI" pitchFamily="34" charset="0"/>
                <a:ea typeface="Segoe UI" pitchFamily="34" charset="0"/>
                <a:cs typeface="Segoe UI" pitchFamily="34" charset="0"/>
              </a:defRPr>
            </a:lvl1pPr>
          </a:lstStyle>
          <a:p>
            <a:r>
              <a:rPr lang="en-US" smtClean="0"/>
              <a:t>Click to edit Master title style</a:t>
            </a:r>
            <a:endParaRPr lang="en-US" dirty="0"/>
          </a:p>
        </p:txBody>
      </p:sp>
      <p:sp useBgFill="1">
        <p:nvSpPr>
          <p:cNvPr id="15" name="Bottom Mask"/>
          <p:cNvSpPr/>
          <p:nvPr/>
        </p:nvSpPr>
        <p:spPr bwMode="auto">
          <a:xfrm>
            <a:off x="4010027" y="6010277"/>
            <a:ext cx="8178799" cy="847725"/>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grpSp>
        <p:nvGrpSpPr>
          <p:cNvPr id="17" name="Blue Tile"/>
          <p:cNvGrpSpPr/>
          <p:nvPr/>
        </p:nvGrpSpPr>
        <p:grpSpPr>
          <a:xfrm>
            <a:off x="1015857" y="3189726"/>
            <a:ext cx="2827252" cy="2827252"/>
            <a:chOff x="1071620" y="3044261"/>
            <a:chExt cx="1325880" cy="1325880"/>
          </a:xfrm>
        </p:grpSpPr>
        <p:sp>
          <p:nvSpPr>
            <p:cNvPr id="18" name="Rectangle 17"/>
            <p:cNvSpPr/>
            <p:nvPr/>
          </p:nvSpPr>
          <p:spPr bwMode="auto">
            <a:xfrm>
              <a:off x="1071620" y="3044261"/>
              <a:ext cx="1325880" cy="1325880"/>
            </a:xfrm>
            <a:prstGeom prst="rect">
              <a:avLst/>
            </a:prstGeom>
            <a:solidFill>
              <a:schemeClr val="accent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22" name="Freeform 13"/>
            <p:cNvSpPr>
              <a:spLocks noEditPoints="1"/>
            </p:cNvSpPr>
            <p:nvPr/>
          </p:nvSpPr>
          <p:spPr bwMode="auto">
            <a:xfrm>
              <a:off x="1316254" y="3284926"/>
              <a:ext cx="836612" cy="841375"/>
            </a:xfrm>
            <a:custGeom>
              <a:avLst/>
              <a:gdLst>
                <a:gd name="T0" fmla="*/ 183 w 223"/>
                <a:gd name="T1" fmla="*/ 108 h 224"/>
                <a:gd name="T2" fmla="*/ 154 w 223"/>
                <a:gd name="T3" fmla="*/ 120 h 224"/>
                <a:gd name="T4" fmla="*/ 135 w 223"/>
                <a:gd name="T5" fmla="*/ 101 h 224"/>
                <a:gd name="T6" fmla="*/ 154 w 223"/>
                <a:gd name="T7" fmla="*/ 59 h 224"/>
                <a:gd name="T8" fmla="*/ 96 w 223"/>
                <a:gd name="T9" fmla="*/ 0 h 224"/>
                <a:gd name="T10" fmla="*/ 37 w 223"/>
                <a:gd name="T11" fmla="*/ 59 h 224"/>
                <a:gd name="T12" fmla="*/ 64 w 223"/>
                <a:gd name="T13" fmla="*/ 107 h 224"/>
                <a:gd name="T14" fmla="*/ 52 w 223"/>
                <a:gd name="T15" fmla="*/ 145 h 224"/>
                <a:gd name="T16" fmla="*/ 41 w 223"/>
                <a:gd name="T17" fmla="*/ 143 h 224"/>
                <a:gd name="T18" fmla="*/ 0 w 223"/>
                <a:gd name="T19" fmla="*/ 183 h 224"/>
                <a:gd name="T20" fmla="*/ 41 w 223"/>
                <a:gd name="T21" fmla="*/ 224 h 224"/>
                <a:gd name="T22" fmla="*/ 81 w 223"/>
                <a:gd name="T23" fmla="*/ 183 h 224"/>
                <a:gd name="T24" fmla="*/ 60 w 223"/>
                <a:gd name="T25" fmla="*/ 148 h 224"/>
                <a:gd name="T26" fmla="*/ 71 w 223"/>
                <a:gd name="T27" fmla="*/ 111 h 224"/>
                <a:gd name="T28" fmla="*/ 96 w 223"/>
                <a:gd name="T29" fmla="*/ 117 h 224"/>
                <a:gd name="T30" fmla="*/ 129 w 223"/>
                <a:gd name="T31" fmla="*/ 106 h 224"/>
                <a:gd name="T32" fmla="*/ 149 w 223"/>
                <a:gd name="T33" fmla="*/ 126 h 224"/>
                <a:gd name="T34" fmla="*/ 143 w 223"/>
                <a:gd name="T35" fmla="*/ 148 h 224"/>
                <a:gd name="T36" fmla="*/ 183 w 223"/>
                <a:gd name="T37" fmla="*/ 189 h 224"/>
                <a:gd name="T38" fmla="*/ 223 w 223"/>
                <a:gd name="T39" fmla="*/ 148 h 224"/>
                <a:gd name="T40" fmla="*/ 183 w 223"/>
                <a:gd name="T41" fmla="*/ 108 h 224"/>
                <a:gd name="T42" fmla="*/ 73 w 223"/>
                <a:gd name="T43" fmla="*/ 183 h 224"/>
                <a:gd name="T44" fmla="*/ 41 w 223"/>
                <a:gd name="T45" fmla="*/ 216 h 224"/>
                <a:gd name="T46" fmla="*/ 8 w 223"/>
                <a:gd name="T47" fmla="*/ 183 h 224"/>
                <a:gd name="T48" fmla="*/ 41 w 223"/>
                <a:gd name="T49" fmla="*/ 151 h 224"/>
                <a:gd name="T50" fmla="*/ 73 w 223"/>
                <a:gd name="T51" fmla="*/ 183 h 224"/>
                <a:gd name="T52" fmla="*/ 45 w 223"/>
                <a:gd name="T53" fmla="*/ 59 h 224"/>
                <a:gd name="T54" fmla="*/ 96 w 223"/>
                <a:gd name="T55" fmla="*/ 8 h 224"/>
                <a:gd name="T56" fmla="*/ 146 w 223"/>
                <a:gd name="T57" fmla="*/ 59 h 224"/>
                <a:gd name="T58" fmla="*/ 96 w 223"/>
                <a:gd name="T59" fmla="*/ 109 h 224"/>
                <a:gd name="T60" fmla="*/ 45 w 223"/>
                <a:gd name="T61" fmla="*/ 59 h 224"/>
                <a:gd name="T62" fmla="*/ 183 w 223"/>
                <a:gd name="T63" fmla="*/ 181 h 224"/>
                <a:gd name="T64" fmla="*/ 151 w 223"/>
                <a:gd name="T65" fmla="*/ 148 h 224"/>
                <a:gd name="T66" fmla="*/ 183 w 223"/>
                <a:gd name="T67" fmla="*/ 116 h 224"/>
                <a:gd name="T68" fmla="*/ 215 w 223"/>
                <a:gd name="T69" fmla="*/ 148 h 224"/>
                <a:gd name="T70" fmla="*/ 183 w 223"/>
                <a:gd name="T71" fmla="*/ 181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23" h="224">
                  <a:moveTo>
                    <a:pt x="183" y="108"/>
                  </a:moveTo>
                  <a:cubicBezTo>
                    <a:pt x="172" y="108"/>
                    <a:pt x="162" y="113"/>
                    <a:pt x="154" y="120"/>
                  </a:cubicBezTo>
                  <a:cubicBezTo>
                    <a:pt x="135" y="101"/>
                    <a:pt x="135" y="101"/>
                    <a:pt x="135" y="101"/>
                  </a:cubicBezTo>
                  <a:cubicBezTo>
                    <a:pt x="147" y="90"/>
                    <a:pt x="154" y="75"/>
                    <a:pt x="154" y="59"/>
                  </a:cubicBezTo>
                  <a:cubicBezTo>
                    <a:pt x="154" y="26"/>
                    <a:pt x="128" y="0"/>
                    <a:pt x="96" y="0"/>
                  </a:cubicBezTo>
                  <a:cubicBezTo>
                    <a:pt x="64" y="0"/>
                    <a:pt x="37" y="26"/>
                    <a:pt x="37" y="59"/>
                  </a:cubicBezTo>
                  <a:cubicBezTo>
                    <a:pt x="37" y="79"/>
                    <a:pt x="48" y="97"/>
                    <a:pt x="64" y="107"/>
                  </a:cubicBezTo>
                  <a:cubicBezTo>
                    <a:pt x="52" y="145"/>
                    <a:pt x="52" y="145"/>
                    <a:pt x="52" y="145"/>
                  </a:cubicBezTo>
                  <a:cubicBezTo>
                    <a:pt x="49" y="144"/>
                    <a:pt x="45" y="143"/>
                    <a:pt x="41" y="143"/>
                  </a:cubicBezTo>
                  <a:cubicBezTo>
                    <a:pt x="18" y="143"/>
                    <a:pt x="0" y="161"/>
                    <a:pt x="0" y="183"/>
                  </a:cubicBezTo>
                  <a:cubicBezTo>
                    <a:pt x="0" y="206"/>
                    <a:pt x="18" y="224"/>
                    <a:pt x="41" y="224"/>
                  </a:cubicBezTo>
                  <a:cubicBezTo>
                    <a:pt x="63" y="224"/>
                    <a:pt x="81" y="206"/>
                    <a:pt x="81" y="183"/>
                  </a:cubicBezTo>
                  <a:cubicBezTo>
                    <a:pt x="81" y="168"/>
                    <a:pt x="72" y="155"/>
                    <a:pt x="60" y="148"/>
                  </a:cubicBezTo>
                  <a:cubicBezTo>
                    <a:pt x="71" y="111"/>
                    <a:pt x="71" y="111"/>
                    <a:pt x="71" y="111"/>
                  </a:cubicBezTo>
                  <a:cubicBezTo>
                    <a:pt x="78" y="115"/>
                    <a:pt x="87" y="117"/>
                    <a:pt x="96" y="117"/>
                  </a:cubicBezTo>
                  <a:cubicBezTo>
                    <a:pt x="108" y="117"/>
                    <a:pt x="120" y="113"/>
                    <a:pt x="129" y="106"/>
                  </a:cubicBezTo>
                  <a:cubicBezTo>
                    <a:pt x="149" y="126"/>
                    <a:pt x="149" y="126"/>
                    <a:pt x="149" y="126"/>
                  </a:cubicBezTo>
                  <a:cubicBezTo>
                    <a:pt x="145" y="133"/>
                    <a:pt x="143" y="140"/>
                    <a:pt x="143" y="148"/>
                  </a:cubicBezTo>
                  <a:cubicBezTo>
                    <a:pt x="143" y="171"/>
                    <a:pt x="161" y="189"/>
                    <a:pt x="183" y="189"/>
                  </a:cubicBezTo>
                  <a:cubicBezTo>
                    <a:pt x="205" y="189"/>
                    <a:pt x="223" y="171"/>
                    <a:pt x="223" y="148"/>
                  </a:cubicBezTo>
                  <a:cubicBezTo>
                    <a:pt x="223" y="126"/>
                    <a:pt x="205" y="108"/>
                    <a:pt x="183" y="108"/>
                  </a:cubicBezTo>
                  <a:close/>
                  <a:moveTo>
                    <a:pt x="73" y="183"/>
                  </a:moveTo>
                  <a:cubicBezTo>
                    <a:pt x="73" y="201"/>
                    <a:pt x="58" y="216"/>
                    <a:pt x="41" y="216"/>
                  </a:cubicBezTo>
                  <a:cubicBezTo>
                    <a:pt x="23" y="216"/>
                    <a:pt x="8" y="201"/>
                    <a:pt x="8" y="183"/>
                  </a:cubicBezTo>
                  <a:cubicBezTo>
                    <a:pt x="8" y="166"/>
                    <a:pt x="23" y="151"/>
                    <a:pt x="41" y="151"/>
                  </a:cubicBezTo>
                  <a:cubicBezTo>
                    <a:pt x="58" y="151"/>
                    <a:pt x="73" y="166"/>
                    <a:pt x="73" y="183"/>
                  </a:cubicBezTo>
                  <a:close/>
                  <a:moveTo>
                    <a:pt x="45" y="59"/>
                  </a:moveTo>
                  <a:cubicBezTo>
                    <a:pt x="45" y="31"/>
                    <a:pt x="68" y="8"/>
                    <a:pt x="96" y="8"/>
                  </a:cubicBezTo>
                  <a:cubicBezTo>
                    <a:pt x="123" y="8"/>
                    <a:pt x="146" y="31"/>
                    <a:pt x="146" y="59"/>
                  </a:cubicBezTo>
                  <a:cubicBezTo>
                    <a:pt x="146" y="86"/>
                    <a:pt x="123" y="109"/>
                    <a:pt x="96" y="109"/>
                  </a:cubicBezTo>
                  <a:cubicBezTo>
                    <a:pt x="68" y="109"/>
                    <a:pt x="45" y="86"/>
                    <a:pt x="45" y="59"/>
                  </a:cubicBezTo>
                  <a:close/>
                  <a:moveTo>
                    <a:pt x="183" y="181"/>
                  </a:moveTo>
                  <a:cubicBezTo>
                    <a:pt x="165" y="181"/>
                    <a:pt x="151" y="166"/>
                    <a:pt x="151" y="148"/>
                  </a:cubicBezTo>
                  <a:cubicBezTo>
                    <a:pt x="151" y="130"/>
                    <a:pt x="165" y="116"/>
                    <a:pt x="183" y="116"/>
                  </a:cubicBezTo>
                  <a:cubicBezTo>
                    <a:pt x="201" y="116"/>
                    <a:pt x="215" y="130"/>
                    <a:pt x="215" y="148"/>
                  </a:cubicBezTo>
                  <a:cubicBezTo>
                    <a:pt x="215" y="166"/>
                    <a:pt x="201" y="181"/>
                    <a:pt x="183" y="18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404241828"/>
      </p:ext>
    </p:extLst>
  </p:cSld>
  <p:clrMapOvr>
    <a:masterClrMapping/>
  </p:clrMapOvr>
  <p:transition>
    <p:fade/>
  </p:transition>
  <p:timing>
    <p:tnLst>
      <p:par>
        <p:cTn id="1" dur="indefinite" restart="never" nodeType="tmRoot"/>
      </p:par>
    </p:tnLst>
  </p:timing>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Customer,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itle Tile"/>
          <p:cNvSpPr/>
          <p:nvPr/>
        </p:nvSpPr>
        <p:spPr bwMode="auto">
          <a:xfrm>
            <a:off x="4010027" y="3187138"/>
            <a:ext cx="7162800" cy="2823139"/>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6" name="Arrow Bar"/>
          <p:cNvSpPr/>
          <p:nvPr/>
        </p:nvSpPr>
        <p:spPr bwMode="auto">
          <a:xfrm>
            <a:off x="4010025" y="1514475"/>
            <a:ext cx="7162800" cy="1499616"/>
          </a:xfrm>
          <a:prstGeom prst="rect">
            <a:avLst/>
          </a:prstGeom>
          <a:solidFill>
            <a:schemeClr val="accent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7" name="Text Placeholder 6"/>
          <p:cNvSpPr>
            <a:spLocks noGrp="1"/>
          </p:cNvSpPr>
          <p:nvPr>
            <p:ph type="body" sz="quarter" idx="10" hasCustomPrompt="1"/>
          </p:nvPr>
        </p:nvSpPr>
        <p:spPr>
          <a:xfrm>
            <a:off x="4179053" y="1586586"/>
            <a:ext cx="5549740" cy="1378644"/>
          </a:xfrm>
        </p:spPr>
        <p:txBody>
          <a:bodyPr anchor="ctr" anchorCtr="0">
            <a:noAutofit/>
            <a:scene3d>
              <a:camera prst="orthographicFront"/>
              <a:lightRig rig="flat" dir="t"/>
            </a:scene3d>
            <a:sp3d>
              <a:contourClr>
                <a:schemeClr val="tx2"/>
              </a:contourClr>
            </a:sp3d>
          </a:bodyPr>
          <a:lstStyle>
            <a:lvl1pPr marL="0" indent="0" algn="l" defTabSz="914363" rtl="0" eaLnBrk="1" latinLnBrk="0" hangingPunct="1">
              <a:lnSpc>
                <a:spcPct val="90000"/>
              </a:lnSpc>
              <a:spcBef>
                <a:spcPct val="0"/>
              </a:spcBef>
              <a:buFont typeface="Arial" pitchFamily="34" charset="0"/>
              <a:buNone/>
              <a:defRPr lang="en-US" sz="5400" b="1" kern="1200" cap="none" spc="-100" baseline="0" dirty="0" smtClean="0">
                <a:ln w="3175">
                  <a:noFill/>
                </a:ln>
                <a:solidFill>
                  <a:schemeClr val="tx1">
                    <a:alpha val="99000"/>
                  </a:schemeClr>
                </a:solidFill>
                <a:effectLst/>
                <a:latin typeface="Segoe UI" pitchFamily="34" charset="0"/>
                <a:ea typeface="Segoe UI" pitchFamily="34" charset="0"/>
                <a:cs typeface="Segoe UI" pitchFamily="34" charset="0"/>
              </a:defRPr>
            </a:lvl1pPr>
          </a:lstStyle>
          <a:p>
            <a:pPr lvl="0"/>
            <a:r>
              <a:rPr lang="en-US" dirty="0" smtClean="0"/>
              <a:t>Customer</a:t>
            </a:r>
          </a:p>
        </p:txBody>
      </p:sp>
      <p:sp useBgFill="1">
        <p:nvSpPr>
          <p:cNvPr id="9" name="Left Mask"/>
          <p:cNvSpPr/>
          <p:nvPr/>
        </p:nvSpPr>
        <p:spPr bwMode="auto">
          <a:xfrm>
            <a:off x="0" y="1514476"/>
            <a:ext cx="4010025" cy="1499616"/>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3" name="Subtitle 2"/>
          <p:cNvSpPr>
            <a:spLocks noGrp="1"/>
          </p:cNvSpPr>
          <p:nvPr>
            <p:ph type="subTitle" idx="1"/>
          </p:nvPr>
        </p:nvSpPr>
        <p:spPr>
          <a:xfrm>
            <a:off x="4179053" y="5181602"/>
            <a:ext cx="6610546" cy="461665"/>
          </a:xfrm>
        </p:spPr>
        <p:txBody>
          <a:bodyPr>
            <a:noAutofit/>
          </a:bodyPr>
          <a:lstStyle>
            <a:lvl1pPr marL="0" indent="0" algn="l" defTabSz="914363" rtl="0" eaLnBrk="1" latinLnBrk="0" hangingPunct="1">
              <a:lnSpc>
                <a:spcPct val="90000"/>
              </a:lnSpc>
              <a:spcBef>
                <a:spcPts val="0"/>
              </a:spcBef>
              <a:buSzPct val="105000"/>
              <a:buFontTx/>
              <a:buNone/>
              <a:defRPr lang="en-US" sz="1600" kern="1200" dirty="0">
                <a:solidFill>
                  <a:schemeClr val="bg1">
                    <a:alpha val="99000"/>
                  </a:schemeClr>
                </a:solidFill>
                <a:latin typeface="Segoe UI" pitchFamily="34" charset="0"/>
                <a:ea typeface="Segoe UI" pitchFamily="34" charset="0"/>
                <a:cs typeface="Segoe UI" pitchFamily="34" charset="0"/>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10" name="Circle Arrow"/>
          <p:cNvSpPr>
            <a:spLocks noEditPoints="1"/>
          </p:cNvSpPr>
          <p:nvPr/>
        </p:nvSpPr>
        <p:spPr bwMode="auto">
          <a:xfrm rot="5400000">
            <a:off x="9948224" y="1873056"/>
            <a:ext cx="841375" cy="841376"/>
          </a:xfrm>
          <a:custGeom>
            <a:avLst/>
            <a:gdLst>
              <a:gd name="T0" fmla="*/ 112 w 224"/>
              <a:gd name="T1" fmla="*/ 0 h 224"/>
              <a:gd name="T2" fmla="*/ 0 w 224"/>
              <a:gd name="T3" fmla="*/ 112 h 224"/>
              <a:gd name="T4" fmla="*/ 112 w 224"/>
              <a:gd name="T5" fmla="*/ 224 h 224"/>
              <a:gd name="T6" fmla="*/ 224 w 224"/>
              <a:gd name="T7" fmla="*/ 112 h 224"/>
              <a:gd name="T8" fmla="*/ 112 w 224"/>
              <a:gd name="T9" fmla="*/ 0 h 224"/>
              <a:gd name="T10" fmla="*/ 112 w 224"/>
              <a:gd name="T11" fmla="*/ 216 h 224"/>
              <a:gd name="T12" fmla="*/ 8 w 224"/>
              <a:gd name="T13" fmla="*/ 112 h 224"/>
              <a:gd name="T14" fmla="*/ 112 w 224"/>
              <a:gd name="T15" fmla="*/ 8 h 224"/>
              <a:gd name="T16" fmla="*/ 216 w 224"/>
              <a:gd name="T17" fmla="*/ 112 h 224"/>
              <a:gd name="T18" fmla="*/ 112 w 224"/>
              <a:gd name="T19" fmla="*/ 216 h 224"/>
              <a:gd name="T20" fmla="*/ 161 w 224"/>
              <a:gd name="T21" fmla="*/ 94 h 224"/>
              <a:gd name="T22" fmla="*/ 169 w 224"/>
              <a:gd name="T23" fmla="*/ 94 h 224"/>
              <a:gd name="T24" fmla="*/ 169 w 224"/>
              <a:gd name="T25" fmla="*/ 166 h 224"/>
              <a:gd name="T26" fmla="*/ 165 w 224"/>
              <a:gd name="T27" fmla="*/ 170 h 224"/>
              <a:gd name="T28" fmla="*/ 93 w 224"/>
              <a:gd name="T29" fmla="*/ 170 h 224"/>
              <a:gd name="T30" fmla="*/ 93 w 224"/>
              <a:gd name="T31" fmla="*/ 162 h 224"/>
              <a:gd name="T32" fmla="*/ 156 w 224"/>
              <a:gd name="T33" fmla="*/ 162 h 224"/>
              <a:gd name="T34" fmla="*/ 58 w 224"/>
              <a:gd name="T35" fmla="*/ 65 h 224"/>
              <a:gd name="T36" fmla="*/ 64 w 224"/>
              <a:gd name="T37" fmla="*/ 59 h 224"/>
              <a:gd name="T38" fmla="*/ 161 w 224"/>
              <a:gd name="T39" fmla="*/ 156 h 224"/>
              <a:gd name="T40" fmla="*/ 161 w 224"/>
              <a:gd name="T41" fmla="*/ 94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4" h="224">
                <a:moveTo>
                  <a:pt x="112" y="0"/>
                </a:moveTo>
                <a:cubicBezTo>
                  <a:pt x="50" y="0"/>
                  <a:pt x="0" y="50"/>
                  <a:pt x="0" y="112"/>
                </a:cubicBezTo>
                <a:cubicBezTo>
                  <a:pt x="0" y="174"/>
                  <a:pt x="50" y="224"/>
                  <a:pt x="112" y="224"/>
                </a:cubicBezTo>
                <a:cubicBezTo>
                  <a:pt x="173" y="224"/>
                  <a:pt x="224" y="174"/>
                  <a:pt x="224" y="112"/>
                </a:cubicBezTo>
                <a:cubicBezTo>
                  <a:pt x="224" y="50"/>
                  <a:pt x="173" y="0"/>
                  <a:pt x="112" y="0"/>
                </a:cubicBezTo>
                <a:close/>
                <a:moveTo>
                  <a:pt x="112" y="216"/>
                </a:moveTo>
                <a:cubicBezTo>
                  <a:pt x="54" y="216"/>
                  <a:pt x="8" y="169"/>
                  <a:pt x="8" y="112"/>
                </a:cubicBezTo>
                <a:cubicBezTo>
                  <a:pt x="8" y="54"/>
                  <a:pt x="54" y="8"/>
                  <a:pt x="112" y="8"/>
                </a:cubicBezTo>
                <a:cubicBezTo>
                  <a:pt x="169" y="8"/>
                  <a:pt x="216" y="54"/>
                  <a:pt x="216" y="112"/>
                </a:cubicBezTo>
                <a:cubicBezTo>
                  <a:pt x="216" y="169"/>
                  <a:pt x="169" y="216"/>
                  <a:pt x="112" y="216"/>
                </a:cubicBezTo>
                <a:close/>
                <a:moveTo>
                  <a:pt x="161" y="94"/>
                </a:moveTo>
                <a:cubicBezTo>
                  <a:pt x="169" y="94"/>
                  <a:pt x="169" y="94"/>
                  <a:pt x="169" y="94"/>
                </a:cubicBezTo>
                <a:cubicBezTo>
                  <a:pt x="169" y="166"/>
                  <a:pt x="169" y="166"/>
                  <a:pt x="169" y="166"/>
                </a:cubicBezTo>
                <a:cubicBezTo>
                  <a:pt x="169" y="168"/>
                  <a:pt x="168" y="170"/>
                  <a:pt x="165" y="170"/>
                </a:cubicBezTo>
                <a:cubicBezTo>
                  <a:pt x="93" y="170"/>
                  <a:pt x="93" y="170"/>
                  <a:pt x="93" y="170"/>
                </a:cubicBezTo>
                <a:cubicBezTo>
                  <a:pt x="93" y="162"/>
                  <a:pt x="93" y="162"/>
                  <a:pt x="93" y="162"/>
                </a:cubicBezTo>
                <a:cubicBezTo>
                  <a:pt x="156" y="162"/>
                  <a:pt x="156" y="162"/>
                  <a:pt x="156" y="162"/>
                </a:cubicBezTo>
                <a:cubicBezTo>
                  <a:pt x="58" y="65"/>
                  <a:pt x="58" y="65"/>
                  <a:pt x="58" y="65"/>
                </a:cubicBezTo>
                <a:cubicBezTo>
                  <a:pt x="64" y="59"/>
                  <a:pt x="64" y="59"/>
                  <a:pt x="64" y="59"/>
                </a:cubicBezTo>
                <a:cubicBezTo>
                  <a:pt x="161" y="156"/>
                  <a:pt x="161" y="156"/>
                  <a:pt x="161" y="156"/>
                </a:cubicBezTo>
                <a:lnTo>
                  <a:pt x="161" y="94"/>
                </a:lnTo>
                <a:close/>
              </a:path>
            </a:pathLst>
          </a:custGeom>
          <a:solidFill>
            <a:schemeClr val="tx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TechEd Tile"/>
          <p:cNvSpPr/>
          <p:nvPr/>
        </p:nvSpPr>
        <p:spPr bwMode="auto">
          <a:xfrm>
            <a:off x="1022072" y="1514475"/>
            <a:ext cx="2825496" cy="1499616"/>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pic>
        <p:nvPicPr>
          <p:cNvPr id="12" name="TechEd Logo"/>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8530"/>
          <a:stretch/>
        </p:blipFill>
        <p:spPr bwMode="auto">
          <a:xfrm>
            <a:off x="1401317" y="1742493"/>
            <a:ext cx="2067006" cy="1043580"/>
          </a:xfrm>
          <a:prstGeom prst="rect">
            <a:avLst/>
          </a:prstGeom>
          <a:noFill/>
          <a:extLst>
            <a:ext uri="{909E8E84-426E-40DD-AFC4-6F175D3DCCD1}">
              <a14:hiddenFill xmlns:a14="http://schemas.microsoft.com/office/drawing/2010/main">
                <a:solidFill>
                  <a:srgbClr val="FFFFFF"/>
                </a:solidFill>
              </a14:hiddenFill>
            </a:ext>
          </a:extLst>
        </p:spPr>
      </p:pic>
      <p:sp useBgFill="1">
        <p:nvSpPr>
          <p:cNvPr id="13" name="Top Mask"/>
          <p:cNvSpPr/>
          <p:nvPr/>
        </p:nvSpPr>
        <p:spPr bwMode="auto">
          <a:xfrm>
            <a:off x="0" y="2"/>
            <a:ext cx="12188825" cy="1514475"/>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useBgFill="1">
        <p:nvSpPr>
          <p:cNvPr id="14" name="Right Mask"/>
          <p:cNvSpPr/>
          <p:nvPr/>
        </p:nvSpPr>
        <p:spPr bwMode="auto">
          <a:xfrm>
            <a:off x="11172826" y="1630804"/>
            <a:ext cx="1015999" cy="4154983"/>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2" name="Title 1"/>
          <p:cNvSpPr>
            <a:spLocks noGrp="1"/>
          </p:cNvSpPr>
          <p:nvPr>
            <p:ph type="ctrTitle"/>
          </p:nvPr>
        </p:nvSpPr>
        <p:spPr>
          <a:xfrm>
            <a:off x="4179052" y="3187136"/>
            <a:ext cx="6610546" cy="1523494"/>
          </a:xfrm>
        </p:spPr>
        <p:txBody>
          <a:bodyPr anchor="ctr" anchorCtr="0">
            <a:noAutofit/>
          </a:bodyPr>
          <a:lstStyle>
            <a:lvl1pPr algn="l" defTabSz="914363" rtl="0" eaLnBrk="1" latinLnBrk="0" hangingPunct="1">
              <a:lnSpc>
                <a:spcPct val="90000"/>
              </a:lnSpc>
              <a:spcBef>
                <a:spcPct val="0"/>
              </a:spcBef>
              <a:buNone/>
              <a:defRPr lang="en-US" sz="4000" b="1" kern="1200" cap="none" spc="-100" baseline="0" dirty="0">
                <a:ln w="3175">
                  <a:noFill/>
                </a:ln>
                <a:solidFill>
                  <a:schemeClr val="accent2">
                    <a:alpha val="99000"/>
                  </a:schemeClr>
                </a:solidFill>
                <a:effectLst/>
                <a:latin typeface="Segoe UI" pitchFamily="34" charset="0"/>
                <a:ea typeface="Segoe UI" pitchFamily="34" charset="0"/>
                <a:cs typeface="Segoe UI" pitchFamily="34" charset="0"/>
              </a:defRPr>
            </a:lvl1pPr>
          </a:lstStyle>
          <a:p>
            <a:r>
              <a:rPr lang="en-US" smtClean="0"/>
              <a:t>Click to edit Master title style</a:t>
            </a:r>
            <a:endParaRPr lang="en-US" dirty="0"/>
          </a:p>
        </p:txBody>
      </p:sp>
      <p:sp useBgFill="1">
        <p:nvSpPr>
          <p:cNvPr id="15" name="Bottom Mask"/>
          <p:cNvSpPr/>
          <p:nvPr/>
        </p:nvSpPr>
        <p:spPr bwMode="auto">
          <a:xfrm>
            <a:off x="4010027" y="6010277"/>
            <a:ext cx="8178799" cy="847725"/>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grpSp>
        <p:nvGrpSpPr>
          <p:cNvPr id="19" name="Purple Tile"/>
          <p:cNvGrpSpPr/>
          <p:nvPr/>
        </p:nvGrpSpPr>
        <p:grpSpPr>
          <a:xfrm>
            <a:off x="1017614" y="3187136"/>
            <a:ext cx="2827252" cy="2827252"/>
            <a:chOff x="1022073" y="-1624298"/>
            <a:chExt cx="2827252" cy="2827252"/>
          </a:xfrm>
        </p:grpSpPr>
        <p:sp>
          <p:nvSpPr>
            <p:cNvPr id="20" name="Rectangle 19"/>
            <p:cNvSpPr/>
            <p:nvPr/>
          </p:nvSpPr>
          <p:spPr bwMode="auto">
            <a:xfrm>
              <a:off x="1022073" y="-1624298"/>
              <a:ext cx="2827252" cy="2827252"/>
            </a:xfrm>
            <a:prstGeom prst="rect">
              <a:avLst/>
            </a:prstGeom>
            <a:solidFill>
              <a:schemeClr val="accent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21" name="Freeform 8"/>
            <p:cNvSpPr>
              <a:spLocks noEditPoints="1"/>
            </p:cNvSpPr>
            <p:nvPr/>
          </p:nvSpPr>
          <p:spPr bwMode="auto">
            <a:xfrm>
              <a:off x="1537798" y="-867430"/>
              <a:ext cx="1792288" cy="1501775"/>
            </a:xfrm>
            <a:custGeom>
              <a:avLst/>
              <a:gdLst>
                <a:gd name="T0" fmla="*/ 184 w 223"/>
                <a:gd name="T1" fmla="*/ 187 h 187"/>
                <a:gd name="T2" fmla="*/ 181 w 223"/>
                <a:gd name="T3" fmla="*/ 186 h 187"/>
                <a:gd name="T4" fmla="*/ 146 w 223"/>
                <a:gd name="T5" fmla="*/ 151 h 187"/>
                <a:gd name="T6" fmla="*/ 40 w 223"/>
                <a:gd name="T7" fmla="*/ 151 h 187"/>
                <a:gd name="T8" fmla="*/ 0 w 223"/>
                <a:gd name="T9" fmla="*/ 111 h 187"/>
                <a:gd name="T10" fmla="*/ 0 w 223"/>
                <a:gd name="T11" fmla="*/ 40 h 187"/>
                <a:gd name="T12" fmla="*/ 40 w 223"/>
                <a:gd name="T13" fmla="*/ 0 h 187"/>
                <a:gd name="T14" fmla="*/ 183 w 223"/>
                <a:gd name="T15" fmla="*/ 0 h 187"/>
                <a:gd name="T16" fmla="*/ 223 w 223"/>
                <a:gd name="T17" fmla="*/ 40 h 187"/>
                <a:gd name="T18" fmla="*/ 223 w 223"/>
                <a:gd name="T19" fmla="*/ 111 h 187"/>
                <a:gd name="T20" fmla="*/ 188 w 223"/>
                <a:gd name="T21" fmla="*/ 150 h 187"/>
                <a:gd name="T22" fmla="*/ 188 w 223"/>
                <a:gd name="T23" fmla="*/ 183 h 187"/>
                <a:gd name="T24" fmla="*/ 185 w 223"/>
                <a:gd name="T25" fmla="*/ 187 h 187"/>
                <a:gd name="T26" fmla="*/ 184 w 223"/>
                <a:gd name="T27" fmla="*/ 187 h 187"/>
                <a:gd name="T28" fmla="*/ 40 w 223"/>
                <a:gd name="T29" fmla="*/ 8 h 187"/>
                <a:gd name="T30" fmla="*/ 8 w 223"/>
                <a:gd name="T31" fmla="*/ 40 h 187"/>
                <a:gd name="T32" fmla="*/ 8 w 223"/>
                <a:gd name="T33" fmla="*/ 111 h 187"/>
                <a:gd name="T34" fmla="*/ 40 w 223"/>
                <a:gd name="T35" fmla="*/ 143 h 187"/>
                <a:gd name="T36" fmla="*/ 148 w 223"/>
                <a:gd name="T37" fmla="*/ 143 h 187"/>
                <a:gd name="T38" fmla="*/ 151 w 223"/>
                <a:gd name="T39" fmla="*/ 144 h 187"/>
                <a:gd name="T40" fmla="*/ 180 w 223"/>
                <a:gd name="T41" fmla="*/ 173 h 187"/>
                <a:gd name="T42" fmla="*/ 180 w 223"/>
                <a:gd name="T43" fmla="*/ 147 h 187"/>
                <a:gd name="T44" fmla="*/ 184 w 223"/>
                <a:gd name="T45" fmla="*/ 143 h 187"/>
                <a:gd name="T46" fmla="*/ 215 w 223"/>
                <a:gd name="T47" fmla="*/ 111 h 187"/>
                <a:gd name="T48" fmla="*/ 215 w 223"/>
                <a:gd name="T49" fmla="*/ 40 h 187"/>
                <a:gd name="T50" fmla="*/ 183 w 223"/>
                <a:gd name="T51" fmla="*/ 8 h 187"/>
                <a:gd name="T52" fmla="*/ 40 w 223"/>
                <a:gd name="T53" fmla="*/ 8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23" h="187">
                  <a:moveTo>
                    <a:pt x="184" y="187"/>
                  </a:moveTo>
                  <a:cubicBezTo>
                    <a:pt x="183" y="187"/>
                    <a:pt x="182" y="187"/>
                    <a:pt x="181" y="186"/>
                  </a:cubicBezTo>
                  <a:cubicBezTo>
                    <a:pt x="146" y="151"/>
                    <a:pt x="146" y="151"/>
                    <a:pt x="146" y="151"/>
                  </a:cubicBezTo>
                  <a:cubicBezTo>
                    <a:pt x="40" y="151"/>
                    <a:pt x="40" y="151"/>
                    <a:pt x="40" y="151"/>
                  </a:cubicBezTo>
                  <a:cubicBezTo>
                    <a:pt x="18" y="151"/>
                    <a:pt x="0" y="133"/>
                    <a:pt x="0" y="111"/>
                  </a:cubicBezTo>
                  <a:cubicBezTo>
                    <a:pt x="0" y="40"/>
                    <a:pt x="0" y="40"/>
                    <a:pt x="0" y="40"/>
                  </a:cubicBezTo>
                  <a:cubicBezTo>
                    <a:pt x="0" y="18"/>
                    <a:pt x="18" y="0"/>
                    <a:pt x="40" y="0"/>
                  </a:cubicBezTo>
                  <a:cubicBezTo>
                    <a:pt x="183" y="0"/>
                    <a:pt x="183" y="0"/>
                    <a:pt x="183" y="0"/>
                  </a:cubicBezTo>
                  <a:cubicBezTo>
                    <a:pt x="205" y="0"/>
                    <a:pt x="223" y="18"/>
                    <a:pt x="223" y="40"/>
                  </a:cubicBezTo>
                  <a:cubicBezTo>
                    <a:pt x="223" y="111"/>
                    <a:pt x="223" y="111"/>
                    <a:pt x="223" y="111"/>
                  </a:cubicBezTo>
                  <a:cubicBezTo>
                    <a:pt x="223" y="132"/>
                    <a:pt x="208" y="148"/>
                    <a:pt x="188" y="150"/>
                  </a:cubicBezTo>
                  <a:cubicBezTo>
                    <a:pt x="188" y="183"/>
                    <a:pt x="188" y="183"/>
                    <a:pt x="188" y="183"/>
                  </a:cubicBezTo>
                  <a:cubicBezTo>
                    <a:pt x="188" y="185"/>
                    <a:pt x="187" y="186"/>
                    <a:pt x="185" y="187"/>
                  </a:cubicBezTo>
                  <a:cubicBezTo>
                    <a:pt x="185" y="187"/>
                    <a:pt x="184" y="187"/>
                    <a:pt x="184" y="187"/>
                  </a:cubicBezTo>
                  <a:moveTo>
                    <a:pt x="40" y="8"/>
                  </a:moveTo>
                  <a:cubicBezTo>
                    <a:pt x="22" y="8"/>
                    <a:pt x="8" y="23"/>
                    <a:pt x="8" y="40"/>
                  </a:cubicBezTo>
                  <a:cubicBezTo>
                    <a:pt x="8" y="111"/>
                    <a:pt x="8" y="111"/>
                    <a:pt x="8" y="111"/>
                  </a:cubicBezTo>
                  <a:cubicBezTo>
                    <a:pt x="8" y="128"/>
                    <a:pt x="22" y="143"/>
                    <a:pt x="40" y="143"/>
                  </a:cubicBezTo>
                  <a:cubicBezTo>
                    <a:pt x="148" y="143"/>
                    <a:pt x="148" y="143"/>
                    <a:pt x="148" y="143"/>
                  </a:cubicBezTo>
                  <a:cubicBezTo>
                    <a:pt x="149" y="143"/>
                    <a:pt x="150" y="143"/>
                    <a:pt x="151" y="144"/>
                  </a:cubicBezTo>
                  <a:cubicBezTo>
                    <a:pt x="180" y="173"/>
                    <a:pt x="180" y="173"/>
                    <a:pt x="180" y="173"/>
                  </a:cubicBezTo>
                  <a:cubicBezTo>
                    <a:pt x="180" y="147"/>
                    <a:pt x="180" y="147"/>
                    <a:pt x="180" y="147"/>
                  </a:cubicBezTo>
                  <a:cubicBezTo>
                    <a:pt x="180" y="144"/>
                    <a:pt x="182" y="143"/>
                    <a:pt x="184" y="143"/>
                  </a:cubicBezTo>
                  <a:cubicBezTo>
                    <a:pt x="201" y="143"/>
                    <a:pt x="215" y="129"/>
                    <a:pt x="215" y="111"/>
                  </a:cubicBezTo>
                  <a:cubicBezTo>
                    <a:pt x="215" y="40"/>
                    <a:pt x="215" y="40"/>
                    <a:pt x="215" y="40"/>
                  </a:cubicBezTo>
                  <a:cubicBezTo>
                    <a:pt x="215" y="23"/>
                    <a:pt x="200" y="8"/>
                    <a:pt x="183" y="8"/>
                  </a:cubicBezTo>
                  <a:lnTo>
                    <a:pt x="40" y="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457423112"/>
      </p:ext>
    </p:extLst>
  </p:cSld>
  <p:clrMapOvr>
    <a:masterClrMapping/>
  </p:clrMapOvr>
  <p:transition>
    <p:fade/>
  </p:transition>
  <p:timing>
    <p:tnLst>
      <p:par>
        <p:cTn id="1" dur="indefinite" restart="never" nodeType="tmRoot"/>
      </p:par>
    </p:tnLst>
  </p:timing>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Announcement,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itle Tile"/>
          <p:cNvSpPr/>
          <p:nvPr/>
        </p:nvSpPr>
        <p:spPr bwMode="auto">
          <a:xfrm>
            <a:off x="4010027" y="3187138"/>
            <a:ext cx="7162800" cy="2823139"/>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6" name="Arrow Bar"/>
          <p:cNvSpPr/>
          <p:nvPr/>
        </p:nvSpPr>
        <p:spPr bwMode="auto">
          <a:xfrm>
            <a:off x="4010025" y="1514475"/>
            <a:ext cx="7162800" cy="1499616"/>
          </a:xfrm>
          <a:prstGeom prst="rect">
            <a:avLst/>
          </a:prstGeom>
          <a:solidFill>
            <a:schemeClr val="accent3"/>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7" name="Text Placeholder 6"/>
          <p:cNvSpPr>
            <a:spLocks noGrp="1"/>
          </p:cNvSpPr>
          <p:nvPr>
            <p:ph type="body" sz="quarter" idx="10" hasCustomPrompt="1"/>
          </p:nvPr>
        </p:nvSpPr>
        <p:spPr>
          <a:xfrm>
            <a:off x="4179053" y="1586586"/>
            <a:ext cx="5549740" cy="1378644"/>
          </a:xfrm>
        </p:spPr>
        <p:txBody>
          <a:bodyPr anchor="ctr" anchorCtr="0">
            <a:noAutofit/>
            <a:scene3d>
              <a:camera prst="orthographicFront"/>
              <a:lightRig rig="flat" dir="t"/>
            </a:scene3d>
            <a:sp3d>
              <a:contourClr>
                <a:schemeClr val="tx2"/>
              </a:contourClr>
            </a:sp3d>
          </a:bodyPr>
          <a:lstStyle>
            <a:lvl1pPr marL="0" indent="0" algn="l" defTabSz="914363" rtl="0" eaLnBrk="1" latinLnBrk="0" hangingPunct="1">
              <a:lnSpc>
                <a:spcPct val="90000"/>
              </a:lnSpc>
              <a:spcBef>
                <a:spcPct val="0"/>
              </a:spcBef>
              <a:buFont typeface="Arial" pitchFamily="34" charset="0"/>
              <a:buNone/>
              <a:defRPr lang="en-US" sz="5400" b="1" kern="1200" cap="none" spc="-100" baseline="0" dirty="0" smtClean="0">
                <a:ln w="3175">
                  <a:noFill/>
                </a:ln>
                <a:solidFill>
                  <a:schemeClr val="tx1">
                    <a:alpha val="99000"/>
                  </a:schemeClr>
                </a:solidFill>
                <a:effectLst/>
                <a:latin typeface="Segoe UI" pitchFamily="34" charset="0"/>
                <a:ea typeface="Segoe UI" pitchFamily="34" charset="0"/>
                <a:cs typeface="Segoe UI" pitchFamily="34" charset="0"/>
              </a:defRPr>
            </a:lvl1pPr>
          </a:lstStyle>
          <a:p>
            <a:pPr lvl="0"/>
            <a:r>
              <a:rPr lang="en-US" dirty="0" smtClean="0"/>
              <a:t>Announcement</a:t>
            </a:r>
          </a:p>
        </p:txBody>
      </p:sp>
      <p:sp useBgFill="1">
        <p:nvSpPr>
          <p:cNvPr id="9" name="Left Mask"/>
          <p:cNvSpPr/>
          <p:nvPr/>
        </p:nvSpPr>
        <p:spPr bwMode="auto">
          <a:xfrm>
            <a:off x="0" y="1514476"/>
            <a:ext cx="4010025" cy="1499616"/>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3" name="Subtitle 2"/>
          <p:cNvSpPr>
            <a:spLocks noGrp="1"/>
          </p:cNvSpPr>
          <p:nvPr>
            <p:ph type="subTitle" idx="1"/>
          </p:nvPr>
        </p:nvSpPr>
        <p:spPr>
          <a:xfrm>
            <a:off x="4179053" y="5181602"/>
            <a:ext cx="6610546" cy="461665"/>
          </a:xfrm>
        </p:spPr>
        <p:txBody>
          <a:bodyPr>
            <a:noAutofit/>
          </a:bodyPr>
          <a:lstStyle>
            <a:lvl1pPr marL="0" indent="0" algn="l" defTabSz="914363" rtl="0" eaLnBrk="1" latinLnBrk="0" hangingPunct="1">
              <a:lnSpc>
                <a:spcPct val="90000"/>
              </a:lnSpc>
              <a:spcBef>
                <a:spcPts val="0"/>
              </a:spcBef>
              <a:buSzPct val="105000"/>
              <a:buFontTx/>
              <a:buNone/>
              <a:defRPr lang="en-US" sz="1600" kern="1200" dirty="0">
                <a:solidFill>
                  <a:schemeClr val="bg1">
                    <a:alpha val="99000"/>
                  </a:schemeClr>
                </a:solidFill>
                <a:latin typeface="Segoe UI" pitchFamily="34" charset="0"/>
                <a:ea typeface="Segoe UI" pitchFamily="34" charset="0"/>
                <a:cs typeface="Segoe UI" pitchFamily="34" charset="0"/>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10" name="Circle Arrow"/>
          <p:cNvSpPr>
            <a:spLocks noEditPoints="1"/>
          </p:cNvSpPr>
          <p:nvPr/>
        </p:nvSpPr>
        <p:spPr bwMode="auto">
          <a:xfrm rot="5400000">
            <a:off x="9948224" y="1873056"/>
            <a:ext cx="841375" cy="841376"/>
          </a:xfrm>
          <a:custGeom>
            <a:avLst/>
            <a:gdLst>
              <a:gd name="T0" fmla="*/ 112 w 224"/>
              <a:gd name="T1" fmla="*/ 0 h 224"/>
              <a:gd name="T2" fmla="*/ 0 w 224"/>
              <a:gd name="T3" fmla="*/ 112 h 224"/>
              <a:gd name="T4" fmla="*/ 112 w 224"/>
              <a:gd name="T5" fmla="*/ 224 h 224"/>
              <a:gd name="T6" fmla="*/ 224 w 224"/>
              <a:gd name="T7" fmla="*/ 112 h 224"/>
              <a:gd name="T8" fmla="*/ 112 w 224"/>
              <a:gd name="T9" fmla="*/ 0 h 224"/>
              <a:gd name="T10" fmla="*/ 112 w 224"/>
              <a:gd name="T11" fmla="*/ 216 h 224"/>
              <a:gd name="T12" fmla="*/ 8 w 224"/>
              <a:gd name="T13" fmla="*/ 112 h 224"/>
              <a:gd name="T14" fmla="*/ 112 w 224"/>
              <a:gd name="T15" fmla="*/ 8 h 224"/>
              <a:gd name="T16" fmla="*/ 216 w 224"/>
              <a:gd name="T17" fmla="*/ 112 h 224"/>
              <a:gd name="T18" fmla="*/ 112 w 224"/>
              <a:gd name="T19" fmla="*/ 216 h 224"/>
              <a:gd name="T20" fmla="*/ 161 w 224"/>
              <a:gd name="T21" fmla="*/ 94 h 224"/>
              <a:gd name="T22" fmla="*/ 169 w 224"/>
              <a:gd name="T23" fmla="*/ 94 h 224"/>
              <a:gd name="T24" fmla="*/ 169 w 224"/>
              <a:gd name="T25" fmla="*/ 166 h 224"/>
              <a:gd name="T26" fmla="*/ 165 w 224"/>
              <a:gd name="T27" fmla="*/ 170 h 224"/>
              <a:gd name="T28" fmla="*/ 93 w 224"/>
              <a:gd name="T29" fmla="*/ 170 h 224"/>
              <a:gd name="T30" fmla="*/ 93 w 224"/>
              <a:gd name="T31" fmla="*/ 162 h 224"/>
              <a:gd name="T32" fmla="*/ 156 w 224"/>
              <a:gd name="T33" fmla="*/ 162 h 224"/>
              <a:gd name="T34" fmla="*/ 58 w 224"/>
              <a:gd name="T35" fmla="*/ 65 h 224"/>
              <a:gd name="T36" fmla="*/ 64 w 224"/>
              <a:gd name="T37" fmla="*/ 59 h 224"/>
              <a:gd name="T38" fmla="*/ 161 w 224"/>
              <a:gd name="T39" fmla="*/ 156 h 224"/>
              <a:gd name="T40" fmla="*/ 161 w 224"/>
              <a:gd name="T41" fmla="*/ 94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4" h="224">
                <a:moveTo>
                  <a:pt x="112" y="0"/>
                </a:moveTo>
                <a:cubicBezTo>
                  <a:pt x="50" y="0"/>
                  <a:pt x="0" y="50"/>
                  <a:pt x="0" y="112"/>
                </a:cubicBezTo>
                <a:cubicBezTo>
                  <a:pt x="0" y="174"/>
                  <a:pt x="50" y="224"/>
                  <a:pt x="112" y="224"/>
                </a:cubicBezTo>
                <a:cubicBezTo>
                  <a:pt x="173" y="224"/>
                  <a:pt x="224" y="174"/>
                  <a:pt x="224" y="112"/>
                </a:cubicBezTo>
                <a:cubicBezTo>
                  <a:pt x="224" y="50"/>
                  <a:pt x="173" y="0"/>
                  <a:pt x="112" y="0"/>
                </a:cubicBezTo>
                <a:close/>
                <a:moveTo>
                  <a:pt x="112" y="216"/>
                </a:moveTo>
                <a:cubicBezTo>
                  <a:pt x="54" y="216"/>
                  <a:pt x="8" y="169"/>
                  <a:pt x="8" y="112"/>
                </a:cubicBezTo>
                <a:cubicBezTo>
                  <a:pt x="8" y="54"/>
                  <a:pt x="54" y="8"/>
                  <a:pt x="112" y="8"/>
                </a:cubicBezTo>
                <a:cubicBezTo>
                  <a:pt x="169" y="8"/>
                  <a:pt x="216" y="54"/>
                  <a:pt x="216" y="112"/>
                </a:cubicBezTo>
                <a:cubicBezTo>
                  <a:pt x="216" y="169"/>
                  <a:pt x="169" y="216"/>
                  <a:pt x="112" y="216"/>
                </a:cubicBezTo>
                <a:close/>
                <a:moveTo>
                  <a:pt x="161" y="94"/>
                </a:moveTo>
                <a:cubicBezTo>
                  <a:pt x="169" y="94"/>
                  <a:pt x="169" y="94"/>
                  <a:pt x="169" y="94"/>
                </a:cubicBezTo>
                <a:cubicBezTo>
                  <a:pt x="169" y="166"/>
                  <a:pt x="169" y="166"/>
                  <a:pt x="169" y="166"/>
                </a:cubicBezTo>
                <a:cubicBezTo>
                  <a:pt x="169" y="168"/>
                  <a:pt x="168" y="170"/>
                  <a:pt x="165" y="170"/>
                </a:cubicBezTo>
                <a:cubicBezTo>
                  <a:pt x="93" y="170"/>
                  <a:pt x="93" y="170"/>
                  <a:pt x="93" y="170"/>
                </a:cubicBezTo>
                <a:cubicBezTo>
                  <a:pt x="93" y="162"/>
                  <a:pt x="93" y="162"/>
                  <a:pt x="93" y="162"/>
                </a:cubicBezTo>
                <a:cubicBezTo>
                  <a:pt x="156" y="162"/>
                  <a:pt x="156" y="162"/>
                  <a:pt x="156" y="162"/>
                </a:cubicBezTo>
                <a:cubicBezTo>
                  <a:pt x="58" y="65"/>
                  <a:pt x="58" y="65"/>
                  <a:pt x="58" y="65"/>
                </a:cubicBezTo>
                <a:cubicBezTo>
                  <a:pt x="64" y="59"/>
                  <a:pt x="64" y="59"/>
                  <a:pt x="64" y="59"/>
                </a:cubicBezTo>
                <a:cubicBezTo>
                  <a:pt x="161" y="156"/>
                  <a:pt x="161" y="156"/>
                  <a:pt x="161" y="156"/>
                </a:cubicBezTo>
                <a:lnTo>
                  <a:pt x="161" y="94"/>
                </a:lnTo>
                <a:close/>
              </a:path>
            </a:pathLst>
          </a:custGeom>
          <a:solidFill>
            <a:schemeClr val="tx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TechEd Tile"/>
          <p:cNvSpPr/>
          <p:nvPr/>
        </p:nvSpPr>
        <p:spPr bwMode="auto">
          <a:xfrm>
            <a:off x="1022072" y="1514475"/>
            <a:ext cx="2825496" cy="1499616"/>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pic>
        <p:nvPicPr>
          <p:cNvPr id="12" name="TechEd Logo"/>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8530"/>
          <a:stretch/>
        </p:blipFill>
        <p:spPr bwMode="auto">
          <a:xfrm>
            <a:off x="1401317" y="1742493"/>
            <a:ext cx="2067006" cy="1043580"/>
          </a:xfrm>
          <a:prstGeom prst="rect">
            <a:avLst/>
          </a:prstGeom>
          <a:noFill/>
          <a:extLst>
            <a:ext uri="{909E8E84-426E-40DD-AFC4-6F175D3DCCD1}">
              <a14:hiddenFill xmlns:a14="http://schemas.microsoft.com/office/drawing/2010/main">
                <a:solidFill>
                  <a:srgbClr val="FFFFFF"/>
                </a:solidFill>
              </a14:hiddenFill>
            </a:ext>
          </a:extLst>
        </p:spPr>
      </p:pic>
      <p:sp useBgFill="1">
        <p:nvSpPr>
          <p:cNvPr id="13" name="Top Mask"/>
          <p:cNvSpPr/>
          <p:nvPr/>
        </p:nvSpPr>
        <p:spPr bwMode="auto">
          <a:xfrm>
            <a:off x="0" y="2"/>
            <a:ext cx="12188825" cy="1514475"/>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useBgFill="1">
        <p:nvSpPr>
          <p:cNvPr id="14" name="Right Mask"/>
          <p:cNvSpPr/>
          <p:nvPr/>
        </p:nvSpPr>
        <p:spPr bwMode="auto">
          <a:xfrm>
            <a:off x="11172826" y="1630804"/>
            <a:ext cx="1015999" cy="4154983"/>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2" name="Title 1"/>
          <p:cNvSpPr>
            <a:spLocks noGrp="1"/>
          </p:cNvSpPr>
          <p:nvPr>
            <p:ph type="ctrTitle"/>
          </p:nvPr>
        </p:nvSpPr>
        <p:spPr>
          <a:xfrm>
            <a:off x="4179052" y="3187136"/>
            <a:ext cx="6610546" cy="1523494"/>
          </a:xfrm>
        </p:spPr>
        <p:txBody>
          <a:bodyPr anchor="ctr" anchorCtr="0">
            <a:noAutofit/>
          </a:bodyPr>
          <a:lstStyle>
            <a:lvl1pPr algn="l" defTabSz="914363" rtl="0" eaLnBrk="1" latinLnBrk="0" hangingPunct="1">
              <a:lnSpc>
                <a:spcPct val="90000"/>
              </a:lnSpc>
              <a:spcBef>
                <a:spcPct val="0"/>
              </a:spcBef>
              <a:buNone/>
              <a:defRPr lang="en-US" sz="4000" b="1" kern="1200" cap="none" spc="-100" baseline="0" dirty="0">
                <a:ln w="3175">
                  <a:noFill/>
                </a:ln>
                <a:solidFill>
                  <a:schemeClr val="accent3">
                    <a:alpha val="99000"/>
                  </a:schemeClr>
                </a:solidFill>
                <a:effectLst/>
                <a:latin typeface="Segoe UI" pitchFamily="34" charset="0"/>
                <a:ea typeface="Segoe UI" pitchFamily="34" charset="0"/>
                <a:cs typeface="Segoe UI" pitchFamily="34" charset="0"/>
              </a:defRPr>
            </a:lvl1pPr>
          </a:lstStyle>
          <a:p>
            <a:r>
              <a:rPr lang="en-US" smtClean="0"/>
              <a:t>Click to edit Master title style</a:t>
            </a:r>
            <a:endParaRPr lang="en-US" dirty="0"/>
          </a:p>
        </p:txBody>
      </p:sp>
      <p:sp useBgFill="1">
        <p:nvSpPr>
          <p:cNvPr id="15" name="Bottom Mask"/>
          <p:cNvSpPr/>
          <p:nvPr/>
        </p:nvSpPr>
        <p:spPr bwMode="auto">
          <a:xfrm>
            <a:off x="4010027" y="6010277"/>
            <a:ext cx="8178799" cy="847725"/>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grpSp>
        <p:nvGrpSpPr>
          <p:cNvPr id="17" name="Orange Tile"/>
          <p:cNvGrpSpPr/>
          <p:nvPr/>
        </p:nvGrpSpPr>
        <p:grpSpPr>
          <a:xfrm>
            <a:off x="1015857" y="3187483"/>
            <a:ext cx="2827252" cy="2827252"/>
            <a:chOff x="1351800" y="-1084759"/>
            <a:chExt cx="2827252" cy="2827252"/>
          </a:xfrm>
        </p:grpSpPr>
        <p:sp>
          <p:nvSpPr>
            <p:cNvPr id="18" name="Rectangle 17"/>
            <p:cNvSpPr/>
            <p:nvPr/>
          </p:nvSpPr>
          <p:spPr bwMode="auto">
            <a:xfrm>
              <a:off x="1351800" y="-1084759"/>
              <a:ext cx="2827252" cy="2827252"/>
            </a:xfrm>
            <a:prstGeom prst="rect">
              <a:avLst/>
            </a:prstGeom>
            <a:solidFill>
              <a:schemeClr val="accent3"/>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22" name="Freeform 21"/>
            <p:cNvSpPr>
              <a:spLocks noEditPoints="1"/>
            </p:cNvSpPr>
            <p:nvPr/>
          </p:nvSpPr>
          <p:spPr bwMode="auto">
            <a:xfrm>
              <a:off x="2005011" y="-436308"/>
              <a:ext cx="1522413" cy="1530350"/>
            </a:xfrm>
            <a:custGeom>
              <a:avLst/>
              <a:gdLst>
                <a:gd name="T0" fmla="*/ 6 w 187"/>
                <a:gd name="T1" fmla="*/ 188 h 188"/>
                <a:gd name="T2" fmla="*/ 129 w 187"/>
                <a:gd name="T3" fmla="*/ 64 h 188"/>
                <a:gd name="T4" fmla="*/ 180 w 187"/>
                <a:gd name="T5" fmla="*/ 115 h 188"/>
                <a:gd name="T6" fmla="*/ 185 w 187"/>
                <a:gd name="T7" fmla="*/ 116 h 188"/>
                <a:gd name="T8" fmla="*/ 187 w 187"/>
                <a:gd name="T9" fmla="*/ 112 h 188"/>
                <a:gd name="T10" fmla="*/ 187 w 187"/>
                <a:gd name="T11" fmla="*/ 4 h 188"/>
                <a:gd name="T12" fmla="*/ 183 w 187"/>
                <a:gd name="T13" fmla="*/ 0 h 188"/>
                <a:gd name="T14" fmla="*/ 75 w 187"/>
                <a:gd name="T15" fmla="*/ 0 h 188"/>
                <a:gd name="T16" fmla="*/ 71 w 187"/>
                <a:gd name="T17" fmla="*/ 3 h 188"/>
                <a:gd name="T18" fmla="*/ 71 w 187"/>
                <a:gd name="T19" fmla="*/ 4 h 188"/>
                <a:gd name="T20" fmla="*/ 72 w 187"/>
                <a:gd name="T21" fmla="*/ 7 h 188"/>
                <a:gd name="T22" fmla="*/ 123 w 187"/>
                <a:gd name="T23" fmla="*/ 58 h 188"/>
                <a:gd name="T24" fmla="*/ 0 w 187"/>
                <a:gd name="T25" fmla="*/ 182 h 188"/>
                <a:gd name="T26" fmla="*/ 6 w 187"/>
                <a:gd name="T27" fmla="*/ 188 h 188"/>
                <a:gd name="T28" fmla="*/ 179 w 187"/>
                <a:gd name="T29" fmla="*/ 8 h 188"/>
                <a:gd name="T30" fmla="*/ 179 w 187"/>
                <a:gd name="T31" fmla="*/ 103 h 188"/>
                <a:gd name="T32" fmla="*/ 85 w 187"/>
                <a:gd name="T33" fmla="*/ 8 h 188"/>
                <a:gd name="T34" fmla="*/ 179 w 187"/>
                <a:gd name="T35" fmla="*/ 8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87" h="188">
                  <a:moveTo>
                    <a:pt x="6" y="188"/>
                  </a:moveTo>
                  <a:cubicBezTo>
                    <a:pt x="129" y="64"/>
                    <a:pt x="129" y="64"/>
                    <a:pt x="129" y="64"/>
                  </a:cubicBezTo>
                  <a:cubicBezTo>
                    <a:pt x="180" y="115"/>
                    <a:pt x="180" y="115"/>
                    <a:pt x="180" y="115"/>
                  </a:cubicBezTo>
                  <a:cubicBezTo>
                    <a:pt x="181" y="116"/>
                    <a:pt x="183" y="117"/>
                    <a:pt x="185" y="116"/>
                  </a:cubicBezTo>
                  <a:cubicBezTo>
                    <a:pt x="186" y="116"/>
                    <a:pt x="187" y="114"/>
                    <a:pt x="187" y="112"/>
                  </a:cubicBezTo>
                  <a:cubicBezTo>
                    <a:pt x="187" y="4"/>
                    <a:pt x="187" y="4"/>
                    <a:pt x="187" y="4"/>
                  </a:cubicBezTo>
                  <a:cubicBezTo>
                    <a:pt x="187" y="2"/>
                    <a:pt x="185" y="0"/>
                    <a:pt x="183" y="0"/>
                  </a:cubicBezTo>
                  <a:cubicBezTo>
                    <a:pt x="75" y="0"/>
                    <a:pt x="75" y="0"/>
                    <a:pt x="75" y="0"/>
                  </a:cubicBezTo>
                  <a:cubicBezTo>
                    <a:pt x="73" y="0"/>
                    <a:pt x="72" y="1"/>
                    <a:pt x="71" y="3"/>
                  </a:cubicBezTo>
                  <a:cubicBezTo>
                    <a:pt x="71" y="3"/>
                    <a:pt x="71" y="4"/>
                    <a:pt x="71" y="4"/>
                  </a:cubicBezTo>
                  <a:cubicBezTo>
                    <a:pt x="71" y="6"/>
                    <a:pt x="71" y="7"/>
                    <a:pt x="72" y="7"/>
                  </a:cubicBezTo>
                  <a:cubicBezTo>
                    <a:pt x="123" y="58"/>
                    <a:pt x="123" y="58"/>
                    <a:pt x="123" y="58"/>
                  </a:cubicBezTo>
                  <a:cubicBezTo>
                    <a:pt x="0" y="182"/>
                    <a:pt x="0" y="182"/>
                    <a:pt x="0" y="182"/>
                  </a:cubicBezTo>
                  <a:lnTo>
                    <a:pt x="6" y="188"/>
                  </a:lnTo>
                  <a:close/>
                  <a:moveTo>
                    <a:pt x="179" y="8"/>
                  </a:moveTo>
                  <a:cubicBezTo>
                    <a:pt x="179" y="103"/>
                    <a:pt x="179" y="103"/>
                    <a:pt x="179" y="103"/>
                  </a:cubicBezTo>
                  <a:cubicBezTo>
                    <a:pt x="85" y="8"/>
                    <a:pt x="85" y="8"/>
                    <a:pt x="85" y="8"/>
                  </a:cubicBezTo>
                  <a:lnTo>
                    <a:pt x="179" y="8"/>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463407968"/>
      </p:ext>
    </p:extLst>
  </p:cSld>
  <p:clrMapOvr>
    <a:masterClrMapping/>
  </p:clrMapOvr>
  <p:transition>
    <p:fade/>
  </p:transition>
  <p:timing>
    <p:tnLst>
      <p:par>
        <p:cTn id="1" dur="indefinite" restart="never" nodeType="tmRoot"/>
      </p:par>
    </p:tnLst>
  </p:timing>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itle Tile"/>
          <p:cNvSpPr/>
          <p:nvPr/>
        </p:nvSpPr>
        <p:spPr bwMode="auto">
          <a:xfrm>
            <a:off x="4010027" y="3187138"/>
            <a:ext cx="7162800" cy="2823139"/>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6" name="Arrow Bar"/>
          <p:cNvSpPr/>
          <p:nvPr/>
        </p:nvSpPr>
        <p:spPr bwMode="auto">
          <a:xfrm>
            <a:off x="4010025" y="1514475"/>
            <a:ext cx="7162800" cy="1499616"/>
          </a:xfrm>
          <a:prstGeom prst="rect">
            <a:avLst/>
          </a:prstGeom>
          <a:solidFill>
            <a:schemeClr val="accent4"/>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7" name="Text Placeholder 6"/>
          <p:cNvSpPr>
            <a:spLocks noGrp="1"/>
          </p:cNvSpPr>
          <p:nvPr>
            <p:ph type="body" sz="quarter" idx="10" hasCustomPrompt="1"/>
          </p:nvPr>
        </p:nvSpPr>
        <p:spPr>
          <a:xfrm>
            <a:off x="4179053" y="1586586"/>
            <a:ext cx="5549740" cy="1378644"/>
          </a:xfrm>
        </p:spPr>
        <p:txBody>
          <a:bodyPr anchor="ctr" anchorCtr="0">
            <a:noAutofit/>
            <a:scene3d>
              <a:camera prst="orthographicFront"/>
              <a:lightRig rig="flat" dir="t"/>
            </a:scene3d>
            <a:sp3d>
              <a:contourClr>
                <a:schemeClr val="tx2"/>
              </a:contourClr>
            </a:sp3d>
          </a:bodyPr>
          <a:lstStyle>
            <a:lvl1pPr marL="0" indent="0" algn="l" defTabSz="914363" rtl="0" eaLnBrk="1" latinLnBrk="0" hangingPunct="1">
              <a:lnSpc>
                <a:spcPct val="90000"/>
              </a:lnSpc>
              <a:spcBef>
                <a:spcPct val="0"/>
              </a:spcBef>
              <a:buFont typeface="Arial" pitchFamily="34" charset="0"/>
              <a:buNone/>
              <a:defRPr lang="en-US" sz="5400" b="1" kern="1200" cap="none" spc="-100" baseline="0" dirty="0" smtClean="0">
                <a:ln w="3175">
                  <a:noFill/>
                </a:ln>
                <a:solidFill>
                  <a:schemeClr val="tx1">
                    <a:alpha val="99000"/>
                  </a:schemeClr>
                </a:solidFill>
                <a:effectLst/>
                <a:latin typeface="Segoe UI" pitchFamily="34" charset="0"/>
                <a:ea typeface="Segoe UI" pitchFamily="34" charset="0"/>
                <a:cs typeface="Segoe UI" pitchFamily="34" charset="0"/>
              </a:defRPr>
            </a:lvl1pPr>
          </a:lstStyle>
          <a:p>
            <a:pPr lvl="0"/>
            <a:r>
              <a:rPr lang="en-US" dirty="0" smtClean="0"/>
              <a:t>Title</a:t>
            </a:r>
          </a:p>
        </p:txBody>
      </p:sp>
      <p:sp useBgFill="1">
        <p:nvSpPr>
          <p:cNvPr id="9" name="Left Mask"/>
          <p:cNvSpPr/>
          <p:nvPr/>
        </p:nvSpPr>
        <p:spPr bwMode="auto">
          <a:xfrm>
            <a:off x="0" y="1514476"/>
            <a:ext cx="4010025" cy="1499616"/>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3" name="Subtitle 2"/>
          <p:cNvSpPr>
            <a:spLocks noGrp="1"/>
          </p:cNvSpPr>
          <p:nvPr>
            <p:ph type="subTitle" idx="1"/>
          </p:nvPr>
        </p:nvSpPr>
        <p:spPr>
          <a:xfrm>
            <a:off x="4179053" y="5181602"/>
            <a:ext cx="6610546" cy="461665"/>
          </a:xfrm>
        </p:spPr>
        <p:txBody>
          <a:bodyPr>
            <a:noAutofit/>
          </a:bodyPr>
          <a:lstStyle>
            <a:lvl1pPr marL="0" indent="0" algn="l" defTabSz="914363" rtl="0" eaLnBrk="1" latinLnBrk="0" hangingPunct="1">
              <a:lnSpc>
                <a:spcPct val="90000"/>
              </a:lnSpc>
              <a:spcBef>
                <a:spcPts val="0"/>
              </a:spcBef>
              <a:buSzPct val="105000"/>
              <a:buFontTx/>
              <a:buNone/>
              <a:defRPr lang="en-US" sz="1600" kern="1200" dirty="0">
                <a:solidFill>
                  <a:schemeClr val="bg1">
                    <a:alpha val="99000"/>
                  </a:schemeClr>
                </a:solidFill>
                <a:latin typeface="Segoe UI" pitchFamily="34" charset="0"/>
                <a:ea typeface="Segoe UI" pitchFamily="34" charset="0"/>
                <a:cs typeface="Segoe UI" pitchFamily="34" charset="0"/>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10" name="Circle Arrow"/>
          <p:cNvSpPr>
            <a:spLocks noEditPoints="1"/>
          </p:cNvSpPr>
          <p:nvPr/>
        </p:nvSpPr>
        <p:spPr bwMode="auto">
          <a:xfrm rot="5400000">
            <a:off x="9948224" y="1873056"/>
            <a:ext cx="841375" cy="841376"/>
          </a:xfrm>
          <a:custGeom>
            <a:avLst/>
            <a:gdLst>
              <a:gd name="T0" fmla="*/ 112 w 224"/>
              <a:gd name="T1" fmla="*/ 0 h 224"/>
              <a:gd name="T2" fmla="*/ 0 w 224"/>
              <a:gd name="T3" fmla="*/ 112 h 224"/>
              <a:gd name="T4" fmla="*/ 112 w 224"/>
              <a:gd name="T5" fmla="*/ 224 h 224"/>
              <a:gd name="T6" fmla="*/ 224 w 224"/>
              <a:gd name="T7" fmla="*/ 112 h 224"/>
              <a:gd name="T8" fmla="*/ 112 w 224"/>
              <a:gd name="T9" fmla="*/ 0 h 224"/>
              <a:gd name="T10" fmla="*/ 112 w 224"/>
              <a:gd name="T11" fmla="*/ 216 h 224"/>
              <a:gd name="T12" fmla="*/ 8 w 224"/>
              <a:gd name="T13" fmla="*/ 112 h 224"/>
              <a:gd name="T14" fmla="*/ 112 w 224"/>
              <a:gd name="T15" fmla="*/ 8 h 224"/>
              <a:gd name="T16" fmla="*/ 216 w 224"/>
              <a:gd name="T17" fmla="*/ 112 h 224"/>
              <a:gd name="T18" fmla="*/ 112 w 224"/>
              <a:gd name="T19" fmla="*/ 216 h 224"/>
              <a:gd name="T20" fmla="*/ 161 w 224"/>
              <a:gd name="T21" fmla="*/ 94 h 224"/>
              <a:gd name="T22" fmla="*/ 169 w 224"/>
              <a:gd name="T23" fmla="*/ 94 h 224"/>
              <a:gd name="T24" fmla="*/ 169 w 224"/>
              <a:gd name="T25" fmla="*/ 166 h 224"/>
              <a:gd name="T26" fmla="*/ 165 w 224"/>
              <a:gd name="T27" fmla="*/ 170 h 224"/>
              <a:gd name="T28" fmla="*/ 93 w 224"/>
              <a:gd name="T29" fmla="*/ 170 h 224"/>
              <a:gd name="T30" fmla="*/ 93 w 224"/>
              <a:gd name="T31" fmla="*/ 162 h 224"/>
              <a:gd name="T32" fmla="*/ 156 w 224"/>
              <a:gd name="T33" fmla="*/ 162 h 224"/>
              <a:gd name="T34" fmla="*/ 58 w 224"/>
              <a:gd name="T35" fmla="*/ 65 h 224"/>
              <a:gd name="T36" fmla="*/ 64 w 224"/>
              <a:gd name="T37" fmla="*/ 59 h 224"/>
              <a:gd name="T38" fmla="*/ 161 w 224"/>
              <a:gd name="T39" fmla="*/ 156 h 224"/>
              <a:gd name="T40" fmla="*/ 161 w 224"/>
              <a:gd name="T41" fmla="*/ 94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4" h="224">
                <a:moveTo>
                  <a:pt x="112" y="0"/>
                </a:moveTo>
                <a:cubicBezTo>
                  <a:pt x="50" y="0"/>
                  <a:pt x="0" y="50"/>
                  <a:pt x="0" y="112"/>
                </a:cubicBezTo>
                <a:cubicBezTo>
                  <a:pt x="0" y="174"/>
                  <a:pt x="50" y="224"/>
                  <a:pt x="112" y="224"/>
                </a:cubicBezTo>
                <a:cubicBezTo>
                  <a:pt x="173" y="224"/>
                  <a:pt x="224" y="174"/>
                  <a:pt x="224" y="112"/>
                </a:cubicBezTo>
                <a:cubicBezTo>
                  <a:pt x="224" y="50"/>
                  <a:pt x="173" y="0"/>
                  <a:pt x="112" y="0"/>
                </a:cubicBezTo>
                <a:close/>
                <a:moveTo>
                  <a:pt x="112" y="216"/>
                </a:moveTo>
                <a:cubicBezTo>
                  <a:pt x="54" y="216"/>
                  <a:pt x="8" y="169"/>
                  <a:pt x="8" y="112"/>
                </a:cubicBezTo>
                <a:cubicBezTo>
                  <a:pt x="8" y="54"/>
                  <a:pt x="54" y="8"/>
                  <a:pt x="112" y="8"/>
                </a:cubicBezTo>
                <a:cubicBezTo>
                  <a:pt x="169" y="8"/>
                  <a:pt x="216" y="54"/>
                  <a:pt x="216" y="112"/>
                </a:cubicBezTo>
                <a:cubicBezTo>
                  <a:pt x="216" y="169"/>
                  <a:pt x="169" y="216"/>
                  <a:pt x="112" y="216"/>
                </a:cubicBezTo>
                <a:close/>
                <a:moveTo>
                  <a:pt x="161" y="94"/>
                </a:moveTo>
                <a:cubicBezTo>
                  <a:pt x="169" y="94"/>
                  <a:pt x="169" y="94"/>
                  <a:pt x="169" y="94"/>
                </a:cubicBezTo>
                <a:cubicBezTo>
                  <a:pt x="169" y="166"/>
                  <a:pt x="169" y="166"/>
                  <a:pt x="169" y="166"/>
                </a:cubicBezTo>
                <a:cubicBezTo>
                  <a:pt x="169" y="168"/>
                  <a:pt x="168" y="170"/>
                  <a:pt x="165" y="170"/>
                </a:cubicBezTo>
                <a:cubicBezTo>
                  <a:pt x="93" y="170"/>
                  <a:pt x="93" y="170"/>
                  <a:pt x="93" y="170"/>
                </a:cubicBezTo>
                <a:cubicBezTo>
                  <a:pt x="93" y="162"/>
                  <a:pt x="93" y="162"/>
                  <a:pt x="93" y="162"/>
                </a:cubicBezTo>
                <a:cubicBezTo>
                  <a:pt x="156" y="162"/>
                  <a:pt x="156" y="162"/>
                  <a:pt x="156" y="162"/>
                </a:cubicBezTo>
                <a:cubicBezTo>
                  <a:pt x="58" y="65"/>
                  <a:pt x="58" y="65"/>
                  <a:pt x="58" y="65"/>
                </a:cubicBezTo>
                <a:cubicBezTo>
                  <a:pt x="64" y="59"/>
                  <a:pt x="64" y="59"/>
                  <a:pt x="64" y="59"/>
                </a:cubicBezTo>
                <a:cubicBezTo>
                  <a:pt x="161" y="156"/>
                  <a:pt x="161" y="156"/>
                  <a:pt x="161" y="156"/>
                </a:cubicBezTo>
                <a:lnTo>
                  <a:pt x="161" y="94"/>
                </a:lnTo>
                <a:close/>
              </a:path>
            </a:pathLst>
          </a:custGeom>
          <a:solidFill>
            <a:schemeClr val="tx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TechEd Tile"/>
          <p:cNvSpPr/>
          <p:nvPr/>
        </p:nvSpPr>
        <p:spPr bwMode="auto">
          <a:xfrm>
            <a:off x="1022072" y="1514475"/>
            <a:ext cx="2825496" cy="1499616"/>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pic>
        <p:nvPicPr>
          <p:cNvPr id="12" name="TechEd Logo"/>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8530"/>
          <a:stretch/>
        </p:blipFill>
        <p:spPr bwMode="auto">
          <a:xfrm>
            <a:off x="1401317" y="1742493"/>
            <a:ext cx="2067006" cy="1043580"/>
          </a:xfrm>
          <a:prstGeom prst="rect">
            <a:avLst/>
          </a:prstGeom>
          <a:noFill/>
          <a:extLst>
            <a:ext uri="{909E8E84-426E-40DD-AFC4-6F175D3DCCD1}">
              <a14:hiddenFill xmlns:a14="http://schemas.microsoft.com/office/drawing/2010/main">
                <a:solidFill>
                  <a:srgbClr val="FFFFFF"/>
                </a:solidFill>
              </a14:hiddenFill>
            </a:ext>
          </a:extLst>
        </p:spPr>
      </p:pic>
      <p:sp useBgFill="1">
        <p:nvSpPr>
          <p:cNvPr id="13" name="Top Mask"/>
          <p:cNvSpPr/>
          <p:nvPr/>
        </p:nvSpPr>
        <p:spPr bwMode="auto">
          <a:xfrm>
            <a:off x="0" y="2"/>
            <a:ext cx="12188825" cy="1514475"/>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useBgFill="1">
        <p:nvSpPr>
          <p:cNvPr id="14" name="Right Mask"/>
          <p:cNvSpPr/>
          <p:nvPr/>
        </p:nvSpPr>
        <p:spPr bwMode="auto">
          <a:xfrm>
            <a:off x="11172826" y="1630804"/>
            <a:ext cx="1015999" cy="4154983"/>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2" name="Title 1"/>
          <p:cNvSpPr>
            <a:spLocks noGrp="1"/>
          </p:cNvSpPr>
          <p:nvPr>
            <p:ph type="ctrTitle"/>
          </p:nvPr>
        </p:nvSpPr>
        <p:spPr>
          <a:xfrm>
            <a:off x="4179052" y="3187136"/>
            <a:ext cx="6610546" cy="1523494"/>
          </a:xfrm>
        </p:spPr>
        <p:txBody>
          <a:bodyPr anchor="ctr" anchorCtr="0">
            <a:noAutofit/>
          </a:bodyPr>
          <a:lstStyle>
            <a:lvl1pPr algn="l" defTabSz="914363" rtl="0" eaLnBrk="1" latinLnBrk="0" hangingPunct="1">
              <a:lnSpc>
                <a:spcPct val="90000"/>
              </a:lnSpc>
              <a:spcBef>
                <a:spcPct val="0"/>
              </a:spcBef>
              <a:buNone/>
              <a:defRPr lang="en-US" sz="4000" b="1" kern="1200" cap="none" spc="-100" baseline="0" dirty="0">
                <a:ln w="3175">
                  <a:noFill/>
                </a:ln>
                <a:solidFill>
                  <a:schemeClr val="accent4">
                    <a:alpha val="99000"/>
                  </a:schemeClr>
                </a:solidFill>
                <a:effectLst/>
                <a:latin typeface="Segoe UI" pitchFamily="34" charset="0"/>
                <a:ea typeface="Segoe UI" pitchFamily="34" charset="0"/>
                <a:cs typeface="Segoe UI" pitchFamily="34" charset="0"/>
              </a:defRPr>
            </a:lvl1pPr>
          </a:lstStyle>
          <a:p>
            <a:r>
              <a:rPr lang="en-US" smtClean="0"/>
              <a:t>Click to edit Master title style</a:t>
            </a:r>
            <a:endParaRPr lang="en-US" dirty="0"/>
          </a:p>
        </p:txBody>
      </p:sp>
      <p:sp useBgFill="1">
        <p:nvSpPr>
          <p:cNvPr id="15" name="Bottom Mask"/>
          <p:cNvSpPr/>
          <p:nvPr/>
        </p:nvSpPr>
        <p:spPr bwMode="auto">
          <a:xfrm>
            <a:off x="4010027" y="6010277"/>
            <a:ext cx="8178799" cy="847725"/>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grpSp>
        <p:nvGrpSpPr>
          <p:cNvPr id="19" name="Teal Tile"/>
          <p:cNvGrpSpPr/>
          <p:nvPr/>
        </p:nvGrpSpPr>
        <p:grpSpPr>
          <a:xfrm>
            <a:off x="1015857" y="3187136"/>
            <a:ext cx="2827252" cy="2827252"/>
            <a:chOff x="823093" y="-1413626"/>
            <a:chExt cx="2827252" cy="2827252"/>
          </a:xfrm>
        </p:grpSpPr>
        <p:sp>
          <p:nvSpPr>
            <p:cNvPr id="20" name="Rectangle 19"/>
            <p:cNvSpPr/>
            <p:nvPr/>
          </p:nvSpPr>
          <p:spPr bwMode="auto">
            <a:xfrm>
              <a:off x="823093" y="-1413626"/>
              <a:ext cx="2827252" cy="2827252"/>
            </a:xfrm>
            <a:prstGeom prst="rect">
              <a:avLst/>
            </a:prstGeom>
            <a:solidFill>
              <a:schemeClr val="accent4"/>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21" name="Freeform 20"/>
            <p:cNvSpPr>
              <a:spLocks noEditPoints="1"/>
            </p:cNvSpPr>
            <p:nvPr/>
          </p:nvSpPr>
          <p:spPr bwMode="auto">
            <a:xfrm>
              <a:off x="1397725" y="-232569"/>
              <a:ext cx="1677988" cy="465138"/>
            </a:xfrm>
            <a:custGeom>
              <a:avLst/>
              <a:gdLst>
                <a:gd name="T0" fmla="*/ 0 w 209"/>
                <a:gd name="T1" fmla="*/ 25 h 58"/>
                <a:gd name="T2" fmla="*/ 20 w 209"/>
                <a:gd name="T3" fmla="*/ 25 h 58"/>
                <a:gd name="T4" fmla="*/ 20 w 209"/>
                <a:gd name="T5" fmla="*/ 33 h 58"/>
                <a:gd name="T6" fmla="*/ 0 w 209"/>
                <a:gd name="T7" fmla="*/ 33 h 58"/>
                <a:gd name="T8" fmla="*/ 0 w 209"/>
                <a:gd name="T9" fmla="*/ 25 h 58"/>
                <a:gd name="T10" fmla="*/ 40 w 209"/>
                <a:gd name="T11" fmla="*/ 33 h 58"/>
                <a:gd name="T12" fmla="*/ 60 w 209"/>
                <a:gd name="T13" fmla="*/ 33 h 58"/>
                <a:gd name="T14" fmla="*/ 60 w 209"/>
                <a:gd name="T15" fmla="*/ 25 h 58"/>
                <a:gd name="T16" fmla="*/ 40 w 209"/>
                <a:gd name="T17" fmla="*/ 25 h 58"/>
                <a:gd name="T18" fmla="*/ 40 w 209"/>
                <a:gd name="T19" fmla="*/ 33 h 58"/>
                <a:gd name="T20" fmla="*/ 120 w 209"/>
                <a:gd name="T21" fmla="*/ 33 h 58"/>
                <a:gd name="T22" fmla="*/ 140 w 209"/>
                <a:gd name="T23" fmla="*/ 33 h 58"/>
                <a:gd name="T24" fmla="*/ 140 w 209"/>
                <a:gd name="T25" fmla="*/ 25 h 58"/>
                <a:gd name="T26" fmla="*/ 120 w 209"/>
                <a:gd name="T27" fmla="*/ 25 h 58"/>
                <a:gd name="T28" fmla="*/ 120 w 209"/>
                <a:gd name="T29" fmla="*/ 33 h 58"/>
                <a:gd name="T30" fmla="*/ 80 w 209"/>
                <a:gd name="T31" fmla="*/ 33 h 58"/>
                <a:gd name="T32" fmla="*/ 100 w 209"/>
                <a:gd name="T33" fmla="*/ 33 h 58"/>
                <a:gd name="T34" fmla="*/ 100 w 209"/>
                <a:gd name="T35" fmla="*/ 25 h 58"/>
                <a:gd name="T36" fmla="*/ 80 w 209"/>
                <a:gd name="T37" fmla="*/ 25 h 58"/>
                <a:gd name="T38" fmla="*/ 80 w 209"/>
                <a:gd name="T39" fmla="*/ 33 h 58"/>
                <a:gd name="T40" fmla="*/ 207 w 209"/>
                <a:gd name="T41" fmla="*/ 26 h 58"/>
                <a:gd name="T42" fmla="*/ 181 w 209"/>
                <a:gd name="T43" fmla="*/ 0 h 58"/>
                <a:gd name="T44" fmla="*/ 175 w 209"/>
                <a:gd name="T45" fmla="*/ 6 h 58"/>
                <a:gd name="T46" fmla="*/ 195 w 209"/>
                <a:gd name="T47" fmla="*/ 25 h 58"/>
                <a:gd name="T48" fmla="*/ 160 w 209"/>
                <a:gd name="T49" fmla="*/ 25 h 58"/>
                <a:gd name="T50" fmla="*/ 160 w 209"/>
                <a:gd name="T51" fmla="*/ 33 h 58"/>
                <a:gd name="T52" fmla="*/ 195 w 209"/>
                <a:gd name="T53" fmla="*/ 33 h 58"/>
                <a:gd name="T54" fmla="*/ 175 w 209"/>
                <a:gd name="T55" fmla="*/ 52 h 58"/>
                <a:gd name="T56" fmla="*/ 181 w 209"/>
                <a:gd name="T57" fmla="*/ 58 h 58"/>
                <a:gd name="T58" fmla="*/ 207 w 209"/>
                <a:gd name="T59" fmla="*/ 32 h 58"/>
                <a:gd name="T60" fmla="*/ 207 w 209"/>
                <a:gd name="T61" fmla="*/ 26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09" h="58">
                  <a:moveTo>
                    <a:pt x="0" y="25"/>
                  </a:moveTo>
                  <a:cubicBezTo>
                    <a:pt x="20" y="25"/>
                    <a:pt x="20" y="25"/>
                    <a:pt x="20" y="25"/>
                  </a:cubicBezTo>
                  <a:cubicBezTo>
                    <a:pt x="20" y="33"/>
                    <a:pt x="20" y="33"/>
                    <a:pt x="20" y="33"/>
                  </a:cubicBezTo>
                  <a:cubicBezTo>
                    <a:pt x="0" y="33"/>
                    <a:pt x="0" y="33"/>
                    <a:pt x="0" y="33"/>
                  </a:cubicBezTo>
                  <a:lnTo>
                    <a:pt x="0" y="25"/>
                  </a:lnTo>
                  <a:close/>
                  <a:moveTo>
                    <a:pt x="40" y="33"/>
                  </a:moveTo>
                  <a:cubicBezTo>
                    <a:pt x="60" y="33"/>
                    <a:pt x="60" y="33"/>
                    <a:pt x="60" y="33"/>
                  </a:cubicBezTo>
                  <a:cubicBezTo>
                    <a:pt x="60" y="25"/>
                    <a:pt x="60" y="25"/>
                    <a:pt x="60" y="25"/>
                  </a:cubicBezTo>
                  <a:cubicBezTo>
                    <a:pt x="40" y="25"/>
                    <a:pt x="40" y="25"/>
                    <a:pt x="40" y="25"/>
                  </a:cubicBezTo>
                  <a:lnTo>
                    <a:pt x="40" y="33"/>
                  </a:lnTo>
                  <a:close/>
                  <a:moveTo>
                    <a:pt x="120" y="33"/>
                  </a:moveTo>
                  <a:cubicBezTo>
                    <a:pt x="140" y="33"/>
                    <a:pt x="140" y="33"/>
                    <a:pt x="140" y="33"/>
                  </a:cubicBezTo>
                  <a:cubicBezTo>
                    <a:pt x="140" y="25"/>
                    <a:pt x="140" y="25"/>
                    <a:pt x="140" y="25"/>
                  </a:cubicBezTo>
                  <a:cubicBezTo>
                    <a:pt x="120" y="25"/>
                    <a:pt x="120" y="25"/>
                    <a:pt x="120" y="25"/>
                  </a:cubicBezTo>
                  <a:lnTo>
                    <a:pt x="120" y="33"/>
                  </a:lnTo>
                  <a:close/>
                  <a:moveTo>
                    <a:pt x="80" y="33"/>
                  </a:moveTo>
                  <a:cubicBezTo>
                    <a:pt x="100" y="33"/>
                    <a:pt x="100" y="33"/>
                    <a:pt x="100" y="33"/>
                  </a:cubicBezTo>
                  <a:cubicBezTo>
                    <a:pt x="100" y="25"/>
                    <a:pt x="100" y="25"/>
                    <a:pt x="100" y="25"/>
                  </a:cubicBezTo>
                  <a:cubicBezTo>
                    <a:pt x="80" y="25"/>
                    <a:pt x="80" y="25"/>
                    <a:pt x="80" y="25"/>
                  </a:cubicBezTo>
                  <a:lnTo>
                    <a:pt x="80" y="33"/>
                  </a:lnTo>
                  <a:close/>
                  <a:moveTo>
                    <a:pt x="207" y="26"/>
                  </a:moveTo>
                  <a:cubicBezTo>
                    <a:pt x="181" y="0"/>
                    <a:pt x="181" y="0"/>
                    <a:pt x="181" y="0"/>
                  </a:cubicBezTo>
                  <a:cubicBezTo>
                    <a:pt x="175" y="6"/>
                    <a:pt x="175" y="6"/>
                    <a:pt x="175" y="6"/>
                  </a:cubicBezTo>
                  <a:cubicBezTo>
                    <a:pt x="195" y="25"/>
                    <a:pt x="195" y="25"/>
                    <a:pt x="195" y="25"/>
                  </a:cubicBezTo>
                  <a:cubicBezTo>
                    <a:pt x="160" y="25"/>
                    <a:pt x="160" y="25"/>
                    <a:pt x="160" y="25"/>
                  </a:cubicBezTo>
                  <a:cubicBezTo>
                    <a:pt x="160" y="33"/>
                    <a:pt x="160" y="33"/>
                    <a:pt x="160" y="33"/>
                  </a:cubicBezTo>
                  <a:cubicBezTo>
                    <a:pt x="195" y="33"/>
                    <a:pt x="195" y="33"/>
                    <a:pt x="195" y="33"/>
                  </a:cubicBezTo>
                  <a:cubicBezTo>
                    <a:pt x="175" y="52"/>
                    <a:pt x="175" y="52"/>
                    <a:pt x="175" y="52"/>
                  </a:cubicBezTo>
                  <a:cubicBezTo>
                    <a:pt x="181" y="58"/>
                    <a:pt x="181" y="58"/>
                    <a:pt x="181" y="58"/>
                  </a:cubicBezTo>
                  <a:cubicBezTo>
                    <a:pt x="207" y="32"/>
                    <a:pt x="207" y="32"/>
                    <a:pt x="207" y="32"/>
                  </a:cubicBezTo>
                  <a:cubicBezTo>
                    <a:pt x="209" y="30"/>
                    <a:pt x="209" y="28"/>
                    <a:pt x="207" y="26"/>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864039411"/>
      </p:ext>
    </p:extLst>
  </p:cSld>
  <p:clrMapOvr>
    <a:masterClrMapping/>
  </p:clrMapOvr>
  <p:transition>
    <p:fade/>
  </p:transition>
  <p:timing>
    <p:tnLst>
      <p:par>
        <p:cTn id="1" dur="indefinite" restart="never" nodeType="tmRoot"/>
      </p:par>
    </p:tnLst>
  </p:timing>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1_Title and Content">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3" y="228600"/>
            <a:ext cx="11149013" cy="609398"/>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519113" y="1447800"/>
            <a:ext cx="11149013" cy="200054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timing>
    <p:tnLst>
      <p:par>
        <p:cTn id="1" dur="indefinite" restart="never" nodeType="tmRoot"/>
      </p:par>
    </p:tnLst>
  </p:timing>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idx="1"/>
          </p:nvPr>
        </p:nvSpPr>
        <p:spPr>
          <a:xfrm>
            <a:off x="519113" y="1447800"/>
            <a:ext cx="11149013" cy="2000548"/>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theme" Target="../theme/theme2.xml"/><Relationship Id="rId1" Type="http://schemas.openxmlformats.org/officeDocument/2006/relationships/slideLayout" Target="../slideLayouts/slideLayout1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6.xml"/><Relationship Id="rId13" Type="http://schemas.openxmlformats.org/officeDocument/2006/relationships/slideLayout" Target="../slideLayouts/slideLayout31.xml"/><Relationship Id="rId18" Type="http://schemas.openxmlformats.org/officeDocument/2006/relationships/theme" Target="../theme/theme3.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slideLayout" Target="../slideLayouts/slideLayout30.xml"/><Relationship Id="rId17" Type="http://schemas.openxmlformats.org/officeDocument/2006/relationships/slideLayout" Target="../slideLayouts/slideLayout35.xml"/><Relationship Id="rId2" Type="http://schemas.openxmlformats.org/officeDocument/2006/relationships/slideLayout" Target="../slideLayouts/slideLayout20.xml"/><Relationship Id="rId16" Type="http://schemas.openxmlformats.org/officeDocument/2006/relationships/slideLayout" Target="../slideLayouts/slideLayout34.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5" Type="http://schemas.openxmlformats.org/officeDocument/2006/relationships/slideLayout" Target="../slideLayouts/slideLayout33.xml"/><Relationship Id="rId10" Type="http://schemas.openxmlformats.org/officeDocument/2006/relationships/slideLayout" Target="../slideLayouts/slideLayout28.xml"/><Relationship Id="rId19" Type="http://schemas.openxmlformats.org/officeDocument/2006/relationships/image" Target="../media/image1.png"/><Relationship Id="rId4" Type="http://schemas.openxmlformats.org/officeDocument/2006/relationships/slideLayout" Target="../slideLayouts/slideLayout22.xml"/><Relationship Id="rId9" Type="http://schemas.openxmlformats.org/officeDocument/2006/relationships/slideLayout" Target="../slideLayouts/slideLayout27.xml"/><Relationship Id="rId14"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600"/>
            <a:ext cx="11149013" cy="609398"/>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519113" y="1447800"/>
            <a:ext cx="11149012" cy="2000548"/>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Lst>
  <p:transition>
    <p:fade/>
  </p:transition>
  <p:timing>
    <p:tnLst>
      <p:par>
        <p:cTn id="1" dur="indefinite" restart="never" nodeType="tmRoot"/>
      </p:par>
    </p:tnLst>
  </p:timing>
  <p:hf hdr="0" ftr="0" dt="0"/>
  <p:txStyles>
    <p:titleStyle>
      <a:lvl1pPr algn="l" defTabSz="914363" rtl="0" eaLnBrk="1" latinLnBrk="0" hangingPunct="1">
        <a:lnSpc>
          <a:spcPct val="90000"/>
        </a:lnSpc>
        <a:spcBef>
          <a:spcPct val="0"/>
        </a:spcBef>
        <a:buNone/>
        <a:defRPr lang="en-US" sz="4400" b="0" kern="1200" cap="none" spc="-100" baseline="0" dirty="0" smtClean="0">
          <a:ln w="3175">
            <a:noFill/>
          </a:ln>
          <a:gradFill flip="none" rotWithShape="1">
            <a:gsLst>
              <a:gs pos="0">
                <a:schemeClr val="tx1"/>
              </a:gs>
              <a:gs pos="86000">
                <a:schemeClr val="tx1"/>
              </a:gs>
            </a:gsLst>
            <a:lin ang="5400000" scaled="0"/>
            <a:tileRect/>
          </a:gradFill>
          <a:effectLst/>
          <a:latin typeface="+mj-lt"/>
          <a:ea typeface="+mn-ea"/>
          <a:cs typeface="Arial" charset="0"/>
        </a:defRPr>
      </a:lvl1pPr>
    </p:titleStyle>
    <p:bodyStyle>
      <a:lvl1pPr marL="460375" indent="-460375" algn="l" defTabSz="914363" rtl="0" eaLnBrk="1" latinLnBrk="0" hangingPunct="1">
        <a:lnSpc>
          <a:spcPct val="90000"/>
        </a:lnSpc>
        <a:spcBef>
          <a:spcPct val="20000"/>
        </a:spcBef>
        <a:buSzPct val="90000"/>
        <a:buFontTx/>
        <a:buBlip>
          <a:blip r:embed="rId19"/>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19"/>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19"/>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9"/>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9"/>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601"/>
            <a:ext cx="11149013" cy="609398"/>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519114" y="1905001"/>
            <a:ext cx="11149011" cy="2108269"/>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691" r:id="rId1"/>
  </p:sldLayoutIdLst>
  <p:transition>
    <p:fade/>
  </p:transition>
  <p:timing>
    <p:tnLst>
      <p:par>
        <p:cTn id="1" dur="indefinite" restart="never" nodeType="tmRoot"/>
      </p:par>
    </p:tnLst>
  </p:timing>
  <p:txStyles>
    <p:titleStyle>
      <a:lvl1pPr algn="l" defTabSz="914363" rtl="0" eaLnBrk="1" latinLnBrk="0" hangingPunct="1">
        <a:lnSpc>
          <a:spcPct val="90000"/>
        </a:lnSpc>
        <a:spcBef>
          <a:spcPct val="0"/>
        </a:spcBef>
        <a:buNone/>
        <a:defRPr lang="en-US" sz="4400" b="0" kern="1200" cap="none" spc="-100" baseline="0" dirty="0">
          <a:ln w="3175">
            <a:noFill/>
          </a:ln>
          <a:solidFill>
            <a:schemeClr val="tx1">
              <a:alpha val="99000"/>
            </a:schemeClr>
          </a:solidFill>
          <a:effectLst/>
          <a:latin typeface="+mj-lt"/>
          <a:ea typeface="+mn-ea"/>
          <a:cs typeface="Arial" charset="0"/>
        </a:defRPr>
      </a:lvl1pPr>
    </p:titleStyle>
    <p:bodyStyle>
      <a:lvl1pPr marL="0" indent="0" algn="l" defTabSz="914363" rtl="0" eaLnBrk="1" latinLnBrk="0" hangingPunct="1">
        <a:lnSpc>
          <a:spcPct val="90000"/>
        </a:lnSpc>
        <a:spcBef>
          <a:spcPct val="20000"/>
        </a:spcBef>
        <a:buFont typeface="Arial" pitchFamily="34" charset="0"/>
        <a:buNone/>
        <a:defRPr sz="3000" b="0" kern="1200">
          <a:solidFill>
            <a:schemeClr val="tx1">
              <a:alpha val="99000"/>
            </a:schemeClr>
          </a:solidFill>
          <a:latin typeface="Consolas" pitchFamily="49" charset="0"/>
          <a:ea typeface="+mn-ea"/>
          <a:cs typeface="Consolas" pitchFamily="49" charset="0"/>
        </a:defRPr>
      </a:lvl1pPr>
      <a:lvl2pPr marL="384954" indent="-7937" algn="l" defTabSz="914363" rtl="0" eaLnBrk="1" latinLnBrk="0" hangingPunct="1">
        <a:lnSpc>
          <a:spcPct val="90000"/>
        </a:lnSpc>
        <a:spcBef>
          <a:spcPct val="20000"/>
        </a:spcBef>
        <a:buFont typeface="Arial" pitchFamily="34" charset="0"/>
        <a:buNone/>
        <a:defRPr sz="2800" b="0" kern="1200">
          <a:solidFill>
            <a:schemeClr val="tx1">
              <a:alpha val="99000"/>
            </a:schemeClr>
          </a:solidFill>
          <a:latin typeface="Consolas" pitchFamily="49" charset="0"/>
          <a:ea typeface="+mn-ea"/>
          <a:cs typeface="Consolas" pitchFamily="49" charset="0"/>
        </a:defRPr>
      </a:lvl2pPr>
      <a:lvl3pPr marL="761970" indent="-7937" algn="l" defTabSz="914363" rtl="0" eaLnBrk="1" latinLnBrk="0" hangingPunct="1">
        <a:lnSpc>
          <a:spcPct val="90000"/>
        </a:lnSpc>
        <a:spcBef>
          <a:spcPct val="20000"/>
        </a:spcBef>
        <a:buFont typeface="Arial" pitchFamily="34" charset="0"/>
        <a:buNone/>
        <a:defRPr sz="2400" b="0" kern="1200">
          <a:solidFill>
            <a:schemeClr val="tx1">
              <a:alpha val="99000"/>
            </a:schemeClr>
          </a:solidFill>
          <a:latin typeface="Consolas" pitchFamily="49" charset="0"/>
          <a:ea typeface="+mn-ea"/>
          <a:cs typeface="Consolas" pitchFamily="49" charset="0"/>
        </a:defRPr>
      </a:lvl3pPr>
      <a:lvl4pPr marL="1094009" indent="7937" algn="l" defTabSz="914363" rtl="0" eaLnBrk="1" latinLnBrk="0" hangingPunct="1">
        <a:lnSpc>
          <a:spcPct val="90000"/>
        </a:lnSpc>
        <a:spcBef>
          <a:spcPct val="20000"/>
        </a:spcBef>
        <a:buFont typeface="Arial" pitchFamily="34" charset="0"/>
        <a:buNone/>
        <a:defRPr sz="2400" b="0" kern="1200">
          <a:solidFill>
            <a:schemeClr val="tx1">
              <a:alpha val="99000"/>
            </a:schemeClr>
          </a:solidFill>
          <a:latin typeface="Consolas" pitchFamily="49" charset="0"/>
          <a:ea typeface="+mn-ea"/>
          <a:cs typeface="Consolas" pitchFamily="49" charset="0"/>
        </a:defRPr>
      </a:lvl4pPr>
      <a:lvl5pPr marL="1426047" indent="0" algn="l" defTabSz="914363" rtl="0" eaLnBrk="1" latinLnBrk="0" hangingPunct="1">
        <a:lnSpc>
          <a:spcPct val="90000"/>
        </a:lnSpc>
        <a:spcBef>
          <a:spcPct val="20000"/>
        </a:spcBef>
        <a:buFont typeface="Arial" pitchFamily="34" charset="0"/>
        <a:buNone/>
        <a:defRPr sz="2400" b="0" kern="1200">
          <a:solidFill>
            <a:schemeClr val="tx1">
              <a:alpha val="99000"/>
            </a:schemeClr>
          </a:solidFill>
          <a:latin typeface="Consolas" pitchFamily="49" charset="0"/>
          <a:ea typeface="+mn-ea"/>
          <a:cs typeface="Consolas"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0"/>
            <a:ext cx="11149013" cy="609398"/>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519113" y="1447800"/>
            <a:ext cx="11149012" cy="2000548"/>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347680877"/>
      </p:ext>
    </p:extLst>
  </p:cSld>
  <p:clrMap bg1="dk1" tx1="lt1" bg2="dk2" tx2="lt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 id="2147483706" r:id="rId14"/>
    <p:sldLayoutId id="2147483707" r:id="rId15"/>
    <p:sldLayoutId id="2147483708" r:id="rId16"/>
    <p:sldLayoutId id="2147483709" r:id="rId17"/>
  </p:sldLayoutIdLst>
  <p:transition>
    <p:fade/>
  </p:transition>
  <p:timing>
    <p:tnLst>
      <p:par>
        <p:cTn id="1" dur="indefinite" restart="never" nodeType="tmRoot"/>
      </p:par>
    </p:tnLst>
  </p:timing>
  <p:txStyles>
    <p:titleStyle>
      <a:lvl1pPr algn="l" defTabSz="914363" rtl="0" eaLnBrk="1" latinLnBrk="0" hangingPunct="1">
        <a:lnSpc>
          <a:spcPct val="90000"/>
        </a:lnSpc>
        <a:spcBef>
          <a:spcPct val="0"/>
        </a:spcBef>
        <a:buNone/>
        <a:defRPr lang="en-US" sz="4400" b="0" kern="1200" cap="none" spc="-100" baseline="0" dirty="0" smtClean="0">
          <a:ln w="3175">
            <a:noFill/>
          </a:ln>
          <a:gradFill flip="none" rotWithShape="1">
            <a:gsLst>
              <a:gs pos="0">
                <a:schemeClr val="tx1"/>
              </a:gs>
              <a:gs pos="86000">
                <a:schemeClr val="tx1"/>
              </a:gs>
            </a:gsLst>
            <a:lin ang="5400000" scaled="0"/>
            <a:tileRect/>
          </a:gradFill>
          <a:effectLst/>
          <a:latin typeface="+mj-lt"/>
          <a:ea typeface="+mn-ea"/>
          <a:cs typeface="Arial" charset="0"/>
        </a:defRPr>
      </a:lvl1pPr>
    </p:titleStyle>
    <p:bodyStyle>
      <a:lvl1pPr marL="460375" indent="-460375" algn="l" defTabSz="914363" rtl="0" eaLnBrk="1" latinLnBrk="0" hangingPunct="1">
        <a:lnSpc>
          <a:spcPct val="90000"/>
        </a:lnSpc>
        <a:spcBef>
          <a:spcPct val="20000"/>
        </a:spcBef>
        <a:buSzPct val="90000"/>
        <a:buFontTx/>
        <a:buBlip>
          <a:blip r:embed="rId19"/>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19"/>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19"/>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9"/>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9"/>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25.xml"/><Relationship Id="rId7" Type="http://schemas.openxmlformats.org/officeDocument/2006/relationships/image" Target="../media/image19.wmf"/><Relationship Id="rId2" Type="http://schemas.openxmlformats.org/officeDocument/2006/relationships/slideLayout" Target="../slideLayouts/slideLayout26.xml"/><Relationship Id="rId1" Type="http://schemas.openxmlformats.org/officeDocument/2006/relationships/tags" Target="../tags/tag1.xml"/><Relationship Id="rId6" Type="http://schemas.openxmlformats.org/officeDocument/2006/relationships/image" Target="../media/image18.png"/><Relationship Id="rId5" Type="http://schemas.openxmlformats.org/officeDocument/2006/relationships/hyperlink" Target="http://www.microsoft.com/sqlserverlabs" TargetMode="External"/><Relationship Id="rId4" Type="http://schemas.openxmlformats.org/officeDocument/2006/relationships/image" Target="../media/image17.jpeg"/></Relationships>
</file>

<file path=ppt/slides/_rels/slide47.xml.rels><?xml version="1.0" encoding="UTF-8" standalone="yes"?>
<Relationships xmlns="http://schemas.openxmlformats.org/package/2006/relationships"><Relationship Id="rId8" Type="http://schemas.openxmlformats.org/officeDocument/2006/relationships/image" Target="../media/image22.png"/><Relationship Id="rId13" Type="http://schemas.microsoft.com/office/2007/relationships/hdphoto" Target="../media/hdphoto2.wdp"/><Relationship Id="rId3" Type="http://schemas.openxmlformats.org/officeDocument/2006/relationships/hyperlink" Target="http://europe.msteched.com/" TargetMode="External"/><Relationship Id="rId7" Type="http://schemas.openxmlformats.org/officeDocument/2006/relationships/hyperlink" Target="http://microsoft.com/technet" TargetMode="External"/><Relationship Id="rId12" Type="http://schemas.openxmlformats.org/officeDocument/2006/relationships/image" Target="../media/image24.png"/><Relationship Id="rId2" Type="http://schemas.openxmlformats.org/officeDocument/2006/relationships/notesSlide" Target="../notesSlides/notesSlide26.xml"/><Relationship Id="rId1" Type="http://schemas.openxmlformats.org/officeDocument/2006/relationships/slideLayout" Target="../slideLayouts/slideLayout30.xml"/><Relationship Id="rId6" Type="http://schemas.openxmlformats.org/officeDocument/2006/relationships/hyperlink" Target="http://www.microsoft.com/learning" TargetMode="External"/><Relationship Id="rId11" Type="http://schemas.openxmlformats.org/officeDocument/2006/relationships/image" Target="../media/image23.png"/><Relationship Id="rId5" Type="http://schemas.openxmlformats.org/officeDocument/2006/relationships/image" Target="../media/image21.png"/><Relationship Id="rId10" Type="http://schemas.openxmlformats.org/officeDocument/2006/relationships/hyperlink" Target="http://microsoft.com/msdn" TargetMode="External"/><Relationship Id="rId4" Type="http://schemas.openxmlformats.org/officeDocument/2006/relationships/image" Target="../media/image20.emf"/><Relationship Id="rId9" Type="http://schemas.microsoft.com/office/2007/relationships/hdphoto" Target="../media/hdphoto1.wdp"/></Relationships>
</file>

<file path=ppt/slides/_rels/slide48.xml.rels><?xml version="1.0" encoding="UTF-8" standalone="yes"?>
<Relationships xmlns="http://schemas.openxmlformats.org/package/2006/relationships"><Relationship Id="rId3" Type="http://schemas.openxmlformats.org/officeDocument/2006/relationships/hyperlink" Target="http://europe.msteched.com/sessions" TargetMode="External"/><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9.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181452" y="3886200"/>
            <a:ext cx="6718301" cy="1232464"/>
          </a:xfrm>
        </p:spPr>
        <p:txBody>
          <a:bodyPr/>
          <a:lstStyle/>
          <a:p>
            <a:r>
              <a:rPr lang="en-US" sz="2800" smtClean="0"/>
              <a:t>A long time ago, before I started working in the PC world, I was a government economist.  I don't do that any more, but being an economist gives you a framework to analyze business models, like one we're all thinking about these days…</a:t>
            </a:r>
            <a:endParaRPr lang="en-US" sz="2800" dirty="0"/>
          </a:p>
        </p:txBody>
      </p:sp>
      <p:sp>
        <p:nvSpPr>
          <p:cNvPr id="3" name="Slide Number Placeholder 2"/>
          <p:cNvSpPr>
            <a:spLocks noGrp="1"/>
          </p:cNvSpPr>
          <p:nvPr>
            <p:ph type="sldNum" sz="quarter" idx="4294967295"/>
          </p:nvPr>
        </p:nvSpPr>
        <p:spPr>
          <a:xfrm>
            <a:off x="9649486" y="6324600"/>
            <a:ext cx="2539339" cy="457200"/>
          </a:xfrm>
          <a:prstGeom prst="rect">
            <a:avLst/>
          </a:prstGeom>
        </p:spPr>
        <p:txBody>
          <a:bodyPr/>
          <a:lstStyle/>
          <a:p>
            <a:fld id="{CF8F4AB4-7848-4C99-A089-AF5DAD6B0EB1}" type="slidenum">
              <a:rPr lang="en-US" smtClean="0"/>
              <a:pPr/>
              <a:t>1</a:t>
            </a:fld>
            <a:endParaRPr lang="en-US"/>
          </a:p>
        </p:txBody>
      </p:sp>
      <p:sp>
        <p:nvSpPr>
          <p:cNvPr id="2" name="TextBox 1"/>
          <p:cNvSpPr txBox="1"/>
          <p:nvPr/>
        </p:nvSpPr>
        <p:spPr>
          <a:xfrm>
            <a:off x="303212" y="304800"/>
            <a:ext cx="4800600" cy="461665"/>
          </a:xfrm>
          <a:prstGeom prst="rect">
            <a:avLst/>
          </a:prstGeom>
          <a:noFill/>
        </p:spPr>
        <p:txBody>
          <a:bodyPr wrap="square" lIns="91440" tIns="91440" rIns="91440" bIns="91440" rtlCol="0">
            <a:spAutoFit/>
          </a:bodyPr>
          <a:lstStyle/>
          <a:p>
            <a:pPr>
              <a:lnSpc>
                <a:spcPct val="90000"/>
              </a:lnSpc>
              <a:spcBef>
                <a:spcPct val="20000"/>
              </a:spcBef>
              <a:buSzPct val="90000"/>
            </a:pPr>
            <a:r>
              <a:rPr lang="en-US" sz="2000" dirty="0" smtClean="0">
                <a:solidFill>
                  <a:schemeClr val="tx1">
                    <a:alpha val="99000"/>
                  </a:schemeClr>
                </a:solidFill>
              </a:rPr>
              <a:t>WSV316</a:t>
            </a:r>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9649486" y="6323013"/>
            <a:ext cx="2539339" cy="457200"/>
          </a:xfrm>
          <a:prstGeom prst="rect">
            <a:avLst/>
          </a:prstGeom>
        </p:spPr>
        <p:txBody>
          <a:bodyPr/>
          <a:lstStyle/>
          <a:p>
            <a:fld id="{CF8F4AB4-7848-4C99-A089-AF5DAD6B0EB1}" type="slidenum">
              <a:rPr lang="en-US" smtClean="0"/>
              <a:pPr/>
              <a:t>10</a:t>
            </a:fld>
            <a:endParaRPr lang="en-US"/>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787" y="0"/>
            <a:ext cx="9423899" cy="6019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9474686" y="381000"/>
            <a:ext cx="2714140" cy="5016758"/>
          </a:xfrm>
          <a:prstGeom prst="rect">
            <a:avLst/>
          </a:prstGeom>
          <a:noFill/>
        </p:spPr>
        <p:txBody>
          <a:bodyPr wrap="square" rtlCol="0">
            <a:spAutoFit/>
          </a:bodyPr>
          <a:lstStyle/>
          <a:p>
            <a:r>
              <a:rPr lang="en-US" sz="3200" dirty="0" smtClean="0"/>
              <a:t>Note the intelligent and respectful approach to selling </a:t>
            </a:r>
            <a:r>
              <a:rPr lang="en-US" sz="3200" i="1" dirty="0" smtClean="0"/>
              <a:t>this </a:t>
            </a:r>
            <a:r>
              <a:rPr lang="en-US" sz="3200" dirty="0" smtClean="0"/>
              <a:t>cloud solution in this TechNet advert</a:t>
            </a:r>
          </a:p>
        </p:txBody>
      </p:sp>
    </p:spTree>
    <p:extLst>
      <p:ext uri="{BB962C8B-B14F-4D97-AF65-F5344CB8AC3E}">
        <p14:creationId xmlns:p14="http://schemas.microsoft.com/office/powerpoint/2010/main" val="2846593811"/>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9113" y="228600"/>
            <a:ext cx="11149013" cy="1218795"/>
          </a:xfrm>
        </p:spPr>
        <p:txBody>
          <a:bodyPr/>
          <a:lstStyle/>
          <a:p>
            <a:r>
              <a:rPr lang="en-US" smtClean="0"/>
              <a:t>Cloud Questions</a:t>
            </a:r>
            <a:br>
              <a:rPr lang="en-US" smtClean="0"/>
            </a:br>
            <a:r>
              <a:rPr lang="en-US" smtClean="0"/>
              <a:t>so let's consider…</a:t>
            </a:r>
            <a:endParaRPr lang="en-US" dirty="0"/>
          </a:p>
        </p:txBody>
      </p:sp>
      <p:sp>
        <p:nvSpPr>
          <p:cNvPr id="3" name="Content Placeholder 2"/>
          <p:cNvSpPr>
            <a:spLocks noGrp="1"/>
          </p:cNvSpPr>
          <p:nvPr>
            <p:ph idx="1"/>
          </p:nvPr>
        </p:nvSpPr>
        <p:spPr>
          <a:xfrm>
            <a:off x="519113" y="1447800"/>
            <a:ext cx="11149013" cy="2609945"/>
          </a:xfrm>
        </p:spPr>
        <p:txBody>
          <a:bodyPr/>
          <a:lstStyle/>
          <a:p>
            <a:r>
              <a:rPr lang="en-US" smtClean="0"/>
              <a:t>Reliability and quality of service provided</a:t>
            </a:r>
          </a:p>
          <a:p>
            <a:r>
              <a:rPr lang="en-US" smtClean="0"/>
              <a:t>Getting your apps in the Cloud</a:t>
            </a:r>
          </a:p>
          <a:p>
            <a:r>
              <a:rPr lang="en-US" smtClean="0"/>
              <a:t>Planning for and controlling costs in the cloud</a:t>
            </a:r>
          </a:p>
          <a:p>
            <a:r>
              <a:rPr lang="en-US" smtClean="0"/>
              <a:t>Agility </a:t>
            </a:r>
          </a:p>
          <a:p>
            <a:r>
              <a:rPr lang="en-US" smtClean="0"/>
              <a:t>Security and privacy</a:t>
            </a:r>
            <a:endParaRPr lang="en-US" dirty="0" smtClean="0"/>
          </a:p>
        </p:txBody>
      </p:sp>
      <p:sp>
        <p:nvSpPr>
          <p:cNvPr id="4" name="Slide Number Placeholder 3"/>
          <p:cNvSpPr>
            <a:spLocks noGrp="1"/>
          </p:cNvSpPr>
          <p:nvPr>
            <p:ph type="sldNum" sz="quarter" idx="4294967295"/>
          </p:nvPr>
        </p:nvSpPr>
        <p:spPr>
          <a:xfrm>
            <a:off x="9649486" y="6323013"/>
            <a:ext cx="2539339" cy="457200"/>
          </a:xfrm>
          <a:prstGeom prst="rect">
            <a:avLst/>
          </a:prstGeom>
        </p:spPr>
        <p:txBody>
          <a:bodyPr/>
          <a:lstStyle/>
          <a:p>
            <a:fld id="{CF8F4AB4-7848-4C99-A089-AF5DAD6B0EB1}" type="slidenum">
              <a:rPr lang="en-US" smtClean="0"/>
              <a:pPr/>
              <a:t>11</a:t>
            </a:fld>
            <a:endParaRPr lang="en-US" dirty="0"/>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2" cstate="print"/>
          <a:srcRect/>
          <a:stretch>
            <a:fillRect/>
          </a:stretch>
        </p:blipFill>
        <p:spPr bwMode="auto">
          <a:xfrm>
            <a:off x="0" y="0"/>
            <a:ext cx="12188825" cy="6858000"/>
          </a:xfrm>
          <a:prstGeom prst="rect">
            <a:avLst/>
          </a:prstGeom>
          <a:noFill/>
          <a:ln w="9525">
            <a:noFill/>
            <a:miter lim="800000"/>
            <a:headEnd/>
            <a:tailEnd/>
          </a:ln>
        </p:spPr>
      </p:pic>
      <p:sp>
        <p:nvSpPr>
          <p:cNvPr id="3" name="Slide Number Placeholder 2"/>
          <p:cNvSpPr>
            <a:spLocks noGrp="1"/>
          </p:cNvSpPr>
          <p:nvPr>
            <p:ph type="sldNum" sz="quarter" idx="4294967295"/>
          </p:nvPr>
        </p:nvSpPr>
        <p:spPr>
          <a:xfrm>
            <a:off x="9649486" y="6323013"/>
            <a:ext cx="2539339" cy="457200"/>
          </a:xfrm>
          <a:prstGeom prst="rect">
            <a:avLst/>
          </a:prstGeom>
        </p:spPr>
        <p:txBody>
          <a:bodyPr/>
          <a:lstStyle/>
          <a:p>
            <a:fld id="{CF8F4AB4-7848-4C99-A089-AF5DAD6B0EB1}" type="slidenum">
              <a:rPr lang="en-US" smtClean="0"/>
              <a:pPr/>
              <a:t>12</a:t>
            </a:fld>
            <a:endParaRPr lang="en-US"/>
          </a:p>
        </p:txBody>
      </p:sp>
      <p:sp>
        <p:nvSpPr>
          <p:cNvPr id="4" name="TextBox 3"/>
          <p:cNvSpPr txBox="1"/>
          <p:nvPr/>
        </p:nvSpPr>
        <p:spPr>
          <a:xfrm>
            <a:off x="0" y="1"/>
            <a:ext cx="5992839" cy="1200329"/>
          </a:xfrm>
          <a:prstGeom prst="rect">
            <a:avLst/>
          </a:prstGeom>
          <a:noFill/>
        </p:spPr>
        <p:txBody>
          <a:bodyPr wrap="square" rtlCol="0">
            <a:spAutoFit/>
          </a:bodyPr>
          <a:lstStyle/>
          <a:p>
            <a:r>
              <a:rPr lang="en-US" sz="3600" dirty="0" smtClean="0"/>
              <a:t>Cloud reliability and quality of service</a:t>
            </a:r>
            <a:endParaRPr lang="en-US" sz="3600" dirty="0"/>
          </a:p>
        </p:txBody>
      </p:sp>
    </p:spTree>
    <p:extLst>
      <p:ext uri="{BB962C8B-B14F-4D97-AF65-F5344CB8AC3E}">
        <p14:creationId xmlns:p14="http://schemas.microsoft.com/office/powerpoint/2010/main" val="3464049986"/>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Quality/Reliability of Service</a:t>
            </a:r>
            <a:endParaRPr lang="en-US" dirty="0"/>
          </a:p>
        </p:txBody>
      </p:sp>
      <p:sp>
        <p:nvSpPr>
          <p:cNvPr id="3" name="Content Placeholder 2"/>
          <p:cNvSpPr>
            <a:spLocks noGrp="1"/>
          </p:cNvSpPr>
          <p:nvPr>
            <p:ph idx="1"/>
          </p:nvPr>
        </p:nvSpPr>
        <p:spPr>
          <a:xfrm>
            <a:off x="519113" y="1447800"/>
            <a:ext cx="11149013" cy="4481227"/>
          </a:xfrm>
        </p:spPr>
        <p:txBody>
          <a:bodyPr/>
          <a:lstStyle/>
          <a:p>
            <a:r>
              <a:rPr lang="en-US" smtClean="0"/>
              <a:t>Look, cloud computing's a service, services have outages, so the cloud will vanish now and then</a:t>
            </a:r>
          </a:p>
          <a:p>
            <a:r>
              <a:rPr lang="en-US" smtClean="0"/>
              <a:t>We are never very happy when our our mission-critical apps are down</a:t>
            </a:r>
          </a:p>
          <a:p>
            <a:r>
              <a:rPr lang="en-US" smtClean="0"/>
              <a:t>So what tools do you have when the vendor goes down?</a:t>
            </a:r>
          </a:p>
          <a:p>
            <a:r>
              <a:rPr lang="en-US" smtClean="0"/>
              <a:t>What sort of response do you expect?</a:t>
            </a:r>
          </a:p>
          <a:p>
            <a:r>
              <a:rPr lang="en-US" smtClean="0"/>
              <a:t>So you want an service level agreement (SLA), right?</a:t>
            </a:r>
          </a:p>
          <a:p>
            <a:r>
              <a:rPr lang="en-US" smtClean="0"/>
              <a:t>What sort do you think you'll get, unless you're one of the cloud vendor's five largest customers?</a:t>
            </a:r>
            <a:endParaRPr lang="en-US" dirty="0" smtClean="0"/>
          </a:p>
        </p:txBody>
      </p:sp>
      <p:sp>
        <p:nvSpPr>
          <p:cNvPr id="4" name="Slide Number Placeholder 3"/>
          <p:cNvSpPr>
            <a:spLocks noGrp="1"/>
          </p:cNvSpPr>
          <p:nvPr>
            <p:ph type="sldNum" sz="quarter" idx="4294967295"/>
          </p:nvPr>
        </p:nvSpPr>
        <p:spPr>
          <a:xfrm>
            <a:off x="9649486" y="6323013"/>
            <a:ext cx="2539339" cy="457200"/>
          </a:xfrm>
          <a:prstGeom prst="rect">
            <a:avLst/>
          </a:prstGeom>
        </p:spPr>
        <p:txBody>
          <a:bodyPr/>
          <a:lstStyle/>
          <a:p>
            <a:fld id="{CF8F4AB4-7848-4C99-A089-AF5DAD6B0EB1}" type="slidenum">
              <a:rPr lang="en-US" smtClean="0"/>
              <a:pPr/>
              <a:t>13</a:t>
            </a:fld>
            <a:endParaRPr lang="en-US"/>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Economics Truth:  TINSTAAFL</a:t>
            </a:r>
            <a:endParaRPr lang="en-US" dirty="0"/>
          </a:p>
        </p:txBody>
      </p:sp>
      <p:sp>
        <p:nvSpPr>
          <p:cNvPr id="3" name="Content Placeholder 2"/>
          <p:cNvSpPr>
            <a:spLocks noGrp="1"/>
          </p:cNvSpPr>
          <p:nvPr>
            <p:ph idx="1"/>
          </p:nvPr>
        </p:nvSpPr>
        <p:spPr>
          <a:xfrm>
            <a:off x="519113" y="1447800"/>
            <a:ext cx="11149013" cy="3299365"/>
          </a:xfrm>
        </p:spPr>
        <p:txBody>
          <a:bodyPr/>
          <a:lstStyle/>
          <a:p>
            <a:r>
              <a:rPr lang="en-US" smtClean="0"/>
              <a:t>Cloud vendors are businesses, businesses that thrive on volume</a:t>
            </a:r>
          </a:p>
          <a:p>
            <a:r>
              <a:rPr lang="en-US" smtClean="0"/>
              <a:t>Therefore bigger ones are more profitable, and so there will tend to be a small number of big ones</a:t>
            </a:r>
          </a:p>
          <a:p>
            <a:r>
              <a:rPr lang="en-US" smtClean="0"/>
              <a:t>And as a matter of simple Darwinian business reality, they'll look after their large clients, so again the smaller ones should read their contracts carefully</a:t>
            </a:r>
            <a:endParaRPr lang="en-US" dirty="0"/>
          </a:p>
        </p:txBody>
      </p:sp>
      <p:sp>
        <p:nvSpPr>
          <p:cNvPr id="4" name="Slide Number Placeholder 3"/>
          <p:cNvSpPr>
            <a:spLocks noGrp="1"/>
          </p:cNvSpPr>
          <p:nvPr>
            <p:ph type="sldNum" sz="quarter" idx="4294967295"/>
          </p:nvPr>
        </p:nvSpPr>
        <p:spPr>
          <a:xfrm>
            <a:off x="9649486" y="6323013"/>
            <a:ext cx="2539339" cy="457200"/>
          </a:xfrm>
          <a:prstGeom prst="rect">
            <a:avLst/>
          </a:prstGeom>
        </p:spPr>
        <p:txBody>
          <a:bodyPr/>
          <a:lstStyle/>
          <a:p>
            <a:fld id="{CF8F4AB4-7848-4C99-A089-AF5DAD6B0EB1}" type="slidenum">
              <a:rPr lang="en-US" smtClean="0"/>
              <a:pPr/>
              <a:t>14</a:t>
            </a:fld>
            <a:endParaRPr lang="en-US"/>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9113" y="228600"/>
            <a:ext cx="11149013" cy="1218795"/>
          </a:xfrm>
        </p:spPr>
        <p:txBody>
          <a:bodyPr/>
          <a:lstStyle/>
          <a:p>
            <a:r>
              <a:rPr lang="en-US" smtClean="0"/>
              <a:t>Thinking Beyond Absolutes</a:t>
            </a:r>
            <a:br>
              <a:rPr lang="en-US" smtClean="0"/>
            </a:br>
            <a:r>
              <a:rPr lang="en-US" smtClean="0"/>
              <a:t>determine a reasonable expectation</a:t>
            </a:r>
            <a:endParaRPr lang="en-US" dirty="0"/>
          </a:p>
        </p:txBody>
      </p:sp>
      <p:sp>
        <p:nvSpPr>
          <p:cNvPr id="3" name="Content Placeholder 2"/>
          <p:cNvSpPr>
            <a:spLocks noGrp="1"/>
          </p:cNvSpPr>
          <p:nvPr>
            <p:ph idx="1"/>
          </p:nvPr>
        </p:nvSpPr>
        <p:spPr>
          <a:xfrm>
            <a:off x="519113" y="1447800"/>
            <a:ext cx="11149013" cy="2880789"/>
          </a:xfrm>
        </p:spPr>
        <p:txBody>
          <a:bodyPr/>
          <a:lstStyle/>
          <a:p>
            <a:r>
              <a:rPr lang="en-US" smtClean="0"/>
              <a:t>No application is up truly 100 percent of the time</a:t>
            </a:r>
          </a:p>
          <a:p>
            <a:r>
              <a:rPr lang="en-US" smtClean="0"/>
              <a:t>So when you’re considering a cloud solution, ask:  </a:t>
            </a:r>
          </a:p>
          <a:p>
            <a:pPr lvl="1"/>
            <a:r>
              <a:rPr lang="en-US" smtClean="0"/>
              <a:t>how much downtime can you tolerate?</a:t>
            </a:r>
          </a:p>
          <a:p>
            <a:pPr lvl="1"/>
            <a:r>
              <a:rPr lang="en-US" smtClean="0"/>
              <a:t>How does the answer vary, app by app?</a:t>
            </a:r>
          </a:p>
          <a:p>
            <a:pPr lvl="1"/>
            <a:r>
              <a:rPr lang="en-US" smtClean="0"/>
              <a:t>What sort of uptime are you accomplishing right now?</a:t>
            </a:r>
          </a:p>
          <a:p>
            <a:pPr lvl="1"/>
            <a:r>
              <a:rPr lang="en-US" smtClean="0"/>
              <a:t>What does it cost you to accomplish that now?</a:t>
            </a:r>
            <a:endParaRPr lang="en-US" dirty="0" smtClean="0"/>
          </a:p>
        </p:txBody>
      </p:sp>
      <p:sp>
        <p:nvSpPr>
          <p:cNvPr id="4" name="Slide Number Placeholder 3"/>
          <p:cNvSpPr>
            <a:spLocks noGrp="1"/>
          </p:cNvSpPr>
          <p:nvPr>
            <p:ph type="sldNum" sz="quarter" idx="4294967295"/>
          </p:nvPr>
        </p:nvSpPr>
        <p:spPr>
          <a:xfrm>
            <a:off x="9649486" y="6323013"/>
            <a:ext cx="2539339" cy="457200"/>
          </a:xfrm>
          <a:prstGeom prst="rect">
            <a:avLst/>
          </a:prstGeom>
        </p:spPr>
        <p:txBody>
          <a:bodyPr/>
          <a:lstStyle/>
          <a:p>
            <a:fld id="{CF8F4AB4-7848-4C99-A089-AF5DAD6B0EB1}" type="slidenum">
              <a:rPr lang="en-US" smtClean="0"/>
              <a:pPr/>
              <a:t>15</a:t>
            </a:fld>
            <a:endParaRPr lang="en-US"/>
          </a:p>
        </p:txBody>
      </p:sp>
    </p:spTree>
    <p:extLst>
      <p:ext uri="{BB962C8B-B14F-4D97-AF65-F5344CB8AC3E}">
        <p14:creationId xmlns:p14="http://schemas.microsoft.com/office/powerpoint/2010/main" val="10782147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9113" y="228600"/>
            <a:ext cx="11149013" cy="1218795"/>
          </a:xfrm>
        </p:spPr>
        <p:txBody>
          <a:bodyPr/>
          <a:lstStyle/>
          <a:p>
            <a:r>
              <a:rPr lang="en-US" smtClean="0"/>
              <a:t>Will the SLA Have Teeth?</a:t>
            </a:r>
            <a:br>
              <a:rPr lang="en-US" smtClean="0"/>
            </a:br>
            <a:r>
              <a:rPr lang="en-US" smtClean="0"/>
              <a:t>here's where things get nonlinear</a:t>
            </a:r>
            <a:endParaRPr lang="en-US" dirty="0"/>
          </a:p>
        </p:txBody>
      </p:sp>
      <p:sp>
        <p:nvSpPr>
          <p:cNvPr id="3" name="Content Placeholder 2"/>
          <p:cNvSpPr>
            <a:spLocks noGrp="1"/>
          </p:cNvSpPr>
          <p:nvPr>
            <p:ph idx="1"/>
          </p:nvPr>
        </p:nvSpPr>
        <p:spPr>
          <a:xfrm>
            <a:off x="519113" y="1447800"/>
            <a:ext cx="11149013" cy="3299365"/>
          </a:xfrm>
        </p:spPr>
        <p:txBody>
          <a:bodyPr/>
          <a:lstStyle/>
          <a:p>
            <a:r>
              <a:rPr lang="en-US" smtClean="0"/>
              <a:t>When the system is down, what leverage do you have with the vendor (in comparison to what you have with in-house staff)</a:t>
            </a:r>
          </a:p>
          <a:p>
            <a:r>
              <a:rPr lang="en-US" smtClean="0"/>
              <a:t>How would you enforce it… what penalties would the cloud vendor pay?</a:t>
            </a:r>
          </a:p>
          <a:p>
            <a:r>
              <a:rPr lang="en-US" smtClean="0"/>
              <a:t>How much more are you willing to pay to find a cloud vendor who will meet your SLA needs?</a:t>
            </a:r>
            <a:endParaRPr lang="en-US" dirty="0"/>
          </a:p>
        </p:txBody>
      </p:sp>
      <p:sp>
        <p:nvSpPr>
          <p:cNvPr id="4" name="Slide Number Placeholder 3"/>
          <p:cNvSpPr>
            <a:spLocks noGrp="1"/>
          </p:cNvSpPr>
          <p:nvPr>
            <p:ph type="sldNum" sz="quarter" idx="4294967295"/>
          </p:nvPr>
        </p:nvSpPr>
        <p:spPr>
          <a:xfrm>
            <a:off x="9649486" y="6323013"/>
            <a:ext cx="2539339" cy="457200"/>
          </a:xfrm>
          <a:prstGeom prst="rect">
            <a:avLst/>
          </a:prstGeom>
        </p:spPr>
        <p:txBody>
          <a:bodyPr/>
          <a:lstStyle/>
          <a:p>
            <a:fld id="{CF8F4AB4-7848-4C99-A089-AF5DAD6B0EB1}" type="slidenum">
              <a:rPr lang="en-US" smtClean="0"/>
              <a:pPr/>
              <a:t>16</a:t>
            </a:fld>
            <a:endParaRPr lang="en-US" dirty="0"/>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Or, Simplified:</a:t>
            </a:r>
            <a:endParaRPr lang="en-US" dirty="0"/>
          </a:p>
        </p:txBody>
      </p:sp>
      <p:sp>
        <p:nvSpPr>
          <p:cNvPr id="4" name="Slide Number Placeholder 3"/>
          <p:cNvSpPr>
            <a:spLocks noGrp="1"/>
          </p:cNvSpPr>
          <p:nvPr>
            <p:ph type="sldNum" sz="quarter" idx="4294967295"/>
          </p:nvPr>
        </p:nvSpPr>
        <p:spPr>
          <a:xfrm>
            <a:off x="9649486" y="6323013"/>
            <a:ext cx="2539339" cy="457200"/>
          </a:xfrm>
          <a:prstGeom prst="rect">
            <a:avLst/>
          </a:prstGeom>
        </p:spPr>
        <p:txBody>
          <a:bodyPr/>
          <a:lstStyle/>
          <a:p>
            <a:fld id="{CF8F4AB4-7848-4C99-A089-AF5DAD6B0EB1}" type="slidenum">
              <a:rPr lang="en-US" smtClean="0"/>
              <a:pPr/>
              <a:t>17</a:t>
            </a:fld>
            <a:endParaRPr lang="en-US" dirty="0"/>
          </a:p>
        </p:txBody>
      </p:sp>
      <p:sp>
        <p:nvSpPr>
          <p:cNvPr id="5" name="TextBox 4"/>
          <p:cNvSpPr txBox="1"/>
          <p:nvPr/>
        </p:nvSpPr>
        <p:spPr>
          <a:xfrm>
            <a:off x="482474" y="1066800"/>
            <a:ext cx="11173090" cy="4154984"/>
          </a:xfrm>
          <a:prstGeom prst="rect">
            <a:avLst/>
          </a:prstGeom>
          <a:noFill/>
        </p:spPr>
        <p:txBody>
          <a:bodyPr wrap="square" rtlCol="0">
            <a:spAutoFit/>
          </a:bodyPr>
          <a:lstStyle/>
          <a:p>
            <a:r>
              <a:rPr lang="en-US" sz="4400" dirty="0"/>
              <a:t>If disrupting your service is the single most expensive, painful, and undesirable option for a cloud </a:t>
            </a:r>
            <a:r>
              <a:rPr lang="en-US" sz="4400" dirty="0" smtClean="0"/>
              <a:t>vendor, then </a:t>
            </a:r>
            <a:r>
              <a:rPr lang="en-US" sz="4400" i="1" dirty="0"/>
              <a:t>that's</a:t>
            </a:r>
            <a:r>
              <a:rPr lang="en-US" sz="4400" dirty="0"/>
              <a:t> the vendor to consider using</a:t>
            </a:r>
            <a:r>
              <a:rPr lang="en-US" sz="4400" dirty="0" smtClean="0"/>
              <a:t>.  In fact, that's the </a:t>
            </a:r>
            <a:r>
              <a:rPr lang="en-US" sz="4400" i="1" dirty="0" smtClean="0"/>
              <a:t>only</a:t>
            </a:r>
            <a:r>
              <a:rPr lang="en-US" sz="4400" dirty="0" smtClean="0"/>
              <a:t> kind of cloud vendor to consider.</a:t>
            </a:r>
          </a:p>
          <a:p>
            <a:r>
              <a:rPr lang="en-US" sz="4400" i="1" dirty="0" smtClean="0"/>
              <a:t>But</a:t>
            </a:r>
            <a:r>
              <a:rPr lang="en-US" sz="4400" dirty="0" smtClean="0"/>
              <a:t>, it may not be cheap!</a:t>
            </a:r>
          </a:p>
        </p:txBody>
      </p:sp>
    </p:spTree>
    <p:extLst>
      <p:ext uri="{BB962C8B-B14F-4D97-AF65-F5344CB8AC3E}">
        <p14:creationId xmlns:p14="http://schemas.microsoft.com/office/powerpoint/2010/main" val="364577023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9113" y="228600"/>
            <a:ext cx="11149013" cy="1218795"/>
          </a:xfrm>
        </p:spPr>
        <p:txBody>
          <a:bodyPr/>
          <a:lstStyle/>
          <a:p>
            <a:r>
              <a:rPr lang="en-US" smtClean="0"/>
              <a:t>Corollary</a:t>
            </a:r>
            <a:br>
              <a:rPr lang="en-US" smtClean="0"/>
            </a:br>
            <a:r>
              <a:rPr lang="en-US" smtClean="0"/>
              <a:t>the other reason to go to the cloud</a:t>
            </a:r>
            <a:endParaRPr lang="en-US" dirty="0"/>
          </a:p>
        </p:txBody>
      </p:sp>
      <p:sp>
        <p:nvSpPr>
          <p:cNvPr id="3" name="Content Placeholder 2"/>
          <p:cNvSpPr>
            <a:spLocks noGrp="1"/>
          </p:cNvSpPr>
          <p:nvPr>
            <p:ph idx="1"/>
          </p:nvPr>
        </p:nvSpPr>
        <p:spPr>
          <a:xfrm>
            <a:off x="519113" y="1447800"/>
            <a:ext cx="11149013" cy="1871282"/>
          </a:xfrm>
        </p:spPr>
        <p:txBody>
          <a:bodyPr/>
          <a:lstStyle/>
          <a:p>
            <a:r>
              <a:rPr lang="en-US" smtClean="0"/>
              <a:t>A "sneaky" reason to move to the cloud is to get rid of an unwanted IT department</a:t>
            </a:r>
          </a:p>
          <a:p>
            <a:r>
              <a:rPr lang="en-US" smtClean="0"/>
              <a:t>So it's a good idea for all of us to ask, "how well are we serving our clients, whether internal or external?"</a:t>
            </a:r>
            <a:endParaRPr lang="en-US" dirty="0"/>
          </a:p>
        </p:txBody>
      </p:sp>
      <p:sp>
        <p:nvSpPr>
          <p:cNvPr id="4" name="Slide Number Placeholder 3"/>
          <p:cNvSpPr>
            <a:spLocks noGrp="1"/>
          </p:cNvSpPr>
          <p:nvPr>
            <p:ph type="sldNum" sz="quarter" idx="4294967295"/>
          </p:nvPr>
        </p:nvSpPr>
        <p:spPr>
          <a:xfrm>
            <a:off x="9649486" y="6323013"/>
            <a:ext cx="2539339" cy="457200"/>
          </a:xfrm>
          <a:prstGeom prst="rect">
            <a:avLst/>
          </a:prstGeom>
        </p:spPr>
        <p:txBody>
          <a:bodyPr/>
          <a:lstStyle/>
          <a:p>
            <a:fld id="{CF8F4AB4-7848-4C99-A089-AF5DAD6B0EB1}" type="slidenum">
              <a:rPr lang="en-US" smtClean="0"/>
              <a:pPr/>
              <a:t>18</a:t>
            </a:fld>
            <a:endParaRPr lang="en-US"/>
          </a:p>
        </p:txBody>
      </p:sp>
    </p:spTree>
    <p:extLst>
      <p:ext uri="{BB962C8B-B14F-4D97-AF65-F5344CB8AC3E}">
        <p14:creationId xmlns:p14="http://schemas.microsoft.com/office/powerpoint/2010/main" val="57843157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Quality Update</a:t>
            </a:r>
            <a:endParaRPr lang="en-US" dirty="0"/>
          </a:p>
        </p:txBody>
      </p:sp>
      <p:sp>
        <p:nvSpPr>
          <p:cNvPr id="3" name="Content Placeholder 2"/>
          <p:cNvSpPr>
            <a:spLocks noGrp="1"/>
          </p:cNvSpPr>
          <p:nvPr>
            <p:ph idx="1"/>
          </p:nvPr>
        </p:nvSpPr>
        <p:spPr>
          <a:xfrm>
            <a:off x="519113" y="1447800"/>
            <a:ext cx="11149013" cy="2794611"/>
          </a:xfrm>
        </p:spPr>
        <p:txBody>
          <a:bodyPr/>
          <a:lstStyle/>
          <a:p>
            <a:r>
              <a:rPr lang="en-US" smtClean="0"/>
              <a:t>As of April 2011, we've had some serious cloud problems</a:t>
            </a:r>
          </a:p>
          <a:p>
            <a:pPr lvl="1"/>
            <a:r>
              <a:rPr lang="en-US" smtClean="0"/>
              <a:t>Amazon offline for three days in April</a:t>
            </a:r>
          </a:p>
          <a:p>
            <a:pPr lvl="1"/>
            <a:r>
              <a:rPr lang="en-US" smtClean="0"/>
              <a:t>Google docs has been down for up to a half day in the past year with no comment from Google</a:t>
            </a:r>
          </a:p>
          <a:p>
            <a:pPr lvl="1"/>
            <a:r>
              <a:rPr lang="en-US" smtClean="0"/>
              <a:t>Three-hour delays in receiving email in BPOS 12 May 2011</a:t>
            </a:r>
          </a:p>
          <a:p>
            <a:r>
              <a:rPr lang="en-US" smtClean="0"/>
              <a:t>Are these acceptable?  It's up to you</a:t>
            </a:r>
            <a:endParaRPr lang="en-US" dirty="0"/>
          </a:p>
        </p:txBody>
      </p:sp>
      <p:sp>
        <p:nvSpPr>
          <p:cNvPr id="4" name="Slide Number Placeholder 3"/>
          <p:cNvSpPr>
            <a:spLocks noGrp="1"/>
          </p:cNvSpPr>
          <p:nvPr>
            <p:ph type="sldNum" sz="quarter" idx="4294967295"/>
          </p:nvPr>
        </p:nvSpPr>
        <p:spPr>
          <a:xfrm>
            <a:off x="9649486" y="6323013"/>
            <a:ext cx="2539339" cy="457200"/>
          </a:xfrm>
          <a:prstGeom prst="rect">
            <a:avLst/>
          </a:prstGeom>
        </p:spPr>
        <p:txBody>
          <a:bodyPr/>
          <a:lstStyle/>
          <a:p>
            <a:fld id="{CF8F4AB4-7848-4C99-A089-AF5DAD6B0EB1}" type="slidenum">
              <a:rPr lang="en-US" smtClean="0"/>
              <a:pPr/>
              <a:t>19</a:t>
            </a:fld>
            <a:endParaRPr lang="en-US"/>
          </a:p>
        </p:txBody>
      </p:sp>
    </p:spTree>
    <p:extLst>
      <p:ext uri="{BB962C8B-B14F-4D97-AF65-F5344CB8AC3E}">
        <p14:creationId xmlns:p14="http://schemas.microsoft.com/office/powerpoint/2010/main" val="2709534556"/>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4">
            <a:lumMod val="25000"/>
          </a:schemeClr>
        </a:solidFill>
        <a:effectLst/>
      </p:bgPr>
    </p:bg>
    <p:spTree>
      <p:nvGrpSpPr>
        <p:cNvPr id="1" name=""/>
        <p:cNvGrpSpPr/>
        <p:nvPr/>
      </p:nvGrpSpPr>
      <p:grpSpPr>
        <a:xfrm>
          <a:off x="0" y="0"/>
          <a:ext cx="0" cy="0"/>
          <a:chOff x="0" y="0"/>
          <a:chExt cx="0" cy="0"/>
        </a:xfrm>
      </p:grpSpPr>
      <p:pic>
        <p:nvPicPr>
          <p:cNvPr id="7" name="Picture 6" descr="cloud-1.jpg"/>
          <p:cNvPicPr>
            <a:picLocks noChangeAspect="1"/>
          </p:cNvPicPr>
          <p:nvPr/>
        </p:nvPicPr>
        <p:blipFill>
          <a:blip r:embed="rId3" cstate="print"/>
          <a:stretch>
            <a:fillRect/>
          </a:stretch>
        </p:blipFill>
        <p:spPr>
          <a:xfrm>
            <a:off x="0" y="1"/>
            <a:ext cx="12188825" cy="6652617"/>
          </a:xfrm>
          <a:prstGeom prst="rect">
            <a:avLst/>
          </a:prstGeom>
        </p:spPr>
      </p:pic>
      <p:sp>
        <p:nvSpPr>
          <p:cNvPr id="3" name="Slide Number Placeholder 2"/>
          <p:cNvSpPr>
            <a:spLocks noGrp="1"/>
          </p:cNvSpPr>
          <p:nvPr>
            <p:ph type="sldNum" sz="quarter" idx="4294967295"/>
          </p:nvPr>
        </p:nvSpPr>
        <p:spPr>
          <a:xfrm>
            <a:off x="9649486" y="6323013"/>
            <a:ext cx="2539339" cy="457200"/>
          </a:xfrm>
          <a:prstGeom prst="rect">
            <a:avLst/>
          </a:prstGeom>
        </p:spPr>
        <p:txBody>
          <a:bodyPr/>
          <a:lstStyle/>
          <a:p>
            <a:fld id="{CF8F4AB4-7848-4C99-A089-AF5DAD6B0EB1}" type="slidenum">
              <a:rPr lang="en-US" smtClean="0"/>
              <a:pPr/>
              <a:t>2</a:t>
            </a:fld>
            <a:endParaRPr lang="en-US"/>
          </a:p>
        </p:txBody>
      </p:sp>
      <p:sp>
        <p:nvSpPr>
          <p:cNvPr id="2" name="TextBox 1"/>
          <p:cNvSpPr txBox="1"/>
          <p:nvPr/>
        </p:nvSpPr>
        <p:spPr>
          <a:xfrm>
            <a:off x="5992839" y="4772168"/>
            <a:ext cx="6195986" cy="923330"/>
          </a:xfrm>
          <a:prstGeom prst="rect">
            <a:avLst/>
          </a:prstGeom>
          <a:noFill/>
        </p:spPr>
        <p:txBody>
          <a:bodyPr wrap="square" rtlCol="0">
            <a:spAutoFit/>
          </a:bodyPr>
          <a:lstStyle/>
          <a:p>
            <a:r>
              <a:rPr lang="en-US" sz="5400" dirty="0" smtClean="0"/>
              <a:t>… The Cloud.</a:t>
            </a:r>
            <a:endParaRPr lang="en-US" sz="3200" dirty="0" smtClean="0"/>
          </a:p>
        </p:txBody>
      </p:sp>
      <p:sp>
        <p:nvSpPr>
          <p:cNvPr id="4" name="TextBox 3"/>
          <p:cNvSpPr txBox="1"/>
          <p:nvPr/>
        </p:nvSpPr>
        <p:spPr>
          <a:xfrm>
            <a:off x="0" y="5695499"/>
            <a:ext cx="12188825" cy="584775"/>
          </a:xfrm>
          <a:prstGeom prst="rect">
            <a:avLst/>
          </a:prstGeom>
          <a:noFill/>
        </p:spPr>
        <p:txBody>
          <a:bodyPr wrap="square" rtlCol="0">
            <a:spAutoFit/>
          </a:bodyPr>
          <a:lstStyle/>
          <a:p>
            <a:r>
              <a:rPr lang="en-US" sz="3200" dirty="0" smtClean="0"/>
              <a:t>(yes, I </a:t>
            </a:r>
            <a:r>
              <a:rPr lang="en-US" sz="3200" i="1" dirty="0" smtClean="0"/>
              <a:t>did</a:t>
            </a:r>
            <a:r>
              <a:rPr lang="en-US" sz="3200" dirty="0" smtClean="0"/>
              <a:t> pick the scariest picture I  could find.)</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loud-2-2.jpg"/>
          <p:cNvPicPr>
            <a:picLocks noChangeAspect="1"/>
          </p:cNvPicPr>
          <p:nvPr/>
        </p:nvPicPr>
        <p:blipFill>
          <a:blip r:embed="rId3" cstate="print"/>
          <a:stretch>
            <a:fillRect/>
          </a:stretch>
        </p:blipFill>
        <p:spPr>
          <a:xfrm>
            <a:off x="0" y="0"/>
            <a:ext cx="12188825" cy="6858000"/>
          </a:xfrm>
          <a:prstGeom prst="rect">
            <a:avLst/>
          </a:prstGeom>
        </p:spPr>
      </p:pic>
      <p:sp>
        <p:nvSpPr>
          <p:cNvPr id="3" name="Slide Number Placeholder 2"/>
          <p:cNvSpPr>
            <a:spLocks noGrp="1"/>
          </p:cNvSpPr>
          <p:nvPr>
            <p:ph type="sldNum" sz="quarter" idx="4294967295"/>
          </p:nvPr>
        </p:nvSpPr>
        <p:spPr>
          <a:xfrm>
            <a:off x="9649486" y="6323013"/>
            <a:ext cx="2539339" cy="457200"/>
          </a:xfrm>
          <a:prstGeom prst="rect">
            <a:avLst/>
          </a:prstGeom>
        </p:spPr>
        <p:txBody>
          <a:bodyPr/>
          <a:lstStyle/>
          <a:p>
            <a:fld id="{CF8F4AB4-7848-4C99-A089-AF5DAD6B0EB1}" type="slidenum">
              <a:rPr lang="en-US" smtClean="0"/>
              <a:pPr/>
              <a:t>20</a:t>
            </a:fld>
            <a:endParaRPr lang="en-US"/>
          </a:p>
        </p:txBody>
      </p:sp>
      <p:sp>
        <p:nvSpPr>
          <p:cNvPr id="5" name="TextBox 4"/>
          <p:cNvSpPr txBox="1"/>
          <p:nvPr/>
        </p:nvSpPr>
        <p:spPr>
          <a:xfrm>
            <a:off x="304721" y="228600"/>
            <a:ext cx="8329030" cy="1077218"/>
          </a:xfrm>
          <a:prstGeom prst="rect">
            <a:avLst/>
          </a:prstGeom>
          <a:noFill/>
        </p:spPr>
        <p:txBody>
          <a:bodyPr wrap="square" rtlCol="0">
            <a:spAutoFit/>
          </a:bodyPr>
          <a:lstStyle/>
          <a:p>
            <a:r>
              <a:rPr lang="en-US" sz="3200" dirty="0" smtClean="0"/>
              <a:t>Application Compatibility:</a:t>
            </a:r>
          </a:p>
          <a:p>
            <a:r>
              <a:rPr lang="en-US" sz="3200" dirty="0" smtClean="0"/>
              <a:t>Will Your Apps Run in the Cloud?</a:t>
            </a:r>
            <a:endParaRPr lang="en-US" sz="3200" dirty="0"/>
          </a:p>
        </p:txBody>
      </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9113" y="228600"/>
            <a:ext cx="11149013" cy="1218795"/>
          </a:xfrm>
        </p:spPr>
        <p:txBody>
          <a:bodyPr/>
          <a:lstStyle/>
          <a:p>
            <a:r>
              <a:rPr lang="en-US" smtClean="0"/>
              <a:t>Application Compatibility, Part 1</a:t>
            </a:r>
            <a:br>
              <a:rPr lang="en-US" smtClean="0"/>
            </a:br>
            <a:r>
              <a:rPr lang="en-US" smtClean="0"/>
              <a:t>IaaS and SaaS… easiest answers</a:t>
            </a:r>
            <a:endParaRPr lang="en-US" dirty="0"/>
          </a:p>
        </p:txBody>
      </p:sp>
      <p:sp>
        <p:nvSpPr>
          <p:cNvPr id="3" name="Content Placeholder 2"/>
          <p:cNvSpPr>
            <a:spLocks noGrp="1"/>
          </p:cNvSpPr>
          <p:nvPr>
            <p:ph idx="1"/>
          </p:nvPr>
        </p:nvSpPr>
        <p:spPr>
          <a:xfrm>
            <a:off x="519113" y="1447800"/>
            <a:ext cx="11149013" cy="3299365"/>
          </a:xfrm>
        </p:spPr>
        <p:txBody>
          <a:bodyPr/>
          <a:lstStyle/>
          <a:p>
            <a:r>
              <a:rPr lang="en-US" smtClean="0"/>
              <a:t>Will your apps run in the cloud?</a:t>
            </a:r>
          </a:p>
          <a:p>
            <a:r>
              <a:rPr lang="en-US" smtClean="0"/>
              <a:t>Well, if it's IaaS, then sure… it's like RDP-ing to some server in another building – really it's almost no change</a:t>
            </a:r>
          </a:p>
          <a:p>
            <a:r>
              <a:rPr lang="en-US" smtClean="0"/>
              <a:t>SaaS?  If, for example, you go to hosted Exchange from in-house Exchange, really the only issue is "how do I merge the old mail with the new?" and "can I synchronize to the same stuff I sync to now?" </a:t>
            </a:r>
            <a:endParaRPr lang="en-US" dirty="0"/>
          </a:p>
        </p:txBody>
      </p:sp>
      <p:sp>
        <p:nvSpPr>
          <p:cNvPr id="4" name="Slide Number Placeholder 3"/>
          <p:cNvSpPr>
            <a:spLocks noGrp="1"/>
          </p:cNvSpPr>
          <p:nvPr>
            <p:ph type="sldNum" sz="quarter" idx="4294967295"/>
          </p:nvPr>
        </p:nvSpPr>
        <p:spPr>
          <a:xfrm>
            <a:off x="9649486" y="6323013"/>
            <a:ext cx="2539339" cy="457200"/>
          </a:xfrm>
          <a:prstGeom prst="rect">
            <a:avLst/>
          </a:prstGeom>
        </p:spPr>
        <p:txBody>
          <a:bodyPr/>
          <a:lstStyle/>
          <a:p>
            <a:fld id="{CF8F4AB4-7848-4C99-A089-AF5DAD6B0EB1}" type="slidenum">
              <a:rPr lang="en-US" smtClean="0"/>
              <a:pPr/>
              <a:t>21</a:t>
            </a:fld>
            <a:endParaRPr lang="en-US"/>
          </a:p>
        </p:txBody>
      </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9113" y="228600"/>
            <a:ext cx="11149013" cy="1218795"/>
          </a:xfrm>
        </p:spPr>
        <p:txBody>
          <a:bodyPr/>
          <a:lstStyle/>
          <a:p>
            <a:r>
              <a:rPr lang="en-US" smtClean="0"/>
              <a:t>Application Compatibility</a:t>
            </a:r>
            <a:br>
              <a:rPr lang="en-US" smtClean="0"/>
            </a:br>
            <a:r>
              <a:rPr lang="en-US" smtClean="0"/>
              <a:t>with PaaS</a:t>
            </a:r>
            <a:endParaRPr lang="en-US" dirty="0"/>
          </a:p>
        </p:txBody>
      </p:sp>
      <p:sp>
        <p:nvSpPr>
          <p:cNvPr id="3" name="Content Placeholder 2"/>
          <p:cNvSpPr>
            <a:spLocks noGrp="1"/>
          </p:cNvSpPr>
          <p:nvPr>
            <p:ph idx="1"/>
          </p:nvPr>
        </p:nvSpPr>
        <p:spPr>
          <a:xfrm>
            <a:off x="519113" y="1447800"/>
            <a:ext cx="11149013" cy="3742563"/>
          </a:xfrm>
        </p:spPr>
        <p:txBody>
          <a:bodyPr/>
          <a:lstStyle/>
          <a:p>
            <a:r>
              <a:rPr lang="en-US" dirty="0" smtClean="0"/>
              <a:t>Azure offers Win32 APIs and .NET, but by its very nature, Azure is "Windows from another angle," and so many apps cannot directly fit without changes to code if you're going to Azure and to others as well</a:t>
            </a:r>
          </a:p>
          <a:p>
            <a:r>
              <a:rPr lang="en-US" dirty="0" smtClean="0"/>
              <a:t>Recent Azure upgrades – full security mode, RDS interface and VM roles – have really simplified the job (and lowered cost), though</a:t>
            </a:r>
          </a:p>
          <a:p>
            <a:r>
              <a:rPr lang="en-US" dirty="0" smtClean="0"/>
              <a:t>Either way, be sure to factor in app rewrite costs!</a:t>
            </a:r>
          </a:p>
        </p:txBody>
      </p:sp>
      <p:sp>
        <p:nvSpPr>
          <p:cNvPr id="4" name="Slide Number Placeholder 3"/>
          <p:cNvSpPr>
            <a:spLocks noGrp="1"/>
          </p:cNvSpPr>
          <p:nvPr>
            <p:ph type="sldNum" sz="quarter" idx="4294967295"/>
          </p:nvPr>
        </p:nvSpPr>
        <p:spPr>
          <a:xfrm>
            <a:off x="9649486" y="6323013"/>
            <a:ext cx="2539339" cy="457200"/>
          </a:xfrm>
          <a:prstGeom prst="rect">
            <a:avLst/>
          </a:prstGeom>
        </p:spPr>
        <p:txBody>
          <a:bodyPr/>
          <a:lstStyle/>
          <a:p>
            <a:fld id="{CF8F4AB4-7848-4C99-A089-AF5DAD6B0EB1}" type="slidenum">
              <a:rPr lang="en-US" smtClean="0"/>
              <a:pPr/>
              <a:t>22</a:t>
            </a:fld>
            <a:endParaRPr lang="en-US"/>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9050"/>
            <a:ext cx="12188825" cy="6858000"/>
          </a:xfrm>
          <a:prstGeom prst="rect">
            <a:avLst/>
          </a:prstGeom>
        </p:spPr>
      </p:pic>
      <p:sp>
        <p:nvSpPr>
          <p:cNvPr id="5" name="Slide Number Placeholder 4"/>
          <p:cNvSpPr>
            <a:spLocks noGrp="1"/>
          </p:cNvSpPr>
          <p:nvPr>
            <p:ph type="sldNum" sz="quarter" idx="4294967295"/>
          </p:nvPr>
        </p:nvSpPr>
        <p:spPr>
          <a:xfrm>
            <a:off x="9649486" y="6323013"/>
            <a:ext cx="2539339" cy="457200"/>
          </a:xfrm>
          <a:prstGeom prst="rect">
            <a:avLst/>
          </a:prstGeom>
        </p:spPr>
        <p:txBody>
          <a:bodyPr/>
          <a:lstStyle/>
          <a:p>
            <a:fld id="{CF8F4AB4-7848-4C99-A089-AF5DAD6B0EB1}" type="slidenum">
              <a:rPr lang="en-US" smtClean="0"/>
              <a:pPr/>
              <a:t>23</a:t>
            </a:fld>
            <a:endParaRPr lang="en-US"/>
          </a:p>
        </p:txBody>
      </p:sp>
      <p:sp>
        <p:nvSpPr>
          <p:cNvPr id="6" name="TextBox 5"/>
          <p:cNvSpPr txBox="1"/>
          <p:nvPr/>
        </p:nvSpPr>
        <p:spPr>
          <a:xfrm>
            <a:off x="304720" y="381000"/>
            <a:ext cx="7414869" cy="1077218"/>
          </a:xfrm>
          <a:prstGeom prst="rect">
            <a:avLst/>
          </a:prstGeom>
          <a:noFill/>
        </p:spPr>
        <p:txBody>
          <a:bodyPr wrap="square" rtlCol="0">
            <a:spAutoFit/>
          </a:bodyPr>
          <a:lstStyle/>
          <a:p>
            <a:r>
              <a:rPr lang="en-US" sz="3200" dirty="0" smtClean="0">
                <a:solidFill>
                  <a:schemeClr val="bg2">
                    <a:lumMod val="40000"/>
                    <a:lumOff val="60000"/>
                  </a:schemeClr>
                </a:solidFill>
              </a:rPr>
              <a:t>Planning for and Controlling Costs in the Cloud</a:t>
            </a:r>
          </a:p>
        </p:txBody>
      </p:sp>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Controlling Costs</a:t>
            </a:r>
            <a:endParaRPr lang="en-US" dirty="0"/>
          </a:p>
        </p:txBody>
      </p:sp>
      <p:sp>
        <p:nvSpPr>
          <p:cNvPr id="3" name="Content Placeholder 2"/>
          <p:cNvSpPr>
            <a:spLocks noGrp="1"/>
          </p:cNvSpPr>
          <p:nvPr>
            <p:ph idx="1"/>
          </p:nvPr>
        </p:nvSpPr>
        <p:spPr>
          <a:xfrm>
            <a:off x="519113" y="1447800"/>
            <a:ext cx="11149013" cy="3293209"/>
          </a:xfrm>
        </p:spPr>
        <p:txBody>
          <a:bodyPr/>
          <a:lstStyle/>
          <a:p>
            <a:r>
              <a:rPr lang="en-US" smtClean="0"/>
              <a:t>Ultimately, every reason for going to the cloud boils down to the same thing… it’ll save your company money or, more specifically, it’ll improve its bottom line</a:t>
            </a:r>
          </a:p>
          <a:p>
            <a:r>
              <a:rPr lang="en-US" smtClean="0"/>
              <a:t>So how is the cloud at letting us control costs?</a:t>
            </a:r>
          </a:p>
          <a:p>
            <a:pPr lvl="1"/>
            <a:r>
              <a:rPr lang="en-US" smtClean="0"/>
              <a:t>The structure of costs changes</a:t>
            </a:r>
          </a:p>
          <a:p>
            <a:pPr lvl="1"/>
            <a:r>
              <a:rPr lang="en-US" smtClean="0"/>
              <a:t>New uncertainties arise</a:t>
            </a:r>
          </a:p>
          <a:p>
            <a:pPr lvl="1"/>
            <a:r>
              <a:rPr lang="en-US" smtClean="0"/>
              <a:t>Entirely new costs appear</a:t>
            </a:r>
            <a:endParaRPr lang="en-US" dirty="0"/>
          </a:p>
        </p:txBody>
      </p:sp>
      <p:sp>
        <p:nvSpPr>
          <p:cNvPr id="4" name="Slide Number Placeholder 3"/>
          <p:cNvSpPr>
            <a:spLocks noGrp="1"/>
          </p:cNvSpPr>
          <p:nvPr>
            <p:ph type="sldNum" sz="quarter" idx="4294967295"/>
          </p:nvPr>
        </p:nvSpPr>
        <p:spPr>
          <a:xfrm>
            <a:off x="9649486" y="6323013"/>
            <a:ext cx="2539339" cy="457200"/>
          </a:xfrm>
          <a:prstGeom prst="rect">
            <a:avLst/>
          </a:prstGeom>
        </p:spPr>
        <p:txBody>
          <a:bodyPr/>
          <a:lstStyle/>
          <a:p>
            <a:fld id="{CF8F4AB4-7848-4C99-A089-AF5DAD6B0EB1}" type="slidenum">
              <a:rPr lang="en-US" smtClean="0"/>
              <a:pPr/>
              <a:t>24</a:t>
            </a:fld>
            <a:endParaRPr lang="en-US" dirty="0"/>
          </a:p>
        </p:txBody>
      </p:sp>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Fixed and Variable Costs Now</a:t>
            </a:r>
            <a:endParaRPr lang="en-US" dirty="0"/>
          </a:p>
        </p:txBody>
      </p:sp>
      <p:sp>
        <p:nvSpPr>
          <p:cNvPr id="3" name="Content Placeholder 2"/>
          <p:cNvSpPr>
            <a:spLocks noGrp="1"/>
          </p:cNvSpPr>
          <p:nvPr>
            <p:ph idx="1"/>
          </p:nvPr>
        </p:nvSpPr>
        <p:spPr>
          <a:xfrm>
            <a:off x="519113" y="1447800"/>
            <a:ext cx="11149013" cy="4628960"/>
          </a:xfrm>
        </p:spPr>
        <p:txBody>
          <a:bodyPr/>
          <a:lstStyle/>
          <a:p>
            <a:r>
              <a:rPr lang="en-US" smtClean="0"/>
              <a:t>Today, you have a cost model that you can control, with fixed and variable costs</a:t>
            </a:r>
          </a:p>
          <a:p>
            <a:pPr lvl="1"/>
            <a:r>
              <a:rPr lang="en-US" smtClean="0"/>
              <a:t>Hardware, Software: bought or leased: (fixed)</a:t>
            </a:r>
          </a:p>
          <a:p>
            <a:pPr lvl="1"/>
            <a:r>
              <a:rPr lang="en-US" smtClean="0"/>
              <a:t>People: paid by the hour or year (fixed, predictable)</a:t>
            </a:r>
          </a:p>
          <a:p>
            <a:pPr lvl="1"/>
            <a:r>
              <a:rPr lang="en-US" smtClean="0"/>
              <a:t>Power: predictable, short of a price shock</a:t>
            </a:r>
          </a:p>
          <a:p>
            <a:pPr lvl="1"/>
            <a:r>
              <a:rPr lang="en-US" smtClean="0"/>
              <a:t>Bandwidth: fixed</a:t>
            </a:r>
          </a:p>
          <a:p>
            <a:pPr lvl="1"/>
            <a:r>
              <a:rPr lang="en-US" smtClean="0"/>
              <a:t>Maintenance of the above: see "people," and it's not as unpredictable as some would have it</a:t>
            </a:r>
          </a:p>
          <a:p>
            <a:r>
              <a:rPr lang="en-US" smtClean="0"/>
              <a:t>Largely predictable… but perhaps predictably too expensive in many folks' minds!</a:t>
            </a:r>
            <a:endParaRPr lang="en-US" dirty="0"/>
          </a:p>
        </p:txBody>
      </p:sp>
      <p:sp>
        <p:nvSpPr>
          <p:cNvPr id="4" name="Slide Number Placeholder 3"/>
          <p:cNvSpPr>
            <a:spLocks noGrp="1"/>
          </p:cNvSpPr>
          <p:nvPr>
            <p:ph type="sldNum" sz="quarter" idx="4294967295"/>
          </p:nvPr>
        </p:nvSpPr>
        <p:spPr>
          <a:xfrm>
            <a:off x="9649486" y="6323013"/>
            <a:ext cx="2539339" cy="457200"/>
          </a:xfrm>
          <a:prstGeom prst="rect">
            <a:avLst/>
          </a:prstGeom>
        </p:spPr>
        <p:txBody>
          <a:bodyPr/>
          <a:lstStyle/>
          <a:p>
            <a:fld id="{CF8F4AB4-7848-4C99-A089-AF5DAD6B0EB1}" type="slidenum">
              <a:rPr lang="en-US" smtClean="0"/>
              <a:pPr/>
              <a:t>25</a:t>
            </a:fld>
            <a:endParaRPr lang="en-US" dirty="0"/>
          </a:p>
        </p:txBody>
      </p:sp>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9113" y="228600"/>
            <a:ext cx="11149013" cy="1218795"/>
          </a:xfrm>
        </p:spPr>
        <p:txBody>
          <a:bodyPr/>
          <a:lstStyle/>
          <a:p>
            <a:r>
              <a:rPr lang="en-US" smtClean="0"/>
              <a:t>Sidebar:</a:t>
            </a:r>
            <a:br>
              <a:rPr lang="en-US" smtClean="0"/>
            </a:br>
            <a:r>
              <a:rPr lang="en-US" smtClean="0"/>
              <a:t>know your current costs!</a:t>
            </a:r>
            <a:endParaRPr lang="en-US" dirty="0"/>
          </a:p>
        </p:txBody>
      </p:sp>
      <p:sp>
        <p:nvSpPr>
          <p:cNvPr id="3" name="Content Placeholder 2"/>
          <p:cNvSpPr>
            <a:spLocks noGrp="1"/>
          </p:cNvSpPr>
          <p:nvPr>
            <p:ph idx="1"/>
          </p:nvPr>
        </p:nvSpPr>
        <p:spPr>
          <a:xfrm>
            <a:off x="519113" y="1447800"/>
            <a:ext cx="11149013" cy="2954655"/>
          </a:xfrm>
        </p:spPr>
        <p:txBody>
          <a:bodyPr/>
          <a:lstStyle/>
          <a:p>
            <a:r>
              <a:rPr lang="en-US" smtClean="0"/>
              <a:t>The existence of the cloud as an alternative forces us to examine our costs, to create metrics, to track expenses (although many of you already do that)</a:t>
            </a:r>
          </a:p>
          <a:p>
            <a:r>
              <a:rPr lang="en-US" smtClean="0"/>
              <a:t>It is not, however, an exact science thanks to "overhead"</a:t>
            </a:r>
          </a:p>
          <a:p>
            <a:r>
              <a:rPr lang="en-US" smtClean="0"/>
              <a:t>If you aren’t currently tracking costs, start tracking costs…</a:t>
            </a:r>
          </a:p>
          <a:p>
            <a:r>
              <a:rPr lang="en-US" smtClean="0"/>
              <a:t>… because someone’s going to do it, if you don’t!</a:t>
            </a:r>
            <a:endParaRPr lang="en-US" dirty="0"/>
          </a:p>
        </p:txBody>
      </p:sp>
      <p:sp>
        <p:nvSpPr>
          <p:cNvPr id="4" name="Slide Number Placeholder 3"/>
          <p:cNvSpPr>
            <a:spLocks noGrp="1"/>
          </p:cNvSpPr>
          <p:nvPr>
            <p:ph type="sldNum" sz="quarter" idx="4294967295"/>
          </p:nvPr>
        </p:nvSpPr>
        <p:spPr>
          <a:xfrm>
            <a:off x="9649486" y="6323013"/>
            <a:ext cx="2539339" cy="457200"/>
          </a:xfrm>
          <a:prstGeom prst="rect">
            <a:avLst/>
          </a:prstGeom>
        </p:spPr>
        <p:txBody>
          <a:bodyPr/>
          <a:lstStyle/>
          <a:p>
            <a:fld id="{CF8F4AB4-7848-4C99-A089-AF5DAD6B0EB1}" type="slidenum">
              <a:rPr lang="en-US" smtClean="0"/>
              <a:pPr/>
              <a:t>26</a:t>
            </a:fld>
            <a:endParaRPr lang="en-US"/>
          </a:p>
        </p:txBody>
      </p:sp>
    </p:spTree>
    <p:extLst>
      <p:ext uri="{BB962C8B-B14F-4D97-AF65-F5344CB8AC3E}">
        <p14:creationId xmlns:p14="http://schemas.microsoft.com/office/powerpoint/2010/main" val="358400987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9113" y="228600"/>
            <a:ext cx="11149013" cy="1218795"/>
          </a:xfrm>
        </p:spPr>
        <p:txBody>
          <a:bodyPr/>
          <a:lstStyle/>
          <a:p>
            <a:r>
              <a:rPr lang="en-US" smtClean="0"/>
              <a:t>In the Cloud, the Meter's Running</a:t>
            </a:r>
            <a:br>
              <a:rPr lang="en-US" smtClean="0"/>
            </a:br>
            <a:r>
              <a:rPr lang="en-US" smtClean="0"/>
              <a:t>less fixed, more variable</a:t>
            </a:r>
            <a:endParaRPr lang="en-US" dirty="0"/>
          </a:p>
        </p:txBody>
      </p:sp>
      <p:sp>
        <p:nvSpPr>
          <p:cNvPr id="3" name="Content Placeholder 2"/>
          <p:cNvSpPr>
            <a:spLocks noGrp="1"/>
          </p:cNvSpPr>
          <p:nvPr>
            <p:ph idx="1"/>
          </p:nvPr>
        </p:nvSpPr>
        <p:spPr>
          <a:xfrm>
            <a:off x="519113" y="1447800"/>
            <a:ext cx="11149013" cy="3397853"/>
          </a:xfrm>
        </p:spPr>
        <p:txBody>
          <a:bodyPr/>
          <a:lstStyle/>
          <a:p>
            <a:r>
              <a:rPr lang="en-US" smtClean="0"/>
              <a:t>As I said two slides ago, we currently have a lot of fixed and/or predictable costs</a:t>
            </a:r>
          </a:p>
          <a:p>
            <a:r>
              <a:rPr lang="en-US" smtClean="0"/>
              <a:t>With the cloud, however, a few things change; you now pay by the minute for bandwidth, CPU, etc</a:t>
            </a:r>
          </a:p>
          <a:p>
            <a:r>
              <a:rPr lang="en-US" smtClean="0"/>
              <a:t>If those per-minute rates are low enough, then you might save money</a:t>
            </a:r>
          </a:p>
          <a:p>
            <a:r>
              <a:rPr lang="en-US" smtClean="0"/>
              <a:t>So how much might it cost?</a:t>
            </a:r>
            <a:endParaRPr lang="en-US" dirty="0" smtClean="0"/>
          </a:p>
        </p:txBody>
      </p:sp>
      <p:sp>
        <p:nvSpPr>
          <p:cNvPr id="4" name="Slide Number Placeholder 3"/>
          <p:cNvSpPr>
            <a:spLocks noGrp="1"/>
          </p:cNvSpPr>
          <p:nvPr>
            <p:ph type="sldNum" sz="quarter" idx="4294967295"/>
          </p:nvPr>
        </p:nvSpPr>
        <p:spPr>
          <a:xfrm>
            <a:off x="9649486" y="6323013"/>
            <a:ext cx="2539339" cy="457200"/>
          </a:xfrm>
          <a:prstGeom prst="rect">
            <a:avLst/>
          </a:prstGeom>
        </p:spPr>
        <p:txBody>
          <a:bodyPr/>
          <a:lstStyle/>
          <a:p>
            <a:fld id="{CF8F4AB4-7848-4C99-A089-AF5DAD6B0EB1}" type="slidenum">
              <a:rPr lang="en-US" smtClean="0"/>
              <a:pPr/>
              <a:t>27</a:t>
            </a:fld>
            <a:endParaRPr lang="en-US"/>
          </a:p>
        </p:txBody>
      </p:sp>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There are Cost Estimation Tools</a:t>
            </a:r>
            <a:endParaRPr lang="en-US" dirty="0"/>
          </a:p>
        </p:txBody>
      </p:sp>
      <p:sp>
        <p:nvSpPr>
          <p:cNvPr id="3" name="Content Placeholder 2"/>
          <p:cNvSpPr>
            <a:spLocks noGrp="1"/>
          </p:cNvSpPr>
          <p:nvPr>
            <p:ph idx="1"/>
          </p:nvPr>
        </p:nvSpPr>
        <p:spPr>
          <a:xfrm>
            <a:off x="519113" y="1447800"/>
            <a:ext cx="11149013" cy="1428083"/>
          </a:xfrm>
        </p:spPr>
        <p:txBody>
          <a:bodyPr/>
          <a:lstStyle/>
          <a:p>
            <a:r>
              <a:rPr lang="en-US" smtClean="0"/>
              <a:t>Here are a two example pages from Amazon</a:t>
            </a:r>
          </a:p>
          <a:p>
            <a:r>
              <a:rPr lang="en-US" smtClean="0"/>
              <a:t>Notice the kinds of stuff you need to know to answer the questions</a:t>
            </a:r>
            <a:endParaRPr lang="en-US" dirty="0"/>
          </a:p>
        </p:txBody>
      </p:sp>
      <p:sp>
        <p:nvSpPr>
          <p:cNvPr id="4" name="Slide Number Placeholder 3"/>
          <p:cNvSpPr>
            <a:spLocks noGrp="1"/>
          </p:cNvSpPr>
          <p:nvPr>
            <p:ph type="sldNum" sz="quarter" idx="4294967295"/>
          </p:nvPr>
        </p:nvSpPr>
        <p:spPr>
          <a:xfrm>
            <a:off x="9649486" y="6323013"/>
            <a:ext cx="2539339" cy="457200"/>
          </a:xfrm>
          <a:prstGeom prst="rect">
            <a:avLst/>
          </a:prstGeom>
        </p:spPr>
        <p:txBody>
          <a:bodyPr/>
          <a:lstStyle/>
          <a:p>
            <a:fld id="{CF8F4AB4-7848-4C99-A089-AF5DAD6B0EB1}" type="slidenum">
              <a:rPr lang="en-US" smtClean="0"/>
              <a:pPr/>
              <a:t>28</a:t>
            </a:fld>
            <a:endParaRPr lang="en-US" dirty="0"/>
          </a:p>
        </p:txBody>
      </p:sp>
    </p:spTree>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p:cNvPicPr>
            <a:picLocks noChangeAspect="1" noChangeArrowheads="1"/>
          </p:cNvPicPr>
          <p:nvPr/>
        </p:nvPicPr>
        <p:blipFill>
          <a:blip r:embed="rId2" cstate="print"/>
          <a:srcRect/>
          <a:stretch>
            <a:fillRect/>
          </a:stretch>
        </p:blipFill>
        <p:spPr bwMode="auto">
          <a:xfrm>
            <a:off x="1" y="0"/>
            <a:ext cx="12088748" cy="6400800"/>
          </a:xfrm>
          <a:prstGeom prst="rect">
            <a:avLst/>
          </a:prstGeom>
          <a:noFill/>
          <a:ln w="9525">
            <a:noFill/>
            <a:miter lim="800000"/>
            <a:headEnd/>
            <a:tailEnd/>
          </a:ln>
        </p:spPr>
      </p:pic>
      <p:sp>
        <p:nvSpPr>
          <p:cNvPr id="3" name="Slide Number Placeholder 2"/>
          <p:cNvSpPr>
            <a:spLocks noGrp="1"/>
          </p:cNvSpPr>
          <p:nvPr>
            <p:ph type="sldNum" sz="quarter" idx="4294967295"/>
          </p:nvPr>
        </p:nvSpPr>
        <p:spPr>
          <a:xfrm>
            <a:off x="9649486" y="6323013"/>
            <a:ext cx="2539339" cy="457200"/>
          </a:xfrm>
          <a:prstGeom prst="rect">
            <a:avLst/>
          </a:prstGeom>
        </p:spPr>
        <p:txBody>
          <a:bodyPr/>
          <a:lstStyle/>
          <a:p>
            <a:fld id="{CF8F4AB4-7848-4C99-A089-AF5DAD6B0EB1}" type="slidenum">
              <a:rPr lang="en-US" smtClean="0"/>
              <a:pPr/>
              <a:t>29</a:t>
            </a:fld>
            <a:endParaRPr lang="en-US"/>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What Does "In The Cloud" Mean?</a:t>
            </a:r>
            <a:endParaRPr lang="en-US" dirty="0"/>
          </a:p>
        </p:txBody>
      </p:sp>
      <p:sp>
        <p:nvSpPr>
          <p:cNvPr id="3" name="Content Placeholder 2"/>
          <p:cNvSpPr>
            <a:spLocks noGrp="1"/>
          </p:cNvSpPr>
          <p:nvPr>
            <p:ph idx="1"/>
          </p:nvPr>
        </p:nvSpPr>
        <p:spPr>
          <a:xfrm>
            <a:off x="519113" y="1447800"/>
            <a:ext cx="11149013" cy="3594830"/>
          </a:xfrm>
        </p:spPr>
        <p:txBody>
          <a:bodyPr/>
          <a:lstStyle/>
          <a:p>
            <a:r>
              <a:rPr lang="en-US" smtClean="0"/>
              <a:t>Cloud = (It's on the Web) + (It's not on your servers)</a:t>
            </a:r>
          </a:p>
          <a:p>
            <a:r>
              <a:rPr lang="en-US" smtClean="0"/>
              <a:t>Earliest example: Web hosting</a:t>
            </a:r>
          </a:p>
          <a:p>
            <a:r>
              <a:rPr lang="en-US" smtClean="0"/>
              <a:t>Most popular now: Exchange hosting</a:t>
            </a:r>
          </a:p>
          <a:p>
            <a:r>
              <a:rPr lang="en-US" smtClean="0"/>
              <a:t>Think of it as "outsourcing, 2011 style"</a:t>
            </a:r>
          </a:p>
          <a:p>
            <a:r>
              <a:rPr lang="en-US" smtClean="0"/>
              <a:t>There are three basic levels of outsourcing cloud-based services – let's look at them and how they affect your needs</a:t>
            </a:r>
          </a:p>
          <a:p>
            <a:endParaRPr lang="en-US" dirty="0"/>
          </a:p>
        </p:txBody>
      </p:sp>
      <p:sp>
        <p:nvSpPr>
          <p:cNvPr id="4" name="Slide Number Placeholder 3"/>
          <p:cNvSpPr>
            <a:spLocks noGrp="1"/>
          </p:cNvSpPr>
          <p:nvPr>
            <p:ph type="sldNum" sz="quarter" idx="4294967295"/>
          </p:nvPr>
        </p:nvSpPr>
        <p:spPr>
          <a:xfrm>
            <a:off x="9649486" y="6323013"/>
            <a:ext cx="2539339" cy="457200"/>
          </a:xfrm>
          <a:prstGeom prst="rect">
            <a:avLst/>
          </a:prstGeom>
        </p:spPr>
        <p:txBody>
          <a:bodyPr/>
          <a:lstStyle/>
          <a:p>
            <a:fld id="{CF8F4AB4-7848-4C99-A089-AF5DAD6B0EB1}" type="slidenum">
              <a:rPr lang="en-US" smtClean="0"/>
              <a:pPr/>
              <a:t>3</a:t>
            </a:fld>
            <a:endParaRPr lang="en-US"/>
          </a:p>
        </p:txBody>
      </p:sp>
    </p:spTree>
    <p:extLst>
      <p:ext uri="{BB962C8B-B14F-4D97-AF65-F5344CB8AC3E}">
        <p14:creationId xmlns:p14="http://schemas.microsoft.com/office/powerpoint/2010/main" val="90389168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cstate="print"/>
          <a:srcRect/>
          <a:stretch>
            <a:fillRect/>
          </a:stretch>
        </p:blipFill>
        <p:spPr bwMode="auto">
          <a:xfrm>
            <a:off x="0" y="0"/>
            <a:ext cx="12135366" cy="6858000"/>
          </a:xfrm>
          <a:prstGeom prst="rect">
            <a:avLst/>
          </a:prstGeom>
          <a:noFill/>
          <a:ln w="9525">
            <a:noFill/>
            <a:miter lim="800000"/>
            <a:headEnd/>
            <a:tailEnd/>
          </a:ln>
        </p:spPr>
      </p:pic>
      <p:sp>
        <p:nvSpPr>
          <p:cNvPr id="3" name="Slide Number Placeholder 2"/>
          <p:cNvSpPr>
            <a:spLocks noGrp="1"/>
          </p:cNvSpPr>
          <p:nvPr>
            <p:ph type="sldNum" sz="quarter" idx="4294967295"/>
          </p:nvPr>
        </p:nvSpPr>
        <p:spPr>
          <a:xfrm>
            <a:off x="9649486" y="6323013"/>
            <a:ext cx="2539339" cy="457200"/>
          </a:xfrm>
          <a:prstGeom prst="rect">
            <a:avLst/>
          </a:prstGeom>
        </p:spPr>
        <p:txBody>
          <a:bodyPr/>
          <a:lstStyle/>
          <a:p>
            <a:fld id="{CF8F4AB4-7848-4C99-A089-AF5DAD6B0EB1}" type="slidenum">
              <a:rPr lang="en-US" smtClean="0"/>
              <a:pPr/>
              <a:t>30</a:t>
            </a:fld>
            <a:endParaRPr lang="en-US"/>
          </a:p>
        </p:txBody>
      </p:sp>
      <p:sp>
        <p:nvSpPr>
          <p:cNvPr id="2" name="TextBox 1"/>
          <p:cNvSpPr txBox="1"/>
          <p:nvPr/>
        </p:nvSpPr>
        <p:spPr>
          <a:xfrm>
            <a:off x="1422030" y="1143001"/>
            <a:ext cx="9547913" cy="2062103"/>
          </a:xfrm>
          <a:prstGeom prst="rect">
            <a:avLst/>
          </a:prstGeom>
          <a:solidFill>
            <a:schemeClr val="accent6">
              <a:lumMod val="50000"/>
            </a:schemeClr>
          </a:solidFill>
        </p:spPr>
        <p:txBody>
          <a:bodyPr wrap="square" rtlCol="0">
            <a:spAutoFit/>
          </a:bodyPr>
          <a:lstStyle/>
          <a:p>
            <a:r>
              <a:rPr lang="en-US" sz="3200" dirty="0" smtClean="0"/>
              <a:t>Again, can you get some kind of handle on the current values of these parameters?  It's essential both for your organization and – maybe – for your continued employment</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Cloud Cost Conundrum</a:t>
            </a:r>
            <a:endParaRPr lang="en-US" dirty="0"/>
          </a:p>
        </p:txBody>
      </p:sp>
      <p:sp>
        <p:nvSpPr>
          <p:cNvPr id="4" name="Content Placeholder 3"/>
          <p:cNvSpPr>
            <a:spLocks noGrp="1"/>
          </p:cNvSpPr>
          <p:nvPr>
            <p:ph idx="1"/>
          </p:nvPr>
        </p:nvSpPr>
        <p:spPr>
          <a:xfrm>
            <a:off x="519113" y="1447800"/>
            <a:ext cx="11149013" cy="3804118"/>
          </a:xfrm>
        </p:spPr>
        <p:txBody>
          <a:bodyPr/>
          <a:lstStyle/>
          <a:p>
            <a:r>
              <a:rPr lang="en-US" smtClean="0"/>
              <a:t>Pre-cloud:</a:t>
            </a:r>
          </a:p>
          <a:p>
            <a:pPr lvl="1"/>
            <a:r>
              <a:rPr lang="en-US" smtClean="0"/>
              <a:t>Your costs are largely fixed and predictable</a:t>
            </a:r>
          </a:p>
          <a:p>
            <a:r>
              <a:rPr lang="en-US" smtClean="0"/>
              <a:t>In the cloud:</a:t>
            </a:r>
          </a:p>
          <a:p>
            <a:pPr lvl="1"/>
            <a:r>
              <a:rPr lang="en-US" smtClean="0"/>
              <a:t>Your costs are largely variable</a:t>
            </a:r>
          </a:p>
          <a:p>
            <a:r>
              <a:rPr lang="en-US" smtClean="0"/>
              <a:t>Thus, you may be faced with the question, "we now pay $10 million a year for IT when we do it, but when we go to the cloud, we'll pay somewhere between $4 million and $7 million"</a:t>
            </a:r>
            <a:endParaRPr lang="en-US" dirty="0"/>
          </a:p>
        </p:txBody>
      </p:sp>
      <p:sp>
        <p:nvSpPr>
          <p:cNvPr id="2" name="Slide Number Placeholder 1"/>
          <p:cNvSpPr>
            <a:spLocks noGrp="1"/>
          </p:cNvSpPr>
          <p:nvPr>
            <p:ph type="sldNum" sz="quarter" idx="4294967295"/>
          </p:nvPr>
        </p:nvSpPr>
        <p:spPr>
          <a:xfrm>
            <a:off x="9649486" y="6323013"/>
            <a:ext cx="2539339" cy="457200"/>
          </a:xfrm>
          <a:prstGeom prst="rect">
            <a:avLst/>
          </a:prstGeom>
        </p:spPr>
        <p:txBody>
          <a:bodyPr/>
          <a:lstStyle/>
          <a:p>
            <a:fld id="{CF8F4AB4-7848-4C99-A089-AF5DAD6B0EB1}" type="slidenum">
              <a:rPr lang="en-US" smtClean="0"/>
              <a:pPr/>
              <a:t>31</a:t>
            </a:fld>
            <a:endParaRPr lang="en-US"/>
          </a:p>
        </p:txBody>
      </p:sp>
    </p:spTree>
    <p:extLst>
      <p:ext uri="{BB962C8B-B14F-4D97-AF65-F5344CB8AC3E}">
        <p14:creationId xmlns:p14="http://schemas.microsoft.com/office/powerpoint/2010/main" val="3418758744"/>
      </p:ext>
    </p:extLst>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New Costs:  Bandwidth</a:t>
            </a:r>
            <a:endParaRPr lang="en-US" dirty="0"/>
          </a:p>
        </p:txBody>
      </p:sp>
      <p:sp>
        <p:nvSpPr>
          <p:cNvPr id="3" name="Content Placeholder 2"/>
          <p:cNvSpPr>
            <a:spLocks noGrp="1"/>
          </p:cNvSpPr>
          <p:nvPr>
            <p:ph idx="1"/>
          </p:nvPr>
        </p:nvSpPr>
        <p:spPr>
          <a:xfrm>
            <a:off x="519113" y="1447800"/>
            <a:ext cx="11149013" cy="4382738"/>
          </a:xfrm>
        </p:spPr>
        <p:txBody>
          <a:bodyPr/>
          <a:lstStyle/>
          <a:p>
            <a:r>
              <a:rPr lang="en-US" smtClean="0"/>
              <a:t>When you move the servers to the cloud…</a:t>
            </a:r>
          </a:p>
          <a:p>
            <a:r>
              <a:rPr lang="en-US" smtClean="0"/>
              <a:t>… the people still stay in the building</a:t>
            </a:r>
          </a:p>
          <a:p>
            <a:r>
              <a:rPr lang="en-US" smtClean="0"/>
              <a:t>You'll still need gobs of Internet bandwidth so that your personnel can access what used to be in-house applications that are now on somebody else's network the cloud, no savings there</a:t>
            </a:r>
          </a:p>
          <a:p>
            <a:r>
              <a:rPr lang="en-US" smtClean="0"/>
              <a:t>So now you're paying for the cloud vendor's Internet in addition to yours</a:t>
            </a:r>
          </a:p>
          <a:p>
            <a:endParaRPr lang="en-US" dirty="0" smtClean="0"/>
          </a:p>
        </p:txBody>
      </p:sp>
      <p:sp>
        <p:nvSpPr>
          <p:cNvPr id="4" name="Slide Number Placeholder 3"/>
          <p:cNvSpPr>
            <a:spLocks noGrp="1"/>
          </p:cNvSpPr>
          <p:nvPr>
            <p:ph type="sldNum" sz="quarter" idx="4294967295"/>
          </p:nvPr>
        </p:nvSpPr>
        <p:spPr>
          <a:xfrm>
            <a:off x="9649486" y="6323013"/>
            <a:ext cx="2539339" cy="457200"/>
          </a:xfrm>
          <a:prstGeom prst="rect">
            <a:avLst/>
          </a:prstGeom>
        </p:spPr>
        <p:txBody>
          <a:bodyPr/>
          <a:lstStyle/>
          <a:p>
            <a:fld id="{CF8F4AB4-7848-4C99-A089-AF5DAD6B0EB1}" type="slidenum">
              <a:rPr lang="en-US" smtClean="0"/>
              <a:pPr/>
              <a:t>32</a:t>
            </a:fld>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9113" y="228600"/>
            <a:ext cx="11149013" cy="2437590"/>
          </a:xfrm>
        </p:spPr>
        <p:txBody>
          <a:bodyPr/>
          <a:lstStyle/>
          <a:p>
            <a:r>
              <a:rPr lang="en-US" smtClean="0"/>
              <a:t>Sidebar</a:t>
            </a:r>
            <a:br>
              <a:rPr lang="en-US" smtClean="0"/>
            </a:br>
            <a:r>
              <a:rPr lang="en-US" smtClean="0"/>
              <a:t>what gets cheaper with time, what gets more expensive, and what does that mean for clouds?</a:t>
            </a:r>
            <a:endParaRPr lang="en-US" dirty="0"/>
          </a:p>
        </p:txBody>
      </p:sp>
      <p:sp>
        <p:nvSpPr>
          <p:cNvPr id="3" name="Content Placeholder 2"/>
          <p:cNvSpPr>
            <a:spLocks noGrp="1"/>
          </p:cNvSpPr>
          <p:nvPr>
            <p:ph idx="1"/>
          </p:nvPr>
        </p:nvSpPr>
        <p:spPr>
          <a:xfrm>
            <a:off x="406294" y="3124200"/>
            <a:ext cx="11149013" cy="2954655"/>
          </a:xfrm>
        </p:spPr>
        <p:txBody>
          <a:bodyPr/>
          <a:lstStyle/>
          <a:p>
            <a:r>
              <a:rPr lang="en-US" dirty="0" smtClean="0"/>
              <a:t>Well, people get more expensive, clearly</a:t>
            </a:r>
          </a:p>
          <a:p>
            <a:r>
              <a:rPr lang="en-US" dirty="0" smtClean="0"/>
              <a:t>But what about (a) Internet bandwidth, (b) hardware, and (c) software licenses?</a:t>
            </a:r>
          </a:p>
          <a:p>
            <a:r>
              <a:rPr lang="en-US" dirty="0" smtClean="0"/>
              <a:t>They tend to get cheaper, from what I see</a:t>
            </a:r>
          </a:p>
          <a:p>
            <a:r>
              <a:rPr lang="en-US" dirty="0" smtClean="0"/>
              <a:t>So… be sure to ask your cloud vendor how quickly its rates will drop over the next few years!</a:t>
            </a:r>
          </a:p>
        </p:txBody>
      </p:sp>
      <p:sp>
        <p:nvSpPr>
          <p:cNvPr id="4" name="Slide Number Placeholder 3"/>
          <p:cNvSpPr>
            <a:spLocks noGrp="1"/>
          </p:cNvSpPr>
          <p:nvPr>
            <p:ph type="sldNum" sz="quarter" idx="4294967295"/>
          </p:nvPr>
        </p:nvSpPr>
        <p:spPr>
          <a:xfrm>
            <a:off x="9649486" y="6323013"/>
            <a:ext cx="2539339" cy="457200"/>
          </a:xfrm>
          <a:prstGeom prst="rect">
            <a:avLst/>
          </a:prstGeom>
        </p:spPr>
        <p:txBody>
          <a:bodyPr/>
          <a:lstStyle/>
          <a:p>
            <a:fld id="{CF8F4AB4-7848-4C99-A089-AF5DAD6B0EB1}" type="slidenum">
              <a:rPr lang="en-US" smtClean="0"/>
              <a:pPr/>
              <a:t>33</a:t>
            </a:fld>
            <a:endParaRPr lang="en-US"/>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9113" y="228600"/>
            <a:ext cx="11149013" cy="1828193"/>
          </a:xfrm>
        </p:spPr>
        <p:txBody>
          <a:bodyPr/>
          <a:lstStyle/>
          <a:p>
            <a:r>
              <a:rPr lang="en-US" smtClean="0"/>
              <a:t>Software Maintenance</a:t>
            </a:r>
            <a:br>
              <a:rPr lang="en-US" smtClean="0"/>
            </a:br>
            <a:r>
              <a:rPr lang="en-US" smtClean="0"/>
              <a:t>will the cloud save you software maintenance costs?</a:t>
            </a:r>
            <a:endParaRPr lang="en-US" dirty="0"/>
          </a:p>
        </p:txBody>
      </p:sp>
      <p:sp>
        <p:nvSpPr>
          <p:cNvPr id="3" name="Content Placeholder 2"/>
          <p:cNvSpPr>
            <a:spLocks noGrp="1"/>
          </p:cNvSpPr>
          <p:nvPr>
            <p:ph idx="1"/>
          </p:nvPr>
        </p:nvSpPr>
        <p:spPr>
          <a:xfrm>
            <a:off x="304721" y="2590800"/>
            <a:ext cx="11149013" cy="2954655"/>
          </a:xfrm>
        </p:spPr>
        <p:txBody>
          <a:bodyPr/>
          <a:lstStyle/>
          <a:p>
            <a:r>
              <a:rPr lang="en-US" dirty="0" err="1" smtClean="0"/>
              <a:t>IaaS</a:t>
            </a:r>
            <a:r>
              <a:rPr lang="en-US" dirty="0" smtClean="0"/>
              <a:t>: no, </a:t>
            </a:r>
            <a:r>
              <a:rPr lang="en-US" dirty="0" err="1" smtClean="0"/>
              <a:t>PaaS</a:t>
            </a:r>
            <a:r>
              <a:rPr lang="en-US" dirty="0" smtClean="0"/>
              <a:t>: yes OS, no application</a:t>
            </a:r>
          </a:p>
          <a:p>
            <a:r>
              <a:rPr lang="en-US" dirty="0" err="1" smtClean="0"/>
              <a:t>SaaS</a:t>
            </a:r>
            <a:r>
              <a:rPr lang="en-US" dirty="0" smtClean="0"/>
              <a:t>: yes on OS, yes on applications</a:t>
            </a:r>
          </a:p>
          <a:p>
            <a:r>
              <a:rPr lang="en-US" dirty="0" smtClean="0"/>
              <a:t>And speaking of "control," what happens when your cloud vendor says, "we're shutting down our Cloud 2.4 servers in three months, time to get up to Cloud 3.0!"</a:t>
            </a:r>
          </a:p>
          <a:p>
            <a:endParaRPr lang="en-US" dirty="0"/>
          </a:p>
        </p:txBody>
      </p:sp>
      <p:sp>
        <p:nvSpPr>
          <p:cNvPr id="4" name="Slide Number Placeholder 3"/>
          <p:cNvSpPr>
            <a:spLocks noGrp="1"/>
          </p:cNvSpPr>
          <p:nvPr>
            <p:ph type="sldNum" sz="quarter" idx="4294967295"/>
          </p:nvPr>
        </p:nvSpPr>
        <p:spPr>
          <a:xfrm>
            <a:off x="9649486" y="6323013"/>
            <a:ext cx="2539339" cy="457200"/>
          </a:xfrm>
          <a:prstGeom prst="rect">
            <a:avLst/>
          </a:prstGeom>
        </p:spPr>
        <p:txBody>
          <a:bodyPr/>
          <a:lstStyle/>
          <a:p>
            <a:fld id="{CF8F4AB4-7848-4C99-A089-AF5DAD6B0EB1}" type="slidenum">
              <a:rPr lang="en-US" smtClean="0"/>
              <a:pPr/>
              <a:t>34</a:t>
            </a:fld>
            <a:endParaRPr lang="en-US"/>
          </a:p>
        </p:txBody>
      </p:sp>
    </p:spTree>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Let's Repeat That…</a:t>
            </a:r>
            <a:endParaRPr lang="en-US" dirty="0"/>
          </a:p>
        </p:txBody>
      </p:sp>
      <p:sp>
        <p:nvSpPr>
          <p:cNvPr id="3" name="Content Placeholder 2"/>
          <p:cNvSpPr>
            <a:spLocks noGrp="1"/>
          </p:cNvSpPr>
          <p:nvPr>
            <p:ph idx="1"/>
          </p:nvPr>
        </p:nvSpPr>
        <p:spPr>
          <a:xfrm>
            <a:off x="519113" y="1447800"/>
            <a:ext cx="11149013" cy="1428083"/>
          </a:xfrm>
        </p:spPr>
        <p:txBody>
          <a:bodyPr/>
          <a:lstStyle/>
          <a:p>
            <a:r>
              <a:rPr lang="en-US" smtClean="0"/>
              <a:t>Suppose Amazon decides to stop offering Intel servers in six months and you are running AMD-dependent stuff</a:t>
            </a:r>
          </a:p>
          <a:p>
            <a:r>
              <a:rPr lang="en-US" smtClean="0"/>
              <a:t>What does that do to your maintenance planning? </a:t>
            </a:r>
            <a:endParaRPr lang="en-US" dirty="0" smtClean="0"/>
          </a:p>
        </p:txBody>
      </p:sp>
      <p:sp>
        <p:nvSpPr>
          <p:cNvPr id="4" name="Slide Number Placeholder 3"/>
          <p:cNvSpPr>
            <a:spLocks noGrp="1"/>
          </p:cNvSpPr>
          <p:nvPr>
            <p:ph type="sldNum" sz="quarter" idx="4294967295"/>
          </p:nvPr>
        </p:nvSpPr>
        <p:spPr>
          <a:xfrm>
            <a:off x="9649486" y="6323013"/>
            <a:ext cx="2539339" cy="457200"/>
          </a:xfrm>
          <a:prstGeom prst="rect">
            <a:avLst/>
          </a:prstGeom>
        </p:spPr>
        <p:txBody>
          <a:bodyPr/>
          <a:lstStyle/>
          <a:p>
            <a:fld id="{CF8F4AB4-7848-4C99-A089-AF5DAD6B0EB1}" type="slidenum">
              <a:rPr lang="en-US" smtClean="0"/>
              <a:pPr/>
              <a:t>35</a:t>
            </a:fld>
            <a:endParaRPr lang="en-US"/>
          </a:p>
        </p:txBody>
      </p:sp>
    </p:spTree>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lumMod val="50000"/>
          </a:schemeClr>
        </a:solidFill>
        <a:effectLst/>
      </p:bgPr>
    </p:bg>
    <p:spTree>
      <p:nvGrpSpPr>
        <p:cNvPr id="1" name=""/>
        <p:cNvGrpSpPr/>
        <p:nvPr/>
      </p:nvGrpSpPr>
      <p:grpSpPr>
        <a:xfrm>
          <a:off x="0" y="0"/>
          <a:ext cx="0" cy="0"/>
          <a:chOff x="0" y="0"/>
          <a:chExt cx="0" cy="0"/>
        </a:xfrm>
      </p:grpSpPr>
      <p:pic>
        <p:nvPicPr>
          <p:cNvPr id="4" name="Picture 3" descr="cloud-2.jpg"/>
          <p:cNvPicPr>
            <a:picLocks noChangeAspect="1"/>
          </p:cNvPicPr>
          <p:nvPr/>
        </p:nvPicPr>
        <p:blipFill>
          <a:blip r:embed="rId2" cstate="print"/>
          <a:stretch>
            <a:fillRect/>
          </a:stretch>
        </p:blipFill>
        <p:spPr>
          <a:xfrm>
            <a:off x="0" y="1"/>
            <a:ext cx="12188825" cy="5518547"/>
          </a:xfrm>
          <a:prstGeom prst="rect">
            <a:avLst/>
          </a:prstGeom>
        </p:spPr>
      </p:pic>
      <p:sp>
        <p:nvSpPr>
          <p:cNvPr id="3" name="Slide Number Placeholder 2"/>
          <p:cNvSpPr>
            <a:spLocks noGrp="1"/>
          </p:cNvSpPr>
          <p:nvPr>
            <p:ph type="sldNum" sz="quarter" idx="4294967295"/>
          </p:nvPr>
        </p:nvSpPr>
        <p:spPr>
          <a:xfrm>
            <a:off x="9649486" y="6323013"/>
            <a:ext cx="2539339" cy="457200"/>
          </a:xfrm>
          <a:prstGeom prst="rect">
            <a:avLst/>
          </a:prstGeom>
        </p:spPr>
        <p:txBody>
          <a:bodyPr/>
          <a:lstStyle/>
          <a:p>
            <a:fld id="{CF8F4AB4-7848-4C99-A089-AF5DAD6B0EB1}" type="slidenum">
              <a:rPr lang="en-US" smtClean="0"/>
              <a:pPr/>
              <a:t>36</a:t>
            </a:fld>
            <a:endParaRPr lang="en-US"/>
          </a:p>
        </p:txBody>
      </p:sp>
      <p:sp>
        <p:nvSpPr>
          <p:cNvPr id="5" name="TextBox 4"/>
          <p:cNvSpPr txBox="1"/>
          <p:nvPr/>
        </p:nvSpPr>
        <p:spPr>
          <a:xfrm>
            <a:off x="1320456" y="5562601"/>
            <a:ext cx="9649486" cy="584775"/>
          </a:xfrm>
          <a:prstGeom prst="rect">
            <a:avLst/>
          </a:prstGeom>
          <a:noFill/>
        </p:spPr>
        <p:txBody>
          <a:bodyPr wrap="square" rtlCol="0">
            <a:spAutoFit/>
          </a:bodyPr>
          <a:lstStyle/>
          <a:p>
            <a:r>
              <a:rPr lang="en-US" sz="3200" dirty="0"/>
              <a:t>Agility in the Cloud Considered</a:t>
            </a:r>
          </a:p>
        </p:txBody>
      </p:sp>
    </p:spTree>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19113" y="228600"/>
            <a:ext cx="11149013" cy="1218795"/>
          </a:xfrm>
        </p:spPr>
        <p:txBody>
          <a:bodyPr/>
          <a:lstStyle/>
          <a:p>
            <a:r>
              <a:rPr lang="en-US" smtClean="0"/>
              <a:t>Agility</a:t>
            </a:r>
            <a:br>
              <a:rPr lang="en-US" smtClean="0"/>
            </a:br>
            <a:r>
              <a:rPr lang="en-US" smtClean="0"/>
              <a:t>the kind cloud vendors mean</a:t>
            </a:r>
            <a:endParaRPr lang="en-US" dirty="0"/>
          </a:p>
        </p:txBody>
      </p:sp>
      <p:sp>
        <p:nvSpPr>
          <p:cNvPr id="4" name="Content Placeholder 3"/>
          <p:cNvSpPr>
            <a:spLocks noGrp="1"/>
          </p:cNvSpPr>
          <p:nvPr>
            <p:ph idx="1"/>
          </p:nvPr>
        </p:nvSpPr>
        <p:spPr>
          <a:xfrm>
            <a:off x="519113" y="1447800"/>
            <a:ext cx="11149013" cy="2954655"/>
          </a:xfrm>
        </p:spPr>
        <p:txBody>
          <a:bodyPr/>
          <a:lstStyle/>
          <a:p>
            <a:r>
              <a:rPr lang="en-US" smtClean="0"/>
              <a:t>Again, why clouds?  Answer #2: flexibility</a:t>
            </a:r>
          </a:p>
          <a:p>
            <a:r>
              <a:rPr lang="en-US" smtClean="0"/>
              <a:t>Suppose your number of customers doubles overnight, and now you need twice as many Web servers</a:t>
            </a:r>
          </a:p>
          <a:p>
            <a:r>
              <a:rPr lang="en-US" smtClean="0"/>
              <a:t>If you're on the cloud, you just click a few times, and new servers come online in minutes</a:t>
            </a:r>
          </a:p>
          <a:p>
            <a:r>
              <a:rPr lang="en-US" smtClean="0"/>
              <a:t>Note that this does not happen automatically, thankfully!</a:t>
            </a:r>
            <a:endParaRPr lang="en-US" dirty="0" smtClean="0"/>
          </a:p>
        </p:txBody>
      </p:sp>
      <p:sp>
        <p:nvSpPr>
          <p:cNvPr id="2" name="Slide Number Placeholder 1"/>
          <p:cNvSpPr>
            <a:spLocks noGrp="1"/>
          </p:cNvSpPr>
          <p:nvPr>
            <p:ph type="sldNum" sz="quarter" idx="4294967295"/>
          </p:nvPr>
        </p:nvSpPr>
        <p:spPr>
          <a:xfrm>
            <a:off x="9649486" y="6323013"/>
            <a:ext cx="2539339" cy="457200"/>
          </a:xfrm>
          <a:prstGeom prst="rect">
            <a:avLst/>
          </a:prstGeom>
        </p:spPr>
        <p:txBody>
          <a:bodyPr/>
          <a:lstStyle/>
          <a:p>
            <a:fld id="{CF8F4AB4-7848-4C99-A089-AF5DAD6B0EB1}" type="slidenum">
              <a:rPr lang="en-US" smtClean="0"/>
              <a:pPr/>
              <a:t>37</a:t>
            </a:fld>
            <a:endParaRPr lang="en-US"/>
          </a:p>
        </p:txBody>
      </p:sp>
    </p:spTree>
    <p:extLst>
      <p:ext uri="{BB962C8B-B14F-4D97-AF65-F5344CB8AC3E}">
        <p14:creationId xmlns:p14="http://schemas.microsoft.com/office/powerpoint/2010/main" val="2106986181"/>
      </p:ext>
    </p:extLst>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9113" y="228600"/>
            <a:ext cx="11149013" cy="1218795"/>
          </a:xfrm>
        </p:spPr>
        <p:txBody>
          <a:bodyPr/>
          <a:lstStyle/>
          <a:p>
            <a:r>
              <a:rPr lang="en-US" smtClean="0"/>
              <a:t>Agility</a:t>
            </a:r>
            <a:br>
              <a:rPr lang="en-US" smtClean="0"/>
            </a:br>
            <a:r>
              <a:rPr lang="en-US" smtClean="0"/>
              <a:t>not the kind cloud vendors talk about</a:t>
            </a:r>
            <a:endParaRPr lang="en-US" dirty="0"/>
          </a:p>
        </p:txBody>
      </p:sp>
      <p:sp>
        <p:nvSpPr>
          <p:cNvPr id="3" name="Content Placeholder 2"/>
          <p:cNvSpPr>
            <a:spLocks noGrp="1"/>
          </p:cNvSpPr>
          <p:nvPr>
            <p:ph idx="1"/>
          </p:nvPr>
        </p:nvSpPr>
        <p:spPr>
          <a:xfrm>
            <a:off x="507868" y="2057400"/>
            <a:ext cx="11149013" cy="3939540"/>
          </a:xfrm>
        </p:spPr>
        <p:txBody>
          <a:bodyPr/>
          <a:lstStyle/>
          <a:p>
            <a:r>
              <a:rPr lang="en-US" dirty="0" smtClean="0"/>
              <a:t>How do you leave if you're dissatisfied?</a:t>
            </a:r>
          </a:p>
          <a:p>
            <a:r>
              <a:rPr lang="en-US" dirty="0" smtClean="0"/>
              <a:t>Things happen, and so you might decide to leave your </a:t>
            </a:r>
            <a:r>
              <a:rPr lang="en-US" dirty="0" err="1" smtClean="0"/>
              <a:t>IaaS</a:t>
            </a:r>
            <a:r>
              <a:rPr lang="en-US" dirty="0" smtClean="0"/>
              <a:t>, </a:t>
            </a:r>
            <a:r>
              <a:rPr lang="en-US" dirty="0" err="1" smtClean="0"/>
              <a:t>PaaS</a:t>
            </a:r>
            <a:r>
              <a:rPr lang="en-US" dirty="0" smtClean="0"/>
              <a:t>, or </a:t>
            </a:r>
            <a:r>
              <a:rPr lang="en-US" dirty="0" err="1" smtClean="0"/>
              <a:t>SaaS</a:t>
            </a:r>
            <a:r>
              <a:rPr lang="en-US" dirty="0" smtClean="0"/>
              <a:t> cloud</a:t>
            </a:r>
          </a:p>
          <a:p>
            <a:r>
              <a:rPr lang="en-US" dirty="0" smtClean="0"/>
              <a:t>What will that cost – migration tools, time, recoding time, data transfer bandwidth?</a:t>
            </a:r>
          </a:p>
          <a:p>
            <a:r>
              <a:rPr lang="en-US" dirty="0" smtClean="0"/>
              <a:t>This is something you want to know</a:t>
            </a:r>
          </a:p>
          <a:p>
            <a:r>
              <a:rPr lang="en-US" dirty="0" smtClean="0"/>
              <a:t>That knowledge should be part of your disaster recovery plan</a:t>
            </a:r>
          </a:p>
        </p:txBody>
      </p:sp>
      <p:sp>
        <p:nvSpPr>
          <p:cNvPr id="4" name="Slide Number Placeholder 3"/>
          <p:cNvSpPr>
            <a:spLocks noGrp="1"/>
          </p:cNvSpPr>
          <p:nvPr>
            <p:ph type="sldNum" sz="quarter" idx="4294967295"/>
          </p:nvPr>
        </p:nvSpPr>
        <p:spPr>
          <a:xfrm>
            <a:off x="9649486" y="6323013"/>
            <a:ext cx="2539339" cy="457200"/>
          </a:xfrm>
          <a:prstGeom prst="rect">
            <a:avLst/>
          </a:prstGeom>
        </p:spPr>
        <p:txBody>
          <a:bodyPr/>
          <a:lstStyle/>
          <a:p>
            <a:fld id="{CF8F4AB4-7848-4C99-A089-AF5DAD6B0EB1}" type="slidenum">
              <a:rPr lang="en-US" smtClean="0"/>
              <a:pPr/>
              <a:t>38</a:t>
            </a:fld>
            <a:endParaRPr lang="en-US"/>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loud-2-4.jpg"/>
          <p:cNvPicPr>
            <a:picLocks noChangeAspect="1"/>
          </p:cNvPicPr>
          <p:nvPr/>
        </p:nvPicPr>
        <p:blipFill>
          <a:blip r:embed="rId2" cstate="print"/>
          <a:stretch>
            <a:fillRect/>
          </a:stretch>
        </p:blipFill>
        <p:spPr>
          <a:xfrm>
            <a:off x="0" y="1"/>
            <a:ext cx="12188825" cy="6098977"/>
          </a:xfrm>
          <a:prstGeom prst="rect">
            <a:avLst/>
          </a:prstGeom>
        </p:spPr>
      </p:pic>
      <p:sp>
        <p:nvSpPr>
          <p:cNvPr id="3" name="Slide Number Placeholder 2"/>
          <p:cNvSpPr>
            <a:spLocks noGrp="1"/>
          </p:cNvSpPr>
          <p:nvPr>
            <p:ph type="sldNum" sz="quarter" idx="4294967295"/>
          </p:nvPr>
        </p:nvSpPr>
        <p:spPr>
          <a:xfrm>
            <a:off x="9649486" y="6323013"/>
            <a:ext cx="2539339" cy="457200"/>
          </a:xfrm>
          <a:prstGeom prst="rect">
            <a:avLst/>
          </a:prstGeom>
        </p:spPr>
        <p:txBody>
          <a:bodyPr/>
          <a:lstStyle/>
          <a:p>
            <a:fld id="{CF8F4AB4-7848-4C99-A089-AF5DAD6B0EB1}" type="slidenum">
              <a:rPr lang="en-US" smtClean="0"/>
              <a:pPr/>
              <a:t>39</a:t>
            </a:fld>
            <a:endParaRPr lang="en-US"/>
          </a:p>
        </p:txBody>
      </p:sp>
      <p:sp>
        <p:nvSpPr>
          <p:cNvPr id="4" name="TextBox 3"/>
          <p:cNvSpPr txBox="1"/>
          <p:nvPr/>
        </p:nvSpPr>
        <p:spPr>
          <a:xfrm>
            <a:off x="1422029" y="5029200"/>
            <a:ext cx="8532178" cy="1077218"/>
          </a:xfrm>
          <a:prstGeom prst="rect">
            <a:avLst/>
          </a:prstGeom>
          <a:noFill/>
        </p:spPr>
        <p:txBody>
          <a:bodyPr wrap="square" rtlCol="0">
            <a:spAutoFit/>
          </a:bodyPr>
          <a:lstStyle/>
          <a:p>
            <a:r>
              <a:rPr lang="en-US" sz="3200" dirty="0" smtClean="0"/>
              <a:t>Security and Privacy in the Cloud: A Few Thoughts on a Big Topic</a:t>
            </a: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Type One: Infrastructure as a Service (IaaS)</a:t>
            </a:r>
            <a:endParaRPr lang="en-US" dirty="0"/>
          </a:p>
        </p:txBody>
      </p:sp>
      <p:sp>
        <p:nvSpPr>
          <p:cNvPr id="3" name="Content Placeholder 2"/>
          <p:cNvSpPr>
            <a:spLocks noGrp="1"/>
          </p:cNvSpPr>
          <p:nvPr>
            <p:ph idx="1"/>
          </p:nvPr>
        </p:nvSpPr>
        <p:spPr>
          <a:xfrm>
            <a:off x="519113" y="1447800"/>
            <a:ext cx="11149013" cy="3397853"/>
          </a:xfrm>
        </p:spPr>
        <p:txBody>
          <a:bodyPr/>
          <a:lstStyle/>
          <a:p>
            <a:r>
              <a:rPr lang="en-US" smtClean="0"/>
              <a:t>New: you essentially rent time, space and bandwidth on a virtual machine created by the cloud vendor</a:t>
            </a:r>
          </a:p>
          <a:p>
            <a:r>
              <a:rPr lang="en-US" smtClean="0"/>
              <a:t>Unchanged: you still have to maintain the operating system</a:t>
            </a:r>
          </a:p>
          <a:p>
            <a:r>
              <a:rPr lang="en-US" smtClean="0"/>
              <a:t>Unchanged: you still have to maintain the applications (Exchange, IIS, SharePoint, etc)</a:t>
            </a:r>
          </a:p>
          <a:p>
            <a:r>
              <a:rPr lang="en-US" smtClean="0"/>
              <a:t>Microsoft version: persistent VM roles (sort of), VMM2012 private cloud hosting</a:t>
            </a:r>
            <a:endParaRPr lang="en-US" dirty="0"/>
          </a:p>
        </p:txBody>
      </p:sp>
      <p:sp>
        <p:nvSpPr>
          <p:cNvPr id="4" name="Slide Number Placeholder 3"/>
          <p:cNvSpPr>
            <a:spLocks noGrp="1"/>
          </p:cNvSpPr>
          <p:nvPr>
            <p:ph type="sldNum" sz="quarter" idx="4294967295"/>
          </p:nvPr>
        </p:nvSpPr>
        <p:spPr>
          <a:xfrm>
            <a:off x="9649486" y="6323013"/>
            <a:ext cx="2539339" cy="457200"/>
          </a:xfrm>
          <a:prstGeom prst="rect">
            <a:avLst/>
          </a:prstGeom>
        </p:spPr>
        <p:txBody>
          <a:bodyPr/>
          <a:lstStyle/>
          <a:p>
            <a:fld id="{CF8F4AB4-7848-4C99-A089-AF5DAD6B0EB1}" type="slidenum">
              <a:rPr lang="en-US" smtClean="0"/>
              <a:pPr/>
              <a:t>4</a:t>
            </a:fld>
            <a:endParaRPr lang="en-US" dirty="0"/>
          </a:p>
        </p:txBody>
      </p:sp>
    </p:spTree>
    <p:extLst>
      <p:ext uri="{BB962C8B-B14F-4D97-AF65-F5344CB8AC3E}">
        <p14:creationId xmlns:p14="http://schemas.microsoft.com/office/powerpoint/2010/main" val="43691342"/>
      </p:ext>
    </p:extLst>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Security</a:t>
            </a:r>
            <a:endParaRPr lang="en-US" dirty="0"/>
          </a:p>
        </p:txBody>
      </p:sp>
      <p:sp>
        <p:nvSpPr>
          <p:cNvPr id="3" name="Content Placeholder 2"/>
          <p:cNvSpPr>
            <a:spLocks noGrp="1"/>
          </p:cNvSpPr>
          <p:nvPr>
            <p:ph idx="1"/>
          </p:nvPr>
        </p:nvSpPr>
        <p:spPr>
          <a:xfrm>
            <a:off x="519113" y="1447800"/>
            <a:ext cx="11149013" cy="3391698"/>
          </a:xfrm>
        </p:spPr>
        <p:txBody>
          <a:bodyPr/>
          <a:lstStyle/>
          <a:p>
            <a:r>
              <a:rPr lang="en-US" smtClean="0"/>
              <a:t>So how would you feel if your competitor were on the same cloud vendor and his stuff was</a:t>
            </a:r>
          </a:p>
          <a:p>
            <a:pPr lvl="1"/>
            <a:r>
              <a:rPr lang="en-US" smtClean="0"/>
              <a:t>On the same cloud as yours?</a:t>
            </a:r>
          </a:p>
          <a:p>
            <a:pPr lvl="1"/>
            <a:r>
              <a:rPr lang="en-US" smtClean="0"/>
              <a:t>On the same physical server as yours?</a:t>
            </a:r>
          </a:p>
          <a:p>
            <a:pPr lvl="1"/>
            <a:r>
              <a:rPr lang="en-US" smtClean="0"/>
              <a:t>On the same virtual machine as yours?</a:t>
            </a:r>
          </a:p>
          <a:p>
            <a:r>
              <a:rPr lang="en-US" smtClean="0"/>
              <a:t>A good cloud vendor can give you those assurances</a:t>
            </a:r>
          </a:p>
          <a:p>
            <a:r>
              <a:rPr lang="en-US" smtClean="0"/>
              <a:t>And be sure to talk about data breaches…</a:t>
            </a:r>
            <a:endParaRPr lang="en-US" dirty="0"/>
          </a:p>
        </p:txBody>
      </p:sp>
      <p:sp>
        <p:nvSpPr>
          <p:cNvPr id="4" name="Slide Number Placeholder 3"/>
          <p:cNvSpPr>
            <a:spLocks noGrp="1"/>
          </p:cNvSpPr>
          <p:nvPr>
            <p:ph type="sldNum" sz="quarter" idx="4294967295"/>
          </p:nvPr>
        </p:nvSpPr>
        <p:spPr>
          <a:xfrm>
            <a:off x="9649486" y="6323013"/>
            <a:ext cx="2539339" cy="457200"/>
          </a:xfrm>
          <a:prstGeom prst="rect">
            <a:avLst/>
          </a:prstGeom>
        </p:spPr>
        <p:txBody>
          <a:bodyPr/>
          <a:lstStyle/>
          <a:p>
            <a:fld id="{CF8F4AB4-7848-4C99-A089-AF5DAD6B0EB1}" type="slidenum">
              <a:rPr lang="en-US" smtClean="0"/>
              <a:pPr/>
              <a:t>40</a:t>
            </a:fld>
            <a:endParaRPr lang="en-US"/>
          </a:p>
        </p:txBody>
      </p:sp>
    </p:spTree>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706" name="Picture 2" descr="http://mommylife.net/archives/2009/03/26/sun%20clouds.jpg"/>
          <p:cNvPicPr>
            <a:picLocks noChangeAspect="1" noChangeArrowheads="1"/>
          </p:cNvPicPr>
          <p:nvPr/>
        </p:nvPicPr>
        <p:blipFill>
          <a:blip r:embed="rId2" cstate="print"/>
          <a:srcRect/>
          <a:stretch>
            <a:fillRect/>
          </a:stretch>
        </p:blipFill>
        <p:spPr bwMode="auto">
          <a:xfrm>
            <a:off x="0" y="0"/>
            <a:ext cx="12188825" cy="6923068"/>
          </a:xfrm>
          <a:prstGeom prst="rect">
            <a:avLst/>
          </a:prstGeom>
          <a:noFill/>
        </p:spPr>
      </p:pic>
      <p:sp>
        <p:nvSpPr>
          <p:cNvPr id="3" name="Slide Number Placeholder 2"/>
          <p:cNvSpPr>
            <a:spLocks noGrp="1"/>
          </p:cNvSpPr>
          <p:nvPr>
            <p:ph type="sldNum" sz="quarter" idx="4294967295"/>
          </p:nvPr>
        </p:nvSpPr>
        <p:spPr>
          <a:xfrm>
            <a:off x="9649486" y="6323013"/>
            <a:ext cx="2539339" cy="457200"/>
          </a:xfrm>
          <a:prstGeom prst="rect">
            <a:avLst/>
          </a:prstGeom>
        </p:spPr>
        <p:txBody>
          <a:bodyPr/>
          <a:lstStyle/>
          <a:p>
            <a:fld id="{CF8F4AB4-7848-4C99-A089-AF5DAD6B0EB1}" type="slidenum">
              <a:rPr lang="en-US" smtClean="0"/>
              <a:pPr/>
              <a:t>41</a:t>
            </a:fld>
            <a:endParaRPr lang="en-US"/>
          </a:p>
        </p:txBody>
      </p:sp>
      <p:sp>
        <p:nvSpPr>
          <p:cNvPr id="4" name="TextBox 3"/>
          <p:cNvSpPr txBox="1"/>
          <p:nvPr/>
        </p:nvSpPr>
        <p:spPr>
          <a:xfrm>
            <a:off x="914162" y="4343400"/>
            <a:ext cx="11274663" cy="707886"/>
          </a:xfrm>
          <a:prstGeom prst="rect">
            <a:avLst/>
          </a:prstGeom>
          <a:noFill/>
        </p:spPr>
        <p:txBody>
          <a:bodyPr wrap="square" rtlCol="0">
            <a:spAutoFit/>
          </a:bodyPr>
          <a:lstStyle/>
          <a:p>
            <a:r>
              <a:rPr lang="en-US" sz="4000" dirty="0" smtClean="0">
                <a:solidFill>
                  <a:srgbClr val="002060"/>
                </a:solidFill>
              </a:rPr>
              <a:t>Summing Up Our Conclusions</a:t>
            </a:r>
          </a:p>
        </p:txBody>
      </p:sp>
    </p:spTree>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Review</a:t>
            </a:r>
            <a:endParaRPr lang="en-US" dirty="0"/>
          </a:p>
        </p:txBody>
      </p:sp>
      <p:sp>
        <p:nvSpPr>
          <p:cNvPr id="4" name="Content Placeholder 3"/>
          <p:cNvSpPr>
            <a:spLocks noGrp="1"/>
          </p:cNvSpPr>
          <p:nvPr>
            <p:ph idx="1"/>
          </p:nvPr>
        </p:nvSpPr>
        <p:spPr>
          <a:xfrm>
            <a:off x="519113" y="1447800"/>
            <a:ext cx="11149013" cy="3397853"/>
          </a:xfrm>
        </p:spPr>
        <p:txBody>
          <a:bodyPr/>
          <a:lstStyle/>
          <a:p>
            <a:r>
              <a:rPr lang="en-US" smtClean="0"/>
              <a:t>Clouds change your cost structure from "mostly fixed" to "mostly variable"</a:t>
            </a:r>
          </a:p>
          <a:p>
            <a:r>
              <a:rPr lang="en-US" smtClean="0"/>
              <a:t>Can save you money in the right circumstance</a:t>
            </a:r>
          </a:p>
          <a:p>
            <a:r>
              <a:rPr lang="en-US" smtClean="0"/>
              <a:t>Clouds let you scale up and scale down easily</a:t>
            </a:r>
          </a:p>
          <a:p>
            <a:r>
              <a:rPr lang="en-US" smtClean="0"/>
              <a:t>Impossible to plan without good performance metrics, so it's best to know your current uptime, throughput, productivity, etc</a:t>
            </a:r>
            <a:endParaRPr lang="en-US" dirty="0"/>
          </a:p>
        </p:txBody>
      </p:sp>
      <p:sp>
        <p:nvSpPr>
          <p:cNvPr id="2" name="Slide Number Placeholder 1"/>
          <p:cNvSpPr>
            <a:spLocks noGrp="1"/>
          </p:cNvSpPr>
          <p:nvPr>
            <p:ph type="sldNum" sz="quarter" idx="4294967295"/>
          </p:nvPr>
        </p:nvSpPr>
        <p:spPr>
          <a:xfrm>
            <a:off x="9649486" y="6323013"/>
            <a:ext cx="2539339" cy="457200"/>
          </a:xfrm>
          <a:prstGeom prst="rect">
            <a:avLst/>
          </a:prstGeom>
        </p:spPr>
        <p:txBody>
          <a:bodyPr/>
          <a:lstStyle/>
          <a:p>
            <a:fld id="{CF8F4AB4-7848-4C99-A089-AF5DAD6B0EB1}" type="slidenum">
              <a:rPr lang="en-US" smtClean="0"/>
              <a:pPr/>
              <a:t>42</a:t>
            </a:fld>
            <a:endParaRPr lang="en-US"/>
          </a:p>
        </p:txBody>
      </p:sp>
    </p:spTree>
    <p:extLst>
      <p:ext uri="{BB962C8B-B14F-4D97-AF65-F5344CB8AC3E}">
        <p14:creationId xmlns:p14="http://schemas.microsoft.com/office/powerpoint/2010/main" val="1177788232"/>
      </p:ext>
    </p:extLst>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Review</a:t>
            </a:r>
            <a:endParaRPr lang="en-US" dirty="0"/>
          </a:p>
        </p:txBody>
      </p:sp>
      <p:sp>
        <p:nvSpPr>
          <p:cNvPr id="3" name="Content Placeholder 2"/>
          <p:cNvSpPr>
            <a:spLocks noGrp="1"/>
          </p:cNvSpPr>
          <p:nvPr>
            <p:ph idx="1"/>
          </p:nvPr>
        </p:nvSpPr>
        <p:spPr>
          <a:xfrm>
            <a:off x="519113" y="1447800"/>
            <a:ext cx="11149013" cy="3299365"/>
          </a:xfrm>
        </p:spPr>
        <p:txBody>
          <a:bodyPr/>
          <a:lstStyle/>
          <a:p>
            <a:r>
              <a:rPr lang="en-US" smtClean="0"/>
              <a:t>Private clouds are a great idea for many, and VMM 2012 offers some powerful opportunities</a:t>
            </a:r>
          </a:p>
          <a:p>
            <a:r>
              <a:rPr lang="en-US" smtClean="0"/>
              <a:t>When considering a cloud vendor, insist on a good SLA… but be reasonable and consider what you've already gotten in-house</a:t>
            </a:r>
          </a:p>
          <a:p>
            <a:r>
              <a:rPr lang="en-US" smtClean="0"/>
              <a:t>Have an exit strategy and perhaps off-cloud replication in case of outages</a:t>
            </a:r>
            <a:endParaRPr lang="en-US" dirty="0"/>
          </a:p>
        </p:txBody>
      </p:sp>
      <p:sp>
        <p:nvSpPr>
          <p:cNvPr id="4" name="Slide Number Placeholder 3"/>
          <p:cNvSpPr>
            <a:spLocks noGrp="1"/>
          </p:cNvSpPr>
          <p:nvPr>
            <p:ph type="sldNum" sz="quarter" idx="4294967295"/>
          </p:nvPr>
        </p:nvSpPr>
        <p:spPr>
          <a:xfrm>
            <a:off x="9649486" y="6323013"/>
            <a:ext cx="2539339" cy="457200"/>
          </a:xfrm>
          <a:prstGeom prst="rect">
            <a:avLst/>
          </a:prstGeom>
        </p:spPr>
        <p:txBody>
          <a:bodyPr/>
          <a:lstStyle/>
          <a:p>
            <a:fld id="{CF8F4AB4-7848-4C99-A089-AF5DAD6B0EB1}" type="slidenum">
              <a:rPr lang="en-US" smtClean="0"/>
              <a:pPr/>
              <a:t>43</a:t>
            </a:fld>
            <a:endParaRPr lang="en-US"/>
          </a:p>
        </p:txBody>
      </p:sp>
    </p:spTree>
    <p:extLst>
      <p:ext uri="{BB962C8B-B14F-4D97-AF65-F5344CB8AC3E}">
        <p14:creationId xmlns:p14="http://schemas.microsoft.com/office/powerpoint/2010/main" val="3597691299"/>
      </p:ext>
    </p:extLst>
  </p:cSld>
  <p:clrMapOvr>
    <a:masterClrMapping/>
  </p:clrMapOvr>
  <p:transition>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Review</a:t>
            </a:r>
            <a:endParaRPr lang="en-US" dirty="0"/>
          </a:p>
        </p:txBody>
      </p:sp>
      <p:sp>
        <p:nvSpPr>
          <p:cNvPr id="3" name="Content Placeholder 2"/>
          <p:cNvSpPr>
            <a:spLocks noGrp="1"/>
          </p:cNvSpPr>
          <p:nvPr>
            <p:ph idx="1"/>
          </p:nvPr>
        </p:nvSpPr>
        <p:spPr>
          <a:xfrm>
            <a:off x="519113" y="1447800"/>
            <a:ext cx="11149013" cy="3841052"/>
          </a:xfrm>
        </p:spPr>
        <p:txBody>
          <a:bodyPr/>
          <a:lstStyle/>
          <a:p>
            <a:r>
              <a:rPr lang="en-US" smtClean="0"/>
              <a:t>Ask what control will you have when the vendor wants to upgrade its infrastructure… clouds may save you money, but may also force you to cede some control of your upgrade pathways</a:t>
            </a:r>
          </a:p>
          <a:p>
            <a:r>
              <a:rPr lang="en-US" smtClean="0"/>
              <a:t>In terms of "cloud intensity," low-to-high is</a:t>
            </a:r>
          </a:p>
          <a:p>
            <a:r>
              <a:rPr lang="en-US" smtClean="0"/>
              <a:t>IaaS -&gt; PaaS -&gt; SaaS</a:t>
            </a:r>
          </a:p>
          <a:p>
            <a:r>
              <a:rPr lang="en-US" smtClean="0"/>
              <a:t>And at this point Microsoft has offerings in all areas covered</a:t>
            </a:r>
            <a:endParaRPr lang="en-US" dirty="0"/>
          </a:p>
        </p:txBody>
      </p:sp>
      <p:sp>
        <p:nvSpPr>
          <p:cNvPr id="4" name="Slide Number Placeholder 3"/>
          <p:cNvSpPr>
            <a:spLocks noGrp="1"/>
          </p:cNvSpPr>
          <p:nvPr>
            <p:ph type="sldNum" sz="quarter" idx="4294967295"/>
          </p:nvPr>
        </p:nvSpPr>
        <p:spPr>
          <a:xfrm>
            <a:off x="9649486" y="6323013"/>
            <a:ext cx="2539339" cy="457200"/>
          </a:xfrm>
          <a:prstGeom prst="rect">
            <a:avLst/>
          </a:prstGeom>
        </p:spPr>
        <p:txBody>
          <a:bodyPr/>
          <a:lstStyle/>
          <a:p>
            <a:fld id="{CF8F4AB4-7848-4C99-A089-AF5DAD6B0EB1}" type="slidenum">
              <a:rPr lang="en-US" smtClean="0"/>
              <a:pPr/>
              <a:t>44</a:t>
            </a:fld>
            <a:endParaRPr lang="en-US"/>
          </a:p>
        </p:txBody>
      </p:sp>
    </p:spTree>
    <p:extLst>
      <p:ext uri="{BB962C8B-B14F-4D97-AF65-F5344CB8AC3E}">
        <p14:creationId xmlns:p14="http://schemas.microsoft.com/office/powerpoint/2010/main" val="3509468902"/>
      </p:ext>
    </p:extLst>
  </p:cSld>
  <p:clrMapOvr>
    <a:masterClrMapping/>
  </p:clrMapOvr>
  <p:transition>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So What's the Answer?</a:t>
            </a:r>
            <a:endParaRPr lang="en-US" dirty="0"/>
          </a:p>
        </p:txBody>
      </p:sp>
      <p:sp>
        <p:nvSpPr>
          <p:cNvPr id="3" name="Content Placeholder 2"/>
          <p:cNvSpPr>
            <a:spLocks noGrp="1"/>
          </p:cNvSpPr>
          <p:nvPr>
            <p:ph idx="1"/>
          </p:nvPr>
        </p:nvSpPr>
        <p:spPr>
          <a:xfrm>
            <a:off x="519113" y="1447800"/>
            <a:ext cx="11149013" cy="2856167"/>
          </a:xfrm>
        </p:spPr>
        <p:txBody>
          <a:bodyPr/>
          <a:lstStyle/>
          <a:p>
            <a:r>
              <a:rPr lang="en-US" smtClean="0"/>
              <a:t>Of course, the answer to that varies for everyone; I just wanted to offer some thoughts and to give you some questions to mull over</a:t>
            </a:r>
          </a:p>
          <a:p>
            <a:r>
              <a:rPr lang="en-US" smtClean="0"/>
              <a:t>Thanks for joining me, I hope this was a good use of your time</a:t>
            </a:r>
          </a:p>
          <a:p>
            <a:r>
              <a:rPr lang="en-US" smtClean="0"/>
              <a:t>Thank you and enjoy the rest of the show!</a:t>
            </a:r>
            <a:endParaRPr lang="en-US" dirty="0" smtClean="0"/>
          </a:p>
        </p:txBody>
      </p:sp>
      <p:sp>
        <p:nvSpPr>
          <p:cNvPr id="4" name="Slide Number Placeholder 3"/>
          <p:cNvSpPr>
            <a:spLocks noGrp="1"/>
          </p:cNvSpPr>
          <p:nvPr>
            <p:ph type="sldNum" sz="quarter" idx="4294967295"/>
          </p:nvPr>
        </p:nvSpPr>
        <p:spPr>
          <a:xfrm>
            <a:off x="9649486" y="6323013"/>
            <a:ext cx="2539339" cy="457200"/>
          </a:xfrm>
          <a:prstGeom prst="rect">
            <a:avLst/>
          </a:prstGeom>
        </p:spPr>
        <p:txBody>
          <a:bodyPr/>
          <a:lstStyle/>
          <a:p>
            <a:fld id="{CF8F4AB4-7848-4C99-A089-AF5DAD6B0EB1}" type="slidenum">
              <a:rPr lang="en-US" smtClean="0"/>
              <a:pPr/>
              <a:t>45</a:t>
            </a:fld>
            <a:endParaRPr lang="en-US"/>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SIA, WSV, and VIR Track Resources</a:t>
            </a:r>
            <a:endParaRPr lang="en-US" dirty="0"/>
          </a:p>
        </p:txBody>
      </p:sp>
      <p:pic>
        <p:nvPicPr>
          <p:cNvPr id="9" name="Picture 8"/>
          <p:cNvPicPr preferRelativeResize="0">
            <a:picLocks/>
          </p:cNvPicPr>
          <p:nvPr/>
        </p:nvPicPr>
        <p:blipFill rotWithShape="1">
          <a:blip r:embed="rId4" cstate="screen">
            <a:extLst>
              <a:ext uri="{28A0092B-C50C-407E-A947-70E740481C1C}">
                <a14:useLocalDpi xmlns:a14="http://schemas.microsoft.com/office/drawing/2010/main"/>
              </a:ext>
            </a:extLst>
          </a:blip>
          <a:srcRect/>
          <a:stretch/>
        </p:blipFill>
        <p:spPr>
          <a:xfrm>
            <a:off x="1604414" y="1724929"/>
            <a:ext cx="3157288" cy="3415273"/>
          </a:xfrm>
          <a:prstGeom prst="rect">
            <a:avLst/>
          </a:prstGeom>
        </p:spPr>
      </p:pic>
      <p:sp>
        <p:nvSpPr>
          <p:cNvPr id="7" name="Rectangle 6"/>
          <p:cNvSpPr/>
          <p:nvPr/>
        </p:nvSpPr>
        <p:spPr bwMode="auto">
          <a:xfrm>
            <a:off x="6801179" y="3478998"/>
            <a:ext cx="1846596" cy="1663833"/>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b" anchorCtr="1" forceAA="0" compatLnSpc="1">
            <a:prstTxWarp prst="textNoShape">
              <a:avLst/>
            </a:prstTxWarp>
            <a:noAutofit/>
          </a:bodyPr>
          <a:lstStyle/>
          <a:p>
            <a:pPr defTabSz="685666" fontAlgn="base">
              <a:spcBef>
                <a:spcPct val="0"/>
              </a:spcBef>
              <a:spcAft>
                <a:spcPct val="0"/>
              </a:spcAft>
            </a:pPr>
            <a:r>
              <a:rPr lang="en-US" dirty="0">
                <a:solidFill>
                  <a:srgbClr val="FFFFFF"/>
                </a:solidFill>
                <a:ea typeface="Segoe UI" pitchFamily="34" charset="0"/>
                <a:cs typeface="Segoe UI" pitchFamily="34" charset="0"/>
              </a:rPr>
              <a:t>DOWNLOAD Windows Server 2012 </a:t>
            </a:r>
            <a:r>
              <a:rPr lang="en-US" dirty="0" smtClean="0">
                <a:solidFill>
                  <a:srgbClr val="FFFFFF"/>
                </a:solidFill>
                <a:ea typeface="Segoe UI" pitchFamily="34" charset="0"/>
                <a:cs typeface="Segoe UI" pitchFamily="34" charset="0"/>
              </a:rPr>
              <a:t>Release Candidate</a:t>
            </a:r>
            <a:endParaRPr lang="en-US" dirty="0">
              <a:solidFill>
                <a:srgbClr val="FFFFFF"/>
              </a:solidFill>
              <a:ea typeface="Segoe UI" pitchFamily="34" charset="0"/>
              <a:cs typeface="Segoe UI" pitchFamily="34" charset="0"/>
            </a:endParaRPr>
          </a:p>
          <a:p>
            <a:pPr defTabSz="685666" fontAlgn="base">
              <a:spcBef>
                <a:spcPct val="0"/>
              </a:spcBef>
              <a:spcAft>
                <a:spcPct val="0"/>
              </a:spcAft>
            </a:pPr>
            <a:endParaRPr lang="en-US" dirty="0">
              <a:solidFill>
                <a:srgbClr val="FFFFFF"/>
              </a:solidFill>
              <a:ea typeface="Segoe UI" pitchFamily="34" charset="0"/>
              <a:cs typeface="Segoe UI" pitchFamily="34" charset="0"/>
            </a:endParaRPr>
          </a:p>
          <a:p>
            <a:pPr defTabSz="685666" fontAlgn="base">
              <a:spcBef>
                <a:spcPct val="0"/>
              </a:spcBef>
              <a:spcAft>
                <a:spcPct val="0"/>
              </a:spcAft>
            </a:pPr>
            <a:r>
              <a:rPr lang="en-US" sz="1050" u="sng" dirty="0" smtClean="0">
                <a:solidFill>
                  <a:srgbClr val="FFFFFF"/>
                </a:solidFill>
                <a:ea typeface="Segoe UI" pitchFamily="34" charset="0"/>
                <a:cs typeface="Segoe UI" pitchFamily="34" charset="0"/>
              </a:rPr>
              <a:t>microsoft.com/</a:t>
            </a:r>
            <a:r>
              <a:rPr lang="en-US" sz="1050" u="sng" dirty="0" err="1" smtClean="0">
                <a:solidFill>
                  <a:srgbClr val="FFFFFF"/>
                </a:solidFill>
                <a:ea typeface="Segoe UI" pitchFamily="34" charset="0"/>
                <a:cs typeface="Segoe UI" pitchFamily="34" charset="0"/>
              </a:rPr>
              <a:t>windowsserver</a:t>
            </a:r>
            <a:endParaRPr lang="en-US" sz="1050" dirty="0">
              <a:solidFill>
                <a:srgbClr val="FFFFFF"/>
              </a:solidFill>
              <a:ea typeface="Segoe UI" pitchFamily="34" charset="0"/>
              <a:cs typeface="Segoe UI" pitchFamily="34" charset="0"/>
            </a:endParaRPr>
          </a:p>
        </p:txBody>
      </p:sp>
      <p:sp>
        <p:nvSpPr>
          <p:cNvPr id="17" name="Rectangle 16">
            <a:hlinkClick r:id="rId5"/>
          </p:cNvPr>
          <p:cNvSpPr/>
          <p:nvPr/>
        </p:nvSpPr>
        <p:spPr bwMode="auto">
          <a:xfrm>
            <a:off x="4861628" y="1725160"/>
            <a:ext cx="1846596" cy="1666462"/>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b" anchorCtr="0" forceAA="0" compatLnSpc="1">
            <a:prstTxWarp prst="textNoShape">
              <a:avLst/>
            </a:prstTxWarp>
            <a:noAutofit/>
          </a:bodyPr>
          <a:lstStyle/>
          <a:p>
            <a:pPr defTabSz="685666" fontAlgn="base">
              <a:spcBef>
                <a:spcPct val="0"/>
              </a:spcBef>
              <a:spcAft>
                <a:spcPct val="0"/>
              </a:spcAft>
            </a:pPr>
            <a:endParaRPr lang="en-US" sz="1200" dirty="0" smtClean="0">
              <a:solidFill>
                <a:srgbClr val="072B60"/>
              </a:solidFill>
              <a:ea typeface="Segoe UI" pitchFamily="34" charset="0"/>
              <a:cs typeface="Segoe UI" pitchFamily="34" charset="0"/>
            </a:endParaRPr>
          </a:p>
          <a:p>
            <a:pPr defTabSz="685666" fontAlgn="base">
              <a:spcBef>
                <a:spcPct val="0"/>
              </a:spcBef>
              <a:spcAft>
                <a:spcPct val="0"/>
              </a:spcAft>
            </a:pPr>
            <a:r>
              <a:rPr lang="en-US" sz="1600" smtClean="0">
                <a:solidFill>
                  <a:srgbClr val="FFFFFF"/>
                </a:solidFill>
                <a:ea typeface="Segoe UI" pitchFamily="34" charset="0"/>
                <a:cs typeface="Segoe UI" pitchFamily="34" charset="0"/>
              </a:rPr>
              <a:t>#TEWSV316</a:t>
            </a:r>
            <a:endParaRPr lang="en-US" sz="1600" dirty="0">
              <a:solidFill>
                <a:srgbClr val="FFFFFF"/>
              </a:solidFill>
              <a:ea typeface="Segoe UI" pitchFamily="34" charset="0"/>
              <a:cs typeface="Segoe UI" pitchFamily="34" charset="0"/>
            </a:endParaRPr>
          </a:p>
        </p:txBody>
      </p:sp>
      <p:sp>
        <p:nvSpPr>
          <p:cNvPr id="20" name="Rectangle 19">
            <a:hlinkClick r:id="rId5"/>
          </p:cNvPr>
          <p:cNvSpPr/>
          <p:nvPr/>
        </p:nvSpPr>
        <p:spPr bwMode="auto">
          <a:xfrm>
            <a:off x="8737815" y="3478998"/>
            <a:ext cx="1846596" cy="1663834"/>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b" anchorCtr="0" forceAA="0" compatLnSpc="1">
            <a:prstTxWarp prst="textNoShape">
              <a:avLst/>
            </a:prstTxWarp>
            <a:noAutofit/>
          </a:bodyPr>
          <a:lstStyle/>
          <a:p>
            <a:pPr defTabSz="685666" fontAlgn="base">
              <a:spcBef>
                <a:spcPct val="0"/>
              </a:spcBef>
              <a:spcAft>
                <a:spcPct val="0"/>
              </a:spcAft>
            </a:pPr>
            <a:r>
              <a:rPr lang="en-US" dirty="0">
                <a:solidFill>
                  <a:srgbClr val="FFFFFF"/>
                </a:solidFill>
                <a:ea typeface="Segoe UI" pitchFamily="34" charset="0"/>
                <a:cs typeface="Segoe UI" pitchFamily="34" charset="0"/>
              </a:rPr>
              <a:t>DOWNLOAD </a:t>
            </a:r>
            <a:r>
              <a:rPr lang="en-US" dirty="0" smtClean="0">
                <a:solidFill>
                  <a:srgbClr val="FFFFFF"/>
                </a:solidFill>
                <a:ea typeface="Segoe UI" pitchFamily="34" charset="0"/>
                <a:cs typeface="Segoe UI" pitchFamily="34" charset="0"/>
              </a:rPr>
              <a:t>Microsoft System Center 2012 Evaluation</a:t>
            </a:r>
          </a:p>
          <a:p>
            <a:pPr defTabSz="685666" fontAlgn="base">
              <a:spcBef>
                <a:spcPct val="0"/>
              </a:spcBef>
              <a:spcAft>
                <a:spcPct val="0"/>
              </a:spcAft>
            </a:pPr>
            <a:endParaRPr lang="en-US" dirty="0">
              <a:solidFill>
                <a:srgbClr val="FFFFFF"/>
              </a:solidFill>
              <a:ea typeface="Segoe UI" pitchFamily="34" charset="0"/>
              <a:cs typeface="Segoe UI" pitchFamily="34" charset="0"/>
            </a:endParaRPr>
          </a:p>
          <a:p>
            <a:pPr defTabSz="685666" fontAlgn="base">
              <a:spcBef>
                <a:spcPct val="0"/>
              </a:spcBef>
              <a:spcAft>
                <a:spcPct val="0"/>
              </a:spcAft>
            </a:pPr>
            <a:r>
              <a:rPr lang="en-US" sz="1050" u="sng" dirty="0" smtClean="0">
                <a:solidFill>
                  <a:srgbClr val="FFFFFF"/>
                </a:solidFill>
                <a:ea typeface="Segoe UI" pitchFamily="34" charset="0"/>
                <a:cs typeface="Segoe UI" pitchFamily="34" charset="0"/>
              </a:rPr>
              <a:t>microsoft.com/</a:t>
            </a:r>
            <a:r>
              <a:rPr lang="en-US" sz="1050" u="sng" dirty="0" err="1" smtClean="0">
                <a:solidFill>
                  <a:srgbClr val="FFFFFF"/>
                </a:solidFill>
                <a:ea typeface="Segoe UI" pitchFamily="34" charset="0"/>
                <a:cs typeface="Segoe UI" pitchFamily="34" charset="0"/>
              </a:rPr>
              <a:t>systemcenter</a:t>
            </a:r>
            <a:endParaRPr lang="en-US" sz="1200" dirty="0">
              <a:solidFill>
                <a:srgbClr val="FFFFFF"/>
              </a:solidFill>
              <a:ea typeface="Segoe UI" pitchFamily="34" charset="0"/>
              <a:cs typeface="Segoe UI" pitchFamily="34" charset="0"/>
            </a:endParaRPr>
          </a:p>
        </p:txBody>
      </p:sp>
      <p:sp>
        <p:nvSpPr>
          <p:cNvPr id="8" name="Rectangle 7">
            <a:hlinkClick r:id="rId5"/>
          </p:cNvPr>
          <p:cNvSpPr/>
          <p:nvPr/>
        </p:nvSpPr>
        <p:spPr bwMode="auto">
          <a:xfrm>
            <a:off x="4861628" y="3476369"/>
            <a:ext cx="1846596" cy="1666462"/>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b" anchorCtr="0" forceAA="0" compatLnSpc="1">
            <a:prstTxWarp prst="textNoShape">
              <a:avLst/>
            </a:prstTxWarp>
            <a:noAutofit/>
          </a:bodyPr>
          <a:lstStyle/>
          <a:p>
            <a:pPr defTabSz="685666" fontAlgn="base">
              <a:spcBef>
                <a:spcPct val="0"/>
              </a:spcBef>
              <a:spcAft>
                <a:spcPct val="0"/>
              </a:spcAft>
            </a:pPr>
            <a:r>
              <a:rPr lang="en-US" sz="1600" dirty="0" smtClean="0">
                <a:solidFill>
                  <a:srgbClr val="FFFFFF"/>
                </a:solidFill>
                <a:ea typeface="Segoe UI" pitchFamily="34" charset="0"/>
                <a:cs typeface="Segoe UI" pitchFamily="34" charset="0"/>
              </a:rPr>
              <a:t>Hands-On Labs</a:t>
            </a:r>
          </a:p>
        </p:txBody>
      </p:sp>
      <p:pic>
        <p:nvPicPr>
          <p:cNvPr id="26" name="Picture 3" descr="C:\Users\chrisw\Desktop\Kinect Hand.pn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20200" t="39359" r="23215" b="-2658"/>
          <a:stretch/>
        </p:blipFill>
        <p:spPr bwMode="black">
          <a:xfrm>
            <a:off x="5180012" y="3657600"/>
            <a:ext cx="1093695" cy="980395"/>
          </a:xfrm>
          <a:prstGeom prst="rect">
            <a:avLst/>
          </a:prstGeom>
          <a:noFill/>
          <a:extLst>
            <a:ext uri="{909E8E84-426E-40DD-AFC4-6F175D3DCCD1}">
              <a14:hiddenFill xmlns:a14="http://schemas.microsoft.com/office/drawing/2010/main">
                <a:solidFill>
                  <a:srgbClr val="FFFFFF"/>
                </a:solidFill>
              </a14:hiddenFill>
            </a:ext>
          </a:extLst>
        </p:spPr>
      </p:pic>
      <p:sp>
        <p:nvSpPr>
          <p:cNvPr id="23" name="Freeform 13"/>
          <p:cNvSpPr>
            <a:spLocks noEditPoints="1"/>
          </p:cNvSpPr>
          <p:nvPr/>
        </p:nvSpPr>
        <p:spPr bwMode="black">
          <a:xfrm>
            <a:off x="5256212" y="1828800"/>
            <a:ext cx="1029437" cy="876494"/>
          </a:xfrm>
          <a:custGeom>
            <a:avLst/>
            <a:gdLst>
              <a:gd name="T0" fmla="*/ 344 w 414"/>
              <a:gd name="T1" fmla="*/ 55 h 353"/>
              <a:gd name="T2" fmla="*/ 296 w 414"/>
              <a:gd name="T3" fmla="*/ 9 h 353"/>
              <a:gd name="T4" fmla="*/ 206 w 414"/>
              <a:gd name="T5" fmla="*/ 45 h 353"/>
              <a:gd name="T6" fmla="*/ 0 w 414"/>
              <a:gd name="T7" fmla="*/ 174 h 353"/>
              <a:gd name="T8" fmla="*/ 158 w 414"/>
              <a:gd name="T9" fmla="*/ 278 h 353"/>
              <a:gd name="T10" fmla="*/ 160 w 414"/>
              <a:gd name="T11" fmla="*/ 278 h 353"/>
              <a:gd name="T12" fmla="*/ 160 w 414"/>
              <a:gd name="T13" fmla="*/ 332 h 353"/>
              <a:gd name="T14" fmla="*/ 133 w 414"/>
              <a:gd name="T15" fmla="*/ 337 h 353"/>
              <a:gd name="T16" fmla="*/ 128 w 414"/>
              <a:gd name="T17" fmla="*/ 347 h 353"/>
              <a:gd name="T18" fmla="*/ 137 w 414"/>
              <a:gd name="T19" fmla="*/ 352 h 353"/>
              <a:gd name="T20" fmla="*/ 137 w 414"/>
              <a:gd name="T21" fmla="*/ 352 h 353"/>
              <a:gd name="T22" fmla="*/ 176 w 414"/>
              <a:gd name="T23" fmla="*/ 346 h 353"/>
              <a:gd name="T24" fmla="*/ 215 w 414"/>
              <a:gd name="T25" fmla="*/ 352 h 353"/>
              <a:gd name="T26" fmla="*/ 218 w 414"/>
              <a:gd name="T27" fmla="*/ 352 h 353"/>
              <a:gd name="T28" fmla="*/ 224 w 414"/>
              <a:gd name="T29" fmla="*/ 347 h 353"/>
              <a:gd name="T30" fmla="*/ 245 w 414"/>
              <a:gd name="T31" fmla="*/ 352 h 353"/>
              <a:gd name="T32" fmla="*/ 248 w 414"/>
              <a:gd name="T33" fmla="*/ 352 h 353"/>
              <a:gd name="T34" fmla="*/ 255 w 414"/>
              <a:gd name="T35" fmla="*/ 347 h 353"/>
              <a:gd name="T36" fmla="*/ 250 w 414"/>
              <a:gd name="T37" fmla="*/ 337 h 353"/>
              <a:gd name="T38" fmla="*/ 207 w 414"/>
              <a:gd name="T39" fmla="*/ 331 h 353"/>
              <a:gd name="T40" fmla="*/ 207 w 414"/>
              <a:gd name="T41" fmla="*/ 271 h 353"/>
              <a:gd name="T42" fmla="*/ 343 w 414"/>
              <a:gd name="T43" fmla="*/ 112 h 353"/>
              <a:gd name="T44" fmla="*/ 414 w 414"/>
              <a:gd name="T45" fmla="*/ 83 h 353"/>
              <a:gd name="T46" fmla="*/ 344 w 414"/>
              <a:gd name="T47" fmla="*/ 55 h 353"/>
              <a:gd name="T48" fmla="*/ 192 w 414"/>
              <a:gd name="T49" fmla="*/ 332 h 353"/>
              <a:gd name="T50" fmla="*/ 192 w 414"/>
              <a:gd name="T51" fmla="*/ 332 h 353"/>
              <a:gd name="T52" fmla="*/ 191 w 414"/>
              <a:gd name="T53" fmla="*/ 332 h 353"/>
              <a:gd name="T54" fmla="*/ 176 w 414"/>
              <a:gd name="T55" fmla="*/ 331 h 353"/>
              <a:gd name="T56" fmla="*/ 175 w 414"/>
              <a:gd name="T57" fmla="*/ 331 h 353"/>
              <a:gd name="T58" fmla="*/ 175 w 414"/>
              <a:gd name="T59" fmla="*/ 277 h 353"/>
              <a:gd name="T60" fmla="*/ 192 w 414"/>
              <a:gd name="T61" fmla="*/ 275 h 353"/>
              <a:gd name="T62" fmla="*/ 192 w 414"/>
              <a:gd name="T63" fmla="*/ 332 h 353"/>
              <a:gd name="T64" fmla="*/ 286 w 414"/>
              <a:gd name="T65" fmla="*/ 82 h 353"/>
              <a:gd name="T66" fmla="*/ 271 w 414"/>
              <a:gd name="T67" fmla="*/ 67 h 353"/>
              <a:gd name="T68" fmla="*/ 286 w 414"/>
              <a:gd name="T69" fmla="*/ 52 h 353"/>
              <a:gd name="T70" fmla="*/ 301 w 414"/>
              <a:gd name="T71" fmla="*/ 67 h 353"/>
              <a:gd name="T72" fmla="*/ 286 w 414"/>
              <a:gd name="T73" fmla="*/ 82 h 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14" h="353">
                <a:moveTo>
                  <a:pt x="344" y="55"/>
                </a:moveTo>
                <a:cubicBezTo>
                  <a:pt x="336" y="33"/>
                  <a:pt x="319" y="16"/>
                  <a:pt x="296" y="9"/>
                </a:cubicBezTo>
                <a:cubicBezTo>
                  <a:pt x="263" y="0"/>
                  <a:pt x="228" y="11"/>
                  <a:pt x="206" y="45"/>
                </a:cubicBezTo>
                <a:cubicBezTo>
                  <a:pt x="145" y="140"/>
                  <a:pt x="71" y="200"/>
                  <a:pt x="0" y="174"/>
                </a:cubicBezTo>
                <a:cubicBezTo>
                  <a:pt x="0" y="174"/>
                  <a:pt x="50" y="278"/>
                  <a:pt x="158" y="278"/>
                </a:cubicBezTo>
                <a:cubicBezTo>
                  <a:pt x="159" y="278"/>
                  <a:pt x="160" y="278"/>
                  <a:pt x="160" y="278"/>
                </a:cubicBezTo>
                <a:cubicBezTo>
                  <a:pt x="160" y="332"/>
                  <a:pt x="160" y="332"/>
                  <a:pt x="160" y="332"/>
                </a:cubicBezTo>
                <a:cubicBezTo>
                  <a:pt x="150" y="333"/>
                  <a:pt x="140" y="335"/>
                  <a:pt x="133" y="337"/>
                </a:cubicBezTo>
                <a:cubicBezTo>
                  <a:pt x="129" y="339"/>
                  <a:pt x="127" y="343"/>
                  <a:pt x="128" y="347"/>
                </a:cubicBezTo>
                <a:cubicBezTo>
                  <a:pt x="129" y="351"/>
                  <a:pt x="134" y="353"/>
                  <a:pt x="137" y="352"/>
                </a:cubicBezTo>
                <a:cubicBezTo>
                  <a:pt x="137" y="352"/>
                  <a:pt x="137" y="352"/>
                  <a:pt x="137" y="352"/>
                </a:cubicBezTo>
                <a:cubicBezTo>
                  <a:pt x="147" y="348"/>
                  <a:pt x="161" y="346"/>
                  <a:pt x="176" y="346"/>
                </a:cubicBezTo>
                <a:cubicBezTo>
                  <a:pt x="192" y="346"/>
                  <a:pt x="206" y="348"/>
                  <a:pt x="215" y="352"/>
                </a:cubicBezTo>
                <a:cubicBezTo>
                  <a:pt x="216" y="352"/>
                  <a:pt x="217" y="352"/>
                  <a:pt x="218" y="352"/>
                </a:cubicBezTo>
                <a:cubicBezTo>
                  <a:pt x="221" y="352"/>
                  <a:pt x="223" y="350"/>
                  <a:pt x="224" y="347"/>
                </a:cubicBezTo>
                <a:cubicBezTo>
                  <a:pt x="232" y="348"/>
                  <a:pt x="240" y="350"/>
                  <a:pt x="245" y="352"/>
                </a:cubicBezTo>
                <a:cubicBezTo>
                  <a:pt x="246" y="352"/>
                  <a:pt x="247" y="352"/>
                  <a:pt x="248" y="352"/>
                </a:cubicBezTo>
                <a:cubicBezTo>
                  <a:pt x="251" y="352"/>
                  <a:pt x="254" y="350"/>
                  <a:pt x="255" y="347"/>
                </a:cubicBezTo>
                <a:cubicBezTo>
                  <a:pt x="256" y="343"/>
                  <a:pt x="254" y="339"/>
                  <a:pt x="250" y="337"/>
                </a:cubicBezTo>
                <a:cubicBezTo>
                  <a:pt x="239" y="334"/>
                  <a:pt x="224" y="331"/>
                  <a:pt x="207" y="331"/>
                </a:cubicBezTo>
                <a:cubicBezTo>
                  <a:pt x="207" y="271"/>
                  <a:pt x="207" y="271"/>
                  <a:pt x="207" y="271"/>
                </a:cubicBezTo>
                <a:cubicBezTo>
                  <a:pt x="283" y="251"/>
                  <a:pt x="323" y="185"/>
                  <a:pt x="343" y="112"/>
                </a:cubicBezTo>
                <a:cubicBezTo>
                  <a:pt x="414" y="83"/>
                  <a:pt x="414" y="83"/>
                  <a:pt x="414" y="83"/>
                </a:cubicBezTo>
                <a:lnTo>
                  <a:pt x="344" y="55"/>
                </a:lnTo>
                <a:close/>
                <a:moveTo>
                  <a:pt x="192" y="332"/>
                </a:moveTo>
                <a:cubicBezTo>
                  <a:pt x="192" y="332"/>
                  <a:pt x="192" y="332"/>
                  <a:pt x="192" y="332"/>
                </a:cubicBezTo>
                <a:cubicBezTo>
                  <a:pt x="192" y="332"/>
                  <a:pt x="192" y="332"/>
                  <a:pt x="191" y="332"/>
                </a:cubicBezTo>
                <a:cubicBezTo>
                  <a:pt x="187" y="331"/>
                  <a:pt x="181" y="331"/>
                  <a:pt x="176" y="331"/>
                </a:cubicBezTo>
                <a:cubicBezTo>
                  <a:pt x="176" y="331"/>
                  <a:pt x="176" y="331"/>
                  <a:pt x="175" y="331"/>
                </a:cubicBezTo>
                <a:cubicBezTo>
                  <a:pt x="175" y="277"/>
                  <a:pt x="175" y="277"/>
                  <a:pt x="175" y="277"/>
                </a:cubicBezTo>
                <a:cubicBezTo>
                  <a:pt x="181" y="276"/>
                  <a:pt x="187" y="276"/>
                  <a:pt x="192" y="275"/>
                </a:cubicBezTo>
                <a:lnTo>
                  <a:pt x="192" y="332"/>
                </a:lnTo>
                <a:close/>
                <a:moveTo>
                  <a:pt x="286" y="82"/>
                </a:moveTo>
                <a:cubicBezTo>
                  <a:pt x="278" y="82"/>
                  <a:pt x="271" y="75"/>
                  <a:pt x="271" y="67"/>
                </a:cubicBezTo>
                <a:cubicBezTo>
                  <a:pt x="271" y="59"/>
                  <a:pt x="278" y="52"/>
                  <a:pt x="286" y="52"/>
                </a:cubicBezTo>
                <a:cubicBezTo>
                  <a:pt x="294" y="52"/>
                  <a:pt x="301" y="59"/>
                  <a:pt x="301" y="67"/>
                </a:cubicBezTo>
                <a:cubicBezTo>
                  <a:pt x="301" y="75"/>
                  <a:pt x="294" y="82"/>
                  <a:pt x="286" y="82"/>
                </a:cubicBezTo>
                <a:close/>
              </a:path>
            </a:pathLst>
          </a:custGeom>
          <a:solidFill>
            <a:srgbClr val="FFFFFF"/>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82302" tIns="41151" rIns="82302" bIns="41151" numCol="1" rtlCol="0" anchor="ctr" anchorCtr="0" compatLnSpc="1">
            <a:prstTxWarp prst="textNoShape">
              <a:avLst/>
            </a:prstTxWarp>
          </a:bodyPr>
          <a:lstStyle/>
          <a:p>
            <a:pPr defTabSz="740740"/>
            <a:endParaRPr lang="en-US" sz="1400" spc="-122" dirty="0">
              <a:solidFill>
                <a:srgbClr val="FFFFFF"/>
              </a:solidFill>
              <a:latin typeface="Segoe Light" pitchFamily="34" charset="0"/>
            </a:endParaRPr>
          </a:p>
        </p:txBody>
      </p:sp>
      <p:sp>
        <p:nvSpPr>
          <p:cNvPr id="11" name="Rectangle 10"/>
          <p:cNvSpPr/>
          <p:nvPr>
            <p:custDataLst>
              <p:tags r:id="rId1"/>
            </p:custDataLst>
          </p:nvPr>
        </p:nvSpPr>
        <p:spPr bwMode="auto">
          <a:xfrm>
            <a:off x="6801179" y="1724928"/>
            <a:ext cx="3783232" cy="1666693"/>
          </a:xfrm>
          <a:prstGeom prst="rect">
            <a:avLst/>
          </a:prstGeom>
          <a:solidFill>
            <a:srgbClr val="3BBEB4"/>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68580" tIns="45720" rIns="68580" bIns="45720" numCol="1" rtlCol="0" anchor="b" anchorCtr="0" compatLnSpc="1">
            <a:prstTxWarp prst="textNoShape">
              <a:avLst/>
            </a:prstTxWarp>
          </a:bodyPr>
          <a:lstStyle/>
          <a:p>
            <a:pPr defTabSz="914099"/>
            <a:r>
              <a:rPr lang="en-US" sz="1600" dirty="0" smtClean="0">
                <a:solidFill>
                  <a:srgbClr val="FFFFFF">
                    <a:alpha val="98824"/>
                  </a:srgbClr>
                </a:solidFill>
                <a:ea typeface="Segoe UI" pitchFamily="34" charset="0"/>
                <a:cs typeface="Segoe UI" pitchFamily="34" charset="0"/>
              </a:rPr>
              <a:t>Talk to our Experts at the TLC</a:t>
            </a:r>
          </a:p>
        </p:txBody>
      </p:sp>
      <p:pic>
        <p:nvPicPr>
          <p:cNvPr id="15" name="Picture 1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203652" y="1863907"/>
            <a:ext cx="978286" cy="975662"/>
          </a:xfrm>
          <a:prstGeom prst="rect">
            <a:avLst/>
          </a:prstGeom>
        </p:spPr>
      </p:pic>
    </p:spTree>
    <p:extLst>
      <p:ext uri="{BB962C8B-B14F-4D97-AF65-F5344CB8AC3E}">
        <p14:creationId xmlns:p14="http://schemas.microsoft.com/office/powerpoint/2010/main" val="2780900266"/>
      </p:ext>
    </p:extLst>
  </p:cSld>
  <p:clrMapOvr>
    <a:masterClrMapping/>
  </p:clrMapOvr>
  <p:transition>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sp>
        <p:nvSpPr>
          <p:cNvPr id="4" name="TechEd Tile"/>
          <p:cNvSpPr/>
          <p:nvPr/>
        </p:nvSpPr>
        <p:spPr bwMode="ltGray">
          <a:xfrm>
            <a:off x="1022072" y="1168386"/>
            <a:ext cx="4991111" cy="2240280"/>
          </a:xfrm>
          <a:prstGeom prst="rect">
            <a:avLst/>
          </a:prstGeom>
          <a:solidFill>
            <a:schemeClr val="accent3"/>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rgbClr val="FFFFFF">
                  <a:lumMod val="20000"/>
                  <a:lumOff val="80000"/>
                  <a:alpha val="99000"/>
                </a:srgbClr>
              </a:solidFill>
              <a:ea typeface="Segoe UI" pitchFamily="34" charset="0"/>
              <a:cs typeface="Segoe UI" pitchFamily="34" charset="0"/>
            </a:endParaRPr>
          </a:p>
        </p:txBody>
      </p:sp>
      <p:grpSp>
        <p:nvGrpSpPr>
          <p:cNvPr id="6" name="myTechEd Link"/>
          <p:cNvGrpSpPr/>
          <p:nvPr/>
        </p:nvGrpSpPr>
        <p:grpSpPr>
          <a:xfrm>
            <a:off x="1022073" y="2595282"/>
            <a:ext cx="4991110" cy="813384"/>
            <a:chOff x="1022073" y="2595282"/>
            <a:chExt cx="4991110" cy="813384"/>
          </a:xfrm>
        </p:grpSpPr>
        <p:sp>
          <p:nvSpPr>
            <p:cNvPr id="7" name="Rectangle 6"/>
            <p:cNvSpPr/>
            <p:nvPr/>
          </p:nvSpPr>
          <p:spPr bwMode="auto">
            <a:xfrm>
              <a:off x="1022073" y="2595282"/>
              <a:ext cx="4991110" cy="813384"/>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rgbClr val="FFFFFF">
                    <a:lumMod val="20000"/>
                    <a:lumOff val="80000"/>
                    <a:alpha val="99000"/>
                  </a:srgbClr>
                </a:solidFill>
                <a:ea typeface="Segoe UI" pitchFamily="34" charset="0"/>
                <a:cs typeface="Segoe UI" pitchFamily="34" charset="0"/>
              </a:endParaRPr>
            </a:p>
          </p:txBody>
        </p:sp>
        <p:sp>
          <p:nvSpPr>
            <p:cNvPr id="8" name="Rectangle 7"/>
            <p:cNvSpPr/>
            <p:nvPr/>
          </p:nvSpPr>
          <p:spPr>
            <a:xfrm>
              <a:off x="2343011" y="2649973"/>
              <a:ext cx="2349233" cy="338554"/>
            </a:xfrm>
            <a:prstGeom prst="rect">
              <a:avLst/>
            </a:prstGeom>
          </p:spPr>
          <p:txBody>
            <a:bodyPr wrap="none">
              <a:spAutoFit/>
            </a:bodyPr>
            <a:lstStyle/>
            <a:p>
              <a:pPr marL="0" lvl="1" algn="ctr" defTabSz="914363">
                <a:tabLst>
                  <a:tab pos="1828800" algn="l"/>
                </a:tabLst>
              </a:pPr>
              <a:r>
                <a:rPr lang="en-US" sz="1600" dirty="0">
                  <a:solidFill>
                    <a:srgbClr val="1D4C7C">
                      <a:alpha val="99000"/>
                    </a:srgbClr>
                  </a:solidFill>
                  <a:ea typeface="Segoe UI" pitchFamily="34" charset="0"/>
                  <a:cs typeface="Segoe UI" pitchFamily="34" charset="0"/>
                </a:rPr>
                <a:t>Connect. Share. Discuss.</a:t>
              </a:r>
            </a:p>
          </p:txBody>
        </p:sp>
        <p:sp>
          <p:nvSpPr>
            <p:cNvPr id="9" name="Rectangle 8"/>
            <p:cNvSpPr/>
            <p:nvPr/>
          </p:nvSpPr>
          <p:spPr bwMode="white">
            <a:xfrm>
              <a:off x="1022073" y="2961633"/>
              <a:ext cx="4991109" cy="369332"/>
            </a:xfrm>
            <a:prstGeom prst="rect">
              <a:avLst/>
            </a:prstGeom>
          </p:spPr>
          <p:txBody>
            <a:bodyPr wrap="square">
              <a:spAutoFit/>
            </a:bodyPr>
            <a:lstStyle/>
            <a:p>
              <a:pPr algn="ctr" defTabSz="914363"/>
              <a:r>
                <a:rPr lang="en-US" dirty="0">
                  <a:solidFill>
                    <a:srgbClr val="FFFFFF"/>
                  </a:solidFill>
                  <a:hlinkClick r:id="rId3"/>
                </a:rPr>
                <a:t>http</a:t>
              </a:r>
              <a:r>
                <a:rPr lang="en-US" dirty="0" smtClean="0">
                  <a:solidFill>
                    <a:srgbClr val="FFFFFF"/>
                  </a:solidFill>
                  <a:hlinkClick r:id="rId3"/>
                </a:rPr>
                <a:t>://europe.msteched.com</a:t>
              </a:r>
              <a:endParaRPr lang="en-US" dirty="0">
                <a:solidFill>
                  <a:srgbClr val="FFFFFF"/>
                </a:solidFill>
              </a:endParaRPr>
            </a:p>
          </p:txBody>
        </p:sp>
      </p:grpSp>
      <p:grpSp>
        <p:nvGrpSpPr>
          <p:cNvPr id="10" name="MS Learning Tile"/>
          <p:cNvGrpSpPr/>
          <p:nvPr/>
        </p:nvGrpSpPr>
        <p:grpSpPr bwMode="gray">
          <a:xfrm>
            <a:off x="6175639" y="1168386"/>
            <a:ext cx="4992624" cy="2240280"/>
            <a:chOff x="6175639" y="1168386"/>
            <a:chExt cx="4992624" cy="2240280"/>
          </a:xfrm>
        </p:grpSpPr>
        <p:sp>
          <p:nvSpPr>
            <p:cNvPr id="11" name="Arrow Bar"/>
            <p:cNvSpPr/>
            <p:nvPr/>
          </p:nvSpPr>
          <p:spPr bwMode="gray">
            <a:xfrm>
              <a:off x="6175639" y="1168386"/>
              <a:ext cx="4992624" cy="2240280"/>
            </a:xfrm>
            <a:prstGeom prst="rect">
              <a:avLst/>
            </a:prstGeom>
            <a:solidFill>
              <a:schemeClr val="accent5"/>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rgbClr val="FFFFFF">
                    <a:lumMod val="20000"/>
                    <a:lumOff val="80000"/>
                    <a:alpha val="99000"/>
                  </a:srgbClr>
                </a:solidFill>
                <a:ea typeface="Segoe UI" pitchFamily="34" charset="0"/>
                <a:cs typeface="Segoe UI" pitchFamily="34" charset="0"/>
              </a:endParaRPr>
            </a:p>
          </p:txBody>
        </p:sp>
        <p:grpSp>
          <p:nvGrpSpPr>
            <p:cNvPr id="12" name="Group 11"/>
            <p:cNvGrpSpPr/>
            <p:nvPr/>
          </p:nvGrpSpPr>
          <p:grpSpPr bwMode="gray">
            <a:xfrm>
              <a:off x="6704826" y="1499400"/>
              <a:ext cx="3938809" cy="771334"/>
              <a:chOff x="6848269" y="1667385"/>
              <a:chExt cx="3938809" cy="771334"/>
            </a:xfrm>
          </p:grpSpPr>
          <p:pic>
            <p:nvPicPr>
              <p:cNvPr id="13" name="Picture 12" descr="ms_Learning_w.eps"/>
              <p:cNvPicPr>
                <a:picLocks noChangeAspect="1"/>
              </p:cNvPicPr>
              <p:nvPr/>
            </p:nvPicPr>
            <p:blipFill>
              <a:blip r:embed="rId4" cstate="screen">
                <a:extLst>
                  <a:ext uri="{28A0092B-C50C-407E-A947-70E740481C1C}">
                    <a14:useLocalDpi xmlns:a14="http://schemas.microsoft.com/office/drawing/2010/main"/>
                  </a:ext>
                </a:extLst>
              </a:blip>
              <a:srcRect l="51467" r="43859"/>
              <a:stretch>
                <a:fillRect/>
              </a:stretch>
            </p:blipFill>
            <p:spPr bwMode="gray">
              <a:xfrm>
                <a:off x="9160158" y="1667385"/>
                <a:ext cx="228700" cy="771334"/>
              </a:xfrm>
              <a:prstGeom prst="rect">
                <a:avLst/>
              </a:prstGeom>
              <a:noFill/>
              <a:ln>
                <a:noFill/>
              </a:ln>
            </p:spPr>
          </p:pic>
          <p:sp>
            <p:nvSpPr>
              <p:cNvPr id="14" name="TextBox 13"/>
              <p:cNvSpPr txBox="1"/>
              <p:nvPr/>
            </p:nvSpPr>
            <p:spPr bwMode="gray">
              <a:xfrm>
                <a:off x="9378279" y="1837609"/>
                <a:ext cx="1408799" cy="430887"/>
              </a:xfrm>
              <a:prstGeom prst="rect">
                <a:avLst/>
              </a:prstGeom>
              <a:noFill/>
            </p:spPr>
            <p:txBody>
              <a:bodyPr wrap="square" lIns="0" tIns="0" rIns="0" bIns="0" rtlCol="0">
                <a:spAutoFit/>
              </a:bodyPr>
              <a:lstStyle/>
              <a:p>
                <a:pPr defTabSz="914363"/>
                <a:r>
                  <a:rPr lang="en-US" sz="2800" dirty="0" smtClean="0">
                    <a:solidFill>
                      <a:srgbClr val="FFFFFF">
                        <a:alpha val="99000"/>
                      </a:srgbClr>
                    </a:solidFill>
                    <a:latin typeface="Segoe" pitchFamily="34" charset="0"/>
                  </a:rPr>
                  <a:t>Learning</a:t>
                </a:r>
              </a:p>
            </p:txBody>
          </p:sp>
          <p:pic>
            <p:nvPicPr>
              <p:cNvPr id="15" name="Picture 2" descr="Microsoft logo and tagline"/>
              <p:cNvPicPr>
                <a:picLocks noChangeAspect="1" noChangeArrowheads="1"/>
              </p:cNvPicPr>
              <p:nvPr/>
            </p:nvPicPr>
            <p:blipFill rotWithShape="1">
              <a:blip r:embed="rId5" cstate="email">
                <a:extLst>
                  <a:ext uri="{28A0092B-C50C-407E-A947-70E740481C1C}">
                    <a14:useLocalDpi xmlns:a14="http://schemas.microsoft.com/office/drawing/2010/main"/>
                  </a:ext>
                </a:extLst>
              </a:blip>
              <a:srcRect/>
              <a:stretch/>
            </p:blipFill>
            <p:spPr bwMode="gray">
              <a:xfrm>
                <a:off x="6848269" y="1858638"/>
                <a:ext cx="2311890" cy="388828"/>
              </a:xfrm>
              <a:prstGeom prst="rect">
                <a:avLst/>
              </a:prstGeom>
              <a:noFill/>
              <a:ln>
                <a:noFill/>
              </a:ln>
            </p:spPr>
          </p:pic>
        </p:grpSp>
      </p:grpSp>
      <p:grpSp>
        <p:nvGrpSpPr>
          <p:cNvPr id="16" name="MS Learning Link"/>
          <p:cNvGrpSpPr/>
          <p:nvPr/>
        </p:nvGrpSpPr>
        <p:grpSpPr>
          <a:xfrm>
            <a:off x="6175640" y="2595282"/>
            <a:ext cx="4997186" cy="813384"/>
            <a:chOff x="6175640" y="2595282"/>
            <a:chExt cx="4997186" cy="813384"/>
          </a:xfrm>
        </p:grpSpPr>
        <p:sp>
          <p:nvSpPr>
            <p:cNvPr id="17" name="Rectangle 16"/>
            <p:cNvSpPr/>
            <p:nvPr/>
          </p:nvSpPr>
          <p:spPr bwMode="auto">
            <a:xfrm>
              <a:off x="6175640" y="2595282"/>
              <a:ext cx="4992624" cy="813384"/>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rgbClr val="FFFFFF">
                    <a:lumMod val="20000"/>
                    <a:lumOff val="80000"/>
                    <a:alpha val="99000"/>
                  </a:srgbClr>
                </a:solidFill>
                <a:ea typeface="Segoe UI" pitchFamily="34" charset="0"/>
                <a:cs typeface="Segoe UI" pitchFamily="34" charset="0"/>
              </a:endParaRPr>
            </a:p>
          </p:txBody>
        </p:sp>
        <p:sp>
          <p:nvSpPr>
            <p:cNvPr id="18" name="Rectangle 17"/>
            <p:cNvSpPr/>
            <p:nvPr/>
          </p:nvSpPr>
          <p:spPr>
            <a:xfrm>
              <a:off x="6602312" y="2649973"/>
              <a:ext cx="4149919" cy="338554"/>
            </a:xfrm>
            <a:prstGeom prst="rect">
              <a:avLst/>
            </a:prstGeom>
          </p:spPr>
          <p:txBody>
            <a:bodyPr wrap="none">
              <a:spAutoFit/>
            </a:bodyPr>
            <a:lstStyle/>
            <a:p>
              <a:pPr marL="0" lvl="1" algn="ctr" defTabSz="914363">
                <a:tabLst>
                  <a:tab pos="1828800" algn="l"/>
                </a:tabLst>
              </a:pPr>
              <a:r>
                <a:rPr lang="en-US" sz="1600" dirty="0">
                  <a:solidFill>
                    <a:srgbClr val="1D4C7C">
                      <a:alpha val="99000"/>
                    </a:srgbClr>
                  </a:solidFill>
                  <a:ea typeface="Segoe UI" pitchFamily="34" charset="0"/>
                  <a:cs typeface="Segoe UI" pitchFamily="34" charset="0"/>
                </a:rPr>
                <a:t>Microsoft Certification &amp; Training Resources</a:t>
              </a:r>
            </a:p>
          </p:txBody>
        </p:sp>
        <p:sp>
          <p:nvSpPr>
            <p:cNvPr id="19" name="Rectangle 18"/>
            <p:cNvSpPr/>
            <p:nvPr/>
          </p:nvSpPr>
          <p:spPr bwMode="white">
            <a:xfrm>
              <a:off x="6181717" y="2961633"/>
              <a:ext cx="4991109" cy="369332"/>
            </a:xfrm>
            <a:prstGeom prst="rect">
              <a:avLst/>
            </a:prstGeom>
          </p:spPr>
          <p:txBody>
            <a:bodyPr wrap="square">
              <a:spAutoFit/>
            </a:bodyPr>
            <a:lstStyle/>
            <a:p>
              <a:pPr algn="ctr" defTabSz="914363"/>
              <a:r>
                <a:rPr lang="en-US" dirty="0">
                  <a:solidFill>
                    <a:srgbClr val="FFFFFF"/>
                  </a:solidFill>
                  <a:hlinkClick r:id="rId6"/>
                </a:rPr>
                <a:t>www.microsoft.com/learning </a:t>
              </a:r>
              <a:endParaRPr lang="en-US" sz="1600" dirty="0">
                <a:solidFill>
                  <a:srgbClr val="FFFFFF"/>
                </a:solidFill>
              </a:endParaRPr>
            </a:p>
          </p:txBody>
        </p:sp>
      </p:grpSp>
      <p:sp>
        <p:nvSpPr>
          <p:cNvPr id="20" name="Left Mask"/>
          <p:cNvSpPr/>
          <p:nvPr/>
        </p:nvSpPr>
        <p:spPr bwMode="hidden">
          <a:xfrm>
            <a:off x="-1" y="3408665"/>
            <a:ext cx="12188825" cy="3449333"/>
          </a:xfrm>
          <a:prstGeom prst="rect">
            <a:avLst/>
          </a:prstGeom>
          <a:solidFill>
            <a:schemeClr val="bg2"/>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rgbClr val="FFFFFF">
                  <a:lumMod val="20000"/>
                  <a:lumOff val="80000"/>
                  <a:alpha val="99000"/>
                </a:srgbClr>
              </a:solidFill>
              <a:ea typeface="Segoe UI" pitchFamily="34" charset="0"/>
              <a:cs typeface="Segoe UI" pitchFamily="34" charset="0"/>
            </a:endParaRPr>
          </a:p>
        </p:txBody>
      </p:sp>
      <p:grpSp>
        <p:nvGrpSpPr>
          <p:cNvPr id="21" name="MS TechNet Tile"/>
          <p:cNvGrpSpPr/>
          <p:nvPr/>
        </p:nvGrpSpPr>
        <p:grpSpPr bwMode="gray">
          <a:xfrm>
            <a:off x="1022073" y="3595029"/>
            <a:ext cx="4991111" cy="2240280"/>
            <a:chOff x="1022073" y="3595029"/>
            <a:chExt cx="4991111" cy="2240280"/>
          </a:xfrm>
        </p:grpSpPr>
        <p:sp>
          <p:nvSpPr>
            <p:cNvPr id="22" name="TechEd Tile"/>
            <p:cNvSpPr/>
            <p:nvPr/>
          </p:nvSpPr>
          <p:spPr bwMode="gray">
            <a:xfrm>
              <a:off x="1022073" y="3595029"/>
              <a:ext cx="4991111" cy="2240280"/>
            </a:xfrm>
            <a:prstGeom prst="rect">
              <a:avLst/>
            </a:prstGeom>
            <a:solidFill>
              <a:schemeClr val="accent4"/>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rgbClr val="FFFFFF">
                    <a:lumMod val="20000"/>
                    <a:lumOff val="80000"/>
                    <a:alpha val="99000"/>
                  </a:srgbClr>
                </a:solidFill>
                <a:ea typeface="Segoe UI" pitchFamily="34" charset="0"/>
                <a:cs typeface="Segoe UI" pitchFamily="34" charset="0"/>
              </a:endParaRPr>
            </a:p>
          </p:txBody>
        </p:sp>
        <p:grpSp>
          <p:nvGrpSpPr>
            <p:cNvPr id="23" name="Group 22"/>
            <p:cNvGrpSpPr/>
            <p:nvPr/>
          </p:nvGrpSpPr>
          <p:grpSpPr bwMode="gray">
            <a:xfrm>
              <a:off x="1548222" y="3918312"/>
              <a:ext cx="3938809" cy="771334"/>
              <a:chOff x="6848269" y="1667385"/>
              <a:chExt cx="3938809" cy="771334"/>
            </a:xfrm>
          </p:grpSpPr>
          <p:pic>
            <p:nvPicPr>
              <p:cNvPr id="24" name="Picture 23" descr="ms_Learning_w.eps"/>
              <p:cNvPicPr>
                <a:picLocks noChangeAspect="1"/>
              </p:cNvPicPr>
              <p:nvPr/>
            </p:nvPicPr>
            <p:blipFill>
              <a:blip r:embed="rId4" cstate="screen">
                <a:extLst>
                  <a:ext uri="{28A0092B-C50C-407E-A947-70E740481C1C}">
                    <a14:useLocalDpi xmlns:a14="http://schemas.microsoft.com/office/drawing/2010/main"/>
                  </a:ext>
                </a:extLst>
              </a:blip>
              <a:srcRect l="51467" r="43859"/>
              <a:stretch>
                <a:fillRect/>
              </a:stretch>
            </p:blipFill>
            <p:spPr bwMode="gray">
              <a:xfrm>
                <a:off x="9160158" y="1667385"/>
                <a:ext cx="228700" cy="771334"/>
              </a:xfrm>
              <a:prstGeom prst="rect">
                <a:avLst/>
              </a:prstGeom>
              <a:noFill/>
              <a:ln>
                <a:noFill/>
              </a:ln>
            </p:spPr>
          </p:pic>
          <p:sp>
            <p:nvSpPr>
              <p:cNvPr id="25" name="TextBox 24"/>
              <p:cNvSpPr txBox="1"/>
              <p:nvPr/>
            </p:nvSpPr>
            <p:spPr bwMode="gray">
              <a:xfrm>
                <a:off x="9378279" y="1837609"/>
                <a:ext cx="1408799" cy="430887"/>
              </a:xfrm>
              <a:prstGeom prst="rect">
                <a:avLst/>
              </a:prstGeom>
              <a:noFill/>
            </p:spPr>
            <p:txBody>
              <a:bodyPr wrap="square" lIns="0" tIns="0" rIns="0" bIns="0" rtlCol="0">
                <a:spAutoFit/>
              </a:bodyPr>
              <a:lstStyle/>
              <a:p>
                <a:pPr defTabSz="914363"/>
                <a:r>
                  <a:rPr lang="en-US" sz="2800" dirty="0" smtClean="0">
                    <a:solidFill>
                      <a:srgbClr val="FFFFFF">
                        <a:alpha val="99000"/>
                      </a:srgbClr>
                    </a:solidFill>
                    <a:latin typeface="Segoe" pitchFamily="34" charset="0"/>
                  </a:rPr>
                  <a:t>TechNet</a:t>
                </a:r>
              </a:p>
            </p:txBody>
          </p:sp>
          <p:pic>
            <p:nvPicPr>
              <p:cNvPr id="26" name="Picture 2" descr="Microsoft logo and tagline"/>
              <p:cNvPicPr>
                <a:picLocks noChangeAspect="1" noChangeArrowheads="1"/>
              </p:cNvPicPr>
              <p:nvPr/>
            </p:nvPicPr>
            <p:blipFill rotWithShape="1">
              <a:blip r:embed="rId5" cstate="email">
                <a:extLst>
                  <a:ext uri="{28A0092B-C50C-407E-A947-70E740481C1C}">
                    <a14:useLocalDpi xmlns:a14="http://schemas.microsoft.com/office/drawing/2010/main"/>
                  </a:ext>
                </a:extLst>
              </a:blip>
              <a:srcRect/>
              <a:stretch/>
            </p:blipFill>
            <p:spPr bwMode="gray">
              <a:xfrm>
                <a:off x="6848269" y="1858638"/>
                <a:ext cx="2311890" cy="388828"/>
              </a:xfrm>
              <a:prstGeom prst="rect">
                <a:avLst/>
              </a:prstGeom>
              <a:noFill/>
              <a:ln>
                <a:noFill/>
              </a:ln>
            </p:spPr>
          </p:pic>
        </p:grpSp>
      </p:grpSp>
      <p:grpSp>
        <p:nvGrpSpPr>
          <p:cNvPr id="27" name="MS TechNet Link"/>
          <p:cNvGrpSpPr/>
          <p:nvPr/>
        </p:nvGrpSpPr>
        <p:grpSpPr>
          <a:xfrm>
            <a:off x="1022074" y="5021924"/>
            <a:ext cx="4991110" cy="813384"/>
            <a:chOff x="1022074" y="5021924"/>
            <a:chExt cx="4991110" cy="813384"/>
          </a:xfrm>
        </p:grpSpPr>
        <p:sp>
          <p:nvSpPr>
            <p:cNvPr id="28" name="Rectangle 27"/>
            <p:cNvSpPr/>
            <p:nvPr/>
          </p:nvSpPr>
          <p:spPr bwMode="auto">
            <a:xfrm>
              <a:off x="1022074" y="5021924"/>
              <a:ext cx="4991110" cy="813384"/>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rgbClr val="FFFFFF">
                    <a:lumMod val="20000"/>
                    <a:lumOff val="80000"/>
                    <a:alpha val="99000"/>
                  </a:srgbClr>
                </a:solidFill>
                <a:ea typeface="Segoe UI" pitchFamily="34" charset="0"/>
                <a:cs typeface="Segoe UI" pitchFamily="34" charset="0"/>
              </a:endParaRPr>
            </a:p>
          </p:txBody>
        </p:sp>
        <p:sp>
          <p:nvSpPr>
            <p:cNvPr id="29" name="Rectangle 28"/>
            <p:cNvSpPr/>
            <p:nvPr/>
          </p:nvSpPr>
          <p:spPr>
            <a:xfrm>
              <a:off x="2093393" y="5076615"/>
              <a:ext cx="2848472" cy="338554"/>
            </a:xfrm>
            <a:prstGeom prst="rect">
              <a:avLst/>
            </a:prstGeom>
          </p:spPr>
          <p:txBody>
            <a:bodyPr wrap="none">
              <a:spAutoFit/>
            </a:bodyPr>
            <a:lstStyle/>
            <a:p>
              <a:pPr marL="0" lvl="1" algn="ctr" defTabSz="914363">
                <a:tabLst>
                  <a:tab pos="1828800" algn="l"/>
                </a:tabLst>
              </a:pPr>
              <a:r>
                <a:rPr lang="en-US" sz="1600" dirty="0">
                  <a:solidFill>
                    <a:srgbClr val="1D4C7C">
                      <a:alpha val="99000"/>
                    </a:srgbClr>
                  </a:solidFill>
                  <a:ea typeface="Segoe UI" pitchFamily="34" charset="0"/>
                  <a:cs typeface="Segoe UI" pitchFamily="34" charset="0"/>
                </a:rPr>
                <a:t>Resources for IT Professionals</a:t>
              </a:r>
            </a:p>
          </p:txBody>
        </p:sp>
        <p:sp>
          <p:nvSpPr>
            <p:cNvPr id="30" name="Rectangle 29"/>
            <p:cNvSpPr/>
            <p:nvPr/>
          </p:nvSpPr>
          <p:spPr bwMode="white">
            <a:xfrm>
              <a:off x="1022074" y="5388275"/>
              <a:ext cx="4991109" cy="369332"/>
            </a:xfrm>
            <a:prstGeom prst="rect">
              <a:avLst/>
            </a:prstGeom>
          </p:spPr>
          <p:txBody>
            <a:bodyPr wrap="square">
              <a:spAutoFit/>
            </a:bodyPr>
            <a:lstStyle/>
            <a:p>
              <a:pPr algn="ctr" defTabSz="914363">
                <a:spcBef>
                  <a:spcPts val="600"/>
                </a:spcBef>
                <a:buSzPct val="120000"/>
                <a:tabLst>
                  <a:tab pos="1828800" algn="l"/>
                </a:tabLst>
                <a:defRPr/>
              </a:pPr>
              <a:r>
                <a:rPr lang="en-US" dirty="0">
                  <a:solidFill>
                    <a:srgbClr val="FFFFFF"/>
                  </a:solidFill>
                  <a:hlinkClick r:id="rId7"/>
                </a:rPr>
                <a:t>http://microsoft.com/technet  </a:t>
              </a:r>
              <a:endParaRPr lang="en-US" dirty="0">
                <a:solidFill>
                  <a:srgbClr val="FFFFFF"/>
                </a:solidFill>
              </a:endParaRPr>
            </a:p>
          </p:txBody>
        </p:sp>
      </p:grpSp>
      <p:grpSp>
        <p:nvGrpSpPr>
          <p:cNvPr id="31" name="MSDN Tile"/>
          <p:cNvGrpSpPr/>
          <p:nvPr/>
        </p:nvGrpSpPr>
        <p:grpSpPr bwMode="gray">
          <a:xfrm>
            <a:off x="6175640" y="3595029"/>
            <a:ext cx="4992624" cy="2240280"/>
            <a:chOff x="6175640" y="3595029"/>
            <a:chExt cx="4992624" cy="2240280"/>
          </a:xfrm>
        </p:grpSpPr>
        <p:sp>
          <p:nvSpPr>
            <p:cNvPr id="32" name="Title Tile"/>
            <p:cNvSpPr/>
            <p:nvPr/>
          </p:nvSpPr>
          <p:spPr bwMode="gray">
            <a:xfrm>
              <a:off x="6175640" y="3595029"/>
              <a:ext cx="4992624" cy="2240280"/>
            </a:xfrm>
            <a:prstGeom prst="rect">
              <a:avLst/>
            </a:prstGeom>
            <a:solidFill>
              <a:schemeClr val="accent6"/>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rgbClr val="FFFFFF">
                    <a:lumMod val="20000"/>
                    <a:lumOff val="80000"/>
                    <a:alpha val="99000"/>
                  </a:srgbClr>
                </a:solidFill>
                <a:ea typeface="Segoe UI" pitchFamily="34" charset="0"/>
                <a:cs typeface="Segoe UI" pitchFamily="34" charset="0"/>
              </a:endParaRPr>
            </a:p>
          </p:txBody>
        </p:sp>
        <p:pic>
          <p:nvPicPr>
            <p:cNvPr id="33" name="Picture 32"/>
            <p:cNvPicPr>
              <a:picLocks noChangeAspect="1"/>
            </p:cNvPicPr>
            <p:nvPr/>
          </p:nvPicPr>
          <p:blipFill>
            <a:blip r:embed="rId8">
              <a:extLst>
                <a:ext uri="{BEBA8EAE-BF5A-486C-A8C5-ECC9F3942E4B}">
                  <a14:imgProps xmlns:a14="http://schemas.microsoft.com/office/drawing/2010/main">
                    <a14:imgLayer r:embed="rId9">
                      <a14:imgEffect>
                        <a14:brightnessContrast bright="100000"/>
                      </a14:imgEffect>
                    </a14:imgLayer>
                  </a14:imgProps>
                </a:ext>
                <a:ext uri="{28A0092B-C50C-407E-A947-70E740481C1C}">
                  <a14:useLocalDpi xmlns:a14="http://schemas.microsoft.com/office/drawing/2010/main" val="0"/>
                </a:ext>
              </a:extLst>
            </a:blip>
            <a:stretch>
              <a:fillRect/>
            </a:stretch>
          </p:blipFill>
          <p:spPr bwMode="gray">
            <a:xfrm>
              <a:off x="7410241" y="3918312"/>
              <a:ext cx="2525030" cy="771334"/>
            </a:xfrm>
            <a:prstGeom prst="rect">
              <a:avLst/>
            </a:prstGeom>
            <a:noFill/>
            <a:ln>
              <a:noFill/>
            </a:ln>
          </p:spPr>
        </p:pic>
      </p:grpSp>
      <p:grpSp>
        <p:nvGrpSpPr>
          <p:cNvPr id="34" name="MSDN Link"/>
          <p:cNvGrpSpPr/>
          <p:nvPr/>
        </p:nvGrpSpPr>
        <p:grpSpPr>
          <a:xfrm>
            <a:off x="6165582" y="5021924"/>
            <a:ext cx="4991110" cy="813384"/>
            <a:chOff x="6165582" y="5021924"/>
            <a:chExt cx="4991110" cy="813384"/>
          </a:xfrm>
        </p:grpSpPr>
        <p:sp>
          <p:nvSpPr>
            <p:cNvPr id="35" name="Rectangle 34"/>
            <p:cNvSpPr/>
            <p:nvPr/>
          </p:nvSpPr>
          <p:spPr bwMode="auto">
            <a:xfrm>
              <a:off x="6165582" y="5021924"/>
              <a:ext cx="4991110" cy="813384"/>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rgbClr val="FFFFFF">
                    <a:lumMod val="20000"/>
                    <a:lumOff val="80000"/>
                    <a:alpha val="99000"/>
                  </a:srgbClr>
                </a:solidFill>
                <a:ea typeface="Segoe UI" pitchFamily="34" charset="0"/>
                <a:cs typeface="Segoe UI" pitchFamily="34" charset="0"/>
              </a:endParaRPr>
            </a:p>
          </p:txBody>
        </p:sp>
        <p:sp>
          <p:nvSpPr>
            <p:cNvPr id="36" name="Rectangle 35"/>
            <p:cNvSpPr/>
            <p:nvPr/>
          </p:nvSpPr>
          <p:spPr>
            <a:xfrm>
              <a:off x="7425157" y="5076615"/>
              <a:ext cx="2471959" cy="338554"/>
            </a:xfrm>
            <a:prstGeom prst="rect">
              <a:avLst/>
            </a:prstGeom>
          </p:spPr>
          <p:txBody>
            <a:bodyPr wrap="none">
              <a:spAutoFit/>
            </a:bodyPr>
            <a:lstStyle/>
            <a:p>
              <a:pPr marL="0" lvl="1" algn="ctr" defTabSz="914363">
                <a:tabLst>
                  <a:tab pos="1828800" algn="l"/>
                </a:tabLst>
              </a:pPr>
              <a:r>
                <a:rPr lang="en-US" sz="1600" dirty="0">
                  <a:solidFill>
                    <a:srgbClr val="1D4C7C">
                      <a:alpha val="99000"/>
                    </a:srgbClr>
                  </a:solidFill>
                  <a:ea typeface="Segoe UI" pitchFamily="34" charset="0"/>
                  <a:cs typeface="Segoe UI" pitchFamily="34" charset="0"/>
                </a:rPr>
                <a:t>Resources for Developers</a:t>
              </a:r>
            </a:p>
          </p:txBody>
        </p:sp>
        <p:sp>
          <p:nvSpPr>
            <p:cNvPr id="37" name="Rectangle 36"/>
            <p:cNvSpPr/>
            <p:nvPr/>
          </p:nvSpPr>
          <p:spPr bwMode="white">
            <a:xfrm>
              <a:off x="6165582" y="5388275"/>
              <a:ext cx="4991109" cy="369332"/>
            </a:xfrm>
            <a:prstGeom prst="rect">
              <a:avLst/>
            </a:prstGeom>
          </p:spPr>
          <p:txBody>
            <a:bodyPr wrap="square">
              <a:spAutoFit/>
            </a:bodyPr>
            <a:lstStyle/>
            <a:p>
              <a:pPr algn="ctr" defTabSz="914363"/>
              <a:r>
                <a:rPr lang="en-US" dirty="0">
                  <a:solidFill>
                    <a:srgbClr val="FFFFFF"/>
                  </a:solidFill>
                  <a:hlinkClick r:id="rId10"/>
                </a:rPr>
                <a:t>http://microsoft.com/msdn </a:t>
              </a:r>
              <a:endParaRPr lang="en-US" dirty="0">
                <a:solidFill>
                  <a:srgbClr val="FFFFFF"/>
                </a:solidFill>
              </a:endParaRPr>
            </a:p>
          </p:txBody>
        </p:sp>
      </p:grpSp>
      <p:sp useBgFill="1">
        <p:nvSpPr>
          <p:cNvPr id="38" name="Left Mask"/>
          <p:cNvSpPr/>
          <p:nvPr/>
        </p:nvSpPr>
        <p:spPr bwMode="auto">
          <a:xfrm>
            <a:off x="0" y="5835308"/>
            <a:ext cx="12188825" cy="1022691"/>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rgbClr val="FFFFFF">
                  <a:lumMod val="20000"/>
                  <a:lumOff val="80000"/>
                  <a:alpha val="99000"/>
                </a:srgbClr>
              </a:solidFill>
              <a:ea typeface="Segoe UI" pitchFamily="34" charset="0"/>
              <a:cs typeface="Segoe UI" pitchFamily="34" charset="0"/>
            </a:endParaRPr>
          </a:p>
        </p:txBody>
      </p:sp>
      <p:pic>
        <p:nvPicPr>
          <p:cNvPr id="40" name="Picture 2" descr="C:\Users\Jordan\Desktop\TechEd_2012\TechEd-logo.pn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black">
          <a:xfrm>
            <a:off x="515815" y="6159457"/>
            <a:ext cx="930625" cy="429768"/>
          </a:xfrm>
          <a:prstGeom prst="rect">
            <a:avLst/>
          </a:prstGeom>
          <a:noFill/>
          <a:extLst>
            <a:ext uri="{909E8E84-426E-40DD-AFC4-6F175D3DCCD1}">
              <a14:hiddenFill xmlns:a14="http://schemas.microsoft.com/office/drawing/2010/main">
                <a:solidFill>
                  <a:srgbClr val="FFFFFF"/>
                </a:solidFill>
              </a14:hiddenFill>
            </a:ext>
          </a:extLst>
        </p:spPr>
      </p:pic>
      <p:pic>
        <p:nvPicPr>
          <p:cNvPr id="42" name="TechEd Logo"/>
          <p:cNvPicPr>
            <a:picLocks noChangeAspect="1" noChangeArrowheads="1"/>
          </p:cNvPicPr>
          <p:nvPr/>
        </p:nvPicPr>
        <p:blipFill rotWithShape="1">
          <a:blip r:embed="rId12" cstate="print">
            <a:extLst>
              <a:ext uri="{BEBA8EAE-BF5A-486C-A8C5-ECC9F3942E4B}">
                <a14:imgProps xmlns:a14="http://schemas.microsoft.com/office/drawing/2010/main">
                  <a14:imgLayer r:embed="rId13">
                    <a14:imgEffect>
                      <a14:brightnessContrast bright="100000"/>
                    </a14:imgEffect>
                  </a14:imgLayer>
                </a14:imgProps>
              </a:ext>
              <a:ext uri="{28A0092B-C50C-407E-A947-70E740481C1C}">
                <a14:useLocalDpi xmlns:a14="http://schemas.microsoft.com/office/drawing/2010/main" val="0"/>
              </a:ext>
            </a:extLst>
          </a:blip>
          <a:srcRect r="8530"/>
          <a:stretch/>
        </p:blipFill>
        <p:spPr bwMode="auto">
          <a:xfrm>
            <a:off x="2484124" y="1363277"/>
            <a:ext cx="2067006" cy="10435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3197619"/>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childTnLst>
                                </p:cTn>
                              </p:par>
                              <p:par>
                                <p:cTn id="7" presetID="2" presetClass="entr" presetSubtype="4" decel="100000" fill="hold" nodeType="withEffect">
                                  <p:stCondLst>
                                    <p:cond delay="500"/>
                                  </p:stCondLst>
                                  <p:childTnLst>
                                    <p:set>
                                      <p:cBhvr>
                                        <p:cTn id="8" dur="1" fill="hold">
                                          <p:stCondLst>
                                            <p:cond delay="0"/>
                                          </p:stCondLst>
                                        </p:cTn>
                                        <p:tgtEl>
                                          <p:spTgt spid="6"/>
                                        </p:tgtEl>
                                        <p:attrNameLst>
                                          <p:attrName>style.visibility</p:attrName>
                                        </p:attrNameLst>
                                      </p:cBhvr>
                                      <p:to>
                                        <p:strVal val="visible"/>
                                      </p:to>
                                    </p:set>
                                    <p:anim calcmode="lin" valueType="num">
                                      <p:cBhvr additive="base">
                                        <p:cTn id="9" dur="1300" fill="hold"/>
                                        <p:tgtEl>
                                          <p:spTgt spid="6"/>
                                        </p:tgtEl>
                                        <p:attrNameLst>
                                          <p:attrName>ppt_x</p:attrName>
                                        </p:attrNameLst>
                                      </p:cBhvr>
                                      <p:tavLst>
                                        <p:tav tm="0">
                                          <p:val>
                                            <p:strVal val="#ppt_x"/>
                                          </p:val>
                                        </p:tav>
                                        <p:tav tm="100000">
                                          <p:val>
                                            <p:strVal val="#ppt_x"/>
                                          </p:val>
                                        </p:tav>
                                      </p:tavLst>
                                    </p:anim>
                                    <p:anim calcmode="lin" valueType="num">
                                      <p:cBhvr additive="base">
                                        <p:cTn id="10" dur="1300" fill="hold"/>
                                        <p:tgtEl>
                                          <p:spTgt spid="6"/>
                                        </p:tgtEl>
                                        <p:attrNameLst>
                                          <p:attrName>ppt_y</p:attrName>
                                        </p:attrNameLst>
                                      </p:cBhvr>
                                      <p:tavLst>
                                        <p:tav tm="0">
                                          <p:val>
                                            <p:strVal val="1+#ppt_h/2"/>
                                          </p:val>
                                        </p:tav>
                                        <p:tav tm="100000">
                                          <p:val>
                                            <p:strVal val="#ppt_y"/>
                                          </p:val>
                                        </p:tav>
                                      </p:tavLst>
                                    </p:anim>
                                  </p:childTnLst>
                                </p:cTn>
                              </p:par>
                              <p:par>
                                <p:cTn id="11" presetID="2" presetClass="entr" presetSubtype="4" decel="100000" fill="hold" nodeType="withEffect">
                                  <p:stCondLst>
                                    <p:cond delay="100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1600" fill="hold"/>
                                        <p:tgtEl>
                                          <p:spTgt spid="10"/>
                                        </p:tgtEl>
                                        <p:attrNameLst>
                                          <p:attrName>ppt_x</p:attrName>
                                        </p:attrNameLst>
                                      </p:cBhvr>
                                      <p:tavLst>
                                        <p:tav tm="0">
                                          <p:val>
                                            <p:strVal val="#ppt_x"/>
                                          </p:val>
                                        </p:tav>
                                        <p:tav tm="100000">
                                          <p:val>
                                            <p:strVal val="#ppt_x"/>
                                          </p:val>
                                        </p:tav>
                                      </p:tavLst>
                                    </p:anim>
                                    <p:anim calcmode="lin" valueType="num">
                                      <p:cBhvr additive="base">
                                        <p:cTn id="14" dur="1600" fill="hold"/>
                                        <p:tgtEl>
                                          <p:spTgt spid="10"/>
                                        </p:tgtEl>
                                        <p:attrNameLst>
                                          <p:attrName>ppt_y</p:attrName>
                                        </p:attrNameLst>
                                      </p:cBhvr>
                                      <p:tavLst>
                                        <p:tav tm="0">
                                          <p:val>
                                            <p:strVal val="1+#ppt_h/2"/>
                                          </p:val>
                                        </p:tav>
                                        <p:tav tm="100000">
                                          <p:val>
                                            <p:strVal val="#ppt_y"/>
                                          </p:val>
                                        </p:tav>
                                      </p:tavLst>
                                    </p:anim>
                                  </p:childTnLst>
                                </p:cTn>
                              </p:par>
                              <p:par>
                                <p:cTn id="15" presetID="2" presetClass="entr" presetSubtype="4" decel="100000" fill="hold" nodeType="withEffect">
                                  <p:stCondLst>
                                    <p:cond delay="1500"/>
                                  </p:stCondLst>
                                  <p:childTnLst>
                                    <p:set>
                                      <p:cBhvr>
                                        <p:cTn id="16" dur="1" fill="hold">
                                          <p:stCondLst>
                                            <p:cond delay="0"/>
                                          </p:stCondLst>
                                        </p:cTn>
                                        <p:tgtEl>
                                          <p:spTgt spid="16"/>
                                        </p:tgtEl>
                                        <p:attrNameLst>
                                          <p:attrName>style.visibility</p:attrName>
                                        </p:attrNameLst>
                                      </p:cBhvr>
                                      <p:to>
                                        <p:strVal val="visible"/>
                                      </p:to>
                                    </p:set>
                                    <p:anim calcmode="lin" valueType="num">
                                      <p:cBhvr additive="base">
                                        <p:cTn id="17" dur="1300" fill="hold"/>
                                        <p:tgtEl>
                                          <p:spTgt spid="16"/>
                                        </p:tgtEl>
                                        <p:attrNameLst>
                                          <p:attrName>ppt_x</p:attrName>
                                        </p:attrNameLst>
                                      </p:cBhvr>
                                      <p:tavLst>
                                        <p:tav tm="0">
                                          <p:val>
                                            <p:strVal val="#ppt_x"/>
                                          </p:val>
                                        </p:tav>
                                        <p:tav tm="100000">
                                          <p:val>
                                            <p:strVal val="#ppt_x"/>
                                          </p:val>
                                        </p:tav>
                                      </p:tavLst>
                                    </p:anim>
                                    <p:anim calcmode="lin" valueType="num">
                                      <p:cBhvr additive="base">
                                        <p:cTn id="18" dur="1300" fill="hold"/>
                                        <p:tgtEl>
                                          <p:spTgt spid="16"/>
                                        </p:tgtEl>
                                        <p:attrNameLst>
                                          <p:attrName>ppt_y</p:attrName>
                                        </p:attrNameLst>
                                      </p:cBhvr>
                                      <p:tavLst>
                                        <p:tav tm="0">
                                          <p:val>
                                            <p:strVal val="1+#ppt_h/2"/>
                                          </p:val>
                                        </p:tav>
                                        <p:tav tm="100000">
                                          <p:val>
                                            <p:strVal val="#ppt_y"/>
                                          </p:val>
                                        </p:tav>
                                      </p:tavLst>
                                    </p:anim>
                                  </p:childTnLst>
                                </p:cTn>
                              </p:par>
                              <p:par>
                                <p:cTn id="19" presetID="2" presetClass="entr" presetSubtype="4" decel="100000" fill="hold" nodeType="withEffect">
                                  <p:stCondLst>
                                    <p:cond delay="2000"/>
                                  </p:stCondLst>
                                  <p:childTnLst>
                                    <p:set>
                                      <p:cBhvr>
                                        <p:cTn id="20" dur="1" fill="hold">
                                          <p:stCondLst>
                                            <p:cond delay="0"/>
                                          </p:stCondLst>
                                        </p:cTn>
                                        <p:tgtEl>
                                          <p:spTgt spid="21"/>
                                        </p:tgtEl>
                                        <p:attrNameLst>
                                          <p:attrName>style.visibility</p:attrName>
                                        </p:attrNameLst>
                                      </p:cBhvr>
                                      <p:to>
                                        <p:strVal val="visible"/>
                                      </p:to>
                                    </p:set>
                                    <p:anim calcmode="lin" valueType="num">
                                      <p:cBhvr additive="base">
                                        <p:cTn id="21" dur="1600" fill="hold"/>
                                        <p:tgtEl>
                                          <p:spTgt spid="21"/>
                                        </p:tgtEl>
                                        <p:attrNameLst>
                                          <p:attrName>ppt_x</p:attrName>
                                        </p:attrNameLst>
                                      </p:cBhvr>
                                      <p:tavLst>
                                        <p:tav tm="0">
                                          <p:val>
                                            <p:strVal val="#ppt_x"/>
                                          </p:val>
                                        </p:tav>
                                        <p:tav tm="100000">
                                          <p:val>
                                            <p:strVal val="#ppt_x"/>
                                          </p:val>
                                        </p:tav>
                                      </p:tavLst>
                                    </p:anim>
                                    <p:anim calcmode="lin" valueType="num">
                                      <p:cBhvr additive="base">
                                        <p:cTn id="22" dur="1600" fill="hold"/>
                                        <p:tgtEl>
                                          <p:spTgt spid="21"/>
                                        </p:tgtEl>
                                        <p:attrNameLst>
                                          <p:attrName>ppt_y</p:attrName>
                                        </p:attrNameLst>
                                      </p:cBhvr>
                                      <p:tavLst>
                                        <p:tav tm="0">
                                          <p:val>
                                            <p:strVal val="1+#ppt_h/2"/>
                                          </p:val>
                                        </p:tav>
                                        <p:tav tm="100000">
                                          <p:val>
                                            <p:strVal val="#ppt_y"/>
                                          </p:val>
                                        </p:tav>
                                      </p:tavLst>
                                    </p:anim>
                                  </p:childTnLst>
                                </p:cTn>
                              </p:par>
                              <p:par>
                                <p:cTn id="23" presetID="2" presetClass="entr" presetSubtype="4" decel="100000" fill="hold" nodeType="withEffect">
                                  <p:stCondLst>
                                    <p:cond delay="2750"/>
                                  </p:stCondLst>
                                  <p:childTnLst>
                                    <p:set>
                                      <p:cBhvr>
                                        <p:cTn id="24" dur="1" fill="hold">
                                          <p:stCondLst>
                                            <p:cond delay="0"/>
                                          </p:stCondLst>
                                        </p:cTn>
                                        <p:tgtEl>
                                          <p:spTgt spid="27"/>
                                        </p:tgtEl>
                                        <p:attrNameLst>
                                          <p:attrName>style.visibility</p:attrName>
                                        </p:attrNameLst>
                                      </p:cBhvr>
                                      <p:to>
                                        <p:strVal val="visible"/>
                                      </p:to>
                                    </p:set>
                                    <p:anim calcmode="lin" valueType="num">
                                      <p:cBhvr additive="base">
                                        <p:cTn id="25" dur="1300" fill="hold"/>
                                        <p:tgtEl>
                                          <p:spTgt spid="27"/>
                                        </p:tgtEl>
                                        <p:attrNameLst>
                                          <p:attrName>ppt_x</p:attrName>
                                        </p:attrNameLst>
                                      </p:cBhvr>
                                      <p:tavLst>
                                        <p:tav tm="0">
                                          <p:val>
                                            <p:strVal val="#ppt_x"/>
                                          </p:val>
                                        </p:tav>
                                        <p:tav tm="100000">
                                          <p:val>
                                            <p:strVal val="#ppt_x"/>
                                          </p:val>
                                        </p:tav>
                                      </p:tavLst>
                                    </p:anim>
                                    <p:anim calcmode="lin" valueType="num">
                                      <p:cBhvr additive="base">
                                        <p:cTn id="26" dur="1300" fill="hold"/>
                                        <p:tgtEl>
                                          <p:spTgt spid="27"/>
                                        </p:tgtEl>
                                        <p:attrNameLst>
                                          <p:attrName>ppt_y</p:attrName>
                                        </p:attrNameLst>
                                      </p:cBhvr>
                                      <p:tavLst>
                                        <p:tav tm="0">
                                          <p:val>
                                            <p:strVal val="1+#ppt_h/2"/>
                                          </p:val>
                                        </p:tav>
                                        <p:tav tm="100000">
                                          <p:val>
                                            <p:strVal val="#ppt_y"/>
                                          </p:val>
                                        </p:tav>
                                      </p:tavLst>
                                    </p:anim>
                                  </p:childTnLst>
                                </p:cTn>
                              </p:par>
                              <p:par>
                                <p:cTn id="27" presetID="2" presetClass="entr" presetSubtype="4" decel="100000" fill="hold" nodeType="withEffect">
                                  <p:stCondLst>
                                    <p:cond delay="3250"/>
                                  </p:stCondLst>
                                  <p:childTnLst>
                                    <p:set>
                                      <p:cBhvr>
                                        <p:cTn id="28" dur="1" fill="hold">
                                          <p:stCondLst>
                                            <p:cond delay="0"/>
                                          </p:stCondLst>
                                        </p:cTn>
                                        <p:tgtEl>
                                          <p:spTgt spid="31"/>
                                        </p:tgtEl>
                                        <p:attrNameLst>
                                          <p:attrName>style.visibility</p:attrName>
                                        </p:attrNameLst>
                                      </p:cBhvr>
                                      <p:to>
                                        <p:strVal val="visible"/>
                                      </p:to>
                                    </p:set>
                                    <p:anim calcmode="lin" valueType="num">
                                      <p:cBhvr additive="base">
                                        <p:cTn id="29" dur="1600" fill="hold"/>
                                        <p:tgtEl>
                                          <p:spTgt spid="31"/>
                                        </p:tgtEl>
                                        <p:attrNameLst>
                                          <p:attrName>ppt_x</p:attrName>
                                        </p:attrNameLst>
                                      </p:cBhvr>
                                      <p:tavLst>
                                        <p:tav tm="0">
                                          <p:val>
                                            <p:strVal val="#ppt_x"/>
                                          </p:val>
                                        </p:tav>
                                        <p:tav tm="100000">
                                          <p:val>
                                            <p:strVal val="#ppt_x"/>
                                          </p:val>
                                        </p:tav>
                                      </p:tavLst>
                                    </p:anim>
                                    <p:anim calcmode="lin" valueType="num">
                                      <p:cBhvr additive="base">
                                        <p:cTn id="30" dur="1600" fill="hold"/>
                                        <p:tgtEl>
                                          <p:spTgt spid="31"/>
                                        </p:tgtEl>
                                        <p:attrNameLst>
                                          <p:attrName>ppt_y</p:attrName>
                                        </p:attrNameLst>
                                      </p:cBhvr>
                                      <p:tavLst>
                                        <p:tav tm="0">
                                          <p:val>
                                            <p:strVal val="1+#ppt_h/2"/>
                                          </p:val>
                                        </p:tav>
                                        <p:tav tm="100000">
                                          <p:val>
                                            <p:strVal val="#ppt_y"/>
                                          </p:val>
                                        </p:tav>
                                      </p:tavLst>
                                    </p:anim>
                                  </p:childTnLst>
                                </p:cTn>
                              </p:par>
                              <p:par>
                                <p:cTn id="31" presetID="2" presetClass="entr" presetSubtype="4" decel="100000" fill="hold" nodeType="withEffect">
                                  <p:stCondLst>
                                    <p:cond delay="4000"/>
                                  </p:stCondLst>
                                  <p:childTnLst>
                                    <p:set>
                                      <p:cBhvr>
                                        <p:cTn id="32" dur="1" fill="hold">
                                          <p:stCondLst>
                                            <p:cond delay="0"/>
                                          </p:stCondLst>
                                        </p:cTn>
                                        <p:tgtEl>
                                          <p:spTgt spid="34"/>
                                        </p:tgtEl>
                                        <p:attrNameLst>
                                          <p:attrName>style.visibility</p:attrName>
                                        </p:attrNameLst>
                                      </p:cBhvr>
                                      <p:to>
                                        <p:strVal val="visible"/>
                                      </p:to>
                                    </p:set>
                                    <p:anim calcmode="lin" valueType="num">
                                      <p:cBhvr additive="base">
                                        <p:cTn id="33" dur="1300" fill="hold"/>
                                        <p:tgtEl>
                                          <p:spTgt spid="34"/>
                                        </p:tgtEl>
                                        <p:attrNameLst>
                                          <p:attrName>ppt_x</p:attrName>
                                        </p:attrNameLst>
                                      </p:cBhvr>
                                      <p:tavLst>
                                        <p:tav tm="0">
                                          <p:val>
                                            <p:strVal val="#ppt_x"/>
                                          </p:val>
                                        </p:tav>
                                        <p:tav tm="100000">
                                          <p:val>
                                            <p:strVal val="#ppt_x"/>
                                          </p:val>
                                        </p:tav>
                                      </p:tavLst>
                                    </p:anim>
                                    <p:anim calcmode="lin" valueType="num">
                                      <p:cBhvr additive="base">
                                        <p:cTn id="34" dur="1300" fill="hold"/>
                                        <p:tgtEl>
                                          <p:spTgt spid="34"/>
                                        </p:tgtEl>
                                        <p:attrNameLst>
                                          <p:attrName>ppt_y</p:attrName>
                                        </p:attrNameLst>
                                      </p:cBhvr>
                                      <p:tavLst>
                                        <p:tav tm="0">
                                          <p:val>
                                            <p:strVal val="1+#ppt_h/2"/>
                                          </p:val>
                                        </p:tav>
                                        <p:tav tm="100000">
                                          <p:val>
                                            <p:strVal val="#ppt_y"/>
                                          </p:val>
                                        </p:tav>
                                      </p:tavLst>
                                    </p:anim>
                                  </p:childTnLst>
                                </p:cTn>
                              </p:par>
                            </p:childTnLst>
                          </p:cTn>
                        </p:par>
                        <p:par>
                          <p:cTn id="35" fill="hold">
                            <p:stCondLst>
                              <p:cond delay="5300"/>
                            </p:stCondLst>
                            <p:childTnLst>
                              <p:par>
                                <p:cTn id="36" presetID="1" presetClass="exit" presetSubtype="0" fill="hold" grpId="1" nodeType="afterEffect">
                                  <p:stCondLst>
                                    <p:cond delay="0"/>
                                  </p:stCondLst>
                                  <p:childTnLst>
                                    <p:set>
                                      <p:cBhvr>
                                        <p:cTn id="37" dur="1" fill="hold">
                                          <p:stCondLst>
                                            <p:cond delay="0"/>
                                          </p:stCondLst>
                                        </p:cTn>
                                        <p:tgtEl>
                                          <p:spTgt spid="3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8" grpId="1"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dirty="0" smtClean="0"/>
              <a:t>Evaluations</a:t>
            </a:r>
            <a:endParaRPr lang="en-US" dirty="0"/>
          </a:p>
        </p:txBody>
      </p:sp>
      <p:sp>
        <p:nvSpPr>
          <p:cNvPr id="3" name="Subtitle 2"/>
          <p:cNvSpPr>
            <a:spLocks noGrp="1"/>
          </p:cNvSpPr>
          <p:nvPr>
            <p:ph type="subTitle" idx="1"/>
          </p:nvPr>
        </p:nvSpPr>
        <p:spPr>
          <a:xfrm>
            <a:off x="4179053" y="4800600"/>
            <a:ext cx="7020760" cy="842665"/>
          </a:xfrm>
        </p:spPr>
        <p:txBody>
          <a:bodyPr/>
          <a:lstStyle/>
          <a:p>
            <a:r>
              <a:rPr lang="en-GB" sz="2800" dirty="0" smtClean="0">
                <a:hlinkClick r:id="rId3"/>
              </a:rPr>
              <a:t>http://europe.msteched.com/sessions</a:t>
            </a:r>
            <a:endParaRPr lang="en-GB" sz="2800" dirty="0" smtClean="0"/>
          </a:p>
        </p:txBody>
      </p:sp>
      <p:sp>
        <p:nvSpPr>
          <p:cNvPr id="2" name="Title 1"/>
          <p:cNvSpPr>
            <a:spLocks noGrp="1"/>
          </p:cNvSpPr>
          <p:nvPr>
            <p:ph type="ctrTitle"/>
          </p:nvPr>
        </p:nvSpPr>
        <p:spPr/>
        <p:txBody>
          <a:bodyPr/>
          <a:lstStyle/>
          <a:p>
            <a:r>
              <a:rPr lang="en-GB" dirty="0"/>
              <a:t>Submit your evals </a:t>
            </a:r>
            <a:r>
              <a:rPr lang="en-GB" dirty="0" smtClean="0"/>
              <a:t>online </a:t>
            </a:r>
            <a:endParaRPr lang="en-US" dirty="0"/>
          </a:p>
        </p:txBody>
      </p:sp>
      <p:sp useBgFill="1">
        <p:nvSpPr>
          <p:cNvPr id="5" name="MASK bottom"/>
          <p:cNvSpPr/>
          <p:nvPr/>
        </p:nvSpPr>
        <p:spPr bwMode="auto">
          <a:xfrm>
            <a:off x="3884612" y="6019800"/>
            <a:ext cx="8304213" cy="838200"/>
          </a:xfrm>
          <a:prstGeom prst="rect">
            <a:avLst/>
          </a:prstGeom>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useBgFill="1">
        <p:nvSpPr>
          <p:cNvPr id="6" name="MASK top"/>
          <p:cNvSpPr/>
          <p:nvPr/>
        </p:nvSpPr>
        <p:spPr bwMode="auto">
          <a:xfrm>
            <a:off x="3884612" y="0"/>
            <a:ext cx="8304213" cy="1504664"/>
          </a:xfrm>
          <a:prstGeom prst="rect">
            <a:avLst/>
          </a:prstGeom>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2815539096"/>
      </p:ext>
    </p:extLst>
  </p:cSld>
  <p:clrMapOvr>
    <a:masterClrMapping/>
  </p:clrMapOvr>
  <p:transition spd="slow">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919511627"/>
      </p:ext>
    </p:extLst>
  </p:cSld>
  <p:clrMapOvr>
    <a:masterClrMapping/>
  </p:clrMapOvr>
  <p:transition spd="slow">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IaaS Example:  Private Cloud</a:t>
            </a:r>
            <a:endParaRPr lang="en-US" dirty="0"/>
          </a:p>
        </p:txBody>
      </p:sp>
      <p:sp>
        <p:nvSpPr>
          <p:cNvPr id="3" name="Content Placeholder 2"/>
          <p:cNvSpPr>
            <a:spLocks noGrp="1"/>
          </p:cNvSpPr>
          <p:nvPr>
            <p:ph idx="1"/>
          </p:nvPr>
        </p:nvSpPr>
        <p:spPr>
          <a:xfrm>
            <a:off x="519113" y="1447800"/>
            <a:ext cx="11149013" cy="3397853"/>
          </a:xfrm>
        </p:spPr>
        <p:txBody>
          <a:bodyPr/>
          <a:lstStyle/>
          <a:p>
            <a:r>
              <a:rPr lang="en-US" smtClean="0"/>
              <a:t>Good idea for many organizations</a:t>
            </a:r>
          </a:p>
          <a:p>
            <a:r>
              <a:rPr lang="en-US" smtClean="0"/>
              <a:t>The idea is that you set up an IaaS-type cloud internally with VMM 2012, Vsphere, etc</a:t>
            </a:r>
          </a:p>
          <a:p>
            <a:r>
              <a:rPr lang="en-US" smtClean="0"/>
              <a:t>So when internal users need a server, they can basically (with the right permissions) do self-service</a:t>
            </a:r>
          </a:p>
          <a:p>
            <a:r>
              <a:rPr lang="en-US" smtClean="0"/>
              <a:t>Makes doing internal charge-back much easier to keep track of</a:t>
            </a:r>
            <a:endParaRPr lang="en-US" dirty="0"/>
          </a:p>
        </p:txBody>
      </p:sp>
      <p:sp>
        <p:nvSpPr>
          <p:cNvPr id="4" name="Slide Number Placeholder 3"/>
          <p:cNvSpPr>
            <a:spLocks noGrp="1"/>
          </p:cNvSpPr>
          <p:nvPr>
            <p:ph type="sldNum" sz="quarter" idx="4294967295"/>
          </p:nvPr>
        </p:nvSpPr>
        <p:spPr>
          <a:xfrm>
            <a:off x="9649486" y="6323013"/>
            <a:ext cx="2539339" cy="457200"/>
          </a:xfrm>
          <a:prstGeom prst="rect">
            <a:avLst/>
          </a:prstGeom>
        </p:spPr>
        <p:txBody>
          <a:bodyPr/>
          <a:lstStyle/>
          <a:p>
            <a:fld id="{CF8F4AB4-7848-4C99-A089-AF5DAD6B0EB1}" type="slidenum">
              <a:rPr lang="en-US" smtClean="0"/>
              <a:pPr/>
              <a:t>5</a:t>
            </a:fld>
            <a:endParaRPr lang="en-US"/>
          </a:p>
        </p:txBody>
      </p:sp>
    </p:spTree>
    <p:extLst>
      <p:ext uri="{BB962C8B-B14F-4D97-AF65-F5344CB8AC3E}">
        <p14:creationId xmlns:p14="http://schemas.microsoft.com/office/powerpoint/2010/main" val="1702598207"/>
      </p:ext>
    </p:extLst>
  </p:cSld>
  <p:clrMapOvr>
    <a:masterClrMapping/>
  </p:clrMapOvr>
  <p:transition>
    <p:fad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rotWithShape="1">
          <a:blip r:embed="rId3" cstate="screen">
            <a:extLst>
              <a:ext uri="{28A0092B-C50C-407E-A947-70E740481C1C}">
                <a14:useLocalDpi xmlns:a14="http://schemas.microsoft.com/office/drawing/2010/main"/>
              </a:ext>
            </a:extLst>
          </a:blip>
          <a:stretch/>
        </p:blipFill>
        <p:spPr bwMode="black">
          <a:xfrm>
            <a:off x="4128282" y="3099788"/>
            <a:ext cx="3932261" cy="658425"/>
          </a:xfrm>
          <a:prstGeom prst="rect">
            <a:avLst/>
          </a:prstGeom>
          <a:noFill/>
          <a:ln>
            <a:noFill/>
          </a:ln>
        </p:spPr>
      </p:pic>
      <p:sp>
        <p:nvSpPr>
          <p:cNvPr id="5" name="Text Box 3"/>
          <p:cNvSpPr txBox="1">
            <a:spLocks noChangeArrowheads="1"/>
          </p:cNvSpPr>
          <p:nvPr/>
        </p:nvSpPr>
        <p:spPr bwMode="blackWhite">
          <a:xfrm>
            <a:off x="507868" y="5893415"/>
            <a:ext cx="11173090" cy="415484"/>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700" dirty="0">
                <a:gradFill>
                  <a:gsLst>
                    <a:gs pos="0">
                      <a:schemeClr val="tx1"/>
                    </a:gs>
                    <a:gs pos="100000">
                      <a:schemeClr val="tx1"/>
                    </a:gs>
                  </a:gsLst>
                  <a:lin ang="5400000" scaled="0"/>
                </a:gradFill>
                <a:latin typeface="Segoe UI" pitchFamily="34" charset="0"/>
                <a:cs typeface="Arial" charset="0"/>
              </a:rPr>
              <a:t>© </a:t>
            </a:r>
            <a:r>
              <a:rPr lang="en-US" sz="700" dirty="0" smtClean="0">
                <a:gradFill>
                  <a:gsLst>
                    <a:gs pos="0">
                      <a:schemeClr val="tx1"/>
                    </a:gs>
                    <a:gs pos="100000">
                      <a:schemeClr val="tx1"/>
                    </a:gs>
                  </a:gsLst>
                  <a:lin ang="5400000" scaled="0"/>
                </a:gradFill>
                <a:latin typeface="Segoe UI" pitchFamily="34" charset="0"/>
                <a:cs typeface="Arial" charset="0"/>
              </a:rPr>
              <a:t>2012 Microsoft </a:t>
            </a:r>
            <a:r>
              <a:rPr lang="en-US" sz="700" dirty="0">
                <a:gradFill>
                  <a:gsLst>
                    <a:gs pos="0">
                      <a:schemeClr val="tx1"/>
                    </a:gs>
                    <a:gs pos="100000">
                      <a:schemeClr val="tx1"/>
                    </a:gs>
                  </a:gsLst>
                  <a:lin ang="5400000" scaled="0"/>
                </a:gradFill>
                <a:latin typeface="Segoe U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700" dirty="0">
                <a:gradFill>
                  <a:gsLst>
                    <a:gs pos="0">
                      <a:schemeClr val="tx1"/>
                    </a:gs>
                    <a:gs pos="100000">
                      <a:schemeClr val="tx1"/>
                    </a:gs>
                  </a:gsLst>
                  <a:lin ang="5400000" scaled="0"/>
                </a:gradFill>
                <a:latin typeface="Segoe U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a:t>
            </a:r>
            <a:r>
              <a:rPr lang="en-US" sz="700" dirty="0" smtClean="0">
                <a:gradFill>
                  <a:gsLst>
                    <a:gs pos="0">
                      <a:schemeClr val="tx1"/>
                    </a:gs>
                    <a:gs pos="100000">
                      <a:schemeClr val="tx1"/>
                    </a:gs>
                  </a:gsLst>
                  <a:lin ang="5400000" scaled="0"/>
                </a:gradFill>
                <a:latin typeface="Segoe UI" pitchFamily="34" charset="0"/>
                <a:cs typeface="Arial" charset="0"/>
              </a:rPr>
              <a:t/>
            </a:r>
            <a:br>
              <a:rPr lang="en-US" sz="700" dirty="0" smtClean="0">
                <a:gradFill>
                  <a:gsLst>
                    <a:gs pos="0">
                      <a:schemeClr val="tx1"/>
                    </a:gs>
                    <a:gs pos="100000">
                      <a:schemeClr val="tx1"/>
                    </a:gs>
                  </a:gsLst>
                  <a:lin ang="5400000" scaled="0"/>
                </a:gradFill>
                <a:latin typeface="Segoe UI" pitchFamily="34" charset="0"/>
                <a:cs typeface="Arial" charset="0"/>
              </a:rPr>
            </a:br>
            <a:r>
              <a:rPr lang="en-US" sz="700" dirty="0" smtClean="0">
                <a:gradFill>
                  <a:gsLst>
                    <a:gs pos="0">
                      <a:schemeClr val="tx1"/>
                    </a:gs>
                    <a:gs pos="100000">
                      <a:schemeClr val="tx1"/>
                    </a:gs>
                  </a:gsLst>
                  <a:lin ang="5400000" scaled="0"/>
                </a:gradFill>
                <a:latin typeface="Segoe UI" pitchFamily="34" charset="0"/>
                <a:cs typeface="Arial" charset="0"/>
              </a:rPr>
              <a:t>part </a:t>
            </a:r>
            <a:r>
              <a:rPr lang="en-US" sz="700" dirty="0">
                <a:gradFill>
                  <a:gsLst>
                    <a:gs pos="0">
                      <a:schemeClr val="tx1"/>
                    </a:gs>
                    <a:gs pos="100000">
                      <a:schemeClr val="tx1"/>
                    </a:gs>
                  </a:gsLst>
                  <a:lin ang="5400000" scaled="0"/>
                </a:gradFill>
                <a:latin typeface="Segoe UI" pitchFamily="34" charset="0"/>
                <a:cs typeface="Arial" charset="0"/>
              </a:rPr>
              <a:t>of Microsoft, and Microsoft cannot guarantee the accuracy of any information provided after the date of this presentation.  </a:t>
            </a:r>
            <a:r>
              <a:rPr lang="en-US" sz="700" dirty="0" smtClean="0">
                <a:gradFill>
                  <a:gsLst>
                    <a:gs pos="0">
                      <a:schemeClr val="tx1"/>
                    </a:gs>
                    <a:gs pos="100000">
                      <a:schemeClr val="tx1"/>
                    </a:gs>
                  </a:gsLst>
                  <a:lin ang="5400000" scaled="0"/>
                </a:gradFill>
                <a:latin typeface="Segoe UI" pitchFamily="34" charset="0"/>
                <a:cs typeface="Arial" charset="0"/>
              </a:rPr>
              <a:t>MICROSOFT </a:t>
            </a:r>
            <a:r>
              <a:rPr lang="en-US" sz="700" dirty="0">
                <a:gradFill>
                  <a:gsLst>
                    <a:gs pos="0">
                      <a:schemeClr val="tx1"/>
                    </a:gs>
                    <a:gs pos="100000">
                      <a:schemeClr val="tx1"/>
                    </a:gs>
                  </a:gsLst>
                  <a:lin ang="5400000" scaled="0"/>
                </a:gradFill>
                <a:latin typeface="Segoe UI" pitchFamily="34" charset="0"/>
                <a:cs typeface="Arial" charset="0"/>
              </a:rPr>
              <a:t>MAKES NO WARRANTIES, EXPRESS, IMPLIED OR STATUTORY, AS TO THE INFORMATION IN THIS PRESENTATION.</a:t>
            </a:r>
          </a:p>
        </p:txBody>
      </p:sp>
    </p:spTree>
    <p:extLst>
      <p:ext uri="{BB962C8B-B14F-4D97-AF65-F5344CB8AC3E}">
        <p14:creationId xmlns:p14="http://schemas.microsoft.com/office/powerpoint/2010/main" val="611710935"/>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Type Two: Platform as a Service (PaaS)</a:t>
            </a:r>
            <a:endParaRPr lang="en-US" dirty="0"/>
          </a:p>
        </p:txBody>
      </p:sp>
      <p:sp>
        <p:nvSpPr>
          <p:cNvPr id="3" name="Content Placeholder 2"/>
          <p:cNvSpPr>
            <a:spLocks noGrp="1"/>
          </p:cNvSpPr>
          <p:nvPr>
            <p:ph idx="1"/>
          </p:nvPr>
        </p:nvSpPr>
        <p:spPr>
          <a:xfrm>
            <a:off x="519113" y="1447800"/>
            <a:ext cx="11149013" cy="3496342"/>
          </a:xfrm>
        </p:spPr>
        <p:txBody>
          <a:bodyPr/>
          <a:lstStyle/>
          <a:p>
            <a:r>
              <a:rPr lang="en-US" smtClean="0"/>
              <a:t>New: you essentially rent time, space and bandwidth on a virtual machine created by the cloud vendor</a:t>
            </a:r>
          </a:p>
          <a:p>
            <a:r>
              <a:rPr lang="en-US" smtClean="0"/>
              <a:t>New: vendor installs, secures, patches OS</a:t>
            </a:r>
          </a:p>
          <a:p>
            <a:r>
              <a:rPr lang="en-US" smtClean="0"/>
              <a:t>Unchanged: you maintain and tune OS/app</a:t>
            </a:r>
          </a:p>
          <a:p>
            <a:r>
              <a:rPr lang="en-US" smtClean="0"/>
              <a:t>Unchanged: you still have to maintain the applications (Exchange, IIS, SharePoint, etc)</a:t>
            </a:r>
          </a:p>
          <a:p>
            <a:r>
              <a:rPr lang="en-US" smtClean="0"/>
              <a:t>Microsoft version: Azure</a:t>
            </a:r>
            <a:endParaRPr lang="en-US" dirty="0"/>
          </a:p>
        </p:txBody>
      </p:sp>
      <p:sp>
        <p:nvSpPr>
          <p:cNvPr id="4" name="Slide Number Placeholder 3"/>
          <p:cNvSpPr>
            <a:spLocks noGrp="1"/>
          </p:cNvSpPr>
          <p:nvPr>
            <p:ph type="sldNum" sz="quarter" idx="4294967295"/>
          </p:nvPr>
        </p:nvSpPr>
        <p:spPr>
          <a:xfrm>
            <a:off x="9649486" y="6323013"/>
            <a:ext cx="2539339" cy="457200"/>
          </a:xfrm>
          <a:prstGeom prst="rect">
            <a:avLst/>
          </a:prstGeom>
        </p:spPr>
        <p:txBody>
          <a:bodyPr/>
          <a:lstStyle/>
          <a:p>
            <a:fld id="{CF8F4AB4-7848-4C99-A089-AF5DAD6B0EB1}" type="slidenum">
              <a:rPr lang="en-US" smtClean="0"/>
              <a:pPr/>
              <a:t>6</a:t>
            </a:fld>
            <a:endParaRPr lang="en-US" dirty="0"/>
          </a:p>
        </p:txBody>
      </p:sp>
    </p:spTree>
    <p:extLst>
      <p:ext uri="{BB962C8B-B14F-4D97-AF65-F5344CB8AC3E}">
        <p14:creationId xmlns:p14="http://schemas.microsoft.com/office/powerpoint/2010/main" val="408052740"/>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9113" y="228600"/>
            <a:ext cx="11149013" cy="1218795"/>
          </a:xfrm>
        </p:spPr>
        <p:txBody>
          <a:bodyPr/>
          <a:lstStyle/>
          <a:p>
            <a:r>
              <a:rPr lang="en-US" smtClean="0"/>
              <a:t>Type Three: Application/"Software" as a Service (SaaS)</a:t>
            </a:r>
            <a:endParaRPr lang="en-US" dirty="0"/>
          </a:p>
        </p:txBody>
      </p:sp>
      <p:sp>
        <p:nvSpPr>
          <p:cNvPr id="3" name="Content Placeholder 2"/>
          <p:cNvSpPr>
            <a:spLocks noGrp="1"/>
          </p:cNvSpPr>
          <p:nvPr>
            <p:ph idx="1"/>
          </p:nvPr>
        </p:nvSpPr>
        <p:spPr>
          <a:xfrm>
            <a:off x="519113" y="1447800"/>
            <a:ext cx="11149013" cy="3496342"/>
          </a:xfrm>
        </p:spPr>
        <p:txBody>
          <a:bodyPr/>
          <a:lstStyle/>
          <a:p>
            <a:r>
              <a:rPr lang="en-US" smtClean="0"/>
              <a:t>New: you essentially rent time, space and bandwidth on a virtual machine created by the cloud vendor</a:t>
            </a:r>
          </a:p>
          <a:p>
            <a:r>
              <a:rPr lang="en-US" smtClean="0"/>
              <a:t>New: vendor maintains the operating system</a:t>
            </a:r>
          </a:p>
          <a:p>
            <a:r>
              <a:rPr lang="en-US" smtClean="0"/>
              <a:t>New: you don't run the application, you just consume its services (i.e. rent Exchange mailboxes)</a:t>
            </a:r>
          </a:p>
          <a:p>
            <a:r>
              <a:rPr lang="en-US" smtClean="0"/>
              <a:t>Focuses on just one application/service</a:t>
            </a:r>
          </a:p>
          <a:p>
            <a:r>
              <a:rPr lang="en-US" smtClean="0"/>
              <a:t>Microsoft version: Exchange hosting</a:t>
            </a:r>
            <a:endParaRPr lang="en-US" dirty="0"/>
          </a:p>
        </p:txBody>
      </p:sp>
      <p:sp>
        <p:nvSpPr>
          <p:cNvPr id="4" name="Slide Number Placeholder 3"/>
          <p:cNvSpPr>
            <a:spLocks noGrp="1"/>
          </p:cNvSpPr>
          <p:nvPr>
            <p:ph type="sldNum" sz="quarter" idx="4294967295"/>
          </p:nvPr>
        </p:nvSpPr>
        <p:spPr>
          <a:xfrm>
            <a:off x="9649486" y="6323013"/>
            <a:ext cx="2539339" cy="457200"/>
          </a:xfrm>
          <a:prstGeom prst="rect">
            <a:avLst/>
          </a:prstGeom>
        </p:spPr>
        <p:txBody>
          <a:bodyPr/>
          <a:lstStyle/>
          <a:p>
            <a:fld id="{CF8F4AB4-7848-4C99-A089-AF5DAD6B0EB1}" type="slidenum">
              <a:rPr lang="en-US" smtClean="0"/>
              <a:pPr/>
              <a:t>7</a:t>
            </a:fld>
            <a:endParaRPr lang="en-US" dirty="0"/>
          </a:p>
        </p:txBody>
      </p:sp>
    </p:spTree>
    <p:extLst>
      <p:ext uri="{BB962C8B-B14F-4D97-AF65-F5344CB8AC3E}">
        <p14:creationId xmlns:p14="http://schemas.microsoft.com/office/powerpoint/2010/main" val="947119395"/>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Why Consider Clouds?</a:t>
            </a:r>
            <a:endParaRPr lang="en-US" dirty="0"/>
          </a:p>
        </p:txBody>
      </p:sp>
      <p:sp>
        <p:nvSpPr>
          <p:cNvPr id="3" name="Content Placeholder 2"/>
          <p:cNvSpPr>
            <a:spLocks noGrp="1"/>
          </p:cNvSpPr>
          <p:nvPr>
            <p:ph idx="1"/>
          </p:nvPr>
        </p:nvSpPr>
        <p:spPr>
          <a:xfrm>
            <a:off x="519113" y="1447800"/>
            <a:ext cx="11149013" cy="3939540"/>
          </a:xfrm>
        </p:spPr>
        <p:txBody>
          <a:bodyPr/>
          <a:lstStyle/>
          <a:p>
            <a:r>
              <a:rPr lang="en-US" smtClean="0"/>
              <a:t>Basically, one reason: saving money</a:t>
            </a:r>
          </a:p>
          <a:p>
            <a:r>
              <a:rPr lang="en-US" smtClean="0"/>
              <a:t>(And size flexibility, more on that later)</a:t>
            </a:r>
          </a:p>
          <a:p>
            <a:r>
              <a:rPr lang="en-US" smtClean="0"/>
              <a:t>Also it may be an excuse to shake up IT (more later)</a:t>
            </a:r>
          </a:p>
          <a:p>
            <a:r>
              <a:rPr lang="en-US" smtClean="0"/>
              <a:t>But there's no guarantee it's cheaper</a:t>
            </a:r>
          </a:p>
          <a:p>
            <a:r>
              <a:rPr lang="en-US" smtClean="0"/>
              <a:t>Avoid being "plowed by the cloud:"  If you can show that (1) you're cheaper and/or (2) cloud "savings" is merely a guess based on shaky assumptions then you're safe… and if not, can you address that?</a:t>
            </a:r>
            <a:endParaRPr lang="en-US" dirty="0"/>
          </a:p>
        </p:txBody>
      </p:sp>
      <p:sp>
        <p:nvSpPr>
          <p:cNvPr id="4" name="Slide Number Placeholder 3"/>
          <p:cNvSpPr>
            <a:spLocks noGrp="1"/>
          </p:cNvSpPr>
          <p:nvPr>
            <p:ph type="sldNum" sz="quarter" idx="4294967295"/>
          </p:nvPr>
        </p:nvSpPr>
        <p:spPr>
          <a:xfrm>
            <a:off x="9649486" y="6323013"/>
            <a:ext cx="2539339" cy="457200"/>
          </a:xfrm>
          <a:prstGeom prst="rect">
            <a:avLst/>
          </a:prstGeom>
        </p:spPr>
        <p:txBody>
          <a:bodyPr/>
          <a:lstStyle/>
          <a:p>
            <a:fld id="{CF8F4AB4-7848-4C99-A089-AF5DAD6B0EB1}" type="slidenum">
              <a:rPr lang="en-US" smtClean="0"/>
              <a:pPr/>
              <a:t>8</a:t>
            </a:fld>
            <a:endParaRPr lang="en-US"/>
          </a:p>
        </p:txBody>
      </p:sp>
    </p:spTree>
    <p:extLst>
      <p:ext uri="{BB962C8B-B14F-4D97-AF65-F5344CB8AC3E}">
        <p14:creationId xmlns:p14="http://schemas.microsoft.com/office/powerpoint/2010/main" val="150529120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9113" y="228600"/>
            <a:ext cx="11149013" cy="1218795"/>
          </a:xfrm>
        </p:spPr>
        <p:txBody>
          <a:bodyPr/>
          <a:lstStyle/>
          <a:p>
            <a:r>
              <a:rPr lang="en-US" smtClean="0"/>
              <a:t>The Problem with Clouds</a:t>
            </a:r>
            <a:br>
              <a:rPr lang="en-US" smtClean="0"/>
            </a:br>
            <a:r>
              <a:rPr lang="en-US" smtClean="0"/>
              <a:t>(I finally figured it out)</a:t>
            </a:r>
            <a:endParaRPr lang="en-US" dirty="0"/>
          </a:p>
        </p:txBody>
      </p:sp>
      <p:sp>
        <p:nvSpPr>
          <p:cNvPr id="3" name="Content Placeholder 2"/>
          <p:cNvSpPr>
            <a:spLocks noGrp="1"/>
          </p:cNvSpPr>
          <p:nvPr>
            <p:ph idx="1"/>
          </p:nvPr>
        </p:nvSpPr>
        <p:spPr>
          <a:xfrm>
            <a:off x="519113" y="1447800"/>
            <a:ext cx="11149013" cy="984885"/>
          </a:xfrm>
        </p:spPr>
        <p:txBody>
          <a:bodyPr/>
          <a:lstStyle/>
          <a:p>
            <a:r>
              <a:rPr lang="en-US" smtClean="0"/>
              <a:t>Cloud vendors have marketing and sales people.</a:t>
            </a:r>
          </a:p>
          <a:p>
            <a:r>
              <a:rPr lang="en-US" smtClean="0"/>
              <a:t>Here's an intelligent, thought-provoking example…</a:t>
            </a:r>
            <a:endParaRPr lang="en-US" dirty="0" smtClean="0"/>
          </a:p>
        </p:txBody>
      </p:sp>
      <p:sp>
        <p:nvSpPr>
          <p:cNvPr id="4" name="Slide Number Placeholder 3"/>
          <p:cNvSpPr>
            <a:spLocks noGrp="1"/>
          </p:cNvSpPr>
          <p:nvPr>
            <p:ph type="sldNum" sz="quarter" idx="4294967295"/>
          </p:nvPr>
        </p:nvSpPr>
        <p:spPr>
          <a:xfrm>
            <a:off x="9649486" y="6323013"/>
            <a:ext cx="2539339" cy="457200"/>
          </a:xfrm>
          <a:prstGeom prst="rect">
            <a:avLst/>
          </a:prstGeom>
        </p:spPr>
        <p:txBody>
          <a:bodyPr/>
          <a:lstStyle/>
          <a:p>
            <a:fld id="{CF8F4AB4-7848-4C99-A089-AF5DAD6B0EB1}" type="slidenum">
              <a:rPr lang="en-US" smtClean="0"/>
              <a:pPr/>
              <a:t>9</a:t>
            </a:fld>
            <a:endParaRPr lang="en-US"/>
          </a:p>
        </p:txBody>
      </p:sp>
    </p:spTree>
    <p:extLst>
      <p:ext uri="{BB962C8B-B14F-4D97-AF65-F5344CB8AC3E}">
        <p14:creationId xmlns:p14="http://schemas.microsoft.com/office/powerpoint/2010/main" val="25751591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ags/tag1.xml><?xml version="1.0" encoding="utf-8"?>
<p:tagLst xmlns:a="http://schemas.openxmlformats.org/drawingml/2006/main" xmlns:r="http://schemas.openxmlformats.org/officeDocument/2006/relationships" xmlns:p="http://schemas.openxmlformats.org/presentationml/2006/main">
  <p:tag name="MT_TILE" val="YES"/>
</p:tagLst>
</file>

<file path=ppt/theme/theme1.xml><?xml version="1.0" encoding="utf-8"?>
<a:theme xmlns:a="http://schemas.openxmlformats.org/drawingml/2006/main" name="TechEd_2012_Template_16x9">
  <a:themeElements>
    <a:clrScheme name="TechED_2012">
      <a:dk1>
        <a:srgbClr val="363535"/>
      </a:dk1>
      <a:lt1>
        <a:srgbClr val="FFFFFF"/>
      </a:lt1>
      <a:dk2>
        <a:srgbClr val="1D4C7C"/>
      </a:dk2>
      <a:lt2>
        <a:srgbClr val="3397D3"/>
      </a:lt2>
      <a:accent1>
        <a:srgbClr val="3397D3"/>
      </a:accent1>
      <a:accent2>
        <a:srgbClr val="8E499C"/>
      </a:accent2>
      <a:accent3>
        <a:srgbClr val="ED5326"/>
      </a:accent3>
      <a:accent4>
        <a:srgbClr val="3BBEB4"/>
      </a:accent4>
      <a:accent5>
        <a:srgbClr val="94C949"/>
      </a:accent5>
      <a:accent6>
        <a:srgbClr val="E7B921"/>
      </a:accent6>
      <a:hlink>
        <a:srgbClr val="3397D3"/>
      </a:hlink>
      <a:folHlink>
        <a:srgbClr val="E7B921"/>
      </a:folHlink>
    </a:clrScheme>
    <a:fontScheme name="Segoe UI - Segoe UI">
      <a:majorFont>
        <a:latin typeface="Segoe UI"/>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vert="horz" wrap="square" lIns="91436" tIns="45718" rIns="91436" bIns="45718" numCol="1" rtlCol="0" anchor="ctr" anchorCtr="0" compatLnSpc="1">
        <a:prstTxWarp prst="textNoShape">
          <a:avLst/>
        </a:prstTxWarp>
      </a:bodyPr>
      <a:lstStyle>
        <a:defPPr algn="ctr" defTabSz="914099">
          <a:defRPr sz="2200" dirty="0" smtClean="0">
            <a:solidFill>
              <a:srgbClr val="FFFFFF">
                <a:alpha val="98824"/>
              </a:srgbClr>
            </a:solidFill>
            <a:latin typeface="Segoe UI" pitchFamily="34" charset="0"/>
            <a:ea typeface="Segoe UI" pitchFamily="34" charset="0"/>
            <a:cs typeface="Segoe UI" pitchFamily="34" charset="0"/>
          </a:defRPr>
        </a:defPPr>
      </a:lstStyle>
      <a:style>
        <a:lnRef idx="1">
          <a:schemeClr val="accent1"/>
        </a:lnRef>
        <a:fillRef idx="3">
          <a:schemeClr val="accent1"/>
        </a:fillRef>
        <a:effectRef idx="2">
          <a:schemeClr val="accent1"/>
        </a:effectRef>
        <a:fontRef idx="minor">
          <a:schemeClr val="lt1"/>
        </a:fontRef>
      </a:style>
    </a:spDef>
    <a:txDef>
      <a:spPr>
        <a:noFill/>
      </a:spPr>
      <a:bodyPr wrap="square" lIns="91440" tIns="91440" rIns="91440" bIns="91440" rtlCol="0">
        <a:spAutoFit/>
      </a:bodyPr>
      <a:lstStyle>
        <a:defPPr>
          <a:lnSpc>
            <a:spcPct val="90000"/>
          </a:lnSpc>
          <a:spcBef>
            <a:spcPct val="20000"/>
          </a:spcBef>
          <a:buSzPct val="90000"/>
          <a:defRPr sz="3200" dirty="0" err="1" smtClean="0">
            <a:solidFill>
              <a:schemeClr val="tx1">
                <a:alpha val="99000"/>
              </a:schemeClr>
            </a:solidFill>
          </a:defRPr>
        </a:defPPr>
      </a:lstStyle>
    </a:txDef>
  </a:objectDefaults>
  <a:extraClrSchemeLst/>
</a:theme>
</file>

<file path=ppt/theme/theme2.xml><?xml version="1.0" encoding="utf-8"?>
<a:theme xmlns:a="http://schemas.openxmlformats.org/drawingml/2006/main" name="White with Consolas font for code slides">
  <a:themeElements>
    <a:clrScheme name="TechEd 2012 Light">
      <a:dk1>
        <a:srgbClr val="000000"/>
      </a:dk1>
      <a:lt1>
        <a:srgbClr val="FFFFFF"/>
      </a:lt1>
      <a:dk2>
        <a:srgbClr val="000000"/>
      </a:dk2>
      <a:lt2>
        <a:srgbClr val="FFFFFF"/>
      </a:lt2>
      <a:accent1>
        <a:srgbClr val="3397D3"/>
      </a:accent1>
      <a:accent2>
        <a:srgbClr val="8E499C"/>
      </a:accent2>
      <a:accent3>
        <a:srgbClr val="ED5326"/>
      </a:accent3>
      <a:accent4>
        <a:srgbClr val="3BBEB4"/>
      </a:accent4>
      <a:accent5>
        <a:srgbClr val="94C949"/>
      </a:accent5>
      <a:accent6>
        <a:srgbClr val="E7B921"/>
      </a:accent6>
      <a:hlink>
        <a:srgbClr val="3397D3"/>
      </a:hlink>
      <a:folHlink>
        <a:srgbClr val="E7B921"/>
      </a:folHlink>
    </a:clrScheme>
    <a:fontScheme name="Segoe UI - Segoe UI">
      <a:majorFont>
        <a:latin typeface="Segoe UI"/>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200" dirty="0" smtClean="0">
            <a:gradFill>
              <a:gsLst>
                <a:gs pos="0">
                  <a:srgbClr val="FFFFFF"/>
                </a:gs>
                <a:gs pos="100000">
                  <a:srgbClr val="FFFFFF"/>
                </a:gs>
              </a:gsLst>
              <a:lin ang="5400000" scaled="0"/>
            </a:gradFill>
          </a:defRPr>
        </a:defPPr>
      </a:lstStyle>
      <a:style>
        <a:lnRef idx="1">
          <a:schemeClr val="accent2"/>
        </a:lnRef>
        <a:fillRef idx="3">
          <a:schemeClr val="accent2"/>
        </a:fillRef>
        <a:effectRef idx="2">
          <a:schemeClr val="accent2"/>
        </a:effectRef>
        <a:fontRef idx="minor">
          <a:schemeClr val="lt1"/>
        </a:fontRef>
      </a:style>
    </a:spDef>
    <a:txDef>
      <a:spPr>
        <a:noFill/>
      </a:spPr>
      <a:bodyPr wrap="square" lIns="0" tIns="0" rIns="0" bIns="0" rtlCol="0">
        <a:spAutoFit/>
      </a:bodyPr>
      <a:lstStyle>
        <a:defPPr>
          <a:defRPr dirty="0" err="1" smtClean="0">
            <a:gradFill>
              <a:gsLst>
                <a:gs pos="417">
                  <a:srgbClr val="000000"/>
                </a:gs>
                <a:gs pos="100000">
                  <a:srgbClr val="000000"/>
                </a:gs>
              </a:gsLst>
              <a:lin ang="5400000" scaled="0"/>
            </a:gradFill>
          </a:defRPr>
        </a:defPPr>
      </a:lstStyle>
    </a:txDef>
  </a:objectDefaults>
  <a:extraClrSchemeLst/>
</a:theme>
</file>

<file path=ppt/theme/theme3.xml><?xml version="1.0" encoding="utf-8"?>
<a:theme xmlns:a="http://schemas.openxmlformats.org/drawingml/2006/main" name="1_TechEd_2012_Template_16x9">
  <a:themeElements>
    <a:clrScheme name="TechED_2012">
      <a:dk1>
        <a:srgbClr val="363535"/>
      </a:dk1>
      <a:lt1>
        <a:srgbClr val="FFFFFF"/>
      </a:lt1>
      <a:dk2>
        <a:srgbClr val="1D4C7C"/>
      </a:dk2>
      <a:lt2>
        <a:srgbClr val="3397D3"/>
      </a:lt2>
      <a:accent1>
        <a:srgbClr val="3397D3"/>
      </a:accent1>
      <a:accent2>
        <a:srgbClr val="8E499C"/>
      </a:accent2>
      <a:accent3>
        <a:srgbClr val="ED5326"/>
      </a:accent3>
      <a:accent4>
        <a:srgbClr val="3BBEB4"/>
      </a:accent4>
      <a:accent5>
        <a:srgbClr val="94C949"/>
      </a:accent5>
      <a:accent6>
        <a:srgbClr val="E7B921"/>
      </a:accent6>
      <a:hlink>
        <a:srgbClr val="3397D3"/>
      </a:hlink>
      <a:folHlink>
        <a:srgbClr val="E7B921"/>
      </a:folHlink>
    </a:clrScheme>
    <a:fontScheme name="Segoe UI - Segoe UI">
      <a:majorFont>
        <a:latin typeface="Segoe UI"/>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vert="horz" wrap="square" lIns="91436" tIns="45718" rIns="91436" bIns="45718" numCol="1" rtlCol="0" anchor="ctr" anchorCtr="0" compatLnSpc="1">
        <a:prstTxWarp prst="textNoShape">
          <a:avLst/>
        </a:prstTxWarp>
      </a:bodyPr>
      <a:lstStyle>
        <a:defPPr algn="ctr" defTabSz="914099">
          <a:defRPr sz="2200" dirty="0" smtClean="0">
            <a:solidFill>
              <a:srgbClr val="FFFFFF">
                <a:alpha val="98824"/>
              </a:srgbClr>
            </a:solidFill>
            <a:latin typeface="Segoe UI" pitchFamily="34" charset="0"/>
            <a:ea typeface="Segoe UI" pitchFamily="34" charset="0"/>
            <a:cs typeface="Segoe UI" pitchFamily="34" charset="0"/>
          </a:defRPr>
        </a:defPPr>
      </a:lstStyle>
      <a:style>
        <a:lnRef idx="1">
          <a:schemeClr val="accent1"/>
        </a:lnRef>
        <a:fillRef idx="3">
          <a:schemeClr val="accent1"/>
        </a:fillRef>
        <a:effectRef idx="2">
          <a:schemeClr val="accent1"/>
        </a:effectRef>
        <a:fontRef idx="minor">
          <a:schemeClr val="lt1"/>
        </a:fontRef>
      </a:style>
    </a:spDef>
    <a:txDef>
      <a:spPr>
        <a:noFill/>
      </a:spPr>
      <a:bodyPr wrap="square" lIns="91440" tIns="91440" rIns="91440" bIns="91440" rtlCol="0">
        <a:spAutoFit/>
      </a:bodyPr>
      <a:lstStyle>
        <a:defPPr>
          <a:lnSpc>
            <a:spcPct val="90000"/>
          </a:lnSpc>
          <a:spcBef>
            <a:spcPct val="20000"/>
          </a:spcBef>
          <a:buSzPct val="90000"/>
          <a:defRPr sz="3200" dirty="0" err="1" smtClean="0">
            <a:solidFill>
              <a:schemeClr val="tx1">
                <a:alpha val="99000"/>
              </a:schemeClr>
            </a:solidFill>
          </a:defRPr>
        </a:defPPr>
      </a:lstStyle>
    </a:tx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TechEd_2012_Template_16x9</Template>
  <TotalTime>3398</TotalTime>
  <Words>2738</Words>
  <Application>Microsoft Office PowerPoint</Application>
  <PresentationFormat>Custom</PresentationFormat>
  <Paragraphs>294</Paragraphs>
  <Slides>50</Slides>
  <Notes>29</Notes>
  <HiddenSlides>0</HiddenSlides>
  <MMClips>0</MMClips>
  <ScaleCrop>false</ScaleCrop>
  <HeadingPairs>
    <vt:vector size="4" baseType="variant">
      <vt:variant>
        <vt:lpstr>Theme</vt:lpstr>
      </vt:variant>
      <vt:variant>
        <vt:i4>3</vt:i4>
      </vt:variant>
      <vt:variant>
        <vt:lpstr>Slide Titles</vt:lpstr>
      </vt:variant>
      <vt:variant>
        <vt:i4>50</vt:i4>
      </vt:variant>
    </vt:vector>
  </HeadingPairs>
  <TitlesOfParts>
    <vt:vector size="53" baseType="lpstr">
      <vt:lpstr>TechEd_2012_Template_16x9</vt:lpstr>
      <vt:lpstr>White with Consolas font for code slides</vt:lpstr>
      <vt:lpstr>1_TechEd_2012_Template_16x9</vt:lpstr>
      <vt:lpstr>A long time ago, before I started working in the PC world, I was a government economist.  I don't do that any more, but being an economist gives you a framework to analyze business models, like one we're all thinking about these days…</vt:lpstr>
      <vt:lpstr>PowerPoint Presentation</vt:lpstr>
      <vt:lpstr>What Does "In The Cloud" Mean?</vt:lpstr>
      <vt:lpstr>Type One: Infrastructure as a Service (IaaS)</vt:lpstr>
      <vt:lpstr>IaaS Example:  Private Cloud</vt:lpstr>
      <vt:lpstr>Type Two: Platform as a Service (PaaS)</vt:lpstr>
      <vt:lpstr>Type Three: Application/"Software" as a Service (SaaS)</vt:lpstr>
      <vt:lpstr>Why Consider Clouds?</vt:lpstr>
      <vt:lpstr>The Problem with Clouds (I finally figured it out)</vt:lpstr>
      <vt:lpstr>PowerPoint Presentation</vt:lpstr>
      <vt:lpstr>Cloud Questions so let's consider…</vt:lpstr>
      <vt:lpstr>PowerPoint Presentation</vt:lpstr>
      <vt:lpstr>Quality/Reliability of Service</vt:lpstr>
      <vt:lpstr>Economics Truth:  TINSTAAFL</vt:lpstr>
      <vt:lpstr>Thinking Beyond Absolutes determine a reasonable expectation</vt:lpstr>
      <vt:lpstr>Will the SLA Have Teeth? here's where things get nonlinear</vt:lpstr>
      <vt:lpstr>Or, Simplified:</vt:lpstr>
      <vt:lpstr>Corollary the other reason to go to the cloud</vt:lpstr>
      <vt:lpstr>Quality Update</vt:lpstr>
      <vt:lpstr>PowerPoint Presentation</vt:lpstr>
      <vt:lpstr>Application Compatibility, Part 1 IaaS and SaaS… easiest answers</vt:lpstr>
      <vt:lpstr>Application Compatibility with PaaS</vt:lpstr>
      <vt:lpstr>PowerPoint Presentation</vt:lpstr>
      <vt:lpstr>Controlling Costs</vt:lpstr>
      <vt:lpstr>Fixed and Variable Costs Now</vt:lpstr>
      <vt:lpstr>Sidebar: know your current costs!</vt:lpstr>
      <vt:lpstr>In the Cloud, the Meter's Running less fixed, more variable</vt:lpstr>
      <vt:lpstr>There are Cost Estimation Tools</vt:lpstr>
      <vt:lpstr>PowerPoint Presentation</vt:lpstr>
      <vt:lpstr>PowerPoint Presentation</vt:lpstr>
      <vt:lpstr>Cloud Cost Conundrum</vt:lpstr>
      <vt:lpstr>New Costs:  Bandwidth</vt:lpstr>
      <vt:lpstr>Sidebar what gets cheaper with time, what gets more expensive, and what does that mean for clouds?</vt:lpstr>
      <vt:lpstr>Software Maintenance will the cloud save you software maintenance costs?</vt:lpstr>
      <vt:lpstr>Let's Repeat That…</vt:lpstr>
      <vt:lpstr>PowerPoint Presentation</vt:lpstr>
      <vt:lpstr>Agility the kind cloud vendors mean</vt:lpstr>
      <vt:lpstr>Agility not the kind cloud vendors talk about</vt:lpstr>
      <vt:lpstr>PowerPoint Presentation</vt:lpstr>
      <vt:lpstr>Security</vt:lpstr>
      <vt:lpstr>PowerPoint Presentation</vt:lpstr>
      <vt:lpstr>Review</vt:lpstr>
      <vt:lpstr>Review</vt:lpstr>
      <vt:lpstr>Review</vt:lpstr>
      <vt:lpstr>So What's the Answer?</vt:lpstr>
      <vt:lpstr>SIA, WSV, and VIR Track Resources</vt:lpstr>
      <vt:lpstr>Resources</vt:lpstr>
      <vt:lpstr>Submit your evals online </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Economics of Clouds talk for TechEd</dc:title>
  <dc:creator>Mark</dc:creator>
  <cp:keywords>cloud;teched2012</cp:keywords>
  <cp:lastModifiedBy>Shows</cp:lastModifiedBy>
  <cp:revision>218</cp:revision>
  <dcterms:created xsi:type="dcterms:W3CDTF">2010-10-12T21:39:42Z</dcterms:created>
  <dcterms:modified xsi:type="dcterms:W3CDTF">2012-06-28T14:28:14Z</dcterms:modified>
</cp:coreProperties>
</file>