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0"/>
  </p:notesMasterIdLst>
  <p:handoutMasterIdLst>
    <p:handoutMasterId r:id="rId11"/>
  </p:handoutMasterIdLst>
  <p:sldIdLst>
    <p:sldId id="257" r:id="rId6"/>
    <p:sldId id="319" r:id="rId7"/>
    <p:sldId id="271" r:id="rId8"/>
    <p:sldId id="256" r:id="rId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teched.site44.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t>
            </a:r>
            <a:r>
              <a:rPr lang="en-US" dirty="0" err="1" smtClean="0"/>
              <a:t>SaaS</a:t>
            </a:r>
            <a:r>
              <a:rPr lang="en-US" dirty="0" smtClean="0"/>
              <a:t> Solutions on Windows Azure</a:t>
            </a:r>
            <a:endParaRPr lang="en-US" dirty="0"/>
          </a:p>
        </p:txBody>
      </p:sp>
      <p:sp>
        <p:nvSpPr>
          <p:cNvPr id="3" name="Subtitle 2"/>
          <p:cNvSpPr>
            <a:spLocks noGrp="1"/>
          </p:cNvSpPr>
          <p:nvPr>
            <p:ph type="subTitle" idx="1"/>
          </p:nvPr>
        </p:nvSpPr>
        <p:spPr/>
        <p:txBody>
          <a:bodyPr/>
          <a:lstStyle/>
          <a:p>
            <a:r>
              <a:rPr lang="en-US" dirty="0" smtClean="0"/>
              <a:t>Steve Marx</a:t>
            </a:r>
          </a:p>
          <a:p>
            <a:r>
              <a:rPr lang="en-US" dirty="0" smtClean="0"/>
              <a:t>Chief Windows Azure Architect</a:t>
            </a:r>
          </a:p>
          <a:p>
            <a:r>
              <a:rPr lang="en-US" dirty="0" err="1" smtClean="0"/>
              <a:t>Aditi</a:t>
            </a:r>
            <a:r>
              <a:rPr lang="en-US" dirty="0" smtClean="0"/>
              <a:t> Technologies</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Actual Slides Online</a:t>
            </a:r>
            <a:endParaRPr lang="en-US" dirty="0"/>
          </a:p>
        </p:txBody>
      </p:sp>
      <p:sp>
        <p:nvSpPr>
          <p:cNvPr id="6" name="Text Placeholder 5"/>
          <p:cNvSpPr>
            <a:spLocks noGrp="1"/>
          </p:cNvSpPr>
          <p:nvPr>
            <p:ph type="body" sz="quarter" idx="10"/>
          </p:nvPr>
        </p:nvSpPr>
        <p:spPr>
          <a:xfrm>
            <a:off x="519112" y="1447799"/>
            <a:ext cx="11149013" cy="451406"/>
          </a:xfrm>
        </p:spPr>
        <p:txBody>
          <a:bodyPr/>
          <a:lstStyle/>
          <a:p>
            <a:r>
              <a:rPr lang="en-US" dirty="0" smtClean="0"/>
              <a:t>Full slides for this presentation: </a:t>
            </a:r>
            <a:r>
              <a:rPr lang="en-US" dirty="0" smtClean="0">
                <a:solidFill>
                  <a:schemeClr val="tx1"/>
                </a:solidFill>
                <a:hlinkClick r:id="rId2"/>
              </a:rPr>
              <a:t>http://teched.site44.com</a:t>
            </a:r>
            <a:endParaRPr lang="en-US" dirty="0">
              <a:solidFill>
                <a:schemeClr val="tx1"/>
              </a:solidFill>
            </a:endParaRPr>
          </a:p>
        </p:txBody>
      </p:sp>
    </p:spTree>
    <p:extLst>
      <p:ext uri="{BB962C8B-B14F-4D97-AF65-F5344CB8AC3E}">
        <p14:creationId xmlns:p14="http://schemas.microsoft.com/office/powerpoint/2010/main" val="3245959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AZR318</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8b529f77-48ab-4581-b468-93f09345b8aa"/>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elements/1.1/"/>
    <ds:schemaRef ds:uri="http://purl.org/dc/dcmitype/"/>
    <ds:schemaRef ds:uri="http://schemas.openxmlformats.org/package/2006/metadata/core-properties"/>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26</TotalTime>
  <Words>411</Words>
  <Application>Microsoft Office PowerPoint</Application>
  <PresentationFormat>Custom</PresentationFormat>
  <Paragraphs>20</Paragraphs>
  <Slides>4</Slides>
  <Notes>3</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TechEd_2012_Template_16x9</vt:lpstr>
      <vt:lpstr>White with Consolas font for code slides</vt:lpstr>
      <vt:lpstr>Building SaaS Solutions on Windows Azure</vt:lpstr>
      <vt:lpstr>Actual Slides Online</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cp:revision>
  <cp:lastPrinted>2010-05-11T05:02:34Z</cp:lastPrinted>
  <dcterms:created xsi:type="dcterms:W3CDTF">2012-03-23T02:48:52Z</dcterms:created>
  <dcterms:modified xsi:type="dcterms:W3CDTF">2012-06-14T16:28:26Z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