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18" r:id="rId5"/>
  </p:sldMasterIdLst>
  <p:notesMasterIdLst>
    <p:notesMasterId r:id="rId12"/>
  </p:notesMasterIdLst>
  <p:handoutMasterIdLst>
    <p:handoutMasterId r:id="rId13"/>
  </p:handoutMasterIdLst>
  <p:sldIdLst>
    <p:sldId id="257" r:id="rId6"/>
    <p:sldId id="319" r:id="rId7"/>
    <p:sldId id="320" r:id="rId8"/>
    <p:sldId id="321" r:id="rId9"/>
    <p:sldId id="271" r:id="rId10"/>
    <p:sldId id="256" r:id="rId11"/>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429A16"/>
    <a:srgbClr val="F8F57B"/>
    <a:srgbClr val="59D01E"/>
    <a:srgbClr val="ACE58F"/>
    <a:srgbClr val="292929"/>
    <a:srgbClr val="333333"/>
    <a:srgbClr val="F6AE1E"/>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66" autoAdjust="0"/>
    <p:restoredTop sz="94633" autoAdjust="0"/>
  </p:normalViewPr>
  <p:slideViewPr>
    <p:cSldViewPr>
      <p:cViewPr varScale="1">
        <p:scale>
          <a:sx n="123" d="100"/>
          <a:sy n="123" d="100"/>
        </p:scale>
        <p:origin x="-228" y="-102"/>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notesTextViewPr>
    <p:cViewPr>
      <p:scale>
        <a:sx n="100" d="100"/>
        <a:sy n="100" d="100"/>
      </p:scale>
      <p:origin x="0" y="0"/>
    </p:cViewPr>
  </p:notesTextViewPr>
  <p:sorterViewPr>
    <p:cViewPr>
      <p:scale>
        <a:sx n="33" d="100"/>
        <a:sy n="33" d="100"/>
      </p:scale>
      <p:origin x="0" y="0"/>
    </p:cViewPr>
  </p:sorterViewPr>
  <p:notesViewPr>
    <p:cSldViewPr showGuides="1">
      <p:cViewPr varScale="1">
        <p:scale>
          <a:sx n="81" d="100"/>
          <a:sy n="81" d="100"/>
        </p:scale>
        <p:origin x="-3156"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solidFill>
                  <a:schemeClr val="tx1">
                    <a:alpha val="99000"/>
                  </a:schemeClr>
                </a:solidFill>
                <a:latin typeface="Segoe UI" pitchFamily="34" charset="0"/>
              </a:rPr>
              <a:t>TechEd</a:t>
            </a:r>
            <a:r>
              <a:rPr lang="en-US" dirty="0" smtClean="0">
                <a:solidFill>
                  <a:schemeClr val="tx1">
                    <a:alpha val="99000"/>
                  </a:schemeClr>
                </a:solidFill>
                <a:latin typeface="Segoe UI" pitchFamily="34" charset="0"/>
              </a:rPr>
              <a:t> 2012</a:t>
            </a:r>
            <a:endParaRPr lang="en-US" dirty="0">
              <a:solidFill>
                <a:schemeClr val="tx1">
                  <a:alpha val="99000"/>
                </a:schemeClr>
              </a:solidFill>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solidFill>
                  <a:schemeClr val="tx1">
                    <a:alpha val="99000"/>
                  </a:schemeClr>
                </a:solidFill>
                <a:latin typeface="Segoe UI" pitchFamily="34" charset="0"/>
              </a:rPr>
              <a:pPr/>
              <a:t>6/14/2012</a:t>
            </a:fld>
            <a:endParaRPr lang="en-US" dirty="0">
              <a:solidFill>
                <a:schemeClr val="tx1">
                  <a:alpha val="99000"/>
                </a:schemeClr>
              </a:solidFill>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chemeClr val="tx1">
                    <a:alpha val="99000"/>
                  </a:schemeClr>
                </a:solidFill>
                <a:latin typeface="Segoe UI" pitchFamily="34" charset="0"/>
              </a:rPr>
              <a:t>© 2012 Microsoft Corporation. All rights reserved. Microsoft, Windows, Windows Vista and other product names are or may be registered trademarks and/or trademarks in the U.S. and/or other countries.</a:t>
            </a:r>
          </a:p>
          <a:p>
            <a:r>
              <a:rPr lang="en-US" sz="500" dirty="0" smtClean="0">
                <a:solidFill>
                  <a:schemeClr val="tx1">
                    <a:alpha val="99000"/>
                  </a:schemeClr>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chemeClr val="tx1">
                    <a:alpha val="99000"/>
                  </a:schemeClr>
                </a:solidFill>
                <a:latin typeface="Segoe UI" pitchFamily="34" charset="0"/>
              </a:rPr>
            </a:br>
            <a:r>
              <a:rPr lang="en-US" sz="500" dirty="0" smtClean="0">
                <a:solidFill>
                  <a:schemeClr val="tx1">
                    <a:alpha val="99000"/>
                  </a:schemeClr>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solidFill>
                  <a:schemeClr val="tx1">
                    <a:alpha val="99000"/>
                  </a:schemeClr>
                </a:solidFill>
                <a:latin typeface="Segoe UI" pitchFamily="34" charset="0"/>
              </a:rPr>
              <a:pPr/>
              <a:t>‹#›</a:t>
            </a:fld>
            <a:endParaRPr lang="en-US" dirty="0">
              <a:solidFill>
                <a:schemeClr val="tx1">
                  <a:alpha val="99000"/>
                </a:schemeClr>
              </a:solidFill>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solidFill>
                  <a:schemeClr val="tx1">
                    <a:alpha val="99000"/>
                  </a:schemeClr>
                </a:solidFill>
                <a:latin typeface="Segoe UI" pitchFamily="34" charset="0"/>
              </a:defRPr>
            </a:lvl1pPr>
          </a:lstStyle>
          <a:p>
            <a:r>
              <a:rPr lang="en-US" smtClean="0"/>
              <a:t>TechEd 2012</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solidFill>
                  <a:schemeClr val="tx1">
                    <a:alpha val="99000"/>
                  </a:schemeClr>
                </a:solidFill>
                <a:latin typeface="Segoe UI" pitchFamily="34" charset="0"/>
              </a:defRPr>
            </a:lvl1pPr>
          </a:lstStyle>
          <a:p>
            <a:fld id="{7C3FBCD4-166E-446F-AF18-7D4A0CF9AEF6}" type="datetimeFigureOut">
              <a:rPr lang="en-US" smtClean="0"/>
              <a:pPr/>
              <a:t>6/14/2012</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solidFill>
                  <a:schemeClr val="tx1">
                    <a:alpha val="99000"/>
                  </a:schemeClr>
                </a:solidFill>
                <a:latin typeface="Segoe" pitchFamily="34" charset="0"/>
              </a:defRPr>
            </a:lvl1pPr>
          </a:lstStyle>
          <a:p>
            <a:r>
              <a:rPr lang="en-US" dirty="0" smtClean="0">
                <a:latin typeface="Segoe UI" pitchFamily="34" charset="0"/>
              </a:rPr>
              <a:t>© 2012 Microsoft Corporation. All rights reserved. Microsoft, Windows, Windows Vista and other product names are or may be registered trademarks and/or trademarks in the U.S. and/or other countries.</a:t>
            </a:r>
          </a:p>
          <a:p>
            <a:r>
              <a:rPr lang="en-US" dirty="0" smtClean="0">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latin typeface="Segoe UI" pitchFamily="34" charset="0"/>
              </a:rPr>
            </a:br>
            <a:r>
              <a:rPr lang="en-US" dirty="0" smtClean="0">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solidFill>
                  <a:schemeClr val="tx1">
                    <a:alpha val="99000"/>
                  </a:schemeClr>
                </a:solidFill>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alpha val="99000"/>
          </a:schemeClr>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alpha val="99000"/>
          </a:schemeClr>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alpha val="99000"/>
          </a:schemeClr>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alpha val="99000"/>
          </a:schemeClr>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alpha val="99000"/>
          </a:schemeClr>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6/14/2012 4:27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6/14/2012 4:27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6/14/2012 4:28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6/14/2012 4:27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6</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5" name="Title Tile"/>
          <p:cNvSpPr/>
          <p:nvPr userDrawn="1"/>
        </p:nvSpPr>
        <p:spPr bwMode="auto">
          <a:xfrm>
            <a:off x="4010026" y="3187136"/>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6" name="Arrow Bar"/>
          <p:cNvSpPr/>
          <p:nvPr userDrawn="1"/>
        </p:nvSpPr>
        <p:spPr bwMode="auto">
          <a:xfrm>
            <a:off x="4010025" y="1514475"/>
            <a:ext cx="7162800"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useBgFill="1">
        <p:nvSpPr>
          <p:cNvPr id="27" name="Left Mask"/>
          <p:cNvSpPr/>
          <p:nvPr userDrawn="1"/>
        </p:nvSpPr>
        <p:spPr bwMode="auto">
          <a:xfrm>
            <a:off x="-1" y="1514476"/>
            <a:ext cx="4010025"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8" name="Circle Arrow"/>
          <p:cNvSpPr>
            <a:spLocks noEditPoints="1"/>
          </p:cNvSpPr>
          <p:nvPr userDrawn="1"/>
        </p:nvSpPr>
        <p:spPr bwMode="auto">
          <a:xfrm rot="5400000">
            <a:off x="9948223" y="1873056"/>
            <a:ext cx="841375" cy="841375"/>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TechEd Tile"/>
          <p:cNvSpPr/>
          <p:nvPr userDrawn="1"/>
        </p:nvSpPr>
        <p:spPr bwMode="auto">
          <a:xfrm>
            <a:off x="1022073"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30" name="TechEd Logo"/>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8530"/>
          <a:stretch/>
        </p:blipFill>
        <p:spPr bwMode="auto">
          <a:xfrm>
            <a:off x="1401318" y="1742493"/>
            <a:ext cx="2067006" cy="1043580"/>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Fuschia Tile"/>
          <p:cNvGrpSpPr/>
          <p:nvPr userDrawn="1"/>
        </p:nvGrpSpPr>
        <p:grpSpPr>
          <a:xfrm>
            <a:off x="1016507" y="3185266"/>
            <a:ext cx="1325880" cy="1325880"/>
            <a:chOff x="1071620" y="3044261"/>
            <a:chExt cx="1325880" cy="1325880"/>
          </a:xfrm>
        </p:grpSpPr>
        <p:sp>
          <p:nvSpPr>
            <p:cNvPr id="32" name="Rectangle 31"/>
            <p:cNvSpPr/>
            <p:nvPr/>
          </p:nvSpPr>
          <p:spPr bwMode="auto">
            <a:xfrm>
              <a:off x="1071620" y="3044261"/>
              <a:ext cx="1325880" cy="132588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3" name="Freeform 13"/>
            <p:cNvSpPr>
              <a:spLocks noEditPoints="1"/>
            </p:cNvSpPr>
            <p:nvPr/>
          </p:nvSpPr>
          <p:spPr bwMode="auto">
            <a:xfrm>
              <a:off x="1316254" y="3284926"/>
              <a:ext cx="836612" cy="841375"/>
            </a:xfrm>
            <a:custGeom>
              <a:avLst/>
              <a:gdLst>
                <a:gd name="T0" fmla="*/ 183 w 223"/>
                <a:gd name="T1" fmla="*/ 108 h 224"/>
                <a:gd name="T2" fmla="*/ 154 w 223"/>
                <a:gd name="T3" fmla="*/ 120 h 224"/>
                <a:gd name="T4" fmla="*/ 135 w 223"/>
                <a:gd name="T5" fmla="*/ 101 h 224"/>
                <a:gd name="T6" fmla="*/ 154 w 223"/>
                <a:gd name="T7" fmla="*/ 59 h 224"/>
                <a:gd name="T8" fmla="*/ 96 w 223"/>
                <a:gd name="T9" fmla="*/ 0 h 224"/>
                <a:gd name="T10" fmla="*/ 37 w 223"/>
                <a:gd name="T11" fmla="*/ 59 h 224"/>
                <a:gd name="T12" fmla="*/ 64 w 223"/>
                <a:gd name="T13" fmla="*/ 107 h 224"/>
                <a:gd name="T14" fmla="*/ 52 w 223"/>
                <a:gd name="T15" fmla="*/ 145 h 224"/>
                <a:gd name="T16" fmla="*/ 41 w 223"/>
                <a:gd name="T17" fmla="*/ 143 h 224"/>
                <a:gd name="T18" fmla="*/ 0 w 223"/>
                <a:gd name="T19" fmla="*/ 183 h 224"/>
                <a:gd name="T20" fmla="*/ 41 w 223"/>
                <a:gd name="T21" fmla="*/ 224 h 224"/>
                <a:gd name="T22" fmla="*/ 81 w 223"/>
                <a:gd name="T23" fmla="*/ 183 h 224"/>
                <a:gd name="T24" fmla="*/ 60 w 223"/>
                <a:gd name="T25" fmla="*/ 148 h 224"/>
                <a:gd name="T26" fmla="*/ 71 w 223"/>
                <a:gd name="T27" fmla="*/ 111 h 224"/>
                <a:gd name="T28" fmla="*/ 96 w 223"/>
                <a:gd name="T29" fmla="*/ 117 h 224"/>
                <a:gd name="T30" fmla="*/ 129 w 223"/>
                <a:gd name="T31" fmla="*/ 106 h 224"/>
                <a:gd name="T32" fmla="*/ 149 w 223"/>
                <a:gd name="T33" fmla="*/ 126 h 224"/>
                <a:gd name="T34" fmla="*/ 143 w 223"/>
                <a:gd name="T35" fmla="*/ 148 h 224"/>
                <a:gd name="T36" fmla="*/ 183 w 223"/>
                <a:gd name="T37" fmla="*/ 189 h 224"/>
                <a:gd name="T38" fmla="*/ 223 w 223"/>
                <a:gd name="T39" fmla="*/ 148 h 224"/>
                <a:gd name="T40" fmla="*/ 183 w 223"/>
                <a:gd name="T41" fmla="*/ 108 h 224"/>
                <a:gd name="T42" fmla="*/ 73 w 223"/>
                <a:gd name="T43" fmla="*/ 183 h 224"/>
                <a:gd name="T44" fmla="*/ 41 w 223"/>
                <a:gd name="T45" fmla="*/ 216 h 224"/>
                <a:gd name="T46" fmla="*/ 8 w 223"/>
                <a:gd name="T47" fmla="*/ 183 h 224"/>
                <a:gd name="T48" fmla="*/ 41 w 223"/>
                <a:gd name="T49" fmla="*/ 151 h 224"/>
                <a:gd name="T50" fmla="*/ 73 w 223"/>
                <a:gd name="T51" fmla="*/ 183 h 224"/>
                <a:gd name="T52" fmla="*/ 45 w 223"/>
                <a:gd name="T53" fmla="*/ 59 h 224"/>
                <a:gd name="T54" fmla="*/ 96 w 223"/>
                <a:gd name="T55" fmla="*/ 8 h 224"/>
                <a:gd name="T56" fmla="*/ 146 w 223"/>
                <a:gd name="T57" fmla="*/ 59 h 224"/>
                <a:gd name="T58" fmla="*/ 96 w 223"/>
                <a:gd name="T59" fmla="*/ 109 h 224"/>
                <a:gd name="T60" fmla="*/ 45 w 223"/>
                <a:gd name="T61" fmla="*/ 59 h 224"/>
                <a:gd name="T62" fmla="*/ 183 w 223"/>
                <a:gd name="T63" fmla="*/ 181 h 224"/>
                <a:gd name="T64" fmla="*/ 151 w 223"/>
                <a:gd name="T65" fmla="*/ 148 h 224"/>
                <a:gd name="T66" fmla="*/ 183 w 223"/>
                <a:gd name="T67" fmla="*/ 116 h 224"/>
                <a:gd name="T68" fmla="*/ 215 w 223"/>
                <a:gd name="T69" fmla="*/ 148 h 224"/>
                <a:gd name="T70" fmla="*/ 183 w 223"/>
                <a:gd name="T71" fmla="*/ 181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3" h="224">
                  <a:moveTo>
                    <a:pt x="183" y="108"/>
                  </a:moveTo>
                  <a:cubicBezTo>
                    <a:pt x="172" y="108"/>
                    <a:pt x="162" y="113"/>
                    <a:pt x="154" y="120"/>
                  </a:cubicBezTo>
                  <a:cubicBezTo>
                    <a:pt x="135" y="101"/>
                    <a:pt x="135" y="101"/>
                    <a:pt x="135" y="101"/>
                  </a:cubicBezTo>
                  <a:cubicBezTo>
                    <a:pt x="147" y="90"/>
                    <a:pt x="154" y="75"/>
                    <a:pt x="154" y="59"/>
                  </a:cubicBezTo>
                  <a:cubicBezTo>
                    <a:pt x="154" y="26"/>
                    <a:pt x="128" y="0"/>
                    <a:pt x="96" y="0"/>
                  </a:cubicBezTo>
                  <a:cubicBezTo>
                    <a:pt x="64" y="0"/>
                    <a:pt x="37" y="26"/>
                    <a:pt x="37" y="59"/>
                  </a:cubicBezTo>
                  <a:cubicBezTo>
                    <a:pt x="37" y="79"/>
                    <a:pt x="48" y="97"/>
                    <a:pt x="64" y="107"/>
                  </a:cubicBezTo>
                  <a:cubicBezTo>
                    <a:pt x="52" y="145"/>
                    <a:pt x="52" y="145"/>
                    <a:pt x="52" y="145"/>
                  </a:cubicBezTo>
                  <a:cubicBezTo>
                    <a:pt x="49" y="144"/>
                    <a:pt x="45" y="143"/>
                    <a:pt x="41" y="143"/>
                  </a:cubicBezTo>
                  <a:cubicBezTo>
                    <a:pt x="18" y="143"/>
                    <a:pt x="0" y="161"/>
                    <a:pt x="0" y="183"/>
                  </a:cubicBezTo>
                  <a:cubicBezTo>
                    <a:pt x="0" y="206"/>
                    <a:pt x="18" y="224"/>
                    <a:pt x="41" y="224"/>
                  </a:cubicBezTo>
                  <a:cubicBezTo>
                    <a:pt x="63" y="224"/>
                    <a:pt x="81" y="206"/>
                    <a:pt x="81" y="183"/>
                  </a:cubicBezTo>
                  <a:cubicBezTo>
                    <a:pt x="81" y="168"/>
                    <a:pt x="72" y="155"/>
                    <a:pt x="60" y="148"/>
                  </a:cubicBezTo>
                  <a:cubicBezTo>
                    <a:pt x="71" y="111"/>
                    <a:pt x="71" y="111"/>
                    <a:pt x="71" y="111"/>
                  </a:cubicBezTo>
                  <a:cubicBezTo>
                    <a:pt x="78" y="115"/>
                    <a:pt x="87" y="117"/>
                    <a:pt x="96" y="117"/>
                  </a:cubicBezTo>
                  <a:cubicBezTo>
                    <a:pt x="108" y="117"/>
                    <a:pt x="120" y="113"/>
                    <a:pt x="129" y="106"/>
                  </a:cubicBezTo>
                  <a:cubicBezTo>
                    <a:pt x="149" y="126"/>
                    <a:pt x="149" y="126"/>
                    <a:pt x="149" y="126"/>
                  </a:cubicBezTo>
                  <a:cubicBezTo>
                    <a:pt x="145" y="133"/>
                    <a:pt x="143" y="140"/>
                    <a:pt x="143" y="148"/>
                  </a:cubicBezTo>
                  <a:cubicBezTo>
                    <a:pt x="143" y="171"/>
                    <a:pt x="161" y="189"/>
                    <a:pt x="183" y="189"/>
                  </a:cubicBezTo>
                  <a:cubicBezTo>
                    <a:pt x="205" y="189"/>
                    <a:pt x="223" y="171"/>
                    <a:pt x="223" y="148"/>
                  </a:cubicBezTo>
                  <a:cubicBezTo>
                    <a:pt x="223" y="126"/>
                    <a:pt x="205" y="108"/>
                    <a:pt x="183" y="108"/>
                  </a:cubicBezTo>
                  <a:close/>
                  <a:moveTo>
                    <a:pt x="73" y="183"/>
                  </a:moveTo>
                  <a:cubicBezTo>
                    <a:pt x="73" y="201"/>
                    <a:pt x="58" y="216"/>
                    <a:pt x="41" y="216"/>
                  </a:cubicBezTo>
                  <a:cubicBezTo>
                    <a:pt x="23" y="216"/>
                    <a:pt x="8" y="201"/>
                    <a:pt x="8" y="183"/>
                  </a:cubicBezTo>
                  <a:cubicBezTo>
                    <a:pt x="8" y="166"/>
                    <a:pt x="23" y="151"/>
                    <a:pt x="41" y="151"/>
                  </a:cubicBezTo>
                  <a:cubicBezTo>
                    <a:pt x="58" y="151"/>
                    <a:pt x="73" y="166"/>
                    <a:pt x="73" y="183"/>
                  </a:cubicBezTo>
                  <a:close/>
                  <a:moveTo>
                    <a:pt x="45" y="59"/>
                  </a:moveTo>
                  <a:cubicBezTo>
                    <a:pt x="45" y="31"/>
                    <a:pt x="68" y="8"/>
                    <a:pt x="96" y="8"/>
                  </a:cubicBezTo>
                  <a:cubicBezTo>
                    <a:pt x="123" y="8"/>
                    <a:pt x="146" y="31"/>
                    <a:pt x="146" y="59"/>
                  </a:cubicBezTo>
                  <a:cubicBezTo>
                    <a:pt x="146" y="86"/>
                    <a:pt x="123" y="109"/>
                    <a:pt x="96" y="109"/>
                  </a:cubicBezTo>
                  <a:cubicBezTo>
                    <a:pt x="68" y="109"/>
                    <a:pt x="45" y="86"/>
                    <a:pt x="45" y="59"/>
                  </a:cubicBezTo>
                  <a:close/>
                  <a:moveTo>
                    <a:pt x="183" y="181"/>
                  </a:moveTo>
                  <a:cubicBezTo>
                    <a:pt x="165" y="181"/>
                    <a:pt x="151" y="166"/>
                    <a:pt x="151" y="148"/>
                  </a:cubicBezTo>
                  <a:cubicBezTo>
                    <a:pt x="151" y="130"/>
                    <a:pt x="165" y="116"/>
                    <a:pt x="183" y="116"/>
                  </a:cubicBezTo>
                  <a:cubicBezTo>
                    <a:pt x="201" y="116"/>
                    <a:pt x="215" y="130"/>
                    <a:pt x="215" y="148"/>
                  </a:cubicBezTo>
                  <a:cubicBezTo>
                    <a:pt x="215" y="166"/>
                    <a:pt x="201" y="181"/>
                    <a:pt x="183" y="1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4" name="Orange Tile"/>
          <p:cNvGrpSpPr/>
          <p:nvPr userDrawn="1"/>
        </p:nvGrpSpPr>
        <p:grpSpPr>
          <a:xfrm>
            <a:off x="2514069" y="3185266"/>
            <a:ext cx="1325880" cy="1325880"/>
            <a:chOff x="2487267" y="3044261"/>
            <a:chExt cx="1325880" cy="1325880"/>
          </a:xfrm>
        </p:grpSpPr>
        <p:sp>
          <p:nvSpPr>
            <p:cNvPr id="35" name="Rectangle 34"/>
            <p:cNvSpPr/>
            <p:nvPr/>
          </p:nvSpPr>
          <p:spPr bwMode="auto">
            <a:xfrm>
              <a:off x="2487267" y="3044261"/>
              <a:ext cx="1325880"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Freeform 30"/>
            <p:cNvSpPr>
              <a:spLocks noEditPoints="1"/>
            </p:cNvSpPr>
            <p:nvPr/>
          </p:nvSpPr>
          <p:spPr bwMode="auto">
            <a:xfrm>
              <a:off x="2774763" y="3284926"/>
              <a:ext cx="750888" cy="844550"/>
            </a:xfrm>
            <a:custGeom>
              <a:avLst/>
              <a:gdLst>
                <a:gd name="T0" fmla="*/ 15 w 200"/>
                <a:gd name="T1" fmla="*/ 0 h 225"/>
                <a:gd name="T2" fmla="*/ 11 w 200"/>
                <a:gd name="T3" fmla="*/ 17 h 225"/>
                <a:gd name="T4" fmla="*/ 11 w 200"/>
                <a:gd name="T5" fmla="*/ 35 h 225"/>
                <a:gd name="T6" fmla="*/ 0 w 200"/>
                <a:gd name="T7" fmla="*/ 55 h 225"/>
                <a:gd name="T8" fmla="*/ 11 w 200"/>
                <a:gd name="T9" fmla="*/ 75 h 225"/>
                <a:gd name="T10" fmla="*/ 11 w 200"/>
                <a:gd name="T11" fmla="*/ 94 h 225"/>
                <a:gd name="T12" fmla="*/ 0 w 200"/>
                <a:gd name="T13" fmla="*/ 114 h 225"/>
                <a:gd name="T14" fmla="*/ 11 w 200"/>
                <a:gd name="T15" fmla="*/ 134 h 225"/>
                <a:gd name="T16" fmla="*/ 11 w 200"/>
                <a:gd name="T17" fmla="*/ 153 h 225"/>
                <a:gd name="T18" fmla="*/ 0 w 200"/>
                <a:gd name="T19" fmla="*/ 173 h 225"/>
                <a:gd name="T20" fmla="*/ 11 w 200"/>
                <a:gd name="T21" fmla="*/ 193 h 225"/>
                <a:gd name="T22" fmla="*/ 11 w 200"/>
                <a:gd name="T23" fmla="*/ 211 h 225"/>
                <a:gd name="T24" fmla="*/ 15 w 200"/>
                <a:gd name="T25" fmla="*/ 225 h 225"/>
                <a:gd name="T26" fmla="*/ 200 w 200"/>
                <a:gd name="T27" fmla="*/ 185 h 225"/>
                <a:gd name="T28" fmla="*/ 160 w 200"/>
                <a:gd name="T29" fmla="*/ 0 h 225"/>
                <a:gd name="T30" fmla="*/ 11 w 200"/>
                <a:gd name="T31" fmla="*/ 25 h 225"/>
                <a:gd name="T32" fmla="*/ 8 w 200"/>
                <a:gd name="T33" fmla="*/ 26 h 225"/>
                <a:gd name="T34" fmla="*/ 11 w 200"/>
                <a:gd name="T35" fmla="*/ 54 h 225"/>
                <a:gd name="T36" fmla="*/ 8 w 200"/>
                <a:gd name="T37" fmla="*/ 55 h 225"/>
                <a:gd name="T38" fmla="*/ 11 w 200"/>
                <a:gd name="T39" fmla="*/ 83 h 225"/>
                <a:gd name="T40" fmla="*/ 8 w 200"/>
                <a:gd name="T41" fmla="*/ 85 h 225"/>
                <a:gd name="T42" fmla="*/ 11 w 200"/>
                <a:gd name="T43" fmla="*/ 113 h 225"/>
                <a:gd name="T44" fmla="*/ 8 w 200"/>
                <a:gd name="T45" fmla="*/ 114 h 225"/>
                <a:gd name="T46" fmla="*/ 11 w 200"/>
                <a:gd name="T47" fmla="*/ 142 h 225"/>
                <a:gd name="T48" fmla="*/ 8 w 200"/>
                <a:gd name="T49" fmla="*/ 143 h 225"/>
                <a:gd name="T50" fmla="*/ 11 w 200"/>
                <a:gd name="T51" fmla="*/ 171 h 225"/>
                <a:gd name="T52" fmla="*/ 8 w 200"/>
                <a:gd name="T53" fmla="*/ 173 h 225"/>
                <a:gd name="T54" fmla="*/ 11 w 200"/>
                <a:gd name="T55" fmla="*/ 201 h 225"/>
                <a:gd name="T56" fmla="*/ 8 w 200"/>
                <a:gd name="T57" fmla="*/ 202 h 225"/>
                <a:gd name="T58" fmla="*/ 160 w 200"/>
                <a:gd name="T59" fmla="*/ 217 h 225"/>
                <a:gd name="T60" fmla="*/ 19 w 200"/>
                <a:gd name="T61" fmla="*/ 201 h 225"/>
                <a:gd name="T62" fmla="*/ 21 w 200"/>
                <a:gd name="T63" fmla="*/ 205 h 225"/>
                <a:gd name="T64" fmla="*/ 27 w 200"/>
                <a:gd name="T65" fmla="*/ 198 h 225"/>
                <a:gd name="T66" fmla="*/ 19 w 200"/>
                <a:gd name="T67" fmla="*/ 172 h 225"/>
                <a:gd name="T68" fmla="*/ 21 w 200"/>
                <a:gd name="T69" fmla="*/ 175 h 225"/>
                <a:gd name="T70" fmla="*/ 27 w 200"/>
                <a:gd name="T71" fmla="*/ 168 h 225"/>
                <a:gd name="T72" fmla="*/ 19 w 200"/>
                <a:gd name="T73" fmla="*/ 142 h 225"/>
                <a:gd name="T74" fmla="*/ 21 w 200"/>
                <a:gd name="T75" fmla="*/ 146 h 225"/>
                <a:gd name="T76" fmla="*/ 27 w 200"/>
                <a:gd name="T77" fmla="*/ 139 h 225"/>
                <a:gd name="T78" fmla="*/ 19 w 200"/>
                <a:gd name="T79" fmla="*/ 113 h 225"/>
                <a:gd name="T80" fmla="*/ 21 w 200"/>
                <a:gd name="T81" fmla="*/ 117 h 225"/>
                <a:gd name="T82" fmla="*/ 27 w 200"/>
                <a:gd name="T83" fmla="*/ 110 h 225"/>
                <a:gd name="T84" fmla="*/ 19 w 200"/>
                <a:gd name="T85" fmla="*/ 83 h 225"/>
                <a:gd name="T86" fmla="*/ 21 w 200"/>
                <a:gd name="T87" fmla="*/ 87 h 225"/>
                <a:gd name="T88" fmla="*/ 27 w 200"/>
                <a:gd name="T89" fmla="*/ 80 h 225"/>
                <a:gd name="T90" fmla="*/ 19 w 200"/>
                <a:gd name="T91" fmla="*/ 54 h 225"/>
                <a:gd name="T92" fmla="*/ 21 w 200"/>
                <a:gd name="T93" fmla="*/ 58 h 225"/>
                <a:gd name="T94" fmla="*/ 27 w 200"/>
                <a:gd name="T95" fmla="*/ 51 h 225"/>
                <a:gd name="T96" fmla="*/ 19 w 200"/>
                <a:gd name="T97" fmla="*/ 25 h 225"/>
                <a:gd name="T98" fmla="*/ 21 w 200"/>
                <a:gd name="T99" fmla="*/ 29 h 225"/>
                <a:gd name="T100" fmla="*/ 27 w 200"/>
                <a:gd name="T101" fmla="*/ 22 h 225"/>
                <a:gd name="T102" fmla="*/ 19 w 200"/>
                <a:gd name="T103" fmla="*/ 8 h 225"/>
                <a:gd name="T104" fmla="*/ 192 w 200"/>
                <a:gd name="T105" fmla="*/ 4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225">
                  <a:moveTo>
                    <a:pt x="160" y="0"/>
                  </a:moveTo>
                  <a:cubicBezTo>
                    <a:pt x="15" y="0"/>
                    <a:pt x="15" y="0"/>
                    <a:pt x="15" y="0"/>
                  </a:cubicBezTo>
                  <a:cubicBezTo>
                    <a:pt x="12" y="0"/>
                    <a:pt x="11" y="2"/>
                    <a:pt x="11" y="4"/>
                  </a:cubicBezTo>
                  <a:cubicBezTo>
                    <a:pt x="11" y="17"/>
                    <a:pt x="11" y="17"/>
                    <a:pt x="11" y="17"/>
                  </a:cubicBezTo>
                  <a:cubicBezTo>
                    <a:pt x="4" y="18"/>
                    <a:pt x="0" y="21"/>
                    <a:pt x="0" y="26"/>
                  </a:cubicBezTo>
                  <a:cubicBezTo>
                    <a:pt x="0" y="30"/>
                    <a:pt x="4" y="34"/>
                    <a:pt x="11" y="35"/>
                  </a:cubicBezTo>
                  <a:cubicBezTo>
                    <a:pt x="11" y="46"/>
                    <a:pt x="11" y="46"/>
                    <a:pt x="11" y="46"/>
                  </a:cubicBezTo>
                  <a:cubicBezTo>
                    <a:pt x="4" y="47"/>
                    <a:pt x="0" y="51"/>
                    <a:pt x="0" y="55"/>
                  </a:cubicBezTo>
                  <a:cubicBezTo>
                    <a:pt x="0" y="60"/>
                    <a:pt x="4" y="63"/>
                    <a:pt x="11" y="65"/>
                  </a:cubicBezTo>
                  <a:cubicBezTo>
                    <a:pt x="11" y="75"/>
                    <a:pt x="11" y="75"/>
                    <a:pt x="11" y="75"/>
                  </a:cubicBezTo>
                  <a:cubicBezTo>
                    <a:pt x="4" y="76"/>
                    <a:pt x="0" y="80"/>
                    <a:pt x="0" y="85"/>
                  </a:cubicBezTo>
                  <a:cubicBezTo>
                    <a:pt x="0" y="89"/>
                    <a:pt x="4" y="93"/>
                    <a:pt x="11" y="94"/>
                  </a:cubicBezTo>
                  <a:cubicBezTo>
                    <a:pt x="11" y="105"/>
                    <a:pt x="11" y="105"/>
                    <a:pt x="11" y="105"/>
                  </a:cubicBezTo>
                  <a:cubicBezTo>
                    <a:pt x="4" y="106"/>
                    <a:pt x="0" y="109"/>
                    <a:pt x="0" y="114"/>
                  </a:cubicBezTo>
                  <a:cubicBezTo>
                    <a:pt x="0" y="119"/>
                    <a:pt x="4" y="122"/>
                    <a:pt x="11" y="123"/>
                  </a:cubicBezTo>
                  <a:cubicBezTo>
                    <a:pt x="11" y="134"/>
                    <a:pt x="11" y="134"/>
                    <a:pt x="11" y="134"/>
                  </a:cubicBezTo>
                  <a:cubicBezTo>
                    <a:pt x="4" y="135"/>
                    <a:pt x="0" y="139"/>
                    <a:pt x="0" y="143"/>
                  </a:cubicBezTo>
                  <a:cubicBezTo>
                    <a:pt x="0" y="148"/>
                    <a:pt x="4" y="152"/>
                    <a:pt x="11" y="153"/>
                  </a:cubicBezTo>
                  <a:cubicBezTo>
                    <a:pt x="11" y="163"/>
                    <a:pt x="11" y="163"/>
                    <a:pt x="11" y="163"/>
                  </a:cubicBezTo>
                  <a:cubicBezTo>
                    <a:pt x="4" y="164"/>
                    <a:pt x="0" y="168"/>
                    <a:pt x="0" y="173"/>
                  </a:cubicBezTo>
                  <a:cubicBezTo>
                    <a:pt x="0" y="177"/>
                    <a:pt x="4" y="181"/>
                    <a:pt x="11" y="182"/>
                  </a:cubicBezTo>
                  <a:cubicBezTo>
                    <a:pt x="11" y="193"/>
                    <a:pt x="11" y="193"/>
                    <a:pt x="11" y="193"/>
                  </a:cubicBezTo>
                  <a:cubicBezTo>
                    <a:pt x="4" y="194"/>
                    <a:pt x="0" y="197"/>
                    <a:pt x="0" y="202"/>
                  </a:cubicBezTo>
                  <a:cubicBezTo>
                    <a:pt x="0" y="207"/>
                    <a:pt x="4" y="210"/>
                    <a:pt x="11" y="211"/>
                  </a:cubicBezTo>
                  <a:cubicBezTo>
                    <a:pt x="11" y="221"/>
                    <a:pt x="11" y="221"/>
                    <a:pt x="11" y="221"/>
                  </a:cubicBezTo>
                  <a:cubicBezTo>
                    <a:pt x="11" y="223"/>
                    <a:pt x="12" y="225"/>
                    <a:pt x="15" y="225"/>
                  </a:cubicBezTo>
                  <a:cubicBezTo>
                    <a:pt x="160" y="225"/>
                    <a:pt x="160" y="225"/>
                    <a:pt x="160" y="225"/>
                  </a:cubicBezTo>
                  <a:cubicBezTo>
                    <a:pt x="182" y="225"/>
                    <a:pt x="200" y="207"/>
                    <a:pt x="200" y="185"/>
                  </a:cubicBezTo>
                  <a:cubicBezTo>
                    <a:pt x="200" y="40"/>
                    <a:pt x="200" y="40"/>
                    <a:pt x="200" y="40"/>
                  </a:cubicBezTo>
                  <a:cubicBezTo>
                    <a:pt x="200" y="18"/>
                    <a:pt x="182" y="0"/>
                    <a:pt x="160" y="0"/>
                  </a:cubicBezTo>
                  <a:close/>
                  <a:moveTo>
                    <a:pt x="8" y="26"/>
                  </a:moveTo>
                  <a:cubicBezTo>
                    <a:pt x="9" y="26"/>
                    <a:pt x="9" y="25"/>
                    <a:pt x="11" y="25"/>
                  </a:cubicBezTo>
                  <a:cubicBezTo>
                    <a:pt x="11" y="27"/>
                    <a:pt x="11" y="27"/>
                    <a:pt x="11" y="27"/>
                  </a:cubicBezTo>
                  <a:cubicBezTo>
                    <a:pt x="9" y="27"/>
                    <a:pt x="9" y="26"/>
                    <a:pt x="8" y="26"/>
                  </a:cubicBezTo>
                  <a:close/>
                  <a:moveTo>
                    <a:pt x="8" y="55"/>
                  </a:moveTo>
                  <a:cubicBezTo>
                    <a:pt x="9" y="55"/>
                    <a:pt x="9" y="54"/>
                    <a:pt x="11" y="54"/>
                  </a:cubicBezTo>
                  <a:cubicBezTo>
                    <a:pt x="11" y="56"/>
                    <a:pt x="11" y="56"/>
                    <a:pt x="11" y="56"/>
                  </a:cubicBezTo>
                  <a:cubicBezTo>
                    <a:pt x="9" y="56"/>
                    <a:pt x="9" y="56"/>
                    <a:pt x="8" y="55"/>
                  </a:cubicBezTo>
                  <a:close/>
                  <a:moveTo>
                    <a:pt x="8" y="85"/>
                  </a:moveTo>
                  <a:cubicBezTo>
                    <a:pt x="9" y="84"/>
                    <a:pt x="9" y="84"/>
                    <a:pt x="11" y="83"/>
                  </a:cubicBezTo>
                  <a:cubicBezTo>
                    <a:pt x="11" y="86"/>
                    <a:pt x="11" y="86"/>
                    <a:pt x="11" y="86"/>
                  </a:cubicBezTo>
                  <a:cubicBezTo>
                    <a:pt x="9" y="85"/>
                    <a:pt x="9" y="85"/>
                    <a:pt x="8" y="85"/>
                  </a:cubicBezTo>
                  <a:close/>
                  <a:moveTo>
                    <a:pt x="8" y="114"/>
                  </a:moveTo>
                  <a:cubicBezTo>
                    <a:pt x="9" y="114"/>
                    <a:pt x="9" y="113"/>
                    <a:pt x="11" y="113"/>
                  </a:cubicBezTo>
                  <a:cubicBezTo>
                    <a:pt x="11" y="115"/>
                    <a:pt x="11" y="115"/>
                    <a:pt x="11" y="115"/>
                  </a:cubicBezTo>
                  <a:cubicBezTo>
                    <a:pt x="9" y="115"/>
                    <a:pt x="9" y="114"/>
                    <a:pt x="8" y="114"/>
                  </a:cubicBezTo>
                  <a:close/>
                  <a:moveTo>
                    <a:pt x="8" y="143"/>
                  </a:moveTo>
                  <a:cubicBezTo>
                    <a:pt x="9" y="143"/>
                    <a:pt x="9" y="142"/>
                    <a:pt x="11" y="142"/>
                  </a:cubicBezTo>
                  <a:cubicBezTo>
                    <a:pt x="11" y="144"/>
                    <a:pt x="11" y="144"/>
                    <a:pt x="11" y="144"/>
                  </a:cubicBezTo>
                  <a:cubicBezTo>
                    <a:pt x="9" y="144"/>
                    <a:pt x="9" y="144"/>
                    <a:pt x="8" y="143"/>
                  </a:cubicBezTo>
                  <a:close/>
                  <a:moveTo>
                    <a:pt x="8" y="173"/>
                  </a:moveTo>
                  <a:cubicBezTo>
                    <a:pt x="9" y="172"/>
                    <a:pt x="9" y="172"/>
                    <a:pt x="11" y="171"/>
                  </a:cubicBezTo>
                  <a:cubicBezTo>
                    <a:pt x="11" y="174"/>
                    <a:pt x="11" y="174"/>
                    <a:pt x="11" y="174"/>
                  </a:cubicBezTo>
                  <a:cubicBezTo>
                    <a:pt x="9" y="173"/>
                    <a:pt x="9" y="173"/>
                    <a:pt x="8" y="173"/>
                  </a:cubicBezTo>
                  <a:close/>
                  <a:moveTo>
                    <a:pt x="8" y="202"/>
                  </a:moveTo>
                  <a:cubicBezTo>
                    <a:pt x="9" y="202"/>
                    <a:pt x="9" y="201"/>
                    <a:pt x="11" y="201"/>
                  </a:cubicBezTo>
                  <a:cubicBezTo>
                    <a:pt x="11" y="203"/>
                    <a:pt x="11" y="203"/>
                    <a:pt x="11" y="203"/>
                  </a:cubicBezTo>
                  <a:cubicBezTo>
                    <a:pt x="9" y="203"/>
                    <a:pt x="9" y="202"/>
                    <a:pt x="8" y="202"/>
                  </a:cubicBezTo>
                  <a:close/>
                  <a:moveTo>
                    <a:pt x="192" y="185"/>
                  </a:moveTo>
                  <a:cubicBezTo>
                    <a:pt x="192" y="202"/>
                    <a:pt x="177" y="217"/>
                    <a:pt x="160" y="217"/>
                  </a:cubicBezTo>
                  <a:cubicBezTo>
                    <a:pt x="19" y="217"/>
                    <a:pt x="19" y="217"/>
                    <a:pt x="19" y="217"/>
                  </a:cubicBezTo>
                  <a:cubicBezTo>
                    <a:pt x="19" y="201"/>
                    <a:pt x="19" y="201"/>
                    <a:pt x="19" y="201"/>
                  </a:cubicBezTo>
                  <a:cubicBezTo>
                    <a:pt x="20" y="201"/>
                    <a:pt x="20" y="202"/>
                    <a:pt x="21" y="202"/>
                  </a:cubicBezTo>
                  <a:cubicBezTo>
                    <a:pt x="21" y="203"/>
                    <a:pt x="22" y="203"/>
                    <a:pt x="21" y="205"/>
                  </a:cubicBezTo>
                  <a:cubicBezTo>
                    <a:pt x="29" y="207"/>
                    <a:pt x="29" y="207"/>
                    <a:pt x="29" y="207"/>
                  </a:cubicBezTo>
                  <a:cubicBezTo>
                    <a:pt x="30" y="203"/>
                    <a:pt x="29" y="200"/>
                    <a:pt x="27" y="198"/>
                  </a:cubicBezTo>
                  <a:cubicBezTo>
                    <a:pt x="26" y="195"/>
                    <a:pt x="22" y="193"/>
                    <a:pt x="19" y="193"/>
                  </a:cubicBezTo>
                  <a:cubicBezTo>
                    <a:pt x="19" y="172"/>
                    <a:pt x="19" y="172"/>
                    <a:pt x="19" y="172"/>
                  </a:cubicBezTo>
                  <a:cubicBezTo>
                    <a:pt x="20" y="172"/>
                    <a:pt x="20" y="172"/>
                    <a:pt x="21" y="173"/>
                  </a:cubicBezTo>
                  <a:cubicBezTo>
                    <a:pt x="21" y="173"/>
                    <a:pt x="22" y="174"/>
                    <a:pt x="21" y="175"/>
                  </a:cubicBezTo>
                  <a:cubicBezTo>
                    <a:pt x="29" y="178"/>
                    <a:pt x="29" y="178"/>
                    <a:pt x="29" y="178"/>
                  </a:cubicBezTo>
                  <a:cubicBezTo>
                    <a:pt x="30" y="173"/>
                    <a:pt x="29" y="170"/>
                    <a:pt x="27" y="168"/>
                  </a:cubicBezTo>
                  <a:cubicBezTo>
                    <a:pt x="26" y="166"/>
                    <a:pt x="22" y="164"/>
                    <a:pt x="19" y="163"/>
                  </a:cubicBezTo>
                  <a:cubicBezTo>
                    <a:pt x="19" y="142"/>
                    <a:pt x="19" y="142"/>
                    <a:pt x="19" y="142"/>
                  </a:cubicBezTo>
                  <a:cubicBezTo>
                    <a:pt x="20" y="143"/>
                    <a:pt x="20" y="143"/>
                    <a:pt x="21" y="144"/>
                  </a:cubicBezTo>
                  <a:cubicBezTo>
                    <a:pt x="21" y="144"/>
                    <a:pt x="22" y="145"/>
                    <a:pt x="21" y="146"/>
                  </a:cubicBezTo>
                  <a:cubicBezTo>
                    <a:pt x="29" y="148"/>
                    <a:pt x="29" y="148"/>
                    <a:pt x="29" y="148"/>
                  </a:cubicBezTo>
                  <a:cubicBezTo>
                    <a:pt x="30" y="144"/>
                    <a:pt x="29" y="141"/>
                    <a:pt x="27" y="139"/>
                  </a:cubicBezTo>
                  <a:cubicBezTo>
                    <a:pt x="26" y="136"/>
                    <a:pt x="22" y="135"/>
                    <a:pt x="19" y="134"/>
                  </a:cubicBezTo>
                  <a:cubicBezTo>
                    <a:pt x="19" y="113"/>
                    <a:pt x="19" y="113"/>
                    <a:pt x="19" y="113"/>
                  </a:cubicBezTo>
                  <a:cubicBezTo>
                    <a:pt x="20" y="113"/>
                    <a:pt x="20" y="114"/>
                    <a:pt x="21" y="114"/>
                  </a:cubicBezTo>
                  <a:cubicBezTo>
                    <a:pt x="21" y="115"/>
                    <a:pt x="22" y="115"/>
                    <a:pt x="21" y="117"/>
                  </a:cubicBezTo>
                  <a:cubicBezTo>
                    <a:pt x="29" y="119"/>
                    <a:pt x="29" y="119"/>
                    <a:pt x="29" y="119"/>
                  </a:cubicBezTo>
                  <a:cubicBezTo>
                    <a:pt x="30" y="115"/>
                    <a:pt x="29" y="111"/>
                    <a:pt x="27" y="110"/>
                  </a:cubicBezTo>
                  <a:cubicBezTo>
                    <a:pt x="26" y="107"/>
                    <a:pt x="22" y="105"/>
                    <a:pt x="19" y="105"/>
                  </a:cubicBezTo>
                  <a:cubicBezTo>
                    <a:pt x="19" y="83"/>
                    <a:pt x="19" y="83"/>
                    <a:pt x="19" y="83"/>
                  </a:cubicBezTo>
                  <a:cubicBezTo>
                    <a:pt x="20" y="84"/>
                    <a:pt x="20" y="84"/>
                    <a:pt x="21" y="85"/>
                  </a:cubicBezTo>
                  <a:cubicBezTo>
                    <a:pt x="21" y="85"/>
                    <a:pt x="22" y="86"/>
                    <a:pt x="21" y="87"/>
                  </a:cubicBezTo>
                  <a:cubicBezTo>
                    <a:pt x="29" y="90"/>
                    <a:pt x="29" y="90"/>
                    <a:pt x="29" y="90"/>
                  </a:cubicBezTo>
                  <a:cubicBezTo>
                    <a:pt x="30" y="85"/>
                    <a:pt x="29" y="82"/>
                    <a:pt x="27" y="80"/>
                  </a:cubicBezTo>
                  <a:cubicBezTo>
                    <a:pt x="26" y="78"/>
                    <a:pt x="22" y="76"/>
                    <a:pt x="19" y="75"/>
                  </a:cubicBezTo>
                  <a:cubicBezTo>
                    <a:pt x="19" y="54"/>
                    <a:pt x="19" y="54"/>
                    <a:pt x="19" y="54"/>
                  </a:cubicBezTo>
                  <a:cubicBezTo>
                    <a:pt x="20" y="54"/>
                    <a:pt x="20" y="55"/>
                    <a:pt x="21" y="56"/>
                  </a:cubicBezTo>
                  <a:cubicBezTo>
                    <a:pt x="21" y="56"/>
                    <a:pt x="22" y="56"/>
                    <a:pt x="21" y="58"/>
                  </a:cubicBezTo>
                  <a:cubicBezTo>
                    <a:pt x="29" y="60"/>
                    <a:pt x="29" y="60"/>
                    <a:pt x="29" y="60"/>
                  </a:cubicBezTo>
                  <a:cubicBezTo>
                    <a:pt x="30" y="56"/>
                    <a:pt x="29" y="53"/>
                    <a:pt x="27" y="51"/>
                  </a:cubicBezTo>
                  <a:cubicBezTo>
                    <a:pt x="26" y="48"/>
                    <a:pt x="22" y="47"/>
                    <a:pt x="19" y="46"/>
                  </a:cubicBezTo>
                  <a:cubicBezTo>
                    <a:pt x="19" y="25"/>
                    <a:pt x="19" y="25"/>
                    <a:pt x="19" y="25"/>
                  </a:cubicBezTo>
                  <a:cubicBezTo>
                    <a:pt x="20" y="25"/>
                    <a:pt x="20" y="26"/>
                    <a:pt x="21" y="26"/>
                  </a:cubicBezTo>
                  <a:cubicBezTo>
                    <a:pt x="21" y="26"/>
                    <a:pt x="22" y="27"/>
                    <a:pt x="21" y="29"/>
                  </a:cubicBezTo>
                  <a:cubicBezTo>
                    <a:pt x="29" y="31"/>
                    <a:pt x="29" y="31"/>
                    <a:pt x="29" y="31"/>
                  </a:cubicBezTo>
                  <a:cubicBezTo>
                    <a:pt x="30" y="27"/>
                    <a:pt x="29" y="23"/>
                    <a:pt x="27" y="22"/>
                  </a:cubicBezTo>
                  <a:cubicBezTo>
                    <a:pt x="26" y="19"/>
                    <a:pt x="22" y="17"/>
                    <a:pt x="19" y="16"/>
                  </a:cubicBezTo>
                  <a:cubicBezTo>
                    <a:pt x="19" y="8"/>
                    <a:pt x="19" y="8"/>
                    <a:pt x="19" y="8"/>
                  </a:cubicBezTo>
                  <a:cubicBezTo>
                    <a:pt x="160" y="8"/>
                    <a:pt x="160" y="8"/>
                    <a:pt x="160" y="8"/>
                  </a:cubicBezTo>
                  <a:cubicBezTo>
                    <a:pt x="177" y="8"/>
                    <a:pt x="192" y="22"/>
                    <a:pt x="192" y="40"/>
                  </a:cubicBezTo>
                  <a:lnTo>
                    <a:pt x="192" y="18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7" name="Teal Tile"/>
          <p:cNvGrpSpPr/>
          <p:nvPr userDrawn="1"/>
        </p:nvGrpSpPr>
        <p:grpSpPr>
          <a:xfrm>
            <a:off x="1016507" y="4682828"/>
            <a:ext cx="1325880" cy="1325880"/>
            <a:chOff x="1020317" y="4686638"/>
            <a:chExt cx="1325880" cy="1325880"/>
          </a:xfrm>
        </p:grpSpPr>
        <p:sp>
          <p:nvSpPr>
            <p:cNvPr id="38" name="Rectangle 37"/>
            <p:cNvSpPr/>
            <p:nvPr/>
          </p:nvSpPr>
          <p:spPr bwMode="auto">
            <a:xfrm>
              <a:off x="1020317" y="4686638"/>
              <a:ext cx="1325880" cy="132588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9" name="Freeform 13"/>
            <p:cNvSpPr>
              <a:spLocks noEditPoints="1"/>
            </p:cNvSpPr>
            <p:nvPr/>
          </p:nvSpPr>
          <p:spPr bwMode="auto">
            <a:xfrm>
              <a:off x="1455948" y="4930478"/>
              <a:ext cx="454618" cy="838200"/>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 name="Green Tile"/>
          <p:cNvGrpSpPr/>
          <p:nvPr userDrawn="1"/>
        </p:nvGrpSpPr>
        <p:grpSpPr>
          <a:xfrm>
            <a:off x="2514069" y="4682828"/>
            <a:ext cx="1325880" cy="1325880"/>
            <a:chOff x="2514069" y="4682828"/>
            <a:chExt cx="1325880" cy="1325880"/>
          </a:xfrm>
        </p:grpSpPr>
        <p:sp>
          <p:nvSpPr>
            <p:cNvPr id="41" name="Rectangle 40"/>
            <p:cNvSpPr/>
            <p:nvPr/>
          </p:nvSpPr>
          <p:spPr bwMode="auto">
            <a:xfrm>
              <a:off x="2514069" y="4682828"/>
              <a:ext cx="1325880" cy="1325880"/>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46" name="Freeform 73"/>
            <p:cNvSpPr>
              <a:spLocks noEditPoints="1"/>
            </p:cNvSpPr>
            <p:nvPr userDrawn="1"/>
          </p:nvSpPr>
          <p:spPr bwMode="auto">
            <a:xfrm>
              <a:off x="2757463" y="5062311"/>
              <a:ext cx="839092" cy="702557"/>
            </a:xfrm>
            <a:custGeom>
              <a:avLst/>
              <a:gdLst>
                <a:gd name="T0" fmla="*/ 339 w 411"/>
                <a:gd name="T1" fmla="*/ 344 h 344"/>
                <a:gd name="T2" fmla="*/ 334 w 411"/>
                <a:gd name="T3" fmla="*/ 342 h 344"/>
                <a:gd name="T4" fmla="*/ 270 w 411"/>
                <a:gd name="T5" fmla="*/ 277 h 344"/>
                <a:gd name="T6" fmla="*/ 74 w 411"/>
                <a:gd name="T7" fmla="*/ 277 h 344"/>
                <a:gd name="T8" fmla="*/ 0 w 411"/>
                <a:gd name="T9" fmla="*/ 203 h 344"/>
                <a:gd name="T10" fmla="*/ 0 w 411"/>
                <a:gd name="T11" fmla="*/ 74 h 344"/>
                <a:gd name="T12" fmla="*/ 74 w 411"/>
                <a:gd name="T13" fmla="*/ 0 h 344"/>
                <a:gd name="T14" fmla="*/ 338 w 411"/>
                <a:gd name="T15" fmla="*/ 0 h 344"/>
                <a:gd name="T16" fmla="*/ 411 w 411"/>
                <a:gd name="T17" fmla="*/ 74 h 344"/>
                <a:gd name="T18" fmla="*/ 411 w 411"/>
                <a:gd name="T19" fmla="*/ 203 h 344"/>
                <a:gd name="T20" fmla="*/ 347 w 411"/>
                <a:gd name="T21" fmla="*/ 277 h 344"/>
                <a:gd name="T22" fmla="*/ 347 w 411"/>
                <a:gd name="T23" fmla="*/ 337 h 344"/>
                <a:gd name="T24" fmla="*/ 342 w 411"/>
                <a:gd name="T25" fmla="*/ 344 h 344"/>
                <a:gd name="T26" fmla="*/ 339 w 411"/>
                <a:gd name="T27" fmla="*/ 344 h 344"/>
                <a:gd name="T28" fmla="*/ 74 w 411"/>
                <a:gd name="T29" fmla="*/ 15 h 344"/>
                <a:gd name="T30" fmla="*/ 14 w 411"/>
                <a:gd name="T31" fmla="*/ 74 h 344"/>
                <a:gd name="T32" fmla="*/ 14 w 411"/>
                <a:gd name="T33" fmla="*/ 203 h 344"/>
                <a:gd name="T34" fmla="*/ 74 w 411"/>
                <a:gd name="T35" fmla="*/ 262 h 344"/>
                <a:gd name="T36" fmla="*/ 273 w 411"/>
                <a:gd name="T37" fmla="*/ 262 h 344"/>
                <a:gd name="T38" fmla="*/ 278 w 411"/>
                <a:gd name="T39" fmla="*/ 264 h 344"/>
                <a:gd name="T40" fmla="*/ 332 w 411"/>
                <a:gd name="T41" fmla="*/ 319 h 344"/>
                <a:gd name="T42" fmla="*/ 332 w 411"/>
                <a:gd name="T43" fmla="*/ 270 h 344"/>
                <a:gd name="T44" fmla="*/ 339 w 411"/>
                <a:gd name="T45" fmla="*/ 262 h 344"/>
                <a:gd name="T46" fmla="*/ 397 w 411"/>
                <a:gd name="T47" fmla="*/ 203 h 344"/>
                <a:gd name="T48" fmla="*/ 397 w 411"/>
                <a:gd name="T49" fmla="*/ 74 h 344"/>
                <a:gd name="T50" fmla="*/ 338 w 411"/>
                <a:gd name="T51" fmla="*/ 15 h 344"/>
                <a:gd name="T52" fmla="*/ 74 w 411"/>
                <a:gd name="T53" fmla="*/ 1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1" h="344">
                  <a:moveTo>
                    <a:pt x="339" y="344"/>
                  </a:moveTo>
                  <a:cubicBezTo>
                    <a:pt x="337" y="344"/>
                    <a:pt x="336" y="343"/>
                    <a:pt x="334" y="342"/>
                  </a:cubicBezTo>
                  <a:cubicBezTo>
                    <a:pt x="270" y="277"/>
                    <a:pt x="270" y="277"/>
                    <a:pt x="270" y="277"/>
                  </a:cubicBezTo>
                  <a:cubicBezTo>
                    <a:pt x="74" y="277"/>
                    <a:pt x="74" y="277"/>
                    <a:pt x="74" y="277"/>
                  </a:cubicBezTo>
                  <a:cubicBezTo>
                    <a:pt x="33" y="277"/>
                    <a:pt x="0" y="244"/>
                    <a:pt x="0" y="203"/>
                  </a:cubicBezTo>
                  <a:cubicBezTo>
                    <a:pt x="0" y="74"/>
                    <a:pt x="0" y="74"/>
                    <a:pt x="0" y="74"/>
                  </a:cubicBezTo>
                  <a:cubicBezTo>
                    <a:pt x="0" y="33"/>
                    <a:pt x="33" y="0"/>
                    <a:pt x="74" y="0"/>
                  </a:cubicBezTo>
                  <a:cubicBezTo>
                    <a:pt x="338" y="0"/>
                    <a:pt x="338" y="0"/>
                    <a:pt x="338" y="0"/>
                  </a:cubicBezTo>
                  <a:cubicBezTo>
                    <a:pt x="378" y="0"/>
                    <a:pt x="411" y="33"/>
                    <a:pt x="411" y="74"/>
                  </a:cubicBezTo>
                  <a:cubicBezTo>
                    <a:pt x="411" y="203"/>
                    <a:pt x="411" y="203"/>
                    <a:pt x="411" y="203"/>
                  </a:cubicBezTo>
                  <a:cubicBezTo>
                    <a:pt x="411" y="242"/>
                    <a:pt x="384" y="273"/>
                    <a:pt x="347" y="277"/>
                  </a:cubicBezTo>
                  <a:cubicBezTo>
                    <a:pt x="347" y="337"/>
                    <a:pt x="347" y="337"/>
                    <a:pt x="347" y="337"/>
                  </a:cubicBezTo>
                  <a:cubicBezTo>
                    <a:pt x="347" y="340"/>
                    <a:pt x="345" y="342"/>
                    <a:pt x="342" y="344"/>
                  </a:cubicBezTo>
                  <a:cubicBezTo>
                    <a:pt x="341" y="344"/>
                    <a:pt x="340" y="344"/>
                    <a:pt x="339" y="344"/>
                  </a:cubicBezTo>
                  <a:close/>
                  <a:moveTo>
                    <a:pt x="74" y="15"/>
                  </a:moveTo>
                  <a:cubicBezTo>
                    <a:pt x="41" y="15"/>
                    <a:pt x="14" y="41"/>
                    <a:pt x="14" y="74"/>
                  </a:cubicBezTo>
                  <a:cubicBezTo>
                    <a:pt x="14" y="203"/>
                    <a:pt x="14" y="203"/>
                    <a:pt x="14" y="203"/>
                  </a:cubicBezTo>
                  <a:cubicBezTo>
                    <a:pt x="14" y="236"/>
                    <a:pt x="41" y="262"/>
                    <a:pt x="74" y="262"/>
                  </a:cubicBezTo>
                  <a:cubicBezTo>
                    <a:pt x="273" y="262"/>
                    <a:pt x="273" y="262"/>
                    <a:pt x="273" y="262"/>
                  </a:cubicBezTo>
                  <a:cubicBezTo>
                    <a:pt x="275" y="262"/>
                    <a:pt x="277" y="263"/>
                    <a:pt x="278" y="264"/>
                  </a:cubicBezTo>
                  <a:cubicBezTo>
                    <a:pt x="332" y="319"/>
                    <a:pt x="332" y="319"/>
                    <a:pt x="332" y="319"/>
                  </a:cubicBezTo>
                  <a:cubicBezTo>
                    <a:pt x="332" y="270"/>
                    <a:pt x="332" y="270"/>
                    <a:pt x="332" y="270"/>
                  </a:cubicBezTo>
                  <a:cubicBezTo>
                    <a:pt x="332" y="266"/>
                    <a:pt x="335" y="262"/>
                    <a:pt x="339" y="262"/>
                  </a:cubicBezTo>
                  <a:cubicBezTo>
                    <a:pt x="371" y="262"/>
                    <a:pt x="397" y="236"/>
                    <a:pt x="397" y="203"/>
                  </a:cubicBezTo>
                  <a:cubicBezTo>
                    <a:pt x="397" y="74"/>
                    <a:pt x="397" y="74"/>
                    <a:pt x="397" y="74"/>
                  </a:cubicBezTo>
                  <a:cubicBezTo>
                    <a:pt x="397" y="41"/>
                    <a:pt x="370" y="15"/>
                    <a:pt x="338" y="15"/>
                  </a:cubicBezTo>
                  <a:lnTo>
                    <a:pt x="74" y="1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p>
          </p:txBody>
        </p:sp>
      </p:grpSp>
      <p:sp useBgFill="1">
        <p:nvSpPr>
          <p:cNvPr id="43" name="Top Mask"/>
          <p:cNvSpPr/>
          <p:nvPr userDrawn="1"/>
        </p:nvSpPr>
        <p:spPr bwMode="auto">
          <a:xfrm>
            <a:off x="0" y="0"/>
            <a:ext cx="12188825"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useBgFill="1">
        <p:nvSpPr>
          <p:cNvPr id="44" name="Right Mask"/>
          <p:cNvSpPr/>
          <p:nvPr userDrawn="1"/>
        </p:nvSpPr>
        <p:spPr bwMode="auto">
          <a:xfrm>
            <a:off x="11172825" y="1630804"/>
            <a:ext cx="1016000"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 name="Title 1"/>
          <p:cNvSpPr>
            <a:spLocks noGrp="1"/>
          </p:cNvSpPr>
          <p:nvPr>
            <p:ph type="ctrTitle"/>
          </p:nvPr>
        </p:nvSpPr>
        <p:spPr>
          <a:xfrm>
            <a:off x="4181452" y="3231974"/>
            <a:ext cx="6718301" cy="1232464"/>
          </a:xfrm>
        </p:spPr>
        <p:txBody>
          <a:bodyPr anchor="ctr">
            <a:noAutofit/>
          </a:bodyPr>
          <a:lstStyle>
            <a:lvl1pPr algn="l" defTabSz="914363" rtl="0" eaLnBrk="1" latinLnBrk="0" hangingPunct="1">
              <a:lnSpc>
                <a:spcPct val="90000"/>
              </a:lnSpc>
              <a:spcBef>
                <a:spcPct val="0"/>
              </a:spcBef>
              <a:buNone/>
              <a:defRPr lang="en-US" sz="4000" b="1" kern="1200" cap="none" spc="-100"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4181452" y="5029200"/>
            <a:ext cx="6870702" cy="463255"/>
          </a:xfrm>
        </p:spPr>
        <p:txBody>
          <a:bodyPr>
            <a:noAutofit/>
          </a:bodyPr>
          <a:lstStyle>
            <a:lvl1pPr marL="0" indent="0" algn="l" defTabSz="91436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useBgFill="1">
        <p:nvSpPr>
          <p:cNvPr id="45" name="Bottom Mask"/>
          <p:cNvSpPr/>
          <p:nvPr userDrawn="1"/>
        </p:nvSpPr>
        <p:spPr bwMode="auto">
          <a:xfrm>
            <a:off x="0" y="6010275"/>
            <a:ext cx="12188826"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05768"/>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05768"/>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MS_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072694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emo,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4010026" y="3187136"/>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6" name="Arrow Bar"/>
          <p:cNvSpPr/>
          <p:nvPr userDrawn="1"/>
        </p:nvSpPr>
        <p:spPr bwMode="auto">
          <a:xfrm>
            <a:off x="4010025" y="1514475"/>
            <a:ext cx="7162800" cy="1499616"/>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4179052" y="1586586"/>
            <a:ext cx="5549740" cy="1378644"/>
          </a:xfrm>
        </p:spPr>
        <p:txBody>
          <a:bodyPr anchor="ctr" anchorCtr="0">
            <a:noAutofit/>
            <a:scene3d>
              <a:camera prst="orthographicFront"/>
              <a:lightRig rig="flat" dir="t"/>
            </a:scene3d>
            <a:sp3d>
              <a:contourClr>
                <a:schemeClr val="tx2"/>
              </a:contourClr>
            </a:sp3d>
          </a:bodyPr>
          <a:lstStyle>
            <a:lvl1pPr marL="0" indent="0" algn="l" defTabSz="91436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Demo</a:t>
            </a:r>
          </a:p>
        </p:txBody>
      </p:sp>
      <p:sp useBgFill="1">
        <p:nvSpPr>
          <p:cNvPr id="9" name="Left Mask"/>
          <p:cNvSpPr/>
          <p:nvPr userDrawn="1"/>
        </p:nvSpPr>
        <p:spPr bwMode="auto">
          <a:xfrm>
            <a:off x="-1" y="1514476"/>
            <a:ext cx="4010025"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 name="Subtitle 2"/>
          <p:cNvSpPr>
            <a:spLocks noGrp="1"/>
          </p:cNvSpPr>
          <p:nvPr>
            <p:ph type="subTitle" idx="1"/>
          </p:nvPr>
        </p:nvSpPr>
        <p:spPr>
          <a:xfrm>
            <a:off x="4179053" y="5181600"/>
            <a:ext cx="6610546" cy="461665"/>
          </a:xfrm>
        </p:spPr>
        <p:txBody>
          <a:bodyPr>
            <a:noAutofit/>
          </a:bodyPr>
          <a:lstStyle>
            <a:lvl1pPr marL="0" indent="0" algn="l" defTabSz="91436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10" name="Circle Arrow"/>
          <p:cNvSpPr>
            <a:spLocks noEditPoints="1"/>
          </p:cNvSpPr>
          <p:nvPr userDrawn="1"/>
        </p:nvSpPr>
        <p:spPr bwMode="auto">
          <a:xfrm rot="5400000">
            <a:off x="9948223" y="1873056"/>
            <a:ext cx="841375" cy="841375"/>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TechEd Tile"/>
          <p:cNvSpPr/>
          <p:nvPr userDrawn="1"/>
        </p:nvSpPr>
        <p:spPr bwMode="auto">
          <a:xfrm>
            <a:off x="1022073"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8530"/>
          <a:stretch/>
        </p:blipFill>
        <p:spPr bwMode="auto">
          <a:xfrm>
            <a:off x="1401318" y="1742493"/>
            <a:ext cx="2067006"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0"/>
            <a:ext cx="12188825"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useBgFill="1">
        <p:nvSpPr>
          <p:cNvPr id="14" name="Right Mask"/>
          <p:cNvSpPr/>
          <p:nvPr userDrawn="1"/>
        </p:nvSpPr>
        <p:spPr bwMode="auto">
          <a:xfrm>
            <a:off x="11172825" y="1630804"/>
            <a:ext cx="1016000"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grpSp>
        <p:nvGrpSpPr>
          <p:cNvPr id="16" name="Demo Tile"/>
          <p:cNvGrpSpPr/>
          <p:nvPr userDrawn="1"/>
        </p:nvGrpSpPr>
        <p:grpSpPr>
          <a:xfrm>
            <a:off x="1017613" y="3187884"/>
            <a:ext cx="2827252" cy="2827252"/>
            <a:chOff x="1022073" y="-1135906"/>
            <a:chExt cx="2827252" cy="2827252"/>
          </a:xfrm>
        </p:grpSpPr>
        <p:sp>
          <p:nvSpPr>
            <p:cNvPr id="17" name="Rectangle 16"/>
            <p:cNvSpPr/>
            <p:nvPr/>
          </p:nvSpPr>
          <p:spPr bwMode="auto">
            <a:xfrm>
              <a:off x="1022073" y="-1135906"/>
              <a:ext cx="2827252" cy="2827252"/>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8" name="Light bulb Icon"/>
            <p:cNvSpPr>
              <a:spLocks noEditPoints="1"/>
            </p:cNvSpPr>
            <p:nvPr/>
          </p:nvSpPr>
          <p:spPr bwMode="auto">
            <a:xfrm>
              <a:off x="1945077" y="-620805"/>
              <a:ext cx="979488" cy="1797050"/>
            </a:xfrm>
            <a:custGeom>
              <a:avLst/>
              <a:gdLst>
                <a:gd name="T0" fmla="*/ 18 w 122"/>
                <a:gd name="T1" fmla="*/ 137 h 224"/>
                <a:gd name="T2" fmla="*/ 105 w 122"/>
                <a:gd name="T3" fmla="*/ 22 h 224"/>
                <a:gd name="T4" fmla="*/ 119 w 122"/>
                <a:gd name="T5" fmla="*/ 29 h 224"/>
                <a:gd name="T6" fmla="*/ 119 w 122"/>
                <a:gd name="T7" fmla="*/ 41 h 224"/>
                <a:gd name="T8" fmla="*/ 17 w 122"/>
                <a:gd name="T9" fmla="*/ 75 h 224"/>
                <a:gd name="T10" fmla="*/ 14 w 122"/>
                <a:gd name="T11" fmla="*/ 76 h 224"/>
                <a:gd name="T12" fmla="*/ 2 w 122"/>
                <a:gd name="T13" fmla="*/ 64 h 224"/>
                <a:gd name="T14" fmla="*/ 10 w 122"/>
                <a:gd name="T15" fmla="*/ 50 h 224"/>
                <a:gd name="T16" fmla="*/ 8 w 122"/>
                <a:gd name="T17" fmla="*/ 58 h 224"/>
                <a:gd name="T18" fmla="*/ 9 w 122"/>
                <a:gd name="T19" fmla="*/ 66 h 224"/>
                <a:gd name="T20" fmla="*/ 14 w 122"/>
                <a:gd name="T21" fmla="*/ 70 h 224"/>
                <a:gd name="T22" fmla="*/ 111 w 122"/>
                <a:gd name="T23" fmla="*/ 41 h 224"/>
                <a:gd name="T24" fmla="*/ 115 w 122"/>
                <a:gd name="T25" fmla="*/ 35 h 224"/>
                <a:gd name="T26" fmla="*/ 108 w 122"/>
                <a:gd name="T27" fmla="*/ 27 h 224"/>
                <a:gd name="T28" fmla="*/ 12 w 122"/>
                <a:gd name="T29" fmla="*/ 56 h 224"/>
                <a:gd name="T30" fmla="*/ 10 w 122"/>
                <a:gd name="T31" fmla="*/ 16 h 224"/>
                <a:gd name="T32" fmla="*/ 73 w 122"/>
                <a:gd name="T33" fmla="*/ 9 h 224"/>
                <a:gd name="T34" fmla="*/ 67 w 122"/>
                <a:gd name="T35" fmla="*/ 27 h 224"/>
                <a:gd name="T36" fmla="*/ 14 w 122"/>
                <a:gd name="T37" fmla="*/ 42 h 224"/>
                <a:gd name="T38" fmla="*/ 2 w 122"/>
                <a:gd name="T39" fmla="*/ 31 h 224"/>
                <a:gd name="T40" fmla="*/ 9 w 122"/>
                <a:gd name="T41" fmla="*/ 32 h 224"/>
                <a:gd name="T42" fmla="*/ 16 w 122"/>
                <a:gd name="T43" fmla="*/ 36 h 224"/>
                <a:gd name="T44" fmla="*/ 69 w 122"/>
                <a:gd name="T45" fmla="*/ 14 h 224"/>
                <a:gd name="T46" fmla="*/ 63 w 122"/>
                <a:gd name="T47" fmla="*/ 7 h 224"/>
                <a:gd name="T48" fmla="*/ 12 w 122"/>
                <a:gd name="T49" fmla="*/ 22 h 224"/>
                <a:gd name="T50" fmla="*/ 113 w 122"/>
                <a:gd name="T51" fmla="*/ 114 h 224"/>
                <a:gd name="T52" fmla="*/ 99 w 122"/>
                <a:gd name="T53" fmla="*/ 124 h 224"/>
                <a:gd name="T54" fmla="*/ 110 w 122"/>
                <a:gd name="T55" fmla="*/ 137 h 224"/>
                <a:gd name="T56" fmla="*/ 87 w 122"/>
                <a:gd name="T57" fmla="*/ 208 h 224"/>
                <a:gd name="T58" fmla="*/ 74 w 122"/>
                <a:gd name="T59" fmla="*/ 224 h 224"/>
                <a:gd name="T60" fmla="*/ 41 w 122"/>
                <a:gd name="T61" fmla="*/ 213 h 224"/>
                <a:gd name="T62" fmla="*/ 18 w 122"/>
                <a:gd name="T63" fmla="*/ 187 h 224"/>
                <a:gd name="T64" fmla="*/ 29 w 122"/>
                <a:gd name="T65" fmla="*/ 137 h 224"/>
                <a:gd name="T66" fmla="*/ 23 w 122"/>
                <a:gd name="T67" fmla="*/ 113 h 224"/>
                <a:gd name="T68" fmla="*/ 10 w 122"/>
                <a:gd name="T69" fmla="*/ 109 h 224"/>
                <a:gd name="T70" fmla="*/ 2 w 122"/>
                <a:gd name="T71" fmla="*/ 98 h 224"/>
                <a:gd name="T72" fmla="*/ 3 w 122"/>
                <a:gd name="T73" fmla="*/ 89 h 224"/>
                <a:gd name="T74" fmla="*/ 105 w 122"/>
                <a:gd name="T75" fmla="*/ 55 h 224"/>
                <a:gd name="T76" fmla="*/ 120 w 122"/>
                <a:gd name="T77" fmla="*/ 66 h 224"/>
                <a:gd name="T78" fmla="*/ 113 w 122"/>
                <a:gd name="T79" fmla="*/ 81 h 224"/>
                <a:gd name="T80" fmla="*/ 56 w 122"/>
                <a:gd name="T81" fmla="*/ 105 h 224"/>
                <a:gd name="T82" fmla="*/ 72 w 122"/>
                <a:gd name="T83" fmla="*/ 137 h 224"/>
                <a:gd name="T84" fmla="*/ 82 w 122"/>
                <a:gd name="T85" fmla="*/ 95 h 224"/>
                <a:gd name="T86" fmla="*/ 119 w 122"/>
                <a:gd name="T87" fmla="*/ 96 h 224"/>
                <a:gd name="T88" fmla="*/ 113 w 122"/>
                <a:gd name="T89" fmla="*/ 114 h 224"/>
                <a:gd name="T90" fmla="*/ 111 w 122"/>
                <a:gd name="T91" fmla="*/ 75 h 224"/>
                <a:gd name="T92" fmla="*/ 115 w 122"/>
                <a:gd name="T93" fmla="*/ 68 h 224"/>
                <a:gd name="T94" fmla="*/ 108 w 122"/>
                <a:gd name="T95" fmla="*/ 61 h 224"/>
                <a:gd name="T96" fmla="*/ 25 w 122"/>
                <a:gd name="T97" fmla="*/ 86 h 224"/>
                <a:gd name="T98" fmla="*/ 12 w 122"/>
                <a:gd name="T99" fmla="*/ 89 h 224"/>
                <a:gd name="T100" fmla="*/ 8 w 122"/>
                <a:gd name="T101" fmla="*/ 92 h 224"/>
                <a:gd name="T102" fmla="*/ 8 w 122"/>
                <a:gd name="T103" fmla="*/ 96 h 224"/>
                <a:gd name="T104" fmla="*/ 12 w 122"/>
                <a:gd name="T105" fmla="*/ 103 h 224"/>
                <a:gd name="T106" fmla="*/ 25 w 122"/>
                <a:gd name="T107" fmla="*/ 107 h 224"/>
                <a:gd name="T108" fmla="*/ 35 w 122"/>
                <a:gd name="T109" fmla="*/ 120 h 224"/>
                <a:gd name="T110" fmla="*/ 50 w 122"/>
                <a:gd name="T111" fmla="*/ 137 h 224"/>
                <a:gd name="T112" fmla="*/ 48 w 122"/>
                <a:gd name="T113" fmla="*/ 100 h 224"/>
                <a:gd name="T114" fmla="*/ 49 w 122"/>
                <a:gd name="T115" fmla="*/ 93 h 224"/>
                <a:gd name="T116" fmla="*/ 113 w 122"/>
                <a:gd name="T117" fmla="*/ 98 h 224"/>
                <a:gd name="T118" fmla="*/ 84 w 122"/>
                <a:gd name="T119" fmla="*/ 101 h 224"/>
                <a:gd name="T120" fmla="*/ 78 w 122"/>
                <a:gd name="T121" fmla="*/ 137 h 224"/>
                <a:gd name="T122" fmla="*/ 93 w 122"/>
                <a:gd name="T123" fmla="*/ 124 h 224"/>
                <a:gd name="T124" fmla="*/ 111 w 122"/>
                <a:gd name="T125" fmla="*/ 108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2" h="224">
                  <a:moveTo>
                    <a:pt x="18" y="137"/>
                  </a:moveTo>
                  <a:cubicBezTo>
                    <a:pt x="18" y="137"/>
                    <a:pt x="18" y="137"/>
                    <a:pt x="18" y="137"/>
                  </a:cubicBezTo>
                  <a:moveTo>
                    <a:pt x="10" y="50"/>
                  </a:moveTo>
                  <a:cubicBezTo>
                    <a:pt x="105" y="22"/>
                    <a:pt x="105" y="22"/>
                    <a:pt x="105" y="22"/>
                  </a:cubicBezTo>
                  <a:cubicBezTo>
                    <a:pt x="106" y="21"/>
                    <a:pt x="107" y="21"/>
                    <a:pt x="108" y="21"/>
                  </a:cubicBezTo>
                  <a:cubicBezTo>
                    <a:pt x="113" y="21"/>
                    <a:pt x="118" y="24"/>
                    <a:pt x="119" y="29"/>
                  </a:cubicBezTo>
                  <a:cubicBezTo>
                    <a:pt x="120" y="33"/>
                    <a:pt x="120" y="33"/>
                    <a:pt x="120" y="33"/>
                  </a:cubicBezTo>
                  <a:cubicBezTo>
                    <a:pt x="121" y="36"/>
                    <a:pt x="121" y="39"/>
                    <a:pt x="119" y="41"/>
                  </a:cubicBezTo>
                  <a:cubicBezTo>
                    <a:pt x="118" y="44"/>
                    <a:pt x="116" y="46"/>
                    <a:pt x="113" y="47"/>
                  </a:cubicBezTo>
                  <a:cubicBezTo>
                    <a:pt x="17" y="75"/>
                    <a:pt x="17" y="75"/>
                    <a:pt x="17" y="75"/>
                  </a:cubicBezTo>
                  <a:cubicBezTo>
                    <a:pt x="16" y="76"/>
                    <a:pt x="15" y="76"/>
                    <a:pt x="14" y="76"/>
                  </a:cubicBezTo>
                  <a:cubicBezTo>
                    <a:pt x="14" y="76"/>
                    <a:pt x="14" y="76"/>
                    <a:pt x="14" y="76"/>
                  </a:cubicBezTo>
                  <a:cubicBezTo>
                    <a:pt x="9" y="76"/>
                    <a:pt x="5" y="73"/>
                    <a:pt x="3" y="68"/>
                  </a:cubicBezTo>
                  <a:cubicBezTo>
                    <a:pt x="2" y="64"/>
                    <a:pt x="2" y="64"/>
                    <a:pt x="2" y="64"/>
                  </a:cubicBezTo>
                  <a:cubicBezTo>
                    <a:pt x="1" y="61"/>
                    <a:pt x="2" y="58"/>
                    <a:pt x="3" y="56"/>
                  </a:cubicBezTo>
                  <a:cubicBezTo>
                    <a:pt x="5" y="53"/>
                    <a:pt x="7" y="51"/>
                    <a:pt x="10" y="50"/>
                  </a:cubicBezTo>
                  <a:close/>
                  <a:moveTo>
                    <a:pt x="12" y="56"/>
                  </a:moveTo>
                  <a:cubicBezTo>
                    <a:pt x="10" y="56"/>
                    <a:pt x="9" y="57"/>
                    <a:pt x="8" y="58"/>
                  </a:cubicBezTo>
                  <a:cubicBezTo>
                    <a:pt x="8" y="60"/>
                    <a:pt x="8" y="61"/>
                    <a:pt x="8" y="62"/>
                  </a:cubicBezTo>
                  <a:cubicBezTo>
                    <a:pt x="9" y="66"/>
                    <a:pt x="9" y="66"/>
                    <a:pt x="9" y="66"/>
                  </a:cubicBezTo>
                  <a:cubicBezTo>
                    <a:pt x="10" y="68"/>
                    <a:pt x="12" y="70"/>
                    <a:pt x="14" y="70"/>
                  </a:cubicBezTo>
                  <a:cubicBezTo>
                    <a:pt x="14" y="70"/>
                    <a:pt x="14" y="70"/>
                    <a:pt x="14" y="70"/>
                  </a:cubicBezTo>
                  <a:cubicBezTo>
                    <a:pt x="15" y="70"/>
                    <a:pt x="15" y="70"/>
                    <a:pt x="16" y="70"/>
                  </a:cubicBezTo>
                  <a:cubicBezTo>
                    <a:pt x="111" y="41"/>
                    <a:pt x="111" y="41"/>
                    <a:pt x="111" y="41"/>
                  </a:cubicBezTo>
                  <a:cubicBezTo>
                    <a:pt x="112" y="41"/>
                    <a:pt x="113" y="40"/>
                    <a:pt x="114" y="39"/>
                  </a:cubicBezTo>
                  <a:cubicBezTo>
                    <a:pt x="115" y="37"/>
                    <a:pt x="115" y="36"/>
                    <a:pt x="115" y="35"/>
                  </a:cubicBezTo>
                  <a:cubicBezTo>
                    <a:pt x="113" y="31"/>
                    <a:pt x="113" y="31"/>
                    <a:pt x="113" y="31"/>
                  </a:cubicBezTo>
                  <a:cubicBezTo>
                    <a:pt x="113" y="29"/>
                    <a:pt x="111" y="27"/>
                    <a:pt x="108" y="27"/>
                  </a:cubicBezTo>
                  <a:cubicBezTo>
                    <a:pt x="108" y="27"/>
                    <a:pt x="107" y="27"/>
                    <a:pt x="107" y="27"/>
                  </a:cubicBezTo>
                  <a:lnTo>
                    <a:pt x="12" y="56"/>
                  </a:lnTo>
                  <a:close/>
                  <a:moveTo>
                    <a:pt x="2" y="31"/>
                  </a:moveTo>
                  <a:cubicBezTo>
                    <a:pt x="0" y="25"/>
                    <a:pt x="4" y="18"/>
                    <a:pt x="10" y="16"/>
                  </a:cubicBezTo>
                  <a:cubicBezTo>
                    <a:pt x="59" y="1"/>
                    <a:pt x="59" y="1"/>
                    <a:pt x="59" y="1"/>
                  </a:cubicBezTo>
                  <a:cubicBezTo>
                    <a:pt x="65" y="0"/>
                    <a:pt x="72" y="3"/>
                    <a:pt x="73" y="9"/>
                  </a:cubicBezTo>
                  <a:cubicBezTo>
                    <a:pt x="75" y="12"/>
                    <a:pt x="75" y="12"/>
                    <a:pt x="75" y="12"/>
                  </a:cubicBezTo>
                  <a:cubicBezTo>
                    <a:pt x="76" y="18"/>
                    <a:pt x="73" y="25"/>
                    <a:pt x="67" y="27"/>
                  </a:cubicBezTo>
                  <a:cubicBezTo>
                    <a:pt x="18" y="42"/>
                    <a:pt x="18" y="42"/>
                    <a:pt x="18" y="42"/>
                  </a:cubicBezTo>
                  <a:cubicBezTo>
                    <a:pt x="16" y="42"/>
                    <a:pt x="15" y="42"/>
                    <a:pt x="14" y="42"/>
                  </a:cubicBezTo>
                  <a:cubicBezTo>
                    <a:pt x="9" y="42"/>
                    <a:pt x="5" y="39"/>
                    <a:pt x="3" y="34"/>
                  </a:cubicBezTo>
                  <a:lnTo>
                    <a:pt x="2" y="31"/>
                  </a:lnTo>
                  <a:close/>
                  <a:moveTo>
                    <a:pt x="8" y="29"/>
                  </a:moveTo>
                  <a:cubicBezTo>
                    <a:pt x="9" y="32"/>
                    <a:pt x="9" y="32"/>
                    <a:pt x="9" y="32"/>
                  </a:cubicBezTo>
                  <a:cubicBezTo>
                    <a:pt x="10" y="35"/>
                    <a:pt x="12" y="36"/>
                    <a:pt x="14" y="36"/>
                  </a:cubicBezTo>
                  <a:cubicBezTo>
                    <a:pt x="15" y="36"/>
                    <a:pt x="15" y="36"/>
                    <a:pt x="16" y="36"/>
                  </a:cubicBezTo>
                  <a:cubicBezTo>
                    <a:pt x="65" y="21"/>
                    <a:pt x="65" y="21"/>
                    <a:pt x="65" y="21"/>
                  </a:cubicBezTo>
                  <a:cubicBezTo>
                    <a:pt x="68" y="20"/>
                    <a:pt x="70" y="17"/>
                    <a:pt x="69" y="14"/>
                  </a:cubicBezTo>
                  <a:cubicBezTo>
                    <a:pt x="68" y="11"/>
                    <a:pt x="68" y="11"/>
                    <a:pt x="68" y="11"/>
                  </a:cubicBezTo>
                  <a:cubicBezTo>
                    <a:pt x="67" y="8"/>
                    <a:pt x="65" y="7"/>
                    <a:pt x="63" y="7"/>
                  </a:cubicBezTo>
                  <a:cubicBezTo>
                    <a:pt x="62" y="7"/>
                    <a:pt x="62" y="7"/>
                    <a:pt x="61" y="7"/>
                  </a:cubicBezTo>
                  <a:cubicBezTo>
                    <a:pt x="12" y="22"/>
                    <a:pt x="12" y="22"/>
                    <a:pt x="12" y="22"/>
                  </a:cubicBezTo>
                  <a:cubicBezTo>
                    <a:pt x="9" y="23"/>
                    <a:pt x="7" y="26"/>
                    <a:pt x="8" y="29"/>
                  </a:cubicBezTo>
                  <a:close/>
                  <a:moveTo>
                    <a:pt x="113" y="114"/>
                  </a:moveTo>
                  <a:cubicBezTo>
                    <a:pt x="105" y="116"/>
                    <a:pt x="105" y="116"/>
                    <a:pt x="105" y="116"/>
                  </a:cubicBezTo>
                  <a:cubicBezTo>
                    <a:pt x="102" y="117"/>
                    <a:pt x="99" y="121"/>
                    <a:pt x="99" y="124"/>
                  </a:cubicBezTo>
                  <a:cubicBezTo>
                    <a:pt x="99" y="137"/>
                    <a:pt x="99" y="137"/>
                    <a:pt x="99" y="137"/>
                  </a:cubicBezTo>
                  <a:cubicBezTo>
                    <a:pt x="110" y="137"/>
                    <a:pt x="110" y="137"/>
                    <a:pt x="110" y="137"/>
                  </a:cubicBezTo>
                  <a:cubicBezTo>
                    <a:pt x="110" y="187"/>
                    <a:pt x="110" y="187"/>
                    <a:pt x="110" y="187"/>
                  </a:cubicBezTo>
                  <a:cubicBezTo>
                    <a:pt x="110" y="198"/>
                    <a:pt x="100" y="207"/>
                    <a:pt x="87" y="208"/>
                  </a:cubicBezTo>
                  <a:cubicBezTo>
                    <a:pt x="87" y="213"/>
                    <a:pt x="87" y="213"/>
                    <a:pt x="87" y="213"/>
                  </a:cubicBezTo>
                  <a:cubicBezTo>
                    <a:pt x="87" y="219"/>
                    <a:pt x="81" y="224"/>
                    <a:pt x="74" y="224"/>
                  </a:cubicBezTo>
                  <a:cubicBezTo>
                    <a:pt x="54" y="224"/>
                    <a:pt x="54" y="224"/>
                    <a:pt x="54" y="224"/>
                  </a:cubicBezTo>
                  <a:cubicBezTo>
                    <a:pt x="47" y="224"/>
                    <a:pt x="41" y="219"/>
                    <a:pt x="41" y="213"/>
                  </a:cubicBezTo>
                  <a:cubicBezTo>
                    <a:pt x="41" y="208"/>
                    <a:pt x="41" y="208"/>
                    <a:pt x="41" y="208"/>
                  </a:cubicBezTo>
                  <a:cubicBezTo>
                    <a:pt x="28" y="207"/>
                    <a:pt x="18" y="198"/>
                    <a:pt x="18" y="187"/>
                  </a:cubicBezTo>
                  <a:cubicBezTo>
                    <a:pt x="18" y="137"/>
                    <a:pt x="18" y="137"/>
                    <a:pt x="18" y="137"/>
                  </a:cubicBezTo>
                  <a:cubicBezTo>
                    <a:pt x="29" y="137"/>
                    <a:pt x="29" y="137"/>
                    <a:pt x="29" y="137"/>
                  </a:cubicBezTo>
                  <a:cubicBezTo>
                    <a:pt x="29" y="120"/>
                    <a:pt x="29" y="120"/>
                    <a:pt x="29" y="120"/>
                  </a:cubicBezTo>
                  <a:cubicBezTo>
                    <a:pt x="29" y="117"/>
                    <a:pt x="26" y="113"/>
                    <a:pt x="23" y="113"/>
                  </a:cubicBezTo>
                  <a:cubicBezTo>
                    <a:pt x="12" y="109"/>
                    <a:pt x="12" y="109"/>
                    <a:pt x="12" y="109"/>
                  </a:cubicBezTo>
                  <a:cubicBezTo>
                    <a:pt x="10" y="109"/>
                    <a:pt x="10" y="109"/>
                    <a:pt x="10" y="109"/>
                  </a:cubicBezTo>
                  <a:cubicBezTo>
                    <a:pt x="7" y="108"/>
                    <a:pt x="4" y="105"/>
                    <a:pt x="3" y="102"/>
                  </a:cubicBezTo>
                  <a:cubicBezTo>
                    <a:pt x="2" y="98"/>
                    <a:pt x="2" y="98"/>
                    <a:pt x="2" y="98"/>
                  </a:cubicBezTo>
                  <a:cubicBezTo>
                    <a:pt x="2" y="97"/>
                    <a:pt x="2" y="97"/>
                    <a:pt x="2" y="96"/>
                  </a:cubicBezTo>
                  <a:cubicBezTo>
                    <a:pt x="2" y="94"/>
                    <a:pt x="2" y="91"/>
                    <a:pt x="3" y="89"/>
                  </a:cubicBezTo>
                  <a:cubicBezTo>
                    <a:pt x="5" y="87"/>
                    <a:pt x="7" y="85"/>
                    <a:pt x="10" y="84"/>
                  </a:cubicBezTo>
                  <a:cubicBezTo>
                    <a:pt x="105" y="55"/>
                    <a:pt x="105" y="55"/>
                    <a:pt x="105" y="55"/>
                  </a:cubicBezTo>
                  <a:cubicBezTo>
                    <a:pt x="111" y="54"/>
                    <a:pt x="118" y="57"/>
                    <a:pt x="119" y="63"/>
                  </a:cubicBezTo>
                  <a:cubicBezTo>
                    <a:pt x="120" y="66"/>
                    <a:pt x="120" y="66"/>
                    <a:pt x="120" y="66"/>
                  </a:cubicBezTo>
                  <a:cubicBezTo>
                    <a:pt x="121" y="69"/>
                    <a:pt x="121" y="72"/>
                    <a:pt x="119" y="75"/>
                  </a:cubicBezTo>
                  <a:cubicBezTo>
                    <a:pt x="118" y="78"/>
                    <a:pt x="116" y="80"/>
                    <a:pt x="113" y="81"/>
                  </a:cubicBezTo>
                  <a:cubicBezTo>
                    <a:pt x="54" y="98"/>
                    <a:pt x="54" y="98"/>
                    <a:pt x="54" y="98"/>
                  </a:cubicBezTo>
                  <a:cubicBezTo>
                    <a:pt x="55" y="100"/>
                    <a:pt x="56" y="103"/>
                    <a:pt x="56" y="105"/>
                  </a:cubicBezTo>
                  <a:cubicBezTo>
                    <a:pt x="56" y="137"/>
                    <a:pt x="56" y="137"/>
                    <a:pt x="56" y="137"/>
                  </a:cubicBezTo>
                  <a:cubicBezTo>
                    <a:pt x="72" y="137"/>
                    <a:pt x="72" y="137"/>
                    <a:pt x="72" y="137"/>
                  </a:cubicBezTo>
                  <a:cubicBezTo>
                    <a:pt x="72" y="109"/>
                    <a:pt x="72" y="109"/>
                    <a:pt x="72" y="109"/>
                  </a:cubicBezTo>
                  <a:cubicBezTo>
                    <a:pt x="72" y="103"/>
                    <a:pt x="77" y="97"/>
                    <a:pt x="82" y="95"/>
                  </a:cubicBezTo>
                  <a:cubicBezTo>
                    <a:pt x="105" y="89"/>
                    <a:pt x="105" y="89"/>
                    <a:pt x="105" y="89"/>
                  </a:cubicBezTo>
                  <a:cubicBezTo>
                    <a:pt x="111" y="87"/>
                    <a:pt x="118" y="91"/>
                    <a:pt x="119" y="96"/>
                  </a:cubicBezTo>
                  <a:cubicBezTo>
                    <a:pt x="120" y="100"/>
                    <a:pt x="120" y="100"/>
                    <a:pt x="120" y="100"/>
                  </a:cubicBezTo>
                  <a:cubicBezTo>
                    <a:pt x="122" y="106"/>
                    <a:pt x="119" y="112"/>
                    <a:pt x="113" y="114"/>
                  </a:cubicBezTo>
                  <a:close/>
                  <a:moveTo>
                    <a:pt x="49" y="93"/>
                  </a:moveTo>
                  <a:cubicBezTo>
                    <a:pt x="111" y="75"/>
                    <a:pt x="111" y="75"/>
                    <a:pt x="111" y="75"/>
                  </a:cubicBezTo>
                  <a:cubicBezTo>
                    <a:pt x="112" y="74"/>
                    <a:pt x="113" y="74"/>
                    <a:pt x="114" y="72"/>
                  </a:cubicBezTo>
                  <a:cubicBezTo>
                    <a:pt x="115" y="71"/>
                    <a:pt x="115" y="70"/>
                    <a:pt x="115" y="68"/>
                  </a:cubicBezTo>
                  <a:cubicBezTo>
                    <a:pt x="113" y="65"/>
                    <a:pt x="113" y="65"/>
                    <a:pt x="113" y="65"/>
                  </a:cubicBezTo>
                  <a:cubicBezTo>
                    <a:pt x="113" y="62"/>
                    <a:pt x="111" y="61"/>
                    <a:pt x="108" y="61"/>
                  </a:cubicBezTo>
                  <a:cubicBezTo>
                    <a:pt x="108" y="61"/>
                    <a:pt x="107" y="61"/>
                    <a:pt x="107" y="61"/>
                  </a:cubicBezTo>
                  <a:cubicBezTo>
                    <a:pt x="25" y="86"/>
                    <a:pt x="25" y="86"/>
                    <a:pt x="25" y="86"/>
                  </a:cubicBezTo>
                  <a:cubicBezTo>
                    <a:pt x="13" y="89"/>
                    <a:pt x="13" y="89"/>
                    <a:pt x="13" y="89"/>
                  </a:cubicBezTo>
                  <a:cubicBezTo>
                    <a:pt x="12" y="89"/>
                    <a:pt x="12" y="89"/>
                    <a:pt x="12" y="89"/>
                  </a:cubicBezTo>
                  <a:cubicBezTo>
                    <a:pt x="12" y="90"/>
                    <a:pt x="12" y="90"/>
                    <a:pt x="12" y="90"/>
                  </a:cubicBezTo>
                  <a:cubicBezTo>
                    <a:pt x="10" y="90"/>
                    <a:pt x="9" y="91"/>
                    <a:pt x="8" y="92"/>
                  </a:cubicBezTo>
                  <a:cubicBezTo>
                    <a:pt x="8" y="93"/>
                    <a:pt x="8" y="95"/>
                    <a:pt x="8" y="96"/>
                  </a:cubicBezTo>
                  <a:cubicBezTo>
                    <a:pt x="8" y="96"/>
                    <a:pt x="8" y="96"/>
                    <a:pt x="8" y="96"/>
                  </a:cubicBezTo>
                  <a:cubicBezTo>
                    <a:pt x="9" y="100"/>
                    <a:pt x="9" y="100"/>
                    <a:pt x="9" y="100"/>
                  </a:cubicBezTo>
                  <a:cubicBezTo>
                    <a:pt x="10" y="101"/>
                    <a:pt x="11" y="103"/>
                    <a:pt x="12" y="103"/>
                  </a:cubicBezTo>
                  <a:cubicBezTo>
                    <a:pt x="13" y="103"/>
                    <a:pt x="13" y="103"/>
                    <a:pt x="13" y="103"/>
                  </a:cubicBezTo>
                  <a:cubicBezTo>
                    <a:pt x="25" y="107"/>
                    <a:pt x="25" y="107"/>
                    <a:pt x="25" y="107"/>
                  </a:cubicBezTo>
                  <a:cubicBezTo>
                    <a:pt x="25" y="107"/>
                    <a:pt x="25" y="107"/>
                    <a:pt x="25" y="107"/>
                  </a:cubicBezTo>
                  <a:cubicBezTo>
                    <a:pt x="31" y="109"/>
                    <a:pt x="35" y="115"/>
                    <a:pt x="35" y="120"/>
                  </a:cubicBezTo>
                  <a:cubicBezTo>
                    <a:pt x="35" y="137"/>
                    <a:pt x="35" y="137"/>
                    <a:pt x="35" y="137"/>
                  </a:cubicBezTo>
                  <a:cubicBezTo>
                    <a:pt x="50" y="137"/>
                    <a:pt x="50" y="137"/>
                    <a:pt x="50" y="137"/>
                  </a:cubicBezTo>
                  <a:cubicBezTo>
                    <a:pt x="50" y="105"/>
                    <a:pt x="50" y="105"/>
                    <a:pt x="50" y="105"/>
                  </a:cubicBezTo>
                  <a:cubicBezTo>
                    <a:pt x="50" y="104"/>
                    <a:pt x="49" y="102"/>
                    <a:pt x="48" y="100"/>
                  </a:cubicBezTo>
                  <a:cubicBezTo>
                    <a:pt x="47" y="99"/>
                    <a:pt x="45" y="98"/>
                    <a:pt x="44" y="97"/>
                  </a:cubicBezTo>
                  <a:cubicBezTo>
                    <a:pt x="44" y="97"/>
                    <a:pt x="40" y="96"/>
                    <a:pt x="49" y="93"/>
                  </a:cubicBezTo>
                  <a:close/>
                  <a:moveTo>
                    <a:pt x="115" y="102"/>
                  </a:moveTo>
                  <a:cubicBezTo>
                    <a:pt x="113" y="98"/>
                    <a:pt x="113" y="98"/>
                    <a:pt x="113" y="98"/>
                  </a:cubicBezTo>
                  <a:cubicBezTo>
                    <a:pt x="113" y="95"/>
                    <a:pt x="110" y="94"/>
                    <a:pt x="107" y="95"/>
                  </a:cubicBezTo>
                  <a:cubicBezTo>
                    <a:pt x="84" y="101"/>
                    <a:pt x="84" y="101"/>
                    <a:pt x="84" y="101"/>
                  </a:cubicBezTo>
                  <a:cubicBezTo>
                    <a:pt x="81" y="102"/>
                    <a:pt x="78" y="106"/>
                    <a:pt x="78" y="109"/>
                  </a:cubicBezTo>
                  <a:cubicBezTo>
                    <a:pt x="78" y="137"/>
                    <a:pt x="78" y="137"/>
                    <a:pt x="78" y="137"/>
                  </a:cubicBezTo>
                  <a:cubicBezTo>
                    <a:pt x="93" y="137"/>
                    <a:pt x="93" y="137"/>
                    <a:pt x="93" y="137"/>
                  </a:cubicBezTo>
                  <a:cubicBezTo>
                    <a:pt x="93" y="124"/>
                    <a:pt x="93" y="124"/>
                    <a:pt x="93" y="124"/>
                  </a:cubicBezTo>
                  <a:cubicBezTo>
                    <a:pt x="93" y="118"/>
                    <a:pt x="97" y="112"/>
                    <a:pt x="103" y="111"/>
                  </a:cubicBezTo>
                  <a:cubicBezTo>
                    <a:pt x="111" y="108"/>
                    <a:pt x="111" y="108"/>
                    <a:pt x="111" y="108"/>
                  </a:cubicBezTo>
                  <a:cubicBezTo>
                    <a:pt x="114" y="108"/>
                    <a:pt x="115" y="105"/>
                    <a:pt x="115" y="1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4179052" y="3187136"/>
            <a:ext cx="6610546" cy="1523494"/>
          </a:xfrm>
        </p:spPr>
        <p:txBody>
          <a:bodyPr anchor="ctr" anchorCtr="0">
            <a:noAutofit/>
          </a:bodyPr>
          <a:lstStyle>
            <a:lvl1pPr algn="l" defTabSz="914363" rtl="0" eaLnBrk="1" latinLnBrk="0" hangingPunct="1">
              <a:lnSpc>
                <a:spcPct val="90000"/>
              </a:lnSpc>
              <a:spcBef>
                <a:spcPct val="0"/>
              </a:spcBef>
              <a:buNone/>
              <a:defRPr lang="en-US" sz="4000" b="1" kern="1200" cap="none" spc="-100" baseline="0" dirty="0">
                <a:ln w="3175">
                  <a:noFill/>
                </a:ln>
                <a:solidFill>
                  <a:schemeClr val="accent6">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useBgFill="1">
        <p:nvSpPr>
          <p:cNvPr id="15" name="Bottom Mask"/>
          <p:cNvSpPr/>
          <p:nvPr userDrawn="1"/>
        </p:nvSpPr>
        <p:spPr bwMode="auto">
          <a:xfrm>
            <a:off x="4010026" y="6010275"/>
            <a:ext cx="8178799"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Video,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4010026" y="3187136"/>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6" name="Arrow Bar"/>
          <p:cNvSpPr/>
          <p:nvPr userDrawn="1"/>
        </p:nvSpPr>
        <p:spPr bwMode="auto">
          <a:xfrm>
            <a:off x="4010025" y="1514475"/>
            <a:ext cx="7162800" cy="1499616"/>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4179052" y="1586586"/>
            <a:ext cx="5549740" cy="1378644"/>
          </a:xfrm>
        </p:spPr>
        <p:txBody>
          <a:bodyPr anchor="ctr" anchorCtr="0">
            <a:noAutofit/>
            <a:scene3d>
              <a:camera prst="orthographicFront"/>
              <a:lightRig rig="flat" dir="t"/>
            </a:scene3d>
            <a:sp3d>
              <a:contourClr>
                <a:schemeClr val="tx2"/>
              </a:contourClr>
            </a:sp3d>
          </a:bodyPr>
          <a:lstStyle>
            <a:lvl1pPr marL="0" indent="0" algn="l" defTabSz="91436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Video</a:t>
            </a:r>
          </a:p>
        </p:txBody>
      </p:sp>
      <p:sp useBgFill="1">
        <p:nvSpPr>
          <p:cNvPr id="9" name="Left Mask"/>
          <p:cNvSpPr/>
          <p:nvPr userDrawn="1"/>
        </p:nvSpPr>
        <p:spPr bwMode="auto">
          <a:xfrm>
            <a:off x="-1" y="1514476"/>
            <a:ext cx="4010025"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 name="Subtitle 2"/>
          <p:cNvSpPr>
            <a:spLocks noGrp="1"/>
          </p:cNvSpPr>
          <p:nvPr>
            <p:ph type="subTitle" idx="1"/>
          </p:nvPr>
        </p:nvSpPr>
        <p:spPr>
          <a:xfrm>
            <a:off x="4179053" y="5181600"/>
            <a:ext cx="6610546" cy="461665"/>
          </a:xfrm>
        </p:spPr>
        <p:txBody>
          <a:bodyPr>
            <a:noAutofit/>
          </a:bodyPr>
          <a:lstStyle>
            <a:lvl1pPr marL="0" indent="0" algn="l" defTabSz="91436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10" name="Circle Arrow"/>
          <p:cNvSpPr>
            <a:spLocks noEditPoints="1"/>
          </p:cNvSpPr>
          <p:nvPr userDrawn="1"/>
        </p:nvSpPr>
        <p:spPr bwMode="auto">
          <a:xfrm rot="5400000">
            <a:off x="9948223" y="1873056"/>
            <a:ext cx="841375" cy="841375"/>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TechEd Tile"/>
          <p:cNvSpPr/>
          <p:nvPr userDrawn="1"/>
        </p:nvSpPr>
        <p:spPr bwMode="auto">
          <a:xfrm>
            <a:off x="1022073"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8530"/>
          <a:stretch/>
        </p:blipFill>
        <p:spPr bwMode="auto">
          <a:xfrm>
            <a:off x="1401318" y="1742493"/>
            <a:ext cx="2067006"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0"/>
            <a:ext cx="12188825"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useBgFill="1">
        <p:nvSpPr>
          <p:cNvPr id="14" name="Right Mask"/>
          <p:cNvSpPr/>
          <p:nvPr userDrawn="1"/>
        </p:nvSpPr>
        <p:spPr bwMode="auto">
          <a:xfrm>
            <a:off x="11172825" y="1630804"/>
            <a:ext cx="1016000"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 name="Title 1"/>
          <p:cNvSpPr>
            <a:spLocks noGrp="1"/>
          </p:cNvSpPr>
          <p:nvPr>
            <p:ph type="ctrTitle"/>
          </p:nvPr>
        </p:nvSpPr>
        <p:spPr>
          <a:xfrm>
            <a:off x="4179052" y="3187136"/>
            <a:ext cx="6610546" cy="1523494"/>
          </a:xfrm>
        </p:spPr>
        <p:txBody>
          <a:bodyPr anchor="ctr" anchorCtr="0">
            <a:noAutofit/>
          </a:bodyPr>
          <a:lstStyle>
            <a:lvl1pPr algn="l" defTabSz="914363" rtl="0" eaLnBrk="1" latinLnBrk="0" hangingPunct="1">
              <a:lnSpc>
                <a:spcPct val="90000"/>
              </a:lnSpc>
              <a:spcBef>
                <a:spcPct val="0"/>
              </a:spcBef>
              <a:buNone/>
              <a:defRPr lang="en-US" sz="4000" b="1" kern="1200" cap="none" spc="-100"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useBgFill="1">
        <p:nvSpPr>
          <p:cNvPr id="15" name="Bottom Mask"/>
          <p:cNvSpPr/>
          <p:nvPr userDrawn="1"/>
        </p:nvSpPr>
        <p:spPr bwMode="auto">
          <a:xfrm>
            <a:off x="4010026" y="6010275"/>
            <a:ext cx="8178799"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grpSp>
        <p:nvGrpSpPr>
          <p:cNvPr id="19" name="Green Tile"/>
          <p:cNvGrpSpPr/>
          <p:nvPr userDrawn="1"/>
        </p:nvGrpSpPr>
        <p:grpSpPr>
          <a:xfrm>
            <a:off x="1015856" y="3187136"/>
            <a:ext cx="2827252" cy="2827252"/>
            <a:chOff x="-2619354" y="-790581"/>
            <a:chExt cx="2827252" cy="2827252"/>
          </a:xfrm>
        </p:grpSpPr>
        <p:sp>
          <p:nvSpPr>
            <p:cNvPr id="20" name="Rectangle 19"/>
            <p:cNvSpPr/>
            <p:nvPr/>
          </p:nvSpPr>
          <p:spPr bwMode="auto">
            <a:xfrm>
              <a:off x="-2619354" y="-790581"/>
              <a:ext cx="2827252" cy="2827252"/>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1" name="Play Icon"/>
            <p:cNvSpPr>
              <a:spLocks noEditPoints="1"/>
            </p:cNvSpPr>
            <p:nvPr/>
          </p:nvSpPr>
          <p:spPr bwMode="auto">
            <a:xfrm>
              <a:off x="-2097903" y="-269875"/>
              <a:ext cx="1784350" cy="1784350"/>
            </a:xfrm>
            <a:custGeom>
              <a:avLst/>
              <a:gdLst>
                <a:gd name="T0" fmla="*/ 168 w 224"/>
                <a:gd name="T1" fmla="*/ 112 h 224"/>
                <a:gd name="T2" fmla="*/ 86 w 224"/>
                <a:gd name="T3" fmla="*/ 173 h 224"/>
                <a:gd name="T4" fmla="*/ 86 w 224"/>
                <a:gd name="T5" fmla="*/ 50 h 224"/>
                <a:gd name="T6" fmla="*/ 168 w 224"/>
                <a:gd name="T7" fmla="*/ 112 h 224"/>
                <a:gd name="T8" fmla="*/ 168 w 224"/>
                <a:gd name="T9" fmla="*/ 112 h 224"/>
                <a:gd name="T10" fmla="*/ 112 w 224"/>
                <a:gd name="T11" fmla="*/ 0 h 224"/>
                <a:gd name="T12" fmla="*/ 224 w 224"/>
                <a:gd name="T13" fmla="*/ 112 h 224"/>
                <a:gd name="T14" fmla="*/ 112 w 224"/>
                <a:gd name="T15" fmla="*/ 224 h 224"/>
                <a:gd name="T16" fmla="*/ 0 w 224"/>
                <a:gd name="T17" fmla="*/ 112 h 224"/>
                <a:gd name="T18" fmla="*/ 112 w 224"/>
                <a:gd name="T19" fmla="*/ 0 h 224"/>
                <a:gd name="T20" fmla="*/ 112 w 224"/>
                <a:gd name="T21" fmla="*/ 216 h 224"/>
                <a:gd name="T22" fmla="*/ 216 w 224"/>
                <a:gd name="T23" fmla="*/ 112 h 224"/>
                <a:gd name="T24" fmla="*/ 112 w 224"/>
                <a:gd name="T25" fmla="*/ 8 h 224"/>
                <a:gd name="T26" fmla="*/ 8 w 224"/>
                <a:gd name="T27" fmla="*/ 112 h 224"/>
                <a:gd name="T28" fmla="*/ 112 w 224"/>
                <a:gd name="T29" fmla="*/ 216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224">
                  <a:moveTo>
                    <a:pt x="168" y="112"/>
                  </a:moveTo>
                  <a:cubicBezTo>
                    <a:pt x="86" y="173"/>
                    <a:pt x="86" y="173"/>
                    <a:pt x="86" y="173"/>
                  </a:cubicBezTo>
                  <a:cubicBezTo>
                    <a:pt x="86" y="50"/>
                    <a:pt x="86" y="50"/>
                    <a:pt x="86" y="50"/>
                  </a:cubicBezTo>
                  <a:cubicBezTo>
                    <a:pt x="168" y="112"/>
                    <a:pt x="168" y="112"/>
                    <a:pt x="168" y="112"/>
                  </a:cubicBezTo>
                  <a:cubicBezTo>
                    <a:pt x="168" y="112"/>
                    <a:pt x="168" y="112"/>
                    <a:pt x="168" y="112"/>
                  </a:cubicBezTo>
                  <a:close/>
                  <a:moveTo>
                    <a:pt x="112" y="0"/>
                  </a:moveTo>
                  <a:cubicBezTo>
                    <a:pt x="174" y="0"/>
                    <a:pt x="224" y="50"/>
                    <a:pt x="224" y="112"/>
                  </a:cubicBezTo>
                  <a:cubicBezTo>
                    <a:pt x="224" y="174"/>
                    <a:pt x="174" y="224"/>
                    <a:pt x="112" y="224"/>
                  </a:cubicBezTo>
                  <a:cubicBezTo>
                    <a:pt x="51" y="224"/>
                    <a:pt x="0" y="174"/>
                    <a:pt x="0" y="112"/>
                  </a:cubicBezTo>
                  <a:cubicBezTo>
                    <a:pt x="0" y="50"/>
                    <a:pt x="51" y="0"/>
                    <a:pt x="112" y="0"/>
                  </a:cubicBezTo>
                  <a:moveTo>
                    <a:pt x="112" y="216"/>
                  </a:moveTo>
                  <a:cubicBezTo>
                    <a:pt x="170" y="216"/>
                    <a:pt x="216" y="169"/>
                    <a:pt x="216" y="112"/>
                  </a:cubicBezTo>
                  <a:cubicBezTo>
                    <a:pt x="216" y="54"/>
                    <a:pt x="170" y="8"/>
                    <a:pt x="112" y="8"/>
                  </a:cubicBezTo>
                  <a:cubicBezTo>
                    <a:pt x="55" y="8"/>
                    <a:pt x="8" y="54"/>
                    <a:pt x="8" y="112"/>
                  </a:cubicBezTo>
                  <a:cubicBezTo>
                    <a:pt x="8" y="169"/>
                    <a:pt x="55" y="216"/>
                    <a:pt x="112" y="2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8834544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artner,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4010026" y="3187136"/>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6" name="Arrow Bar"/>
          <p:cNvSpPr/>
          <p:nvPr userDrawn="1"/>
        </p:nvSpPr>
        <p:spPr bwMode="auto">
          <a:xfrm>
            <a:off x="4010025" y="1514475"/>
            <a:ext cx="7162800"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4179052" y="1586586"/>
            <a:ext cx="5549740" cy="1378644"/>
          </a:xfrm>
        </p:spPr>
        <p:txBody>
          <a:bodyPr anchor="ctr" anchorCtr="0">
            <a:noAutofit/>
            <a:scene3d>
              <a:camera prst="orthographicFront"/>
              <a:lightRig rig="flat" dir="t"/>
            </a:scene3d>
            <a:sp3d>
              <a:contourClr>
                <a:schemeClr val="tx2"/>
              </a:contourClr>
            </a:sp3d>
          </a:bodyPr>
          <a:lstStyle>
            <a:lvl1pPr marL="0" indent="0" algn="l" defTabSz="91436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Partner</a:t>
            </a:r>
          </a:p>
        </p:txBody>
      </p:sp>
      <p:sp useBgFill="1">
        <p:nvSpPr>
          <p:cNvPr id="9" name="Left Mask"/>
          <p:cNvSpPr/>
          <p:nvPr userDrawn="1"/>
        </p:nvSpPr>
        <p:spPr bwMode="auto">
          <a:xfrm>
            <a:off x="-1" y="1514476"/>
            <a:ext cx="4010025"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 name="Subtitle 2"/>
          <p:cNvSpPr>
            <a:spLocks noGrp="1"/>
          </p:cNvSpPr>
          <p:nvPr>
            <p:ph type="subTitle" idx="1"/>
          </p:nvPr>
        </p:nvSpPr>
        <p:spPr>
          <a:xfrm>
            <a:off x="4179053" y="5181600"/>
            <a:ext cx="6610546" cy="461665"/>
          </a:xfrm>
        </p:spPr>
        <p:txBody>
          <a:bodyPr>
            <a:noAutofit/>
          </a:bodyPr>
          <a:lstStyle>
            <a:lvl1pPr marL="0" indent="0" algn="l" defTabSz="91436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10" name="Circle Arrow"/>
          <p:cNvSpPr>
            <a:spLocks noEditPoints="1"/>
          </p:cNvSpPr>
          <p:nvPr userDrawn="1"/>
        </p:nvSpPr>
        <p:spPr bwMode="auto">
          <a:xfrm rot="5400000">
            <a:off x="9948223" y="1873056"/>
            <a:ext cx="841375" cy="841375"/>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TechEd Tile"/>
          <p:cNvSpPr/>
          <p:nvPr userDrawn="1"/>
        </p:nvSpPr>
        <p:spPr bwMode="auto">
          <a:xfrm>
            <a:off x="1022073"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8530"/>
          <a:stretch/>
        </p:blipFill>
        <p:spPr bwMode="auto">
          <a:xfrm>
            <a:off x="1401318" y="1742493"/>
            <a:ext cx="2067006"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0"/>
            <a:ext cx="12188825"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useBgFill="1">
        <p:nvSpPr>
          <p:cNvPr id="14" name="Right Mask"/>
          <p:cNvSpPr/>
          <p:nvPr userDrawn="1"/>
        </p:nvSpPr>
        <p:spPr bwMode="auto">
          <a:xfrm>
            <a:off x="11172825" y="1630804"/>
            <a:ext cx="1016000"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 name="Title 1"/>
          <p:cNvSpPr>
            <a:spLocks noGrp="1"/>
          </p:cNvSpPr>
          <p:nvPr>
            <p:ph type="ctrTitle"/>
          </p:nvPr>
        </p:nvSpPr>
        <p:spPr>
          <a:xfrm>
            <a:off x="4179052" y="3187136"/>
            <a:ext cx="6610546" cy="1523494"/>
          </a:xfrm>
        </p:spPr>
        <p:txBody>
          <a:bodyPr anchor="ctr" anchorCtr="0">
            <a:noAutofit/>
          </a:bodyPr>
          <a:lstStyle>
            <a:lvl1pPr algn="l" defTabSz="914363" rtl="0" eaLnBrk="1" latinLnBrk="0" hangingPunct="1">
              <a:lnSpc>
                <a:spcPct val="90000"/>
              </a:lnSpc>
              <a:spcBef>
                <a:spcPct val="0"/>
              </a:spcBef>
              <a:buNone/>
              <a:defRPr lang="en-US" sz="4000" b="1" kern="1200" cap="none" spc="-100"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useBgFill="1">
        <p:nvSpPr>
          <p:cNvPr id="15" name="Bottom Mask"/>
          <p:cNvSpPr/>
          <p:nvPr userDrawn="1"/>
        </p:nvSpPr>
        <p:spPr bwMode="auto">
          <a:xfrm>
            <a:off x="4010026" y="6010275"/>
            <a:ext cx="8178799"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grpSp>
        <p:nvGrpSpPr>
          <p:cNvPr id="17" name="Blue Tile"/>
          <p:cNvGrpSpPr/>
          <p:nvPr userDrawn="1"/>
        </p:nvGrpSpPr>
        <p:grpSpPr>
          <a:xfrm>
            <a:off x="1015857" y="3189726"/>
            <a:ext cx="2827252" cy="2827252"/>
            <a:chOff x="1071620" y="3044261"/>
            <a:chExt cx="1325880" cy="1325880"/>
          </a:xfrm>
        </p:grpSpPr>
        <p:sp>
          <p:nvSpPr>
            <p:cNvPr id="18" name="Rectangle 17"/>
            <p:cNvSpPr/>
            <p:nvPr/>
          </p:nvSpPr>
          <p:spPr bwMode="auto">
            <a:xfrm>
              <a:off x="1071620" y="3044261"/>
              <a:ext cx="1325880" cy="132588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Freeform 13"/>
            <p:cNvSpPr>
              <a:spLocks noEditPoints="1"/>
            </p:cNvSpPr>
            <p:nvPr/>
          </p:nvSpPr>
          <p:spPr bwMode="auto">
            <a:xfrm>
              <a:off x="1316254" y="3284926"/>
              <a:ext cx="836612" cy="841375"/>
            </a:xfrm>
            <a:custGeom>
              <a:avLst/>
              <a:gdLst>
                <a:gd name="T0" fmla="*/ 183 w 223"/>
                <a:gd name="T1" fmla="*/ 108 h 224"/>
                <a:gd name="T2" fmla="*/ 154 w 223"/>
                <a:gd name="T3" fmla="*/ 120 h 224"/>
                <a:gd name="T4" fmla="*/ 135 w 223"/>
                <a:gd name="T5" fmla="*/ 101 h 224"/>
                <a:gd name="T6" fmla="*/ 154 w 223"/>
                <a:gd name="T7" fmla="*/ 59 h 224"/>
                <a:gd name="T8" fmla="*/ 96 w 223"/>
                <a:gd name="T9" fmla="*/ 0 h 224"/>
                <a:gd name="T10" fmla="*/ 37 w 223"/>
                <a:gd name="T11" fmla="*/ 59 h 224"/>
                <a:gd name="T12" fmla="*/ 64 w 223"/>
                <a:gd name="T13" fmla="*/ 107 h 224"/>
                <a:gd name="T14" fmla="*/ 52 w 223"/>
                <a:gd name="T15" fmla="*/ 145 h 224"/>
                <a:gd name="T16" fmla="*/ 41 w 223"/>
                <a:gd name="T17" fmla="*/ 143 h 224"/>
                <a:gd name="T18" fmla="*/ 0 w 223"/>
                <a:gd name="T19" fmla="*/ 183 h 224"/>
                <a:gd name="T20" fmla="*/ 41 w 223"/>
                <a:gd name="T21" fmla="*/ 224 h 224"/>
                <a:gd name="T22" fmla="*/ 81 w 223"/>
                <a:gd name="T23" fmla="*/ 183 h 224"/>
                <a:gd name="T24" fmla="*/ 60 w 223"/>
                <a:gd name="T25" fmla="*/ 148 h 224"/>
                <a:gd name="T26" fmla="*/ 71 w 223"/>
                <a:gd name="T27" fmla="*/ 111 h 224"/>
                <a:gd name="T28" fmla="*/ 96 w 223"/>
                <a:gd name="T29" fmla="*/ 117 h 224"/>
                <a:gd name="T30" fmla="*/ 129 w 223"/>
                <a:gd name="T31" fmla="*/ 106 h 224"/>
                <a:gd name="T32" fmla="*/ 149 w 223"/>
                <a:gd name="T33" fmla="*/ 126 h 224"/>
                <a:gd name="T34" fmla="*/ 143 w 223"/>
                <a:gd name="T35" fmla="*/ 148 h 224"/>
                <a:gd name="T36" fmla="*/ 183 w 223"/>
                <a:gd name="T37" fmla="*/ 189 h 224"/>
                <a:gd name="T38" fmla="*/ 223 w 223"/>
                <a:gd name="T39" fmla="*/ 148 h 224"/>
                <a:gd name="T40" fmla="*/ 183 w 223"/>
                <a:gd name="T41" fmla="*/ 108 h 224"/>
                <a:gd name="T42" fmla="*/ 73 w 223"/>
                <a:gd name="T43" fmla="*/ 183 h 224"/>
                <a:gd name="T44" fmla="*/ 41 w 223"/>
                <a:gd name="T45" fmla="*/ 216 h 224"/>
                <a:gd name="T46" fmla="*/ 8 w 223"/>
                <a:gd name="T47" fmla="*/ 183 h 224"/>
                <a:gd name="T48" fmla="*/ 41 w 223"/>
                <a:gd name="T49" fmla="*/ 151 h 224"/>
                <a:gd name="T50" fmla="*/ 73 w 223"/>
                <a:gd name="T51" fmla="*/ 183 h 224"/>
                <a:gd name="T52" fmla="*/ 45 w 223"/>
                <a:gd name="T53" fmla="*/ 59 h 224"/>
                <a:gd name="T54" fmla="*/ 96 w 223"/>
                <a:gd name="T55" fmla="*/ 8 h 224"/>
                <a:gd name="T56" fmla="*/ 146 w 223"/>
                <a:gd name="T57" fmla="*/ 59 h 224"/>
                <a:gd name="T58" fmla="*/ 96 w 223"/>
                <a:gd name="T59" fmla="*/ 109 h 224"/>
                <a:gd name="T60" fmla="*/ 45 w 223"/>
                <a:gd name="T61" fmla="*/ 59 h 224"/>
                <a:gd name="T62" fmla="*/ 183 w 223"/>
                <a:gd name="T63" fmla="*/ 181 h 224"/>
                <a:gd name="T64" fmla="*/ 151 w 223"/>
                <a:gd name="T65" fmla="*/ 148 h 224"/>
                <a:gd name="T66" fmla="*/ 183 w 223"/>
                <a:gd name="T67" fmla="*/ 116 h 224"/>
                <a:gd name="T68" fmla="*/ 215 w 223"/>
                <a:gd name="T69" fmla="*/ 148 h 224"/>
                <a:gd name="T70" fmla="*/ 183 w 223"/>
                <a:gd name="T71" fmla="*/ 181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3" h="224">
                  <a:moveTo>
                    <a:pt x="183" y="108"/>
                  </a:moveTo>
                  <a:cubicBezTo>
                    <a:pt x="172" y="108"/>
                    <a:pt x="162" y="113"/>
                    <a:pt x="154" y="120"/>
                  </a:cubicBezTo>
                  <a:cubicBezTo>
                    <a:pt x="135" y="101"/>
                    <a:pt x="135" y="101"/>
                    <a:pt x="135" y="101"/>
                  </a:cubicBezTo>
                  <a:cubicBezTo>
                    <a:pt x="147" y="90"/>
                    <a:pt x="154" y="75"/>
                    <a:pt x="154" y="59"/>
                  </a:cubicBezTo>
                  <a:cubicBezTo>
                    <a:pt x="154" y="26"/>
                    <a:pt x="128" y="0"/>
                    <a:pt x="96" y="0"/>
                  </a:cubicBezTo>
                  <a:cubicBezTo>
                    <a:pt x="64" y="0"/>
                    <a:pt x="37" y="26"/>
                    <a:pt x="37" y="59"/>
                  </a:cubicBezTo>
                  <a:cubicBezTo>
                    <a:pt x="37" y="79"/>
                    <a:pt x="48" y="97"/>
                    <a:pt x="64" y="107"/>
                  </a:cubicBezTo>
                  <a:cubicBezTo>
                    <a:pt x="52" y="145"/>
                    <a:pt x="52" y="145"/>
                    <a:pt x="52" y="145"/>
                  </a:cubicBezTo>
                  <a:cubicBezTo>
                    <a:pt x="49" y="144"/>
                    <a:pt x="45" y="143"/>
                    <a:pt x="41" y="143"/>
                  </a:cubicBezTo>
                  <a:cubicBezTo>
                    <a:pt x="18" y="143"/>
                    <a:pt x="0" y="161"/>
                    <a:pt x="0" y="183"/>
                  </a:cubicBezTo>
                  <a:cubicBezTo>
                    <a:pt x="0" y="206"/>
                    <a:pt x="18" y="224"/>
                    <a:pt x="41" y="224"/>
                  </a:cubicBezTo>
                  <a:cubicBezTo>
                    <a:pt x="63" y="224"/>
                    <a:pt x="81" y="206"/>
                    <a:pt x="81" y="183"/>
                  </a:cubicBezTo>
                  <a:cubicBezTo>
                    <a:pt x="81" y="168"/>
                    <a:pt x="72" y="155"/>
                    <a:pt x="60" y="148"/>
                  </a:cubicBezTo>
                  <a:cubicBezTo>
                    <a:pt x="71" y="111"/>
                    <a:pt x="71" y="111"/>
                    <a:pt x="71" y="111"/>
                  </a:cubicBezTo>
                  <a:cubicBezTo>
                    <a:pt x="78" y="115"/>
                    <a:pt x="87" y="117"/>
                    <a:pt x="96" y="117"/>
                  </a:cubicBezTo>
                  <a:cubicBezTo>
                    <a:pt x="108" y="117"/>
                    <a:pt x="120" y="113"/>
                    <a:pt x="129" y="106"/>
                  </a:cubicBezTo>
                  <a:cubicBezTo>
                    <a:pt x="149" y="126"/>
                    <a:pt x="149" y="126"/>
                    <a:pt x="149" y="126"/>
                  </a:cubicBezTo>
                  <a:cubicBezTo>
                    <a:pt x="145" y="133"/>
                    <a:pt x="143" y="140"/>
                    <a:pt x="143" y="148"/>
                  </a:cubicBezTo>
                  <a:cubicBezTo>
                    <a:pt x="143" y="171"/>
                    <a:pt x="161" y="189"/>
                    <a:pt x="183" y="189"/>
                  </a:cubicBezTo>
                  <a:cubicBezTo>
                    <a:pt x="205" y="189"/>
                    <a:pt x="223" y="171"/>
                    <a:pt x="223" y="148"/>
                  </a:cubicBezTo>
                  <a:cubicBezTo>
                    <a:pt x="223" y="126"/>
                    <a:pt x="205" y="108"/>
                    <a:pt x="183" y="108"/>
                  </a:cubicBezTo>
                  <a:close/>
                  <a:moveTo>
                    <a:pt x="73" y="183"/>
                  </a:moveTo>
                  <a:cubicBezTo>
                    <a:pt x="73" y="201"/>
                    <a:pt x="58" y="216"/>
                    <a:pt x="41" y="216"/>
                  </a:cubicBezTo>
                  <a:cubicBezTo>
                    <a:pt x="23" y="216"/>
                    <a:pt x="8" y="201"/>
                    <a:pt x="8" y="183"/>
                  </a:cubicBezTo>
                  <a:cubicBezTo>
                    <a:pt x="8" y="166"/>
                    <a:pt x="23" y="151"/>
                    <a:pt x="41" y="151"/>
                  </a:cubicBezTo>
                  <a:cubicBezTo>
                    <a:pt x="58" y="151"/>
                    <a:pt x="73" y="166"/>
                    <a:pt x="73" y="183"/>
                  </a:cubicBezTo>
                  <a:close/>
                  <a:moveTo>
                    <a:pt x="45" y="59"/>
                  </a:moveTo>
                  <a:cubicBezTo>
                    <a:pt x="45" y="31"/>
                    <a:pt x="68" y="8"/>
                    <a:pt x="96" y="8"/>
                  </a:cubicBezTo>
                  <a:cubicBezTo>
                    <a:pt x="123" y="8"/>
                    <a:pt x="146" y="31"/>
                    <a:pt x="146" y="59"/>
                  </a:cubicBezTo>
                  <a:cubicBezTo>
                    <a:pt x="146" y="86"/>
                    <a:pt x="123" y="109"/>
                    <a:pt x="96" y="109"/>
                  </a:cubicBezTo>
                  <a:cubicBezTo>
                    <a:pt x="68" y="109"/>
                    <a:pt x="45" y="86"/>
                    <a:pt x="45" y="59"/>
                  </a:cubicBezTo>
                  <a:close/>
                  <a:moveTo>
                    <a:pt x="183" y="181"/>
                  </a:moveTo>
                  <a:cubicBezTo>
                    <a:pt x="165" y="181"/>
                    <a:pt x="151" y="166"/>
                    <a:pt x="151" y="148"/>
                  </a:cubicBezTo>
                  <a:cubicBezTo>
                    <a:pt x="151" y="130"/>
                    <a:pt x="165" y="116"/>
                    <a:pt x="183" y="116"/>
                  </a:cubicBezTo>
                  <a:cubicBezTo>
                    <a:pt x="201" y="116"/>
                    <a:pt x="215" y="130"/>
                    <a:pt x="215" y="148"/>
                  </a:cubicBezTo>
                  <a:cubicBezTo>
                    <a:pt x="215" y="166"/>
                    <a:pt x="201" y="181"/>
                    <a:pt x="183" y="1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0424182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ustomer,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4010026" y="3187136"/>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6" name="Arrow Bar"/>
          <p:cNvSpPr/>
          <p:nvPr userDrawn="1"/>
        </p:nvSpPr>
        <p:spPr bwMode="auto">
          <a:xfrm>
            <a:off x="4010025" y="1514475"/>
            <a:ext cx="7162800" cy="1499616"/>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4179052" y="1586586"/>
            <a:ext cx="5549740" cy="1378644"/>
          </a:xfrm>
        </p:spPr>
        <p:txBody>
          <a:bodyPr anchor="ctr" anchorCtr="0">
            <a:noAutofit/>
            <a:scene3d>
              <a:camera prst="orthographicFront"/>
              <a:lightRig rig="flat" dir="t"/>
            </a:scene3d>
            <a:sp3d>
              <a:contourClr>
                <a:schemeClr val="tx2"/>
              </a:contourClr>
            </a:sp3d>
          </a:bodyPr>
          <a:lstStyle>
            <a:lvl1pPr marL="0" indent="0" algn="l" defTabSz="91436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Customer</a:t>
            </a:r>
          </a:p>
        </p:txBody>
      </p:sp>
      <p:sp useBgFill="1">
        <p:nvSpPr>
          <p:cNvPr id="9" name="Left Mask"/>
          <p:cNvSpPr/>
          <p:nvPr userDrawn="1"/>
        </p:nvSpPr>
        <p:spPr bwMode="auto">
          <a:xfrm>
            <a:off x="-1" y="1514476"/>
            <a:ext cx="4010025"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 name="Subtitle 2"/>
          <p:cNvSpPr>
            <a:spLocks noGrp="1"/>
          </p:cNvSpPr>
          <p:nvPr>
            <p:ph type="subTitle" idx="1"/>
          </p:nvPr>
        </p:nvSpPr>
        <p:spPr>
          <a:xfrm>
            <a:off x="4179053" y="5181600"/>
            <a:ext cx="6610546" cy="461665"/>
          </a:xfrm>
        </p:spPr>
        <p:txBody>
          <a:bodyPr>
            <a:noAutofit/>
          </a:bodyPr>
          <a:lstStyle>
            <a:lvl1pPr marL="0" indent="0" algn="l" defTabSz="91436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10" name="Circle Arrow"/>
          <p:cNvSpPr>
            <a:spLocks noEditPoints="1"/>
          </p:cNvSpPr>
          <p:nvPr userDrawn="1"/>
        </p:nvSpPr>
        <p:spPr bwMode="auto">
          <a:xfrm rot="5400000">
            <a:off x="9948223" y="1873056"/>
            <a:ext cx="841375" cy="841375"/>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TechEd Tile"/>
          <p:cNvSpPr/>
          <p:nvPr userDrawn="1"/>
        </p:nvSpPr>
        <p:spPr bwMode="auto">
          <a:xfrm>
            <a:off x="1022073"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8530"/>
          <a:stretch/>
        </p:blipFill>
        <p:spPr bwMode="auto">
          <a:xfrm>
            <a:off x="1401318" y="1742493"/>
            <a:ext cx="2067006"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0"/>
            <a:ext cx="12188825"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useBgFill="1">
        <p:nvSpPr>
          <p:cNvPr id="14" name="Right Mask"/>
          <p:cNvSpPr/>
          <p:nvPr userDrawn="1"/>
        </p:nvSpPr>
        <p:spPr bwMode="auto">
          <a:xfrm>
            <a:off x="11172825" y="1630804"/>
            <a:ext cx="1016000"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 name="Title 1"/>
          <p:cNvSpPr>
            <a:spLocks noGrp="1"/>
          </p:cNvSpPr>
          <p:nvPr>
            <p:ph type="ctrTitle"/>
          </p:nvPr>
        </p:nvSpPr>
        <p:spPr>
          <a:xfrm>
            <a:off x="4179052" y="3187136"/>
            <a:ext cx="6610546" cy="1523494"/>
          </a:xfrm>
        </p:spPr>
        <p:txBody>
          <a:bodyPr anchor="ctr" anchorCtr="0">
            <a:noAutofit/>
          </a:bodyPr>
          <a:lstStyle>
            <a:lvl1pPr algn="l" defTabSz="914363" rtl="0" eaLnBrk="1" latinLnBrk="0" hangingPunct="1">
              <a:lnSpc>
                <a:spcPct val="90000"/>
              </a:lnSpc>
              <a:spcBef>
                <a:spcPct val="0"/>
              </a:spcBef>
              <a:buNone/>
              <a:defRPr lang="en-US" sz="4000" b="1" kern="1200" cap="none" spc="-100" baseline="0" dirty="0">
                <a:ln w="3175">
                  <a:noFill/>
                </a:ln>
                <a:solidFill>
                  <a:schemeClr val="accent2">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useBgFill="1">
        <p:nvSpPr>
          <p:cNvPr id="15" name="Bottom Mask"/>
          <p:cNvSpPr/>
          <p:nvPr userDrawn="1"/>
        </p:nvSpPr>
        <p:spPr bwMode="auto">
          <a:xfrm>
            <a:off x="4010026" y="6010275"/>
            <a:ext cx="8178799"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grpSp>
        <p:nvGrpSpPr>
          <p:cNvPr id="19" name="Purple Tile"/>
          <p:cNvGrpSpPr/>
          <p:nvPr userDrawn="1"/>
        </p:nvGrpSpPr>
        <p:grpSpPr>
          <a:xfrm>
            <a:off x="1017613" y="3187136"/>
            <a:ext cx="2827252" cy="2827252"/>
            <a:chOff x="1022073" y="-1624298"/>
            <a:chExt cx="2827252" cy="2827252"/>
          </a:xfrm>
        </p:grpSpPr>
        <p:sp>
          <p:nvSpPr>
            <p:cNvPr id="20" name="Rectangle 19"/>
            <p:cNvSpPr/>
            <p:nvPr/>
          </p:nvSpPr>
          <p:spPr bwMode="auto">
            <a:xfrm>
              <a:off x="1022073" y="-1624298"/>
              <a:ext cx="2827252" cy="2827252"/>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1" name="Freeform 8"/>
            <p:cNvSpPr>
              <a:spLocks noEditPoints="1"/>
            </p:cNvSpPr>
            <p:nvPr/>
          </p:nvSpPr>
          <p:spPr bwMode="auto">
            <a:xfrm>
              <a:off x="1537798" y="-867430"/>
              <a:ext cx="1792288" cy="1501775"/>
            </a:xfrm>
            <a:custGeom>
              <a:avLst/>
              <a:gdLst>
                <a:gd name="T0" fmla="*/ 184 w 223"/>
                <a:gd name="T1" fmla="*/ 187 h 187"/>
                <a:gd name="T2" fmla="*/ 181 w 223"/>
                <a:gd name="T3" fmla="*/ 186 h 187"/>
                <a:gd name="T4" fmla="*/ 146 w 223"/>
                <a:gd name="T5" fmla="*/ 151 h 187"/>
                <a:gd name="T6" fmla="*/ 40 w 223"/>
                <a:gd name="T7" fmla="*/ 151 h 187"/>
                <a:gd name="T8" fmla="*/ 0 w 223"/>
                <a:gd name="T9" fmla="*/ 111 h 187"/>
                <a:gd name="T10" fmla="*/ 0 w 223"/>
                <a:gd name="T11" fmla="*/ 40 h 187"/>
                <a:gd name="T12" fmla="*/ 40 w 223"/>
                <a:gd name="T13" fmla="*/ 0 h 187"/>
                <a:gd name="T14" fmla="*/ 183 w 223"/>
                <a:gd name="T15" fmla="*/ 0 h 187"/>
                <a:gd name="T16" fmla="*/ 223 w 223"/>
                <a:gd name="T17" fmla="*/ 40 h 187"/>
                <a:gd name="T18" fmla="*/ 223 w 223"/>
                <a:gd name="T19" fmla="*/ 111 h 187"/>
                <a:gd name="T20" fmla="*/ 188 w 223"/>
                <a:gd name="T21" fmla="*/ 150 h 187"/>
                <a:gd name="T22" fmla="*/ 188 w 223"/>
                <a:gd name="T23" fmla="*/ 183 h 187"/>
                <a:gd name="T24" fmla="*/ 185 w 223"/>
                <a:gd name="T25" fmla="*/ 187 h 187"/>
                <a:gd name="T26" fmla="*/ 184 w 223"/>
                <a:gd name="T27" fmla="*/ 187 h 187"/>
                <a:gd name="T28" fmla="*/ 40 w 223"/>
                <a:gd name="T29" fmla="*/ 8 h 187"/>
                <a:gd name="T30" fmla="*/ 8 w 223"/>
                <a:gd name="T31" fmla="*/ 40 h 187"/>
                <a:gd name="T32" fmla="*/ 8 w 223"/>
                <a:gd name="T33" fmla="*/ 111 h 187"/>
                <a:gd name="T34" fmla="*/ 40 w 223"/>
                <a:gd name="T35" fmla="*/ 143 h 187"/>
                <a:gd name="T36" fmla="*/ 148 w 223"/>
                <a:gd name="T37" fmla="*/ 143 h 187"/>
                <a:gd name="T38" fmla="*/ 151 w 223"/>
                <a:gd name="T39" fmla="*/ 144 h 187"/>
                <a:gd name="T40" fmla="*/ 180 w 223"/>
                <a:gd name="T41" fmla="*/ 173 h 187"/>
                <a:gd name="T42" fmla="*/ 180 w 223"/>
                <a:gd name="T43" fmla="*/ 147 h 187"/>
                <a:gd name="T44" fmla="*/ 184 w 223"/>
                <a:gd name="T45" fmla="*/ 143 h 187"/>
                <a:gd name="T46" fmla="*/ 215 w 223"/>
                <a:gd name="T47" fmla="*/ 111 h 187"/>
                <a:gd name="T48" fmla="*/ 215 w 223"/>
                <a:gd name="T49" fmla="*/ 40 h 187"/>
                <a:gd name="T50" fmla="*/ 183 w 223"/>
                <a:gd name="T51" fmla="*/ 8 h 187"/>
                <a:gd name="T52" fmla="*/ 40 w 223"/>
                <a:gd name="T53" fmla="*/ 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3" h="187">
                  <a:moveTo>
                    <a:pt x="184" y="187"/>
                  </a:moveTo>
                  <a:cubicBezTo>
                    <a:pt x="183" y="187"/>
                    <a:pt x="182" y="187"/>
                    <a:pt x="181" y="186"/>
                  </a:cubicBezTo>
                  <a:cubicBezTo>
                    <a:pt x="146" y="151"/>
                    <a:pt x="146" y="151"/>
                    <a:pt x="146" y="151"/>
                  </a:cubicBezTo>
                  <a:cubicBezTo>
                    <a:pt x="40" y="151"/>
                    <a:pt x="40" y="151"/>
                    <a:pt x="40" y="151"/>
                  </a:cubicBezTo>
                  <a:cubicBezTo>
                    <a:pt x="18" y="151"/>
                    <a:pt x="0" y="133"/>
                    <a:pt x="0" y="111"/>
                  </a:cubicBezTo>
                  <a:cubicBezTo>
                    <a:pt x="0" y="40"/>
                    <a:pt x="0" y="40"/>
                    <a:pt x="0" y="40"/>
                  </a:cubicBezTo>
                  <a:cubicBezTo>
                    <a:pt x="0" y="18"/>
                    <a:pt x="18" y="0"/>
                    <a:pt x="40" y="0"/>
                  </a:cubicBezTo>
                  <a:cubicBezTo>
                    <a:pt x="183" y="0"/>
                    <a:pt x="183" y="0"/>
                    <a:pt x="183" y="0"/>
                  </a:cubicBezTo>
                  <a:cubicBezTo>
                    <a:pt x="205" y="0"/>
                    <a:pt x="223" y="18"/>
                    <a:pt x="223" y="40"/>
                  </a:cubicBezTo>
                  <a:cubicBezTo>
                    <a:pt x="223" y="111"/>
                    <a:pt x="223" y="111"/>
                    <a:pt x="223" y="111"/>
                  </a:cubicBezTo>
                  <a:cubicBezTo>
                    <a:pt x="223" y="132"/>
                    <a:pt x="208" y="148"/>
                    <a:pt x="188" y="150"/>
                  </a:cubicBezTo>
                  <a:cubicBezTo>
                    <a:pt x="188" y="183"/>
                    <a:pt x="188" y="183"/>
                    <a:pt x="188" y="183"/>
                  </a:cubicBezTo>
                  <a:cubicBezTo>
                    <a:pt x="188" y="185"/>
                    <a:pt x="187" y="186"/>
                    <a:pt x="185" y="187"/>
                  </a:cubicBezTo>
                  <a:cubicBezTo>
                    <a:pt x="185" y="187"/>
                    <a:pt x="184" y="187"/>
                    <a:pt x="184" y="187"/>
                  </a:cubicBezTo>
                  <a:moveTo>
                    <a:pt x="40" y="8"/>
                  </a:moveTo>
                  <a:cubicBezTo>
                    <a:pt x="22" y="8"/>
                    <a:pt x="8" y="23"/>
                    <a:pt x="8" y="40"/>
                  </a:cubicBezTo>
                  <a:cubicBezTo>
                    <a:pt x="8" y="111"/>
                    <a:pt x="8" y="111"/>
                    <a:pt x="8" y="111"/>
                  </a:cubicBezTo>
                  <a:cubicBezTo>
                    <a:pt x="8" y="128"/>
                    <a:pt x="22" y="143"/>
                    <a:pt x="40" y="143"/>
                  </a:cubicBezTo>
                  <a:cubicBezTo>
                    <a:pt x="148" y="143"/>
                    <a:pt x="148" y="143"/>
                    <a:pt x="148" y="143"/>
                  </a:cubicBezTo>
                  <a:cubicBezTo>
                    <a:pt x="149" y="143"/>
                    <a:pt x="150" y="143"/>
                    <a:pt x="151" y="144"/>
                  </a:cubicBezTo>
                  <a:cubicBezTo>
                    <a:pt x="180" y="173"/>
                    <a:pt x="180" y="173"/>
                    <a:pt x="180" y="173"/>
                  </a:cubicBezTo>
                  <a:cubicBezTo>
                    <a:pt x="180" y="147"/>
                    <a:pt x="180" y="147"/>
                    <a:pt x="180" y="147"/>
                  </a:cubicBezTo>
                  <a:cubicBezTo>
                    <a:pt x="180" y="144"/>
                    <a:pt x="182" y="143"/>
                    <a:pt x="184" y="143"/>
                  </a:cubicBezTo>
                  <a:cubicBezTo>
                    <a:pt x="201" y="143"/>
                    <a:pt x="215" y="129"/>
                    <a:pt x="215" y="111"/>
                  </a:cubicBezTo>
                  <a:cubicBezTo>
                    <a:pt x="215" y="40"/>
                    <a:pt x="215" y="40"/>
                    <a:pt x="215" y="40"/>
                  </a:cubicBezTo>
                  <a:cubicBezTo>
                    <a:pt x="215" y="23"/>
                    <a:pt x="200" y="8"/>
                    <a:pt x="183" y="8"/>
                  </a:cubicBezTo>
                  <a:lnTo>
                    <a:pt x="4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45742311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Announcement,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4010026" y="3187136"/>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6" name="Arrow Bar"/>
          <p:cNvSpPr/>
          <p:nvPr userDrawn="1"/>
        </p:nvSpPr>
        <p:spPr bwMode="auto">
          <a:xfrm>
            <a:off x="4010025" y="1514475"/>
            <a:ext cx="7162800" cy="1499616"/>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4179052" y="1586586"/>
            <a:ext cx="5549740" cy="1378644"/>
          </a:xfrm>
        </p:spPr>
        <p:txBody>
          <a:bodyPr anchor="ctr" anchorCtr="0">
            <a:noAutofit/>
            <a:scene3d>
              <a:camera prst="orthographicFront"/>
              <a:lightRig rig="flat" dir="t"/>
            </a:scene3d>
            <a:sp3d>
              <a:contourClr>
                <a:schemeClr val="tx2"/>
              </a:contourClr>
            </a:sp3d>
          </a:bodyPr>
          <a:lstStyle>
            <a:lvl1pPr marL="0" indent="0" algn="l" defTabSz="91436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Announcement</a:t>
            </a:r>
          </a:p>
        </p:txBody>
      </p:sp>
      <p:sp useBgFill="1">
        <p:nvSpPr>
          <p:cNvPr id="9" name="Left Mask"/>
          <p:cNvSpPr/>
          <p:nvPr userDrawn="1"/>
        </p:nvSpPr>
        <p:spPr bwMode="auto">
          <a:xfrm>
            <a:off x="-1" y="1514476"/>
            <a:ext cx="4010025"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 name="Subtitle 2"/>
          <p:cNvSpPr>
            <a:spLocks noGrp="1"/>
          </p:cNvSpPr>
          <p:nvPr>
            <p:ph type="subTitle" idx="1"/>
          </p:nvPr>
        </p:nvSpPr>
        <p:spPr>
          <a:xfrm>
            <a:off x="4179053" y="5181600"/>
            <a:ext cx="6610546" cy="461665"/>
          </a:xfrm>
        </p:spPr>
        <p:txBody>
          <a:bodyPr>
            <a:noAutofit/>
          </a:bodyPr>
          <a:lstStyle>
            <a:lvl1pPr marL="0" indent="0" algn="l" defTabSz="91436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10" name="Circle Arrow"/>
          <p:cNvSpPr>
            <a:spLocks noEditPoints="1"/>
          </p:cNvSpPr>
          <p:nvPr userDrawn="1"/>
        </p:nvSpPr>
        <p:spPr bwMode="auto">
          <a:xfrm rot="5400000">
            <a:off x="9948223" y="1873056"/>
            <a:ext cx="841375" cy="841375"/>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TechEd Tile"/>
          <p:cNvSpPr/>
          <p:nvPr userDrawn="1"/>
        </p:nvSpPr>
        <p:spPr bwMode="auto">
          <a:xfrm>
            <a:off x="1022073"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8530"/>
          <a:stretch/>
        </p:blipFill>
        <p:spPr bwMode="auto">
          <a:xfrm>
            <a:off x="1401318" y="1742493"/>
            <a:ext cx="2067006"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0"/>
            <a:ext cx="12188825"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useBgFill="1">
        <p:nvSpPr>
          <p:cNvPr id="14" name="Right Mask"/>
          <p:cNvSpPr/>
          <p:nvPr userDrawn="1"/>
        </p:nvSpPr>
        <p:spPr bwMode="auto">
          <a:xfrm>
            <a:off x="11172825" y="1630804"/>
            <a:ext cx="1016000"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 name="Title 1"/>
          <p:cNvSpPr>
            <a:spLocks noGrp="1"/>
          </p:cNvSpPr>
          <p:nvPr>
            <p:ph type="ctrTitle"/>
          </p:nvPr>
        </p:nvSpPr>
        <p:spPr>
          <a:xfrm>
            <a:off x="4179052" y="3187136"/>
            <a:ext cx="6610546" cy="1523494"/>
          </a:xfrm>
        </p:spPr>
        <p:txBody>
          <a:bodyPr anchor="ctr" anchorCtr="0">
            <a:noAutofit/>
          </a:bodyPr>
          <a:lstStyle>
            <a:lvl1pPr algn="l" defTabSz="914363" rtl="0" eaLnBrk="1" latinLnBrk="0" hangingPunct="1">
              <a:lnSpc>
                <a:spcPct val="90000"/>
              </a:lnSpc>
              <a:spcBef>
                <a:spcPct val="0"/>
              </a:spcBef>
              <a:buNone/>
              <a:defRPr lang="en-US" sz="4000" b="1" kern="1200" cap="none" spc="-100" baseline="0" dirty="0">
                <a:ln w="3175">
                  <a:noFill/>
                </a:ln>
                <a:solidFill>
                  <a:schemeClr val="accent3">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useBgFill="1">
        <p:nvSpPr>
          <p:cNvPr id="15" name="Bottom Mask"/>
          <p:cNvSpPr/>
          <p:nvPr userDrawn="1"/>
        </p:nvSpPr>
        <p:spPr bwMode="auto">
          <a:xfrm>
            <a:off x="4010026" y="6010275"/>
            <a:ext cx="8178799"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grpSp>
        <p:nvGrpSpPr>
          <p:cNvPr id="17" name="Orange Tile"/>
          <p:cNvGrpSpPr/>
          <p:nvPr userDrawn="1"/>
        </p:nvGrpSpPr>
        <p:grpSpPr>
          <a:xfrm>
            <a:off x="1015857" y="3187483"/>
            <a:ext cx="2827252" cy="2827252"/>
            <a:chOff x="1351800" y="-1084759"/>
            <a:chExt cx="2827252" cy="2827252"/>
          </a:xfrm>
        </p:grpSpPr>
        <p:sp>
          <p:nvSpPr>
            <p:cNvPr id="18" name="Rectangle 17"/>
            <p:cNvSpPr/>
            <p:nvPr/>
          </p:nvSpPr>
          <p:spPr bwMode="auto">
            <a:xfrm>
              <a:off x="1351800" y="-1084759"/>
              <a:ext cx="2827252" cy="2827252"/>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Freeform 21"/>
            <p:cNvSpPr>
              <a:spLocks noEditPoints="1"/>
            </p:cNvSpPr>
            <p:nvPr/>
          </p:nvSpPr>
          <p:spPr bwMode="auto">
            <a:xfrm>
              <a:off x="2005011" y="-436308"/>
              <a:ext cx="1522413" cy="1530350"/>
            </a:xfrm>
            <a:custGeom>
              <a:avLst/>
              <a:gdLst>
                <a:gd name="T0" fmla="*/ 6 w 187"/>
                <a:gd name="T1" fmla="*/ 188 h 188"/>
                <a:gd name="T2" fmla="*/ 129 w 187"/>
                <a:gd name="T3" fmla="*/ 64 h 188"/>
                <a:gd name="T4" fmla="*/ 180 w 187"/>
                <a:gd name="T5" fmla="*/ 115 h 188"/>
                <a:gd name="T6" fmla="*/ 185 w 187"/>
                <a:gd name="T7" fmla="*/ 116 h 188"/>
                <a:gd name="T8" fmla="*/ 187 w 187"/>
                <a:gd name="T9" fmla="*/ 112 h 188"/>
                <a:gd name="T10" fmla="*/ 187 w 187"/>
                <a:gd name="T11" fmla="*/ 4 h 188"/>
                <a:gd name="T12" fmla="*/ 183 w 187"/>
                <a:gd name="T13" fmla="*/ 0 h 188"/>
                <a:gd name="T14" fmla="*/ 75 w 187"/>
                <a:gd name="T15" fmla="*/ 0 h 188"/>
                <a:gd name="T16" fmla="*/ 71 w 187"/>
                <a:gd name="T17" fmla="*/ 3 h 188"/>
                <a:gd name="T18" fmla="*/ 71 w 187"/>
                <a:gd name="T19" fmla="*/ 4 h 188"/>
                <a:gd name="T20" fmla="*/ 72 w 187"/>
                <a:gd name="T21" fmla="*/ 7 h 188"/>
                <a:gd name="T22" fmla="*/ 123 w 187"/>
                <a:gd name="T23" fmla="*/ 58 h 188"/>
                <a:gd name="T24" fmla="*/ 0 w 187"/>
                <a:gd name="T25" fmla="*/ 182 h 188"/>
                <a:gd name="T26" fmla="*/ 6 w 187"/>
                <a:gd name="T27" fmla="*/ 188 h 188"/>
                <a:gd name="T28" fmla="*/ 179 w 187"/>
                <a:gd name="T29" fmla="*/ 8 h 188"/>
                <a:gd name="T30" fmla="*/ 179 w 187"/>
                <a:gd name="T31" fmla="*/ 103 h 188"/>
                <a:gd name="T32" fmla="*/ 85 w 187"/>
                <a:gd name="T33" fmla="*/ 8 h 188"/>
                <a:gd name="T34" fmla="*/ 179 w 187"/>
                <a:gd name="T35" fmla="*/ 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7" h="188">
                  <a:moveTo>
                    <a:pt x="6" y="188"/>
                  </a:moveTo>
                  <a:cubicBezTo>
                    <a:pt x="129" y="64"/>
                    <a:pt x="129" y="64"/>
                    <a:pt x="129" y="64"/>
                  </a:cubicBezTo>
                  <a:cubicBezTo>
                    <a:pt x="180" y="115"/>
                    <a:pt x="180" y="115"/>
                    <a:pt x="180" y="115"/>
                  </a:cubicBezTo>
                  <a:cubicBezTo>
                    <a:pt x="181" y="116"/>
                    <a:pt x="183" y="117"/>
                    <a:pt x="185" y="116"/>
                  </a:cubicBezTo>
                  <a:cubicBezTo>
                    <a:pt x="186" y="116"/>
                    <a:pt x="187" y="114"/>
                    <a:pt x="187" y="112"/>
                  </a:cubicBezTo>
                  <a:cubicBezTo>
                    <a:pt x="187" y="4"/>
                    <a:pt x="187" y="4"/>
                    <a:pt x="187" y="4"/>
                  </a:cubicBezTo>
                  <a:cubicBezTo>
                    <a:pt x="187" y="2"/>
                    <a:pt x="185" y="0"/>
                    <a:pt x="183" y="0"/>
                  </a:cubicBezTo>
                  <a:cubicBezTo>
                    <a:pt x="75" y="0"/>
                    <a:pt x="75" y="0"/>
                    <a:pt x="75" y="0"/>
                  </a:cubicBezTo>
                  <a:cubicBezTo>
                    <a:pt x="73" y="0"/>
                    <a:pt x="72" y="1"/>
                    <a:pt x="71" y="3"/>
                  </a:cubicBezTo>
                  <a:cubicBezTo>
                    <a:pt x="71" y="3"/>
                    <a:pt x="71" y="4"/>
                    <a:pt x="71" y="4"/>
                  </a:cubicBezTo>
                  <a:cubicBezTo>
                    <a:pt x="71" y="6"/>
                    <a:pt x="71" y="7"/>
                    <a:pt x="72" y="7"/>
                  </a:cubicBezTo>
                  <a:cubicBezTo>
                    <a:pt x="123" y="58"/>
                    <a:pt x="123" y="58"/>
                    <a:pt x="123" y="58"/>
                  </a:cubicBezTo>
                  <a:cubicBezTo>
                    <a:pt x="0" y="182"/>
                    <a:pt x="0" y="182"/>
                    <a:pt x="0" y="182"/>
                  </a:cubicBezTo>
                  <a:lnTo>
                    <a:pt x="6" y="188"/>
                  </a:lnTo>
                  <a:close/>
                  <a:moveTo>
                    <a:pt x="179" y="8"/>
                  </a:moveTo>
                  <a:cubicBezTo>
                    <a:pt x="179" y="103"/>
                    <a:pt x="179" y="103"/>
                    <a:pt x="179" y="103"/>
                  </a:cubicBezTo>
                  <a:cubicBezTo>
                    <a:pt x="85" y="8"/>
                    <a:pt x="85" y="8"/>
                    <a:pt x="85" y="8"/>
                  </a:cubicBezTo>
                  <a:lnTo>
                    <a:pt x="179" y="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46340796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4010026" y="3187136"/>
            <a:ext cx="7162800"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6" name="Arrow Bar"/>
          <p:cNvSpPr/>
          <p:nvPr userDrawn="1"/>
        </p:nvSpPr>
        <p:spPr bwMode="auto">
          <a:xfrm>
            <a:off x="4010025" y="1514475"/>
            <a:ext cx="7162800" cy="1499616"/>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4179052" y="1586586"/>
            <a:ext cx="5549740" cy="1378644"/>
          </a:xfrm>
        </p:spPr>
        <p:txBody>
          <a:bodyPr anchor="ctr" anchorCtr="0">
            <a:noAutofit/>
            <a:scene3d>
              <a:camera prst="orthographicFront"/>
              <a:lightRig rig="flat" dir="t"/>
            </a:scene3d>
            <a:sp3d>
              <a:contourClr>
                <a:schemeClr val="tx2"/>
              </a:contourClr>
            </a:sp3d>
          </a:bodyPr>
          <a:lstStyle>
            <a:lvl1pPr marL="0" indent="0" algn="l" defTabSz="91436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Title</a:t>
            </a:r>
          </a:p>
        </p:txBody>
      </p:sp>
      <p:sp useBgFill="1">
        <p:nvSpPr>
          <p:cNvPr id="9" name="Left Mask"/>
          <p:cNvSpPr/>
          <p:nvPr userDrawn="1"/>
        </p:nvSpPr>
        <p:spPr bwMode="auto">
          <a:xfrm>
            <a:off x="-1" y="1514476"/>
            <a:ext cx="4010025"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 name="Subtitle 2"/>
          <p:cNvSpPr>
            <a:spLocks noGrp="1"/>
          </p:cNvSpPr>
          <p:nvPr>
            <p:ph type="subTitle" idx="1"/>
          </p:nvPr>
        </p:nvSpPr>
        <p:spPr>
          <a:xfrm>
            <a:off x="4179053" y="5181600"/>
            <a:ext cx="6610546" cy="461665"/>
          </a:xfrm>
        </p:spPr>
        <p:txBody>
          <a:bodyPr>
            <a:noAutofit/>
          </a:bodyPr>
          <a:lstStyle>
            <a:lvl1pPr marL="0" indent="0" algn="l" defTabSz="91436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10" name="Circle Arrow"/>
          <p:cNvSpPr>
            <a:spLocks noEditPoints="1"/>
          </p:cNvSpPr>
          <p:nvPr userDrawn="1"/>
        </p:nvSpPr>
        <p:spPr bwMode="auto">
          <a:xfrm rot="5400000">
            <a:off x="9948223" y="1873056"/>
            <a:ext cx="841375" cy="841375"/>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TechEd Tile"/>
          <p:cNvSpPr/>
          <p:nvPr userDrawn="1"/>
        </p:nvSpPr>
        <p:spPr bwMode="auto">
          <a:xfrm>
            <a:off x="1022073" y="1514475"/>
            <a:ext cx="2825496"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r="8530"/>
          <a:stretch/>
        </p:blipFill>
        <p:spPr bwMode="auto">
          <a:xfrm>
            <a:off x="1401318" y="1742493"/>
            <a:ext cx="2067006"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0"/>
            <a:ext cx="12188825"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useBgFill="1">
        <p:nvSpPr>
          <p:cNvPr id="14" name="Right Mask"/>
          <p:cNvSpPr/>
          <p:nvPr userDrawn="1"/>
        </p:nvSpPr>
        <p:spPr bwMode="auto">
          <a:xfrm>
            <a:off x="11172825" y="1630804"/>
            <a:ext cx="1016000"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 name="Title 1"/>
          <p:cNvSpPr>
            <a:spLocks noGrp="1"/>
          </p:cNvSpPr>
          <p:nvPr>
            <p:ph type="ctrTitle"/>
          </p:nvPr>
        </p:nvSpPr>
        <p:spPr>
          <a:xfrm>
            <a:off x="4179052" y="3187136"/>
            <a:ext cx="6610546" cy="1523494"/>
          </a:xfrm>
        </p:spPr>
        <p:txBody>
          <a:bodyPr anchor="ctr" anchorCtr="0">
            <a:noAutofit/>
          </a:bodyPr>
          <a:lstStyle>
            <a:lvl1pPr algn="l" defTabSz="914363" rtl="0" eaLnBrk="1" latinLnBrk="0" hangingPunct="1">
              <a:lnSpc>
                <a:spcPct val="90000"/>
              </a:lnSpc>
              <a:spcBef>
                <a:spcPct val="0"/>
              </a:spcBef>
              <a:buNone/>
              <a:defRPr lang="en-US" sz="4000" b="1" kern="1200" cap="none" spc="-100" baseline="0" dirty="0">
                <a:ln w="3175">
                  <a:noFill/>
                </a:ln>
                <a:solidFill>
                  <a:schemeClr val="accent4">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useBgFill="1">
        <p:nvSpPr>
          <p:cNvPr id="15" name="Bottom Mask"/>
          <p:cNvSpPr/>
          <p:nvPr userDrawn="1"/>
        </p:nvSpPr>
        <p:spPr bwMode="auto">
          <a:xfrm>
            <a:off x="4010026" y="6010275"/>
            <a:ext cx="8178799"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grpSp>
        <p:nvGrpSpPr>
          <p:cNvPr id="19" name="Teal Tile"/>
          <p:cNvGrpSpPr/>
          <p:nvPr userDrawn="1"/>
        </p:nvGrpSpPr>
        <p:grpSpPr>
          <a:xfrm>
            <a:off x="1015856" y="3187136"/>
            <a:ext cx="2827252" cy="2827252"/>
            <a:chOff x="823093" y="-1413626"/>
            <a:chExt cx="2827252" cy="2827252"/>
          </a:xfrm>
        </p:grpSpPr>
        <p:sp>
          <p:nvSpPr>
            <p:cNvPr id="20" name="Rectangle 19"/>
            <p:cNvSpPr/>
            <p:nvPr/>
          </p:nvSpPr>
          <p:spPr bwMode="auto">
            <a:xfrm>
              <a:off x="823093" y="-1413626"/>
              <a:ext cx="2827252" cy="2827252"/>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1" name="Freeform 20"/>
            <p:cNvSpPr>
              <a:spLocks noEditPoints="1"/>
            </p:cNvSpPr>
            <p:nvPr/>
          </p:nvSpPr>
          <p:spPr bwMode="auto">
            <a:xfrm>
              <a:off x="1397725" y="-232569"/>
              <a:ext cx="1677988" cy="465138"/>
            </a:xfrm>
            <a:custGeom>
              <a:avLst/>
              <a:gdLst>
                <a:gd name="T0" fmla="*/ 0 w 209"/>
                <a:gd name="T1" fmla="*/ 25 h 58"/>
                <a:gd name="T2" fmla="*/ 20 w 209"/>
                <a:gd name="T3" fmla="*/ 25 h 58"/>
                <a:gd name="T4" fmla="*/ 20 w 209"/>
                <a:gd name="T5" fmla="*/ 33 h 58"/>
                <a:gd name="T6" fmla="*/ 0 w 209"/>
                <a:gd name="T7" fmla="*/ 33 h 58"/>
                <a:gd name="T8" fmla="*/ 0 w 209"/>
                <a:gd name="T9" fmla="*/ 25 h 58"/>
                <a:gd name="T10" fmla="*/ 40 w 209"/>
                <a:gd name="T11" fmla="*/ 33 h 58"/>
                <a:gd name="T12" fmla="*/ 60 w 209"/>
                <a:gd name="T13" fmla="*/ 33 h 58"/>
                <a:gd name="T14" fmla="*/ 60 w 209"/>
                <a:gd name="T15" fmla="*/ 25 h 58"/>
                <a:gd name="T16" fmla="*/ 40 w 209"/>
                <a:gd name="T17" fmla="*/ 25 h 58"/>
                <a:gd name="T18" fmla="*/ 40 w 209"/>
                <a:gd name="T19" fmla="*/ 33 h 58"/>
                <a:gd name="T20" fmla="*/ 120 w 209"/>
                <a:gd name="T21" fmla="*/ 33 h 58"/>
                <a:gd name="T22" fmla="*/ 140 w 209"/>
                <a:gd name="T23" fmla="*/ 33 h 58"/>
                <a:gd name="T24" fmla="*/ 140 w 209"/>
                <a:gd name="T25" fmla="*/ 25 h 58"/>
                <a:gd name="T26" fmla="*/ 120 w 209"/>
                <a:gd name="T27" fmla="*/ 25 h 58"/>
                <a:gd name="T28" fmla="*/ 120 w 209"/>
                <a:gd name="T29" fmla="*/ 33 h 58"/>
                <a:gd name="T30" fmla="*/ 80 w 209"/>
                <a:gd name="T31" fmla="*/ 33 h 58"/>
                <a:gd name="T32" fmla="*/ 100 w 209"/>
                <a:gd name="T33" fmla="*/ 33 h 58"/>
                <a:gd name="T34" fmla="*/ 100 w 209"/>
                <a:gd name="T35" fmla="*/ 25 h 58"/>
                <a:gd name="T36" fmla="*/ 80 w 209"/>
                <a:gd name="T37" fmla="*/ 25 h 58"/>
                <a:gd name="T38" fmla="*/ 80 w 209"/>
                <a:gd name="T39" fmla="*/ 33 h 58"/>
                <a:gd name="T40" fmla="*/ 207 w 209"/>
                <a:gd name="T41" fmla="*/ 26 h 58"/>
                <a:gd name="T42" fmla="*/ 181 w 209"/>
                <a:gd name="T43" fmla="*/ 0 h 58"/>
                <a:gd name="T44" fmla="*/ 175 w 209"/>
                <a:gd name="T45" fmla="*/ 6 h 58"/>
                <a:gd name="T46" fmla="*/ 195 w 209"/>
                <a:gd name="T47" fmla="*/ 25 h 58"/>
                <a:gd name="T48" fmla="*/ 160 w 209"/>
                <a:gd name="T49" fmla="*/ 25 h 58"/>
                <a:gd name="T50" fmla="*/ 160 w 209"/>
                <a:gd name="T51" fmla="*/ 33 h 58"/>
                <a:gd name="T52" fmla="*/ 195 w 209"/>
                <a:gd name="T53" fmla="*/ 33 h 58"/>
                <a:gd name="T54" fmla="*/ 175 w 209"/>
                <a:gd name="T55" fmla="*/ 52 h 58"/>
                <a:gd name="T56" fmla="*/ 181 w 209"/>
                <a:gd name="T57" fmla="*/ 58 h 58"/>
                <a:gd name="T58" fmla="*/ 207 w 209"/>
                <a:gd name="T59" fmla="*/ 32 h 58"/>
                <a:gd name="T60" fmla="*/ 207 w 209"/>
                <a:gd name="T61" fmla="*/ 2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9" h="58">
                  <a:moveTo>
                    <a:pt x="0" y="25"/>
                  </a:moveTo>
                  <a:cubicBezTo>
                    <a:pt x="20" y="25"/>
                    <a:pt x="20" y="25"/>
                    <a:pt x="20" y="25"/>
                  </a:cubicBezTo>
                  <a:cubicBezTo>
                    <a:pt x="20" y="33"/>
                    <a:pt x="20" y="33"/>
                    <a:pt x="20" y="33"/>
                  </a:cubicBezTo>
                  <a:cubicBezTo>
                    <a:pt x="0" y="33"/>
                    <a:pt x="0" y="33"/>
                    <a:pt x="0" y="33"/>
                  </a:cubicBezTo>
                  <a:lnTo>
                    <a:pt x="0" y="25"/>
                  </a:lnTo>
                  <a:close/>
                  <a:moveTo>
                    <a:pt x="40" y="33"/>
                  </a:moveTo>
                  <a:cubicBezTo>
                    <a:pt x="60" y="33"/>
                    <a:pt x="60" y="33"/>
                    <a:pt x="60" y="33"/>
                  </a:cubicBezTo>
                  <a:cubicBezTo>
                    <a:pt x="60" y="25"/>
                    <a:pt x="60" y="25"/>
                    <a:pt x="60" y="25"/>
                  </a:cubicBezTo>
                  <a:cubicBezTo>
                    <a:pt x="40" y="25"/>
                    <a:pt x="40" y="25"/>
                    <a:pt x="40" y="25"/>
                  </a:cubicBezTo>
                  <a:lnTo>
                    <a:pt x="40" y="33"/>
                  </a:lnTo>
                  <a:close/>
                  <a:moveTo>
                    <a:pt x="120" y="33"/>
                  </a:moveTo>
                  <a:cubicBezTo>
                    <a:pt x="140" y="33"/>
                    <a:pt x="140" y="33"/>
                    <a:pt x="140" y="33"/>
                  </a:cubicBezTo>
                  <a:cubicBezTo>
                    <a:pt x="140" y="25"/>
                    <a:pt x="140" y="25"/>
                    <a:pt x="140" y="25"/>
                  </a:cubicBezTo>
                  <a:cubicBezTo>
                    <a:pt x="120" y="25"/>
                    <a:pt x="120" y="25"/>
                    <a:pt x="120" y="25"/>
                  </a:cubicBezTo>
                  <a:lnTo>
                    <a:pt x="120" y="33"/>
                  </a:lnTo>
                  <a:close/>
                  <a:moveTo>
                    <a:pt x="80" y="33"/>
                  </a:moveTo>
                  <a:cubicBezTo>
                    <a:pt x="100" y="33"/>
                    <a:pt x="100" y="33"/>
                    <a:pt x="100" y="33"/>
                  </a:cubicBezTo>
                  <a:cubicBezTo>
                    <a:pt x="100" y="25"/>
                    <a:pt x="100" y="25"/>
                    <a:pt x="100" y="25"/>
                  </a:cubicBezTo>
                  <a:cubicBezTo>
                    <a:pt x="80" y="25"/>
                    <a:pt x="80" y="25"/>
                    <a:pt x="80" y="25"/>
                  </a:cubicBezTo>
                  <a:lnTo>
                    <a:pt x="80" y="33"/>
                  </a:lnTo>
                  <a:close/>
                  <a:moveTo>
                    <a:pt x="207" y="26"/>
                  </a:moveTo>
                  <a:cubicBezTo>
                    <a:pt x="181" y="0"/>
                    <a:pt x="181" y="0"/>
                    <a:pt x="181" y="0"/>
                  </a:cubicBezTo>
                  <a:cubicBezTo>
                    <a:pt x="175" y="6"/>
                    <a:pt x="175" y="6"/>
                    <a:pt x="175" y="6"/>
                  </a:cubicBezTo>
                  <a:cubicBezTo>
                    <a:pt x="195" y="25"/>
                    <a:pt x="195" y="25"/>
                    <a:pt x="195" y="25"/>
                  </a:cubicBezTo>
                  <a:cubicBezTo>
                    <a:pt x="160" y="25"/>
                    <a:pt x="160" y="25"/>
                    <a:pt x="160" y="25"/>
                  </a:cubicBezTo>
                  <a:cubicBezTo>
                    <a:pt x="160" y="33"/>
                    <a:pt x="160" y="33"/>
                    <a:pt x="160" y="33"/>
                  </a:cubicBezTo>
                  <a:cubicBezTo>
                    <a:pt x="195" y="33"/>
                    <a:pt x="195" y="33"/>
                    <a:pt x="195" y="33"/>
                  </a:cubicBezTo>
                  <a:cubicBezTo>
                    <a:pt x="175" y="52"/>
                    <a:pt x="175" y="52"/>
                    <a:pt x="175" y="52"/>
                  </a:cubicBezTo>
                  <a:cubicBezTo>
                    <a:pt x="181" y="58"/>
                    <a:pt x="181" y="58"/>
                    <a:pt x="181" y="58"/>
                  </a:cubicBezTo>
                  <a:cubicBezTo>
                    <a:pt x="207" y="32"/>
                    <a:pt x="207" y="32"/>
                    <a:pt x="207" y="32"/>
                  </a:cubicBezTo>
                  <a:cubicBezTo>
                    <a:pt x="209" y="30"/>
                    <a:pt x="209" y="28"/>
                    <a:pt x="207" y="2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864039411"/>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theme" Target="../theme/theme2.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723" r:id="rId3"/>
    <p:sldLayoutId id="2147483724" r:id="rId4"/>
    <p:sldLayoutId id="2147483725" r:id="rId5"/>
    <p:sldLayoutId id="2147483726" r:id="rId6"/>
    <p:sldLayoutId id="2147483727" r:id="rId7"/>
    <p:sldLayoutId id="2147483696" r:id="rId8"/>
    <p:sldLayoutId id="2147483697" r:id="rId9"/>
    <p:sldLayoutId id="2147483698" r:id="rId10"/>
    <p:sldLayoutId id="2147483699" r:id="rId11"/>
    <p:sldLayoutId id="2147483700" r:id="rId12"/>
    <p:sldLayoutId id="2147483701" r:id="rId13"/>
    <p:sldLayoutId id="2147483702" r:id="rId14"/>
    <p:sldLayoutId id="2147483722" r:id="rId15"/>
    <p:sldLayoutId id="2147483703" r:id="rId16"/>
    <p:sldLayoutId id="2147483704" r:id="rId17"/>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19"/>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19"/>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19"/>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9"/>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9"/>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a:ln w="3175">
            <a:noFill/>
          </a:ln>
          <a:solidFill>
            <a:schemeClr val="tx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solidFill>
            <a:schemeClr val="tx1">
              <a:alpha val="99000"/>
            </a:schemeClr>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solidFill>
            <a:schemeClr val="tx1">
              <a:alpha val="99000"/>
            </a:schemeClr>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solidFill>
            <a:schemeClr val="tx1">
              <a:alpha val="99000"/>
            </a:schemeClr>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asp.net/vnext" TargetMode="External"/><Relationship Id="rId2" Type="http://schemas.openxmlformats.org/officeDocument/2006/relationships/hyperlink" Target="mailto:scott.hunter@microsoft.com" TargetMode="External"/><Relationship Id="rId1" Type="http://schemas.openxmlformats.org/officeDocument/2006/relationships/slideLayout" Target="../slideLayouts/slideLayout8.xml"/><Relationship Id="rId4" Type="http://schemas.openxmlformats.org/officeDocument/2006/relationships/hyperlink" Target="http://blogs.msdn.com/b/webdevtools/"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200" dirty="0"/>
              <a:t>ASP.NET Roadmap: One ASP.NET – Web Forms, MVC, Web API, and more </a:t>
            </a:r>
          </a:p>
        </p:txBody>
      </p:sp>
      <p:sp>
        <p:nvSpPr>
          <p:cNvPr id="3" name="Subtitle 2"/>
          <p:cNvSpPr>
            <a:spLocks noGrp="1"/>
          </p:cNvSpPr>
          <p:nvPr>
            <p:ph type="subTitle" idx="1"/>
          </p:nvPr>
        </p:nvSpPr>
        <p:spPr/>
        <p:txBody>
          <a:bodyPr/>
          <a:lstStyle/>
          <a:p>
            <a:r>
              <a:rPr lang="en-US" dirty="0" smtClean="0"/>
              <a:t>Scott Hunter</a:t>
            </a:r>
          </a:p>
          <a:p>
            <a:r>
              <a:rPr lang="en-US"/>
              <a:t>Principal Program Manager, Web Platform </a:t>
            </a:r>
          </a:p>
          <a:p>
            <a:r>
              <a:rPr lang="en-US" smtClean="0"/>
              <a:t>Microsoft </a:t>
            </a:r>
            <a:r>
              <a:rPr lang="en-US" dirty="0" smtClean="0"/>
              <a:t>Corporation</a:t>
            </a:r>
            <a:endParaRPr lang="en-US" dirty="0"/>
          </a:p>
        </p:txBody>
      </p:sp>
      <p:sp useBgFill="1">
        <p:nvSpPr>
          <p:cNvPr id="4" name="MASK bottom"/>
          <p:cNvSpPr/>
          <p:nvPr/>
        </p:nvSpPr>
        <p:spPr bwMode="auto">
          <a:xfrm>
            <a:off x="3884612" y="6019800"/>
            <a:ext cx="8304213" cy="838200"/>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TextBox 4"/>
          <p:cNvSpPr txBox="1"/>
          <p:nvPr/>
        </p:nvSpPr>
        <p:spPr>
          <a:xfrm>
            <a:off x="519113" y="228600"/>
            <a:ext cx="3898899" cy="433965"/>
          </a:xfrm>
          <a:prstGeom prst="rect">
            <a:avLst/>
          </a:prstGeom>
          <a:noFill/>
        </p:spPr>
        <p:txBody>
          <a:bodyPr wrap="square" lIns="91440" tIns="91440" rIns="91440" bIns="91440" rtlCol="0">
            <a:spAutoFit/>
          </a:bodyPr>
          <a:lstStyle/>
          <a:p>
            <a:pPr>
              <a:lnSpc>
                <a:spcPct val="90000"/>
              </a:lnSpc>
              <a:spcBef>
                <a:spcPct val="20000"/>
              </a:spcBef>
              <a:buSzPct val="90000"/>
            </a:pPr>
            <a:r>
              <a:rPr lang="en-US" dirty="0" smtClean="0">
                <a:solidFill>
                  <a:schemeClr val="tx1">
                    <a:alpha val="99000"/>
                  </a:schemeClr>
                </a:solidFill>
              </a:rPr>
              <a:t>DEV301</a:t>
            </a: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New in ASP.NET 4.5</a:t>
            </a:r>
            <a:endParaRPr lang="en-US" dirty="0"/>
          </a:p>
        </p:txBody>
      </p:sp>
      <p:sp>
        <p:nvSpPr>
          <p:cNvPr id="3" name="Content Placeholder 2"/>
          <p:cNvSpPr>
            <a:spLocks noGrp="1"/>
          </p:cNvSpPr>
          <p:nvPr>
            <p:ph sz="half" idx="1"/>
          </p:nvPr>
        </p:nvSpPr>
        <p:spPr>
          <a:xfrm>
            <a:off x="519113" y="1447800"/>
            <a:ext cx="5486400" cy="5804666"/>
          </a:xfrm>
        </p:spPr>
        <p:txBody>
          <a:bodyPr/>
          <a:lstStyle/>
          <a:p>
            <a:r>
              <a:rPr lang="en-US" dirty="0"/>
              <a:t>ASP.NET</a:t>
            </a:r>
          </a:p>
          <a:p>
            <a:pPr lvl="1"/>
            <a:r>
              <a:rPr lang="en-US" dirty="0" err="1" smtClean="0"/>
              <a:t>Async</a:t>
            </a:r>
            <a:r>
              <a:rPr lang="en-US" dirty="0" smtClean="0"/>
              <a:t> Support</a:t>
            </a:r>
          </a:p>
          <a:p>
            <a:pPr lvl="1"/>
            <a:r>
              <a:rPr lang="en-US" dirty="0" smtClean="0"/>
              <a:t>Web Sockets</a:t>
            </a:r>
          </a:p>
          <a:p>
            <a:pPr lvl="1"/>
            <a:r>
              <a:rPr lang="en-US" dirty="0" smtClean="0"/>
              <a:t>Web Optimization</a:t>
            </a:r>
          </a:p>
          <a:p>
            <a:pPr lvl="1"/>
            <a:r>
              <a:rPr lang="en-US" dirty="0" smtClean="0"/>
              <a:t>Anti-XSS Encoders</a:t>
            </a:r>
          </a:p>
          <a:p>
            <a:pPr lvl="1"/>
            <a:r>
              <a:rPr lang="en-US" dirty="0" smtClean="0"/>
              <a:t>Universal Providers</a:t>
            </a:r>
          </a:p>
          <a:p>
            <a:r>
              <a:rPr lang="en-US" dirty="0" smtClean="0"/>
              <a:t>Web Forms</a:t>
            </a:r>
          </a:p>
          <a:p>
            <a:pPr lvl="1"/>
            <a:r>
              <a:rPr lang="en-US" dirty="0" err="1" smtClean="0"/>
              <a:t>Async</a:t>
            </a:r>
            <a:endParaRPr lang="en-US" dirty="0" smtClean="0"/>
          </a:p>
          <a:p>
            <a:pPr lvl="1"/>
            <a:r>
              <a:rPr lang="en-US" dirty="0" smtClean="0"/>
              <a:t>Strongly Typed Controls</a:t>
            </a:r>
          </a:p>
          <a:p>
            <a:pPr lvl="1"/>
            <a:r>
              <a:rPr lang="en-US" dirty="0" smtClean="0"/>
              <a:t>Model Binding</a:t>
            </a:r>
          </a:p>
          <a:p>
            <a:pPr lvl="1"/>
            <a:r>
              <a:rPr lang="en-US" dirty="0" smtClean="0"/>
              <a:t>Unobtrusive Validation</a:t>
            </a:r>
          </a:p>
          <a:p>
            <a:pPr lvl="1"/>
            <a:r>
              <a:rPr lang="en-US" dirty="0" smtClean="0"/>
              <a:t>Granular Request Validation</a:t>
            </a:r>
          </a:p>
          <a:p>
            <a:pPr lvl="1"/>
            <a:r>
              <a:rPr lang="en-US" dirty="0" smtClean="0"/>
              <a:t>HTML 5 Support</a:t>
            </a:r>
          </a:p>
          <a:p>
            <a:pPr marL="0" indent="0">
              <a:buNone/>
            </a:pPr>
            <a:endParaRPr lang="en-US" dirty="0"/>
          </a:p>
        </p:txBody>
      </p:sp>
      <p:sp>
        <p:nvSpPr>
          <p:cNvPr id="4" name="Content Placeholder 3"/>
          <p:cNvSpPr>
            <a:spLocks noGrp="1"/>
          </p:cNvSpPr>
          <p:nvPr>
            <p:ph sz="half" idx="2"/>
          </p:nvPr>
        </p:nvSpPr>
        <p:spPr>
          <a:xfrm>
            <a:off x="6181725" y="1447800"/>
            <a:ext cx="5486400" cy="5466112"/>
          </a:xfrm>
        </p:spPr>
        <p:txBody>
          <a:bodyPr/>
          <a:lstStyle/>
          <a:p>
            <a:r>
              <a:rPr lang="en-US" dirty="0"/>
              <a:t>MVC</a:t>
            </a:r>
          </a:p>
          <a:p>
            <a:pPr lvl="1"/>
            <a:r>
              <a:rPr lang="en-US" dirty="0" err="1"/>
              <a:t>Async</a:t>
            </a:r>
            <a:endParaRPr lang="en-US" dirty="0"/>
          </a:p>
          <a:p>
            <a:pPr lvl="1"/>
            <a:r>
              <a:rPr lang="en-US" dirty="0"/>
              <a:t>New Templates</a:t>
            </a:r>
          </a:p>
          <a:p>
            <a:pPr lvl="2"/>
            <a:r>
              <a:rPr lang="en-US" dirty="0"/>
              <a:t>Mobile Template</a:t>
            </a:r>
          </a:p>
          <a:p>
            <a:pPr lvl="2"/>
            <a:r>
              <a:rPr lang="en-US" dirty="0"/>
              <a:t>Empty</a:t>
            </a:r>
          </a:p>
          <a:p>
            <a:pPr lvl="1"/>
            <a:r>
              <a:rPr lang="en-US" dirty="0"/>
              <a:t>HTML 5 Support</a:t>
            </a:r>
          </a:p>
          <a:p>
            <a:pPr lvl="1"/>
            <a:r>
              <a:rPr lang="en-US" dirty="0"/>
              <a:t>Entity Framework </a:t>
            </a:r>
            <a:r>
              <a:rPr lang="en-US" dirty="0" smtClean="0"/>
              <a:t>w/Migrations</a:t>
            </a:r>
          </a:p>
          <a:p>
            <a:r>
              <a:rPr lang="en-US" dirty="0" smtClean="0"/>
              <a:t>Web API</a:t>
            </a:r>
          </a:p>
          <a:p>
            <a:r>
              <a:rPr lang="en-US" dirty="0" err="1" smtClean="0"/>
              <a:t>SignalR</a:t>
            </a:r>
            <a:endParaRPr lang="en-US" dirty="0" smtClean="0"/>
          </a:p>
          <a:p>
            <a:r>
              <a:rPr lang="en-US" dirty="0" smtClean="0"/>
              <a:t>One ASP.NET</a:t>
            </a:r>
            <a:endParaRPr lang="en-US" dirty="0"/>
          </a:p>
          <a:p>
            <a:pPr marL="0" indent="0">
              <a:buNone/>
            </a:pPr>
            <a:endParaRPr lang="en-US" dirty="0" smtClean="0"/>
          </a:p>
          <a:p>
            <a:pPr lvl="1"/>
            <a:endParaRPr lang="en-US" dirty="0" smtClean="0"/>
          </a:p>
          <a:p>
            <a:endParaRPr lang="en-US" dirty="0" smtClean="0"/>
          </a:p>
        </p:txBody>
      </p:sp>
    </p:spTree>
    <p:extLst>
      <p:ext uri="{BB962C8B-B14F-4D97-AF65-F5344CB8AC3E}">
        <p14:creationId xmlns:p14="http://schemas.microsoft.com/office/powerpoint/2010/main" val="211915192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 </a:t>
            </a:r>
            <a:endParaRPr lang="en-US" dirty="0"/>
          </a:p>
        </p:txBody>
      </p:sp>
      <p:sp>
        <p:nvSpPr>
          <p:cNvPr id="2" name="Title 1"/>
          <p:cNvSpPr>
            <a:spLocks noGrp="1"/>
          </p:cNvSpPr>
          <p:nvPr>
            <p:ph type="ctrTitle"/>
          </p:nvPr>
        </p:nvSpPr>
        <p:spPr/>
        <p:txBody>
          <a:bodyPr/>
          <a:lstStyle/>
          <a:p>
            <a:r>
              <a:rPr lang="en-US" sz="3600" smtClean="0"/>
              <a:t>ASP.NET 4.5 Demos</a:t>
            </a:r>
            <a:endParaRPr lang="en-US" sz="3600" dirty="0"/>
          </a:p>
        </p:txBody>
      </p:sp>
      <p:sp useBgFill="1">
        <p:nvSpPr>
          <p:cNvPr id="5" name="MASK bottom"/>
          <p:cNvSpPr/>
          <p:nvPr/>
        </p:nvSpPr>
        <p:spPr bwMode="auto">
          <a:xfrm>
            <a:off x="3884612" y="6019800"/>
            <a:ext cx="8304213" cy="838200"/>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useBgFill="1">
        <p:nvSpPr>
          <p:cNvPr id="6" name="MASK top"/>
          <p:cNvSpPr/>
          <p:nvPr/>
        </p:nvSpPr>
        <p:spPr bwMode="auto">
          <a:xfrm>
            <a:off x="3884612" y="0"/>
            <a:ext cx="8304213" cy="1504664"/>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 name="Subtitle 6"/>
          <p:cNvSpPr>
            <a:spLocks noGrp="1"/>
          </p:cNvSpPr>
          <p:nvPr>
            <p:ph type="subTitle" idx="1"/>
          </p:nvPr>
        </p:nvSpPr>
        <p:spPr/>
        <p:txBody>
          <a:bodyPr/>
          <a:lstStyle/>
          <a:p>
            <a:endParaRPr lang="en-US"/>
          </a:p>
        </p:txBody>
      </p:sp>
    </p:spTree>
    <p:extLst>
      <p:ext uri="{BB962C8B-B14F-4D97-AF65-F5344CB8AC3E}">
        <p14:creationId xmlns:p14="http://schemas.microsoft.com/office/powerpoint/2010/main" val="946716674"/>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Resources</a:t>
            </a:r>
            <a:endParaRPr lang="en-US" dirty="0"/>
          </a:p>
        </p:txBody>
      </p:sp>
      <p:sp>
        <p:nvSpPr>
          <p:cNvPr id="6" name="Text Placeholder 5"/>
          <p:cNvSpPr>
            <a:spLocks noGrp="1"/>
          </p:cNvSpPr>
          <p:nvPr>
            <p:ph type="body" sz="quarter" idx="10"/>
          </p:nvPr>
        </p:nvSpPr>
        <p:spPr>
          <a:xfrm>
            <a:off x="519112" y="1447799"/>
            <a:ext cx="11149013" cy="4979825"/>
          </a:xfrm>
        </p:spPr>
        <p:txBody>
          <a:bodyPr/>
          <a:lstStyle/>
          <a:p>
            <a:r>
              <a:rPr lang="en-US" dirty="0" smtClean="0"/>
              <a:t>Scott Hunter</a:t>
            </a:r>
          </a:p>
          <a:p>
            <a:pPr lvl="1"/>
            <a:r>
              <a:rPr lang="en-US" dirty="0" smtClean="0">
                <a:hlinkClick r:id="rId2"/>
              </a:rPr>
              <a:t>scott.hunter@microsoft.com</a:t>
            </a:r>
            <a:endParaRPr lang="en-US" dirty="0" smtClean="0"/>
          </a:p>
          <a:p>
            <a:pPr lvl="1"/>
            <a:r>
              <a:rPr lang="en-US" dirty="0" smtClean="0"/>
              <a:t>@</a:t>
            </a:r>
            <a:r>
              <a:rPr lang="en-US" dirty="0" err="1" smtClean="0"/>
              <a:t>coolcsh</a:t>
            </a:r>
            <a:endParaRPr lang="en-US" dirty="0" smtClean="0"/>
          </a:p>
          <a:p>
            <a:pPr lvl="1"/>
            <a:endParaRPr lang="en-US" dirty="0"/>
          </a:p>
          <a:p>
            <a:r>
              <a:rPr lang="en-US" dirty="0"/>
              <a:t>ASP.NET </a:t>
            </a:r>
            <a:r>
              <a:rPr lang="en-US" dirty="0" err="1"/>
              <a:t>vNext</a:t>
            </a:r>
            <a:r>
              <a:rPr lang="en-US" dirty="0"/>
              <a:t> Page</a:t>
            </a:r>
          </a:p>
          <a:p>
            <a:pPr lvl="1"/>
            <a:r>
              <a:rPr lang="en-US" dirty="0">
                <a:hlinkClick r:id="rId3"/>
              </a:rPr>
              <a:t>http://www.asp.net/vnext</a:t>
            </a:r>
            <a:endParaRPr lang="en-US" dirty="0"/>
          </a:p>
          <a:p>
            <a:endParaRPr lang="en-US" dirty="0" smtClean="0"/>
          </a:p>
          <a:p>
            <a:r>
              <a:rPr lang="en-US" dirty="0" smtClean="0"/>
              <a:t>Web Development Blog</a:t>
            </a:r>
            <a:endParaRPr lang="en-US" dirty="0"/>
          </a:p>
          <a:p>
            <a:pPr lvl="1"/>
            <a:r>
              <a:rPr lang="en-US" dirty="0" smtClean="0">
                <a:hlinkClick r:id="rId4"/>
              </a:rPr>
              <a:t>http</a:t>
            </a:r>
            <a:r>
              <a:rPr lang="en-US" dirty="0">
                <a:hlinkClick r:id="rId4"/>
              </a:rPr>
              <a:t>://blogs.msdn.com/b/webdevtools</a:t>
            </a:r>
            <a:r>
              <a:rPr lang="en-US" dirty="0" smtClean="0">
                <a:hlinkClick r:id="rId4"/>
              </a:rPr>
              <a:t>/</a:t>
            </a:r>
            <a:endParaRPr lang="en-US" dirty="0" smtClean="0"/>
          </a:p>
          <a:p>
            <a:endParaRPr lang="en-US" dirty="0"/>
          </a:p>
        </p:txBody>
      </p:sp>
    </p:spTree>
    <p:extLst>
      <p:ext uri="{BB962C8B-B14F-4D97-AF65-F5344CB8AC3E}">
        <p14:creationId xmlns:p14="http://schemas.microsoft.com/office/powerpoint/2010/main" val="61030914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screen">
            <a:extLst>
              <a:ext uri="{28A0092B-C50C-407E-A947-70E740481C1C}">
                <a14:useLocalDpi xmlns:a14="http://schemas.microsoft.com/office/drawing/2010/main"/>
              </a:ext>
            </a:extLst>
          </a:blip>
          <a:stretch/>
        </p:blipFill>
        <p:spPr bwMode="black">
          <a:xfrm>
            <a:off x="4128282" y="3099788"/>
            <a:ext cx="3932261" cy="658425"/>
          </a:xfrm>
          <a:prstGeom prst="rect">
            <a:avLst/>
          </a:prstGeom>
          <a:noFill/>
          <a:ln>
            <a:noFill/>
          </a:ln>
        </p:spPr>
      </p:pic>
      <p:sp>
        <p:nvSpPr>
          <p:cNvPr id="5" name="Text Box 3"/>
          <p:cNvSpPr txBox="1">
            <a:spLocks noChangeArrowheads="1"/>
          </p:cNvSpPr>
          <p:nvPr/>
        </p:nvSpPr>
        <p:spPr bwMode="blackWhite">
          <a:xfrm>
            <a:off x="507868" y="5893415"/>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2012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part </a:t>
            </a:r>
            <a:r>
              <a:rPr lang="en-US" sz="700" dirty="0">
                <a:gradFill>
                  <a:gsLst>
                    <a:gs pos="0">
                      <a:schemeClr val="tx1"/>
                    </a:gs>
                    <a:gs pos="100000">
                      <a:schemeClr val="tx1"/>
                    </a:gs>
                  </a:gsLst>
                  <a:lin ang="5400000" scaled="0"/>
                </a:gradFill>
                <a:latin typeface="Segoe UI" pitchFamily="34" charset="0"/>
                <a:cs typeface="Arial" charset="0"/>
              </a:rPr>
              <a:t>of Microsoft, and Microsoft cannot guarantee the accuracy of any information provided after the date of this presentation.  </a:t>
            </a:r>
            <a:r>
              <a:rPr lang="en-US" sz="700" dirty="0" smtClean="0">
                <a:gradFill>
                  <a:gsLst>
                    <a:gs pos="0">
                      <a:schemeClr val="tx1"/>
                    </a:gs>
                    <a:gs pos="100000">
                      <a:schemeClr val="tx1"/>
                    </a:gs>
                  </a:gsLst>
                  <a:lin ang="5400000" scaled="0"/>
                </a:gradFill>
                <a:latin typeface="Segoe UI" pitchFamily="34" charset="0"/>
                <a:cs typeface="Arial" charset="0"/>
              </a:rPr>
              <a:t>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Tree>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Dev301">
  <a:themeElements>
    <a:clrScheme name="TechED_2012">
      <a:dk1>
        <a:srgbClr val="363535"/>
      </a:dk1>
      <a:lt1>
        <a:srgbClr val="FFFFFF"/>
      </a:lt1>
      <a:dk2>
        <a:srgbClr val="1D4C7C"/>
      </a:dk2>
      <a:lt2>
        <a:srgbClr val="3397D3"/>
      </a:lt2>
      <a:accent1>
        <a:srgbClr val="3397D3"/>
      </a:accent1>
      <a:accent2>
        <a:srgbClr val="8E499C"/>
      </a:accent2>
      <a:accent3>
        <a:srgbClr val="ED5326"/>
      </a:accent3>
      <a:accent4>
        <a:srgbClr val="3BBEB4"/>
      </a:accent4>
      <a:accent5>
        <a:srgbClr val="94C949"/>
      </a:accent5>
      <a:accent6>
        <a:srgbClr val="E7B921"/>
      </a:accent6>
      <a:hlink>
        <a:srgbClr val="3397D3"/>
      </a:hlink>
      <a:folHlink>
        <a:srgbClr val="E7B921"/>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a:defRPr sz="2200" dirty="0" smtClean="0">
            <a:solidFill>
              <a:srgbClr val="FFFFFF">
                <a:alpha val="98824"/>
              </a:srgbClr>
            </a:solidFill>
            <a:latin typeface="Segoe UI" pitchFamily="34" charset="0"/>
            <a:ea typeface="Segoe UI" pitchFamily="34" charset="0"/>
            <a:cs typeface="Segoe UI" pitchFamily="34" charset="0"/>
          </a:defRPr>
        </a:defPPr>
      </a:lstStyle>
      <a:style>
        <a:lnRef idx="1">
          <a:schemeClr val="accent1"/>
        </a:lnRef>
        <a:fillRef idx="3">
          <a:schemeClr val="accent1"/>
        </a:fillRef>
        <a:effectRef idx="2">
          <a:schemeClr val="accent1"/>
        </a:effectRef>
        <a:fontRef idx="minor">
          <a:schemeClr val="lt1"/>
        </a:fontRef>
      </a:style>
    </a:spDef>
    <a:txDef>
      <a:spPr>
        <a:noFill/>
      </a:spPr>
      <a:bodyPr wrap="square" lIns="91440" tIns="91440" rIns="91440" bIns="91440" rtlCol="0">
        <a:spAutoFit/>
      </a:bodyPr>
      <a:lstStyle>
        <a:defPPr>
          <a:lnSpc>
            <a:spcPct val="90000"/>
          </a:lnSpc>
          <a:spcBef>
            <a:spcPct val="20000"/>
          </a:spcBef>
          <a:buSzPct val="90000"/>
          <a:defRPr sz="3200" dirty="0" err="1" smtClean="0">
            <a:solidFill>
              <a:schemeClr val="tx1">
                <a:alpha val="99000"/>
              </a:schemeClr>
            </a:solidFill>
          </a:defRPr>
        </a:defPPr>
      </a:lstStyle>
    </a:txDef>
  </a:objectDefaults>
  <a:extraClrSchemeLst/>
</a:theme>
</file>

<file path=ppt/theme/theme2.xml><?xml version="1.0" encoding="utf-8"?>
<a:theme xmlns:a="http://schemas.openxmlformats.org/drawingml/2006/main" name="White with Consolas font for code slides">
  <a:themeElements>
    <a:clrScheme name="TechEd 2012 Light">
      <a:dk1>
        <a:srgbClr val="000000"/>
      </a:dk1>
      <a:lt1>
        <a:srgbClr val="FFFFFF"/>
      </a:lt1>
      <a:dk2>
        <a:srgbClr val="000000"/>
      </a:dk2>
      <a:lt2>
        <a:srgbClr val="FFFFFF"/>
      </a:lt2>
      <a:accent1>
        <a:srgbClr val="3397D3"/>
      </a:accent1>
      <a:accent2>
        <a:srgbClr val="8E499C"/>
      </a:accent2>
      <a:accent3>
        <a:srgbClr val="ED5326"/>
      </a:accent3>
      <a:accent4>
        <a:srgbClr val="3BBEB4"/>
      </a:accent4>
      <a:accent5>
        <a:srgbClr val="94C949"/>
      </a:accent5>
      <a:accent6>
        <a:srgbClr val="E7B921"/>
      </a:accent6>
      <a:hlink>
        <a:srgbClr val="3397D3"/>
      </a:hlink>
      <a:folHlink>
        <a:srgbClr val="E7B921"/>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72533711bacf991a4680f48ae6b725f9">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dde17010d50e6e632f300eac8dfd378e"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2012-06-14T07:00:00+00:00</Event_x0020_End_x0020_Date>
    <Event_x0020_Start_x0020_Date xmlns="2295e2e7-0eeb-498e-8716-217bb2ee6ee3">2012-06-11T07:00:00+00:00</Event_x0020_Start_x0020_Date>
    <MS_x0020_Speaker xmlns="2295e2e7-0eeb-498e-8716-217bb2ee6ee3">
      <UserInfo>
        <DisplayName/>
        <AccountId xsi:nil="true"/>
        <AccountType/>
      </UserInfo>
    </MS_x0020_Speaker>
    <External_x0020_Speaker xmlns="2295e2e7-0eeb-498e-8716-217bb2ee6ee3">Scott Hunter</External_x0020_Speaker>
    <Session_x0020_Code xmlns="2295e2e7-0eeb-498e-8716-217bb2ee6ee3">DEV301</Session_x0020_Code>
    <ProductTaxHTField0 xmlns="2295e2e7-0eeb-498e-8716-217bb2ee6ee3">
      <Terms xmlns="http://schemas.microsoft.com/office/infopath/2007/PartnerControls"/>
    </ProductTaxHTField0>
    <Presentation_x0020_Date xmlns="2295e2e7-0eeb-498e-8716-217bb2ee6ee3">2012-06-14T00:00:00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Orlando</TermName>
          <TermId xmlns="http://schemas.microsoft.com/office/infopath/2007/PartnerControls">99ded043-d247-43a1-9b7a-028ecd66d1eb</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TechEd</TermName>
          <TermId xmlns="http://schemas.microsoft.com/office/infopath/2007/PartnerControls">ac8fad57-eb30-43a8-b5bd-05dcf2cf2246</TermId>
        </TermInfo>
      </Terms>
    </Event1TaxHTField0>
    <AudienceTaxHTField0 xmlns="8b529f77-48ab-4581-b468-93f09345b8aa">
      <Terms xmlns="http://schemas.microsoft.com/office/infopath/2007/PartnerControls"/>
    </AudienceTaxHTField0>
    <MS_x0020_Content_x0020_Owner xmlns="2295e2e7-0eeb-498e-8716-217bb2ee6ee3">
      <UserInfo>
        <DisplayName/>
        <AccountId xsi:nil="true"/>
        <AccountType/>
      </UserInfo>
    </MS_x0020_Content_x0020_Owner>
    <TaxCatchAll xmlns="2295e2e7-0eeb-498e-8716-217bb2ee6ee3">
      <Value>126</Value>
      <Value>232</Value>
      <Value>231</Value>
    </TaxCatchAll>
    <Event_x0020_VenueTaxHTField0 xmlns="2295e2e7-0eeb-498e-8716-217bb2ee6ee3">
      <Terms xmlns="http://schemas.microsoft.com/office/infopath/2007/PartnerControls">
        <TermInfo xmlns="http://schemas.microsoft.com/office/infopath/2007/PartnerControls">
          <TermName xmlns="http://schemas.microsoft.com/office/infopath/2007/PartnerControls">Orange County Convention Center Orlando, FL</TermName>
          <TermId xmlns="http://schemas.microsoft.com/office/infopath/2007/PartnerControls">bd993e89-aa48-4695-84e0-3b53e88b1a79</TermId>
        </TermInfo>
      </Terms>
    </Event_x0020_VenueTaxHTField0>
  </documentManagement>
</p:properties>
</file>

<file path=customXml/itemProps1.xml><?xml version="1.0" encoding="utf-8"?>
<ds:datastoreItem xmlns:ds="http://schemas.openxmlformats.org/officeDocument/2006/customXml" ds:itemID="{EF1FE425-EA36-4D8C-A967-84CE3BED24D2}">
  <ds:schemaRefs>
    <ds:schemaRef ds:uri="http://schemas.microsoft.com/sharepoint/v3/contenttype/forms"/>
  </ds:schemaRefs>
</ds:datastoreItem>
</file>

<file path=customXml/itemProps2.xml><?xml version="1.0" encoding="utf-8"?>
<ds:datastoreItem xmlns:ds="http://schemas.openxmlformats.org/officeDocument/2006/customXml" ds:itemID="{B1F76A61-5CBF-46B3-9760-66C9F362D4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6D92E10-3D8B-4831-9584-7BC82972C8E2}">
  <ds:schemaRefs>
    <ds:schemaRef ds:uri="http://www.w3.org/XML/1998/namespace"/>
    <ds:schemaRef ds:uri="2295e2e7-0eeb-498e-8716-217bb2ee6ee3"/>
    <ds:schemaRef ds:uri="8b529f77-48ab-4581-b468-93f09345b8aa"/>
    <ds:schemaRef ds:uri="http://schemas.openxmlformats.org/package/2006/metadata/core-properties"/>
    <ds:schemaRef ds:uri="http://schemas.microsoft.com/office/2006/documentManagement/types"/>
    <ds:schemaRef ds:uri="http://purl.org/dc/dcmitype/"/>
    <ds:schemaRef ds:uri="http://purl.org/dc/terms/"/>
    <ds:schemaRef ds:uri="http://schemas.microsoft.com/office/infopath/2007/PartnerControls"/>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Dev301</Template>
  <TotalTime>12</TotalTime>
  <Words>587</Words>
  <Application>Microsoft Office PowerPoint</Application>
  <PresentationFormat>Custom</PresentationFormat>
  <Paragraphs>60</Paragraphs>
  <Slides>6</Slides>
  <Notes>4</Notes>
  <HiddenSlides>0</HiddenSlides>
  <MMClips>0</MMClips>
  <ScaleCrop>false</ScaleCrop>
  <HeadingPairs>
    <vt:vector size="4" baseType="variant">
      <vt:variant>
        <vt:lpstr>Theme</vt:lpstr>
      </vt:variant>
      <vt:variant>
        <vt:i4>2</vt:i4>
      </vt:variant>
      <vt:variant>
        <vt:lpstr>Slide Titles</vt:lpstr>
      </vt:variant>
      <vt:variant>
        <vt:i4>6</vt:i4>
      </vt:variant>
    </vt:vector>
  </HeadingPairs>
  <TitlesOfParts>
    <vt:vector size="8" baseType="lpstr">
      <vt:lpstr>Dev301</vt:lpstr>
      <vt:lpstr>White with Consolas font for code slides</vt:lpstr>
      <vt:lpstr>ASP.NET Roadmap: One ASP.NET – Web Forms, MVC, Web API, and more </vt:lpstr>
      <vt:lpstr>What’s New in ASP.NET 4.5</vt:lpstr>
      <vt:lpstr>ASP.NET 4.5 Demos</vt:lpstr>
      <vt:lpstr>Resources</vt:lpstr>
      <vt:lpstr>PowerPoint Presentation</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ASP.NET Roadmap: One ASP.NET – Web Forms, MVC, Web API, and more </dc:title>
  <dc:subject>TechEd 2012</dc:subject>
  <dc:creator>Scott Hunter</dc:creator>
  <cp:keywords>TechEd 2012</cp:keywords>
  <dc:description>Template: Jordan Cayabyab, Artitudes Design
Formatting:
Event Date: June 11-14, 2012
Event Location: Orlando, FL
Audience Type: IT Pros, Developers</dc:description>
  <cp:lastModifiedBy>Shows</cp:lastModifiedBy>
  <cp:revision>7</cp:revision>
  <cp:lastPrinted>2010-05-11T05:02:34Z</cp:lastPrinted>
  <dcterms:created xsi:type="dcterms:W3CDTF">2012-06-13T17:21:09Z</dcterms:created>
  <dcterms:modified xsi:type="dcterms:W3CDTF">2012-06-14T20:30:28Z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 Venue">
    <vt:lpwstr>232;#Orange County Convention Center Orlando, FL|bd993e89-aa48-4695-84e0-3b53e88b1a79</vt:lpwstr>
  </property>
  <property fmtid="{D5CDD505-2E9C-101B-9397-08002B2CF9AE}" pid="5" name="Event Location">
    <vt:lpwstr>231;#Orlando|99ded043-d247-43a1-9b7a-028ecd66d1eb</vt:lpwstr>
  </property>
  <property fmtid="{D5CDD505-2E9C-101B-9397-08002B2CF9AE}" pid="6" name="Event1">
    <vt:lpwstr>126;#TechEd|ac8fad57-eb30-43a8-b5bd-05dcf2cf2246</vt:lpwstr>
  </property>
  <property fmtid="{D5CDD505-2E9C-101B-9397-08002B2CF9AE}" pid="7" name="Audience">
    <vt:lpwstr/>
  </property>
</Properties>
</file>