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12"/>
  </p:notesMasterIdLst>
  <p:handoutMasterIdLst>
    <p:handoutMasterId r:id="rId13"/>
  </p:handoutMasterIdLst>
  <p:sldIdLst>
    <p:sldId id="257" r:id="rId6"/>
    <p:sldId id="319" r:id="rId7"/>
    <p:sldId id="320" r:id="rId8"/>
    <p:sldId id="321" r:id="rId9"/>
    <p:sldId id="271" r:id="rId10"/>
    <p:sldId id="256" r:id="rId1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23" d="100"/>
          <a:sy n="123" d="100"/>
        </p:scale>
        <p:origin x="-228" y="-102"/>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4:27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sp.net/vnext" TargetMode="External"/><Relationship Id="rId2" Type="http://schemas.openxmlformats.org/officeDocument/2006/relationships/hyperlink" Target="mailto:scott.hunter@microsoft.com" TargetMode="External"/><Relationship Id="rId1" Type="http://schemas.openxmlformats.org/officeDocument/2006/relationships/slideLayout" Target="../slideLayouts/slideLayout8.xml"/><Relationship Id="rId4" Type="http://schemas.openxmlformats.org/officeDocument/2006/relationships/hyperlink" Target="http://blogs.msdn.com/b/webdevt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ASP.NET Roadmap: One ASP.NET – Web Forms, MVC, Web API, and more </a:t>
            </a:r>
          </a:p>
        </p:txBody>
      </p:sp>
      <p:sp>
        <p:nvSpPr>
          <p:cNvPr id="3" name="Subtitle 2"/>
          <p:cNvSpPr>
            <a:spLocks noGrp="1"/>
          </p:cNvSpPr>
          <p:nvPr>
            <p:ph type="subTitle" idx="1"/>
          </p:nvPr>
        </p:nvSpPr>
        <p:spPr/>
        <p:txBody>
          <a:bodyPr/>
          <a:lstStyle/>
          <a:p>
            <a:r>
              <a:rPr lang="en-US" dirty="0" smtClean="0"/>
              <a:t>Scott Hunter</a:t>
            </a:r>
          </a:p>
          <a:p>
            <a:r>
              <a:rPr lang="en-US"/>
              <a:t>Principal Program Manager, Web Platform </a:t>
            </a:r>
          </a:p>
          <a:p>
            <a:r>
              <a:rPr lang="en-US" smtClean="0"/>
              <a:t>Microsoft </a:t>
            </a:r>
            <a:r>
              <a:rPr lang="en-US" dirty="0" smtClean="0"/>
              <a:t>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898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DEV301</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in ASP.NET 4.5</a:t>
            </a:r>
            <a:endParaRPr lang="en-US" dirty="0"/>
          </a:p>
        </p:txBody>
      </p:sp>
      <p:sp>
        <p:nvSpPr>
          <p:cNvPr id="3" name="Content Placeholder 2"/>
          <p:cNvSpPr>
            <a:spLocks noGrp="1"/>
          </p:cNvSpPr>
          <p:nvPr>
            <p:ph sz="half" idx="1"/>
          </p:nvPr>
        </p:nvSpPr>
        <p:spPr>
          <a:xfrm>
            <a:off x="519113" y="1447800"/>
            <a:ext cx="5486400" cy="5804666"/>
          </a:xfrm>
        </p:spPr>
        <p:txBody>
          <a:bodyPr/>
          <a:lstStyle/>
          <a:p>
            <a:r>
              <a:rPr lang="en-US" dirty="0"/>
              <a:t>ASP.NET</a:t>
            </a:r>
          </a:p>
          <a:p>
            <a:pPr lvl="1"/>
            <a:r>
              <a:rPr lang="en-US" dirty="0" err="1" smtClean="0"/>
              <a:t>Async</a:t>
            </a:r>
            <a:r>
              <a:rPr lang="en-US" dirty="0" smtClean="0"/>
              <a:t> Support</a:t>
            </a:r>
          </a:p>
          <a:p>
            <a:pPr lvl="1"/>
            <a:r>
              <a:rPr lang="en-US" dirty="0" smtClean="0"/>
              <a:t>Web Sockets</a:t>
            </a:r>
          </a:p>
          <a:p>
            <a:pPr lvl="1"/>
            <a:r>
              <a:rPr lang="en-US" dirty="0" smtClean="0"/>
              <a:t>Web Optimization</a:t>
            </a:r>
          </a:p>
          <a:p>
            <a:pPr lvl="1"/>
            <a:r>
              <a:rPr lang="en-US" dirty="0" smtClean="0"/>
              <a:t>Anti-XSS Encoders</a:t>
            </a:r>
          </a:p>
          <a:p>
            <a:pPr lvl="1"/>
            <a:r>
              <a:rPr lang="en-US" dirty="0" smtClean="0"/>
              <a:t>Universal Providers</a:t>
            </a:r>
          </a:p>
          <a:p>
            <a:r>
              <a:rPr lang="en-US" dirty="0" smtClean="0"/>
              <a:t>Web Forms</a:t>
            </a:r>
          </a:p>
          <a:p>
            <a:pPr lvl="1"/>
            <a:r>
              <a:rPr lang="en-US" dirty="0" err="1" smtClean="0"/>
              <a:t>Async</a:t>
            </a:r>
            <a:endParaRPr lang="en-US" dirty="0" smtClean="0"/>
          </a:p>
          <a:p>
            <a:pPr lvl="1"/>
            <a:r>
              <a:rPr lang="en-US" dirty="0" smtClean="0"/>
              <a:t>Strongly Typed Controls</a:t>
            </a:r>
          </a:p>
          <a:p>
            <a:pPr lvl="1"/>
            <a:r>
              <a:rPr lang="en-US" dirty="0" smtClean="0"/>
              <a:t>Model Binding</a:t>
            </a:r>
          </a:p>
          <a:p>
            <a:pPr lvl="1"/>
            <a:r>
              <a:rPr lang="en-US" dirty="0" smtClean="0"/>
              <a:t>Unobtrusive Validation</a:t>
            </a:r>
          </a:p>
          <a:p>
            <a:pPr lvl="1"/>
            <a:r>
              <a:rPr lang="en-US" dirty="0" smtClean="0"/>
              <a:t>Granular Request Validation</a:t>
            </a:r>
          </a:p>
          <a:p>
            <a:pPr lvl="1"/>
            <a:r>
              <a:rPr lang="en-US" dirty="0" smtClean="0"/>
              <a:t>HTML 5 Support</a:t>
            </a:r>
          </a:p>
          <a:p>
            <a:pPr marL="0" indent="0">
              <a:buNone/>
            </a:pPr>
            <a:endParaRPr lang="en-US" dirty="0"/>
          </a:p>
        </p:txBody>
      </p:sp>
      <p:sp>
        <p:nvSpPr>
          <p:cNvPr id="4" name="Content Placeholder 3"/>
          <p:cNvSpPr>
            <a:spLocks noGrp="1"/>
          </p:cNvSpPr>
          <p:nvPr>
            <p:ph sz="half" idx="2"/>
          </p:nvPr>
        </p:nvSpPr>
        <p:spPr>
          <a:xfrm>
            <a:off x="6181725" y="1447800"/>
            <a:ext cx="5486400" cy="5466112"/>
          </a:xfrm>
        </p:spPr>
        <p:txBody>
          <a:bodyPr/>
          <a:lstStyle/>
          <a:p>
            <a:r>
              <a:rPr lang="en-US" dirty="0"/>
              <a:t>MVC</a:t>
            </a:r>
          </a:p>
          <a:p>
            <a:pPr lvl="1"/>
            <a:r>
              <a:rPr lang="en-US" dirty="0" err="1"/>
              <a:t>Async</a:t>
            </a:r>
            <a:endParaRPr lang="en-US" dirty="0"/>
          </a:p>
          <a:p>
            <a:pPr lvl="1"/>
            <a:r>
              <a:rPr lang="en-US" dirty="0"/>
              <a:t>New Templates</a:t>
            </a:r>
          </a:p>
          <a:p>
            <a:pPr lvl="2"/>
            <a:r>
              <a:rPr lang="en-US" dirty="0"/>
              <a:t>Mobile Template</a:t>
            </a:r>
          </a:p>
          <a:p>
            <a:pPr lvl="2"/>
            <a:r>
              <a:rPr lang="en-US" dirty="0"/>
              <a:t>Empty</a:t>
            </a:r>
          </a:p>
          <a:p>
            <a:pPr lvl="1"/>
            <a:r>
              <a:rPr lang="en-US" dirty="0"/>
              <a:t>HTML 5 Support</a:t>
            </a:r>
          </a:p>
          <a:p>
            <a:pPr lvl="1"/>
            <a:r>
              <a:rPr lang="en-US" dirty="0"/>
              <a:t>Entity Framework </a:t>
            </a:r>
            <a:r>
              <a:rPr lang="en-US" dirty="0" smtClean="0"/>
              <a:t>w/Migrations</a:t>
            </a:r>
          </a:p>
          <a:p>
            <a:r>
              <a:rPr lang="en-US" dirty="0" smtClean="0"/>
              <a:t>Web API</a:t>
            </a:r>
          </a:p>
          <a:p>
            <a:r>
              <a:rPr lang="en-US" dirty="0" err="1" smtClean="0"/>
              <a:t>SignalR</a:t>
            </a:r>
            <a:endParaRPr lang="en-US" dirty="0" smtClean="0"/>
          </a:p>
          <a:p>
            <a:r>
              <a:rPr lang="en-US" dirty="0" smtClean="0"/>
              <a:t>One ASP.NET</a:t>
            </a:r>
            <a:endParaRPr lang="en-US" dirty="0"/>
          </a:p>
          <a:p>
            <a:pPr marL="0" indent="0">
              <a:buNone/>
            </a:pPr>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21191519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z="3600" smtClean="0"/>
              <a:t>ASP.NET 4.5 Demos</a:t>
            </a: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671667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a:t>
            </a:r>
            <a:endParaRPr lang="en-US" dirty="0"/>
          </a:p>
        </p:txBody>
      </p:sp>
      <p:sp>
        <p:nvSpPr>
          <p:cNvPr id="6" name="Text Placeholder 5"/>
          <p:cNvSpPr>
            <a:spLocks noGrp="1"/>
          </p:cNvSpPr>
          <p:nvPr>
            <p:ph type="body" sz="quarter" idx="10"/>
          </p:nvPr>
        </p:nvSpPr>
        <p:spPr>
          <a:xfrm>
            <a:off x="519112" y="1447799"/>
            <a:ext cx="11149013" cy="4979825"/>
          </a:xfrm>
        </p:spPr>
        <p:txBody>
          <a:bodyPr/>
          <a:lstStyle/>
          <a:p>
            <a:r>
              <a:rPr lang="en-US" dirty="0" smtClean="0"/>
              <a:t>Scott Hunter</a:t>
            </a:r>
          </a:p>
          <a:p>
            <a:pPr lvl="1"/>
            <a:r>
              <a:rPr lang="en-US" dirty="0" smtClean="0">
                <a:hlinkClick r:id="rId2"/>
              </a:rPr>
              <a:t>scott.hunter@microsoft.com</a:t>
            </a:r>
            <a:endParaRPr lang="en-US" dirty="0" smtClean="0"/>
          </a:p>
          <a:p>
            <a:pPr lvl="1"/>
            <a:r>
              <a:rPr lang="en-US" dirty="0" smtClean="0"/>
              <a:t>@</a:t>
            </a:r>
            <a:r>
              <a:rPr lang="en-US" dirty="0" err="1" smtClean="0"/>
              <a:t>coolcsh</a:t>
            </a:r>
            <a:endParaRPr lang="en-US" dirty="0" smtClean="0"/>
          </a:p>
          <a:p>
            <a:pPr lvl="1"/>
            <a:endParaRPr lang="en-US" dirty="0"/>
          </a:p>
          <a:p>
            <a:r>
              <a:rPr lang="en-US" dirty="0"/>
              <a:t>ASP.NET </a:t>
            </a:r>
            <a:r>
              <a:rPr lang="en-US" dirty="0" err="1"/>
              <a:t>vNext</a:t>
            </a:r>
            <a:r>
              <a:rPr lang="en-US" dirty="0"/>
              <a:t> Page</a:t>
            </a:r>
          </a:p>
          <a:p>
            <a:pPr lvl="1"/>
            <a:r>
              <a:rPr lang="en-US" dirty="0">
                <a:hlinkClick r:id="rId3"/>
              </a:rPr>
              <a:t>http://www.asp.net/vnext</a:t>
            </a:r>
            <a:endParaRPr lang="en-US" dirty="0"/>
          </a:p>
          <a:p>
            <a:endParaRPr lang="en-US" dirty="0" smtClean="0"/>
          </a:p>
          <a:p>
            <a:r>
              <a:rPr lang="en-US" dirty="0" smtClean="0"/>
              <a:t>Web Development Blog</a:t>
            </a:r>
            <a:endParaRPr lang="en-US" dirty="0"/>
          </a:p>
          <a:p>
            <a:pPr lvl="1"/>
            <a:r>
              <a:rPr lang="en-US" dirty="0" smtClean="0">
                <a:hlinkClick r:id="rId4"/>
              </a:rPr>
              <a:t>http</a:t>
            </a:r>
            <a:r>
              <a:rPr lang="en-US" dirty="0">
                <a:hlinkClick r:id="rId4"/>
              </a:rPr>
              <a:t>://blogs.msdn.com/b/webdevtools</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6103091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v301">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Scott Hunter</External_x0020_Speaker>
    <Session_x0020_Code xmlns="2295e2e7-0eeb-498e-8716-217bb2ee6ee3">DEV301</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2295e2e7-0eeb-498e-8716-217bb2ee6ee3"/>
    <ds:schemaRef ds:uri="8b529f77-48ab-4581-b468-93f09345b8aa"/>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Dev301</Template>
  <TotalTime>12</TotalTime>
  <Words>587</Words>
  <Application>Microsoft Office PowerPoint</Application>
  <PresentationFormat>Custom</PresentationFormat>
  <Paragraphs>60</Paragraphs>
  <Slides>6</Slides>
  <Notes>4</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Dev301</vt:lpstr>
      <vt:lpstr>White with Consolas font for code slides</vt:lpstr>
      <vt:lpstr>ASP.NET Roadmap: One ASP.NET – Web Forms, MVC, Web API, and more </vt:lpstr>
      <vt:lpstr>What’s New in ASP.NET 4.5</vt:lpstr>
      <vt:lpstr>ASP.NET 4.5 Demos</vt:lpstr>
      <vt:lpstr>Resources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ASP.NET Roadmap: One ASP.NET – Web Forms, MVC, Web API, and more </dc:title>
  <dc:subject>TechEd 2012</dc:subject>
  <dc:creator>Scott Hunter</dc:creator>
  <cp:keywords>TechEd 2012</cp:keywords>
  <dc:description>Template: Jordan Cayabyab, Artitudes Design
Formatting:
Event Date: June 11-14, 2012
Event Location: Orlando, FL
Audience Type: IT Pros, Developers</dc:description>
  <cp:lastModifiedBy>Shows</cp:lastModifiedBy>
  <cp:revision>7</cp:revision>
  <cp:lastPrinted>2010-05-11T05:02:34Z</cp:lastPrinted>
  <dcterms:created xsi:type="dcterms:W3CDTF">2012-06-13T17:21:09Z</dcterms:created>
  <dcterms:modified xsi:type="dcterms:W3CDTF">2012-06-14T20:30:28Z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