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 id="2147483746" r:id="rId7"/>
    <p:sldMasterId id="2147483758" r:id="rId8"/>
    <p:sldMasterId id="2147483776" r:id="rId9"/>
  </p:sldMasterIdLst>
  <p:notesMasterIdLst>
    <p:notesMasterId r:id="rId28"/>
  </p:notesMasterIdLst>
  <p:handoutMasterIdLst>
    <p:handoutMasterId r:id="rId29"/>
  </p:handoutMasterIdLst>
  <p:sldIdLst>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Lst>
  <p:sldSz cx="12188825" cy="6858000"/>
  <p:notesSz cx="6858000" cy="9144000"/>
  <p:defaultTextStyle>
    <a:defPPr>
      <a:defRPr lang="en-US"/>
    </a:defPPr>
    <a:lvl1pPr marL="0" algn="l" defTabSz="914059" rtl="0" eaLnBrk="1" latinLnBrk="0" hangingPunct="1">
      <a:defRPr sz="1900" kern="1200">
        <a:solidFill>
          <a:schemeClr val="tx1"/>
        </a:solidFill>
        <a:latin typeface="+mn-lt"/>
        <a:ea typeface="+mn-ea"/>
        <a:cs typeface="+mn-cs"/>
      </a:defRPr>
    </a:lvl1pPr>
    <a:lvl2pPr marL="457025" algn="l" defTabSz="914059" rtl="0" eaLnBrk="1" latinLnBrk="0" hangingPunct="1">
      <a:defRPr sz="1900" kern="1200">
        <a:solidFill>
          <a:schemeClr val="tx1"/>
        </a:solidFill>
        <a:latin typeface="+mn-lt"/>
        <a:ea typeface="+mn-ea"/>
        <a:cs typeface="+mn-cs"/>
      </a:defRPr>
    </a:lvl2pPr>
    <a:lvl3pPr marL="914059" algn="l" defTabSz="914059" rtl="0" eaLnBrk="1" latinLnBrk="0" hangingPunct="1">
      <a:defRPr sz="1900" kern="1200">
        <a:solidFill>
          <a:schemeClr val="tx1"/>
        </a:solidFill>
        <a:latin typeface="+mn-lt"/>
        <a:ea typeface="+mn-ea"/>
        <a:cs typeface="+mn-cs"/>
      </a:defRPr>
    </a:lvl3pPr>
    <a:lvl4pPr marL="1371087" algn="l" defTabSz="914059" rtl="0" eaLnBrk="1" latinLnBrk="0" hangingPunct="1">
      <a:defRPr sz="1900" kern="1200">
        <a:solidFill>
          <a:schemeClr val="tx1"/>
        </a:solidFill>
        <a:latin typeface="+mn-lt"/>
        <a:ea typeface="+mn-ea"/>
        <a:cs typeface="+mn-cs"/>
      </a:defRPr>
    </a:lvl4pPr>
    <a:lvl5pPr marL="1828119" algn="l" defTabSz="914059" rtl="0" eaLnBrk="1" latinLnBrk="0" hangingPunct="1">
      <a:defRPr sz="1900" kern="1200">
        <a:solidFill>
          <a:schemeClr val="tx1"/>
        </a:solidFill>
        <a:latin typeface="+mn-lt"/>
        <a:ea typeface="+mn-ea"/>
        <a:cs typeface="+mn-cs"/>
      </a:defRPr>
    </a:lvl5pPr>
    <a:lvl6pPr marL="2285141" algn="l" defTabSz="914059" rtl="0" eaLnBrk="1" latinLnBrk="0" hangingPunct="1">
      <a:defRPr sz="1900" kern="1200">
        <a:solidFill>
          <a:schemeClr val="tx1"/>
        </a:solidFill>
        <a:latin typeface="+mn-lt"/>
        <a:ea typeface="+mn-ea"/>
        <a:cs typeface="+mn-cs"/>
      </a:defRPr>
    </a:lvl6pPr>
    <a:lvl7pPr marL="2742176" algn="l" defTabSz="914059" rtl="0" eaLnBrk="1" latinLnBrk="0" hangingPunct="1">
      <a:defRPr sz="1900" kern="1200">
        <a:solidFill>
          <a:schemeClr val="tx1"/>
        </a:solidFill>
        <a:latin typeface="+mn-lt"/>
        <a:ea typeface="+mn-ea"/>
        <a:cs typeface="+mn-cs"/>
      </a:defRPr>
    </a:lvl7pPr>
    <a:lvl8pPr marL="3199205" algn="l" defTabSz="914059" rtl="0" eaLnBrk="1" latinLnBrk="0" hangingPunct="1">
      <a:defRPr sz="1900" kern="1200">
        <a:solidFill>
          <a:schemeClr val="tx1"/>
        </a:solidFill>
        <a:latin typeface="+mn-lt"/>
        <a:ea typeface="+mn-ea"/>
        <a:cs typeface="+mn-cs"/>
      </a:defRPr>
    </a:lvl8pPr>
    <a:lvl9pPr marL="3656236" algn="l" defTabSz="91405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14" d="100"/>
          <a:sy n="114" d="100"/>
        </p:scale>
        <p:origin x="-150"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059"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15" indent="-105796" algn="l" defTabSz="914059"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7963" indent="-115056" algn="l" defTabSz="914059"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686" indent="-146790" algn="l" defTabSz="914059"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4928" indent="-115056" algn="l" defTabSz="914059"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141" algn="l" defTabSz="914059" rtl="0" eaLnBrk="1" latinLnBrk="0" hangingPunct="1">
      <a:defRPr sz="1200" kern="1200">
        <a:solidFill>
          <a:schemeClr val="tx1"/>
        </a:solidFill>
        <a:latin typeface="+mn-lt"/>
        <a:ea typeface="+mn-ea"/>
        <a:cs typeface="+mn-cs"/>
      </a:defRPr>
    </a:lvl6pPr>
    <a:lvl7pPr marL="2742176" algn="l" defTabSz="914059" rtl="0" eaLnBrk="1" latinLnBrk="0" hangingPunct="1">
      <a:defRPr sz="1200" kern="1200">
        <a:solidFill>
          <a:schemeClr val="tx1"/>
        </a:solidFill>
        <a:latin typeface="+mn-lt"/>
        <a:ea typeface="+mn-ea"/>
        <a:cs typeface="+mn-cs"/>
      </a:defRPr>
    </a:lvl7pPr>
    <a:lvl8pPr marL="3199205" algn="l" defTabSz="914059" rtl="0" eaLnBrk="1" latinLnBrk="0" hangingPunct="1">
      <a:defRPr sz="1200" kern="1200">
        <a:solidFill>
          <a:schemeClr val="tx1"/>
        </a:solidFill>
        <a:latin typeface="+mn-lt"/>
        <a:ea typeface="+mn-ea"/>
        <a:cs typeface="+mn-cs"/>
      </a:defRPr>
    </a:lvl8pPr>
    <a:lvl9pPr marL="3656236" algn="l" defTabSz="914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6:49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3F942-A673-4211-8E2B-77E739EA6FF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3254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3F942-A673-4211-8E2B-77E739EA6FF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5024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6:49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6/11/2012 6:49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29"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9" y="3185267"/>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71" y="3185267"/>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9"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71"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5"/>
            <a:ext cx="6718301" cy="1232464"/>
          </a:xfrm>
        </p:spPr>
        <p:txBody>
          <a:bodyPr anchor="ctr">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4" y="5029211"/>
            <a:ext cx="6870702" cy="46325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2" y="6010276"/>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4"/>
            <a:ext cx="1485898" cy="263149"/>
          </a:xfrm>
        </p:spPr>
        <p:txBody>
          <a:bodyPr/>
          <a:lstStyle>
            <a:lvl1pPr marL="0" indent="0">
              <a:buNone/>
              <a:defRPr sz="19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10"/>
            <a:ext cx="5486400" cy="1764585"/>
          </a:xfrm>
        </p:spPr>
        <p:txBody>
          <a:bodyPr/>
          <a:lstStyle>
            <a:lvl1pPr marL="339863" indent="-339863">
              <a:lnSpc>
                <a:spcPct val="90000"/>
              </a:lnSpc>
              <a:defRPr sz="2800"/>
            </a:lvl1pPr>
            <a:lvl2pPr marL="673114" indent="-325318">
              <a:lnSpc>
                <a:spcPct val="90000"/>
              </a:lnSpc>
              <a:defRPr sz="2400"/>
            </a:lvl2pPr>
            <a:lvl3pPr marL="953465" indent="-288288">
              <a:lnSpc>
                <a:spcPct val="90000"/>
              </a:lnSpc>
              <a:defRPr sz="2000"/>
            </a:lvl3pPr>
            <a:lvl4pPr marL="1227205" indent="-273737">
              <a:lnSpc>
                <a:spcPct val="90000"/>
              </a:lnSpc>
              <a:defRPr sz="1900"/>
            </a:lvl4pPr>
            <a:lvl5pPr marL="1515493" indent="-28035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10"/>
            <a:ext cx="5486400" cy="1764585"/>
          </a:xfrm>
        </p:spPr>
        <p:txBody>
          <a:bodyPr/>
          <a:lstStyle>
            <a:lvl1pPr marL="347796" indent="-347796">
              <a:lnSpc>
                <a:spcPct val="90000"/>
              </a:lnSpc>
              <a:defRPr sz="2800"/>
            </a:lvl1pPr>
            <a:lvl2pPr marL="673114" indent="-339863">
              <a:lnSpc>
                <a:spcPct val="90000"/>
              </a:lnSpc>
              <a:defRPr sz="2400"/>
            </a:lvl2pPr>
            <a:lvl3pPr marL="961402" indent="-302839">
              <a:lnSpc>
                <a:spcPct val="90000"/>
              </a:lnSpc>
              <a:defRPr sz="2000"/>
            </a:lvl3pPr>
            <a:lvl4pPr marL="1227205" indent="-265801">
              <a:lnSpc>
                <a:spcPct val="90000"/>
              </a:lnSpc>
              <a:defRPr sz="1900"/>
            </a:lvl4pPr>
            <a:lvl5pPr marL="1515493" indent="-273737">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48"/>
            <a:ext cx="5486400" cy="350865"/>
          </a:xfrm>
        </p:spPr>
        <p:txBody>
          <a:bodyPr anchor="b"/>
          <a:lstStyle>
            <a:lvl1pPr marL="0" indent="0">
              <a:lnSpc>
                <a:spcPct val="90000"/>
              </a:lnSpc>
              <a:spcBef>
                <a:spcPts val="0"/>
              </a:spcBef>
              <a:buNone/>
              <a:defRPr sz="2500" b="1"/>
            </a:lvl1pPr>
            <a:lvl2pPr marL="457025" indent="0">
              <a:buNone/>
              <a:defRPr sz="2000" b="1"/>
            </a:lvl2pPr>
            <a:lvl3pPr marL="914059" indent="0">
              <a:buNone/>
              <a:defRPr sz="1900" b="1"/>
            </a:lvl3pPr>
            <a:lvl4pPr marL="1371087" indent="0">
              <a:buNone/>
              <a:defRPr sz="1600" b="1"/>
            </a:lvl4pPr>
            <a:lvl5pPr marL="1828119" indent="0">
              <a:buNone/>
              <a:defRPr sz="1600" b="1"/>
            </a:lvl5pPr>
            <a:lvl6pPr marL="2285141" indent="0">
              <a:buNone/>
              <a:defRPr sz="1600" b="1"/>
            </a:lvl6pPr>
            <a:lvl7pPr marL="2742176" indent="0">
              <a:buNone/>
              <a:defRPr sz="1600" b="1"/>
            </a:lvl7pPr>
            <a:lvl8pPr marL="3199205" indent="0">
              <a:buNone/>
              <a:defRPr sz="1600" b="1"/>
            </a:lvl8pPr>
            <a:lvl9pPr marL="36562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10"/>
            <a:ext cx="5484971" cy="1555297"/>
          </a:xfrm>
        </p:spPr>
        <p:txBody>
          <a:bodyPr/>
          <a:lstStyle>
            <a:lvl1pPr marL="281675" indent="-281675">
              <a:defRPr sz="2300"/>
            </a:lvl1pPr>
            <a:lvl2pPr marL="562027" indent="-265801">
              <a:defRPr sz="2000"/>
            </a:lvl2pPr>
            <a:lvl3pPr marL="813290" indent="-243327">
              <a:defRPr sz="1900"/>
            </a:lvl3pPr>
            <a:lvl4pPr marL="1050003" indent="-228781">
              <a:defRPr sz="1700"/>
            </a:lvl4pPr>
            <a:lvl5pPr marL="1278783" indent="-206303">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48"/>
            <a:ext cx="5486400" cy="350865"/>
          </a:xfrm>
        </p:spPr>
        <p:txBody>
          <a:bodyPr anchor="b"/>
          <a:lstStyle>
            <a:lvl1pPr marL="0" indent="0">
              <a:lnSpc>
                <a:spcPct val="90000"/>
              </a:lnSpc>
              <a:spcBef>
                <a:spcPts val="0"/>
              </a:spcBef>
              <a:buNone/>
              <a:defRPr sz="2500" b="1"/>
            </a:lvl1pPr>
            <a:lvl2pPr marL="457025" indent="0">
              <a:buNone/>
              <a:defRPr sz="2000" b="1"/>
            </a:lvl2pPr>
            <a:lvl3pPr marL="914059" indent="0">
              <a:buNone/>
              <a:defRPr sz="1900" b="1"/>
            </a:lvl3pPr>
            <a:lvl4pPr marL="1371087" indent="0">
              <a:buNone/>
              <a:defRPr sz="1600" b="1"/>
            </a:lvl4pPr>
            <a:lvl5pPr marL="1828119" indent="0">
              <a:buNone/>
              <a:defRPr sz="1600" b="1"/>
            </a:lvl5pPr>
            <a:lvl6pPr marL="2285141" indent="0">
              <a:buNone/>
              <a:defRPr sz="1600" b="1"/>
            </a:lvl6pPr>
            <a:lvl7pPr marL="2742176" indent="0">
              <a:buNone/>
              <a:defRPr sz="1600" b="1"/>
            </a:lvl7pPr>
            <a:lvl8pPr marL="3199205" indent="0">
              <a:buNone/>
              <a:defRPr sz="1600" b="1"/>
            </a:lvl8pPr>
            <a:lvl9pPr marL="36562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224" indent="-296224">
              <a:defRPr sz="2300"/>
            </a:lvl1pPr>
            <a:lvl2pPr marL="569963" indent="-273737">
              <a:defRPr sz="2000"/>
            </a:lvl2pPr>
            <a:lvl3pPr marL="821226" indent="-244649">
              <a:defRPr sz="1900"/>
            </a:lvl3pPr>
            <a:lvl4pPr marL="1050003" indent="-236713">
              <a:defRPr sz="1700"/>
            </a:lvl4pPr>
            <a:lvl5pPr marL="1278783" indent="-220844">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41" tIns="76165" rIns="152341" bIns="76165"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29"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9" y="3185267"/>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grpSp>
        <p:nvGrpSpPr>
          <p:cNvPr id="34" name="Orange Tile"/>
          <p:cNvGrpSpPr/>
          <p:nvPr userDrawn="1"/>
        </p:nvGrpSpPr>
        <p:grpSpPr>
          <a:xfrm>
            <a:off x="2514071" y="3185267"/>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grpSp>
        <p:nvGrpSpPr>
          <p:cNvPr id="37" name="Teal Tile"/>
          <p:cNvGrpSpPr/>
          <p:nvPr userDrawn="1"/>
        </p:nvGrpSpPr>
        <p:grpSpPr>
          <a:xfrm>
            <a:off x="1016509"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grpSp>
        <p:nvGrpSpPr>
          <p:cNvPr id="5" name="Green Tile"/>
          <p:cNvGrpSpPr/>
          <p:nvPr userDrawn="1"/>
        </p:nvGrpSpPr>
        <p:grpSpPr>
          <a:xfrm>
            <a:off x="2514071"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 useBgFill="1">
        <p:nvSpPr>
          <p:cNvPr id="4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5"/>
            <a:ext cx="6718301" cy="1232464"/>
          </a:xfrm>
        </p:spPr>
        <p:txBody>
          <a:bodyPr anchor="ctr">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4" y="5029222"/>
            <a:ext cx="6870702" cy="46325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2" y="6010276"/>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8484630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05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10"/>
            <a:ext cx="6610546" cy="46166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4" y="3187887"/>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46"/>
            <a:ext cx="6610546" cy="1523495"/>
          </a:xfrm>
        </p:spPr>
        <p:txBody>
          <a:bodyPr anchor="ctr" anchorCtr="0">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6"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75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21"/>
            <a:ext cx="6610546" cy="46166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4" y="3187887"/>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
        <p:nvSpPr>
          <p:cNvPr id="2" name="Title 1"/>
          <p:cNvSpPr>
            <a:spLocks noGrp="1"/>
          </p:cNvSpPr>
          <p:nvPr>
            <p:ph type="ctrTitle"/>
          </p:nvPr>
        </p:nvSpPr>
        <p:spPr>
          <a:xfrm>
            <a:off x="4179052" y="3187152"/>
            <a:ext cx="6610546" cy="1523495"/>
          </a:xfrm>
        </p:spPr>
        <p:txBody>
          <a:bodyPr anchor="ctr" anchorCtr="0">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15831711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75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21"/>
            <a:ext cx="6610546" cy="46166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7" y="3187139"/>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Tree>
    <p:extLst>
      <p:ext uri="{BB962C8B-B14F-4D97-AF65-F5344CB8AC3E}">
        <p14:creationId xmlns:p14="http://schemas.microsoft.com/office/powerpoint/2010/main" val="17189394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75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21"/>
            <a:ext cx="6610546" cy="46166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7"/>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Tree>
    <p:extLst>
      <p:ext uri="{BB962C8B-B14F-4D97-AF65-F5344CB8AC3E}">
        <p14:creationId xmlns:p14="http://schemas.microsoft.com/office/powerpoint/2010/main" val="327084942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75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21"/>
            <a:ext cx="6610546" cy="46166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4" y="3187139"/>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Tree>
    <p:extLst>
      <p:ext uri="{BB962C8B-B14F-4D97-AF65-F5344CB8AC3E}">
        <p14:creationId xmlns:p14="http://schemas.microsoft.com/office/powerpoint/2010/main" val="37546890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75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21"/>
            <a:ext cx="6610546" cy="46166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Tree>
    <p:extLst>
      <p:ext uri="{BB962C8B-B14F-4D97-AF65-F5344CB8AC3E}">
        <p14:creationId xmlns:p14="http://schemas.microsoft.com/office/powerpoint/2010/main" val="60613091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75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21"/>
            <a:ext cx="6610546" cy="461665"/>
          </a:xfrm>
        </p:spPr>
        <p:txBody>
          <a:bodyPr>
            <a:noAutofit/>
          </a:bodyPr>
          <a:lstStyle>
            <a:lvl1pPr marL="0" indent="0" algn="l" defTabSz="91375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865" indent="0" algn="ctr">
              <a:buNone/>
              <a:defRPr>
                <a:solidFill>
                  <a:schemeClr val="tx1">
                    <a:tint val="75000"/>
                  </a:schemeClr>
                </a:solidFill>
              </a:defRPr>
            </a:lvl2pPr>
            <a:lvl3pPr marL="913755" indent="0" algn="ctr">
              <a:buNone/>
              <a:defRPr>
                <a:solidFill>
                  <a:schemeClr val="tx1">
                    <a:tint val="75000"/>
                  </a:schemeClr>
                </a:solidFill>
              </a:defRPr>
            </a:lvl3pPr>
            <a:lvl4pPr marL="1370628" indent="0" algn="ctr">
              <a:buNone/>
              <a:defRPr>
                <a:solidFill>
                  <a:schemeClr val="tx1">
                    <a:tint val="75000"/>
                  </a:schemeClr>
                </a:solidFill>
              </a:defRPr>
            </a:lvl4pPr>
            <a:lvl5pPr marL="1827511" indent="0" algn="ctr">
              <a:buNone/>
              <a:defRPr>
                <a:solidFill>
                  <a:schemeClr val="tx1">
                    <a:tint val="75000"/>
                  </a:schemeClr>
                </a:solidFill>
              </a:defRPr>
            </a:lvl5pPr>
            <a:lvl6pPr marL="2284373" indent="0" algn="ctr">
              <a:buNone/>
              <a:defRPr>
                <a:solidFill>
                  <a:schemeClr val="tx1">
                    <a:tint val="75000"/>
                  </a:schemeClr>
                </a:solidFill>
              </a:defRPr>
            </a:lvl6pPr>
            <a:lvl7pPr marL="2741260" indent="0" algn="ctr">
              <a:buNone/>
              <a:defRPr>
                <a:solidFill>
                  <a:schemeClr val="tx1">
                    <a:tint val="75000"/>
                  </a:schemeClr>
                </a:solidFill>
              </a:defRPr>
            </a:lvl7pPr>
            <a:lvl8pPr marL="3198139" indent="0" algn="ctr">
              <a:buNone/>
              <a:defRPr>
                <a:solidFill>
                  <a:schemeClr val="tx1">
                    <a:tint val="75000"/>
                  </a:schemeClr>
                </a:solidFill>
              </a:defRPr>
            </a:lvl8pPr>
            <a:lvl9pPr marL="3655020"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76" tIns="45689" rIns="91376" bIns="45689" numCol="1" anchor="t" anchorCtr="0" compatLnSpc="1">
            <a:prstTxWarp prst="textNoShape">
              <a:avLst/>
            </a:prstTxWarp>
          </a:bodyPr>
          <a:lstStyle/>
          <a:p>
            <a:pPr defTabSz="913755"/>
            <a:endParaRPr lang="en-US" sz="1900">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2" tIns="45687" rIns="91372" bIns="45687"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2"/>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755"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2" tIns="45687" rIns="91372" bIns="45687" numCol="1" spcCol="0" rtlCol="0" fromWordArt="0" anchor="ctr" anchorCtr="0" forceAA="0" compatLnSpc="1">
            <a:prstTxWarp prst="textNoShape">
              <a:avLst/>
            </a:prstTxWarp>
            <a:noAutofit/>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7" y="3187139"/>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491"/>
              <a:endParaRPr lang="en-US" sz="23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55"/>
              <a:endParaRPr lang="en-US" sz="1900">
                <a:solidFill>
                  <a:srgbClr val="FFFFFF"/>
                </a:solidFill>
              </a:endParaRPr>
            </a:p>
          </p:txBody>
        </p:sp>
      </p:grpSp>
    </p:spTree>
    <p:extLst>
      <p:ext uri="{BB962C8B-B14F-4D97-AF65-F5344CB8AC3E}">
        <p14:creationId xmlns:p14="http://schemas.microsoft.com/office/powerpoint/2010/main" val="218009038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2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3"/>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5515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3"/>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972568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21"/>
            <a:ext cx="5486400" cy="1764585"/>
          </a:xfrm>
        </p:spPr>
        <p:txBody>
          <a:bodyPr/>
          <a:lstStyle>
            <a:lvl1pPr marL="339751" indent="-339751">
              <a:lnSpc>
                <a:spcPct val="90000"/>
              </a:lnSpc>
              <a:defRPr sz="2800"/>
            </a:lvl1pPr>
            <a:lvl2pPr marL="672890" indent="-325211">
              <a:lnSpc>
                <a:spcPct val="90000"/>
              </a:lnSpc>
              <a:defRPr sz="2400"/>
            </a:lvl2pPr>
            <a:lvl3pPr marL="953145" indent="-288192">
              <a:lnSpc>
                <a:spcPct val="90000"/>
              </a:lnSpc>
              <a:defRPr sz="2000"/>
            </a:lvl3pPr>
            <a:lvl4pPr marL="1226789" indent="-273641">
              <a:lnSpc>
                <a:spcPct val="90000"/>
              </a:lnSpc>
              <a:defRPr sz="1900"/>
            </a:lvl4pPr>
            <a:lvl5pPr marL="1514981" indent="-280255">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21"/>
            <a:ext cx="5486400" cy="1764585"/>
          </a:xfrm>
        </p:spPr>
        <p:txBody>
          <a:bodyPr/>
          <a:lstStyle>
            <a:lvl1pPr marL="347679" indent="-347679">
              <a:lnSpc>
                <a:spcPct val="90000"/>
              </a:lnSpc>
              <a:defRPr sz="2800"/>
            </a:lvl1pPr>
            <a:lvl2pPr marL="672890" indent="-339751">
              <a:lnSpc>
                <a:spcPct val="90000"/>
              </a:lnSpc>
              <a:defRPr sz="2400"/>
            </a:lvl2pPr>
            <a:lvl3pPr marL="961082" indent="-302743">
              <a:lnSpc>
                <a:spcPct val="90000"/>
              </a:lnSpc>
              <a:defRPr sz="2000"/>
            </a:lvl3pPr>
            <a:lvl4pPr marL="1226789" indent="-265705">
              <a:lnSpc>
                <a:spcPct val="90000"/>
              </a:lnSpc>
              <a:defRPr sz="1900"/>
            </a:lvl4pPr>
            <a:lvl5pPr marL="1514981" indent="-27364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11855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58"/>
            <a:ext cx="5486400" cy="350865"/>
          </a:xfrm>
        </p:spPr>
        <p:txBody>
          <a:bodyPr anchor="b"/>
          <a:lstStyle>
            <a:lvl1pPr marL="0" indent="0">
              <a:lnSpc>
                <a:spcPct val="90000"/>
              </a:lnSpc>
              <a:spcBef>
                <a:spcPts val="0"/>
              </a:spcBef>
              <a:buNone/>
              <a:defRPr sz="2500" b="1"/>
            </a:lvl1pPr>
            <a:lvl2pPr marL="456865" indent="0">
              <a:buNone/>
              <a:defRPr sz="2000" b="1"/>
            </a:lvl2pPr>
            <a:lvl3pPr marL="913755" indent="0">
              <a:buNone/>
              <a:defRPr sz="1900" b="1"/>
            </a:lvl3pPr>
            <a:lvl4pPr marL="1370628" indent="0">
              <a:buNone/>
              <a:defRPr sz="1600" b="1"/>
            </a:lvl4pPr>
            <a:lvl5pPr marL="1827511" indent="0">
              <a:buNone/>
              <a:defRPr sz="1600" b="1"/>
            </a:lvl5pPr>
            <a:lvl6pPr marL="2284373" indent="0">
              <a:buNone/>
              <a:defRPr sz="1600" b="1"/>
            </a:lvl6pPr>
            <a:lvl7pPr marL="2741260" indent="0">
              <a:buNone/>
              <a:defRPr sz="1600" b="1"/>
            </a:lvl7pPr>
            <a:lvl8pPr marL="3198139" indent="0">
              <a:buNone/>
              <a:defRPr sz="1600" b="1"/>
            </a:lvl8pPr>
            <a:lvl9pPr marL="36550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21"/>
            <a:ext cx="5484971" cy="1555297"/>
          </a:xfrm>
        </p:spPr>
        <p:txBody>
          <a:bodyPr/>
          <a:lstStyle>
            <a:lvl1pPr marL="281579" indent="-281579">
              <a:defRPr sz="2300"/>
            </a:lvl1pPr>
            <a:lvl2pPr marL="561835" indent="-265705">
              <a:defRPr sz="2000"/>
            </a:lvl2pPr>
            <a:lvl3pPr marL="813018" indent="-243247">
              <a:defRPr sz="1900"/>
            </a:lvl3pPr>
            <a:lvl4pPr marL="1049651" indent="-228707">
              <a:defRPr sz="1700"/>
            </a:lvl4pPr>
            <a:lvl5pPr marL="1278356" indent="-20623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58"/>
            <a:ext cx="5486400" cy="350865"/>
          </a:xfrm>
        </p:spPr>
        <p:txBody>
          <a:bodyPr anchor="b"/>
          <a:lstStyle>
            <a:lvl1pPr marL="0" indent="0">
              <a:lnSpc>
                <a:spcPct val="90000"/>
              </a:lnSpc>
              <a:spcBef>
                <a:spcPts val="0"/>
              </a:spcBef>
              <a:buNone/>
              <a:defRPr sz="2500" b="1"/>
            </a:lvl1pPr>
            <a:lvl2pPr marL="456865" indent="0">
              <a:buNone/>
              <a:defRPr sz="2000" b="1"/>
            </a:lvl2pPr>
            <a:lvl3pPr marL="913755" indent="0">
              <a:buNone/>
              <a:defRPr sz="1900" b="1"/>
            </a:lvl3pPr>
            <a:lvl4pPr marL="1370628" indent="0">
              <a:buNone/>
              <a:defRPr sz="1600" b="1"/>
            </a:lvl4pPr>
            <a:lvl5pPr marL="1827511" indent="0">
              <a:buNone/>
              <a:defRPr sz="1600" b="1"/>
            </a:lvl5pPr>
            <a:lvl6pPr marL="2284373" indent="0">
              <a:buNone/>
              <a:defRPr sz="1600" b="1"/>
            </a:lvl6pPr>
            <a:lvl7pPr marL="2741260" indent="0">
              <a:buNone/>
              <a:defRPr sz="1600" b="1"/>
            </a:lvl7pPr>
            <a:lvl8pPr marL="3198139" indent="0">
              <a:buNone/>
              <a:defRPr sz="1600" b="1"/>
            </a:lvl8pPr>
            <a:lvl9pPr marL="36550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128" indent="-296128">
              <a:defRPr sz="2300"/>
            </a:lvl1pPr>
            <a:lvl2pPr marL="569771" indent="-273641">
              <a:defRPr sz="2000"/>
            </a:lvl2pPr>
            <a:lvl3pPr marL="820954" indent="-244569">
              <a:defRPr sz="1900"/>
            </a:lvl3pPr>
            <a:lvl4pPr marL="1049651" indent="-236633">
              <a:defRPr sz="1700"/>
            </a:lvl4pPr>
            <a:lvl5pPr marL="1278356" indent="-22076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02191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05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10"/>
            <a:ext cx="6610546" cy="46166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46"/>
            <a:ext cx="6610546" cy="1523495"/>
          </a:xfrm>
        </p:spPr>
        <p:txBody>
          <a:bodyPr anchor="ctr" anchorCtr="0">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6"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7" y="3187139"/>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9907244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74166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8441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31180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534251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288" tIns="76133" rIns="152288" bIns="7613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5092692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088" indent="0" algn="ctr">
              <a:buNone/>
              <a:defRPr>
                <a:solidFill>
                  <a:schemeClr val="tx1">
                    <a:tint val="75000"/>
                  </a:schemeClr>
                </a:solidFill>
              </a:defRPr>
            </a:lvl2pPr>
            <a:lvl3pPr marL="1218176" indent="0" algn="ctr">
              <a:buNone/>
              <a:defRPr>
                <a:solidFill>
                  <a:schemeClr val="tx1">
                    <a:tint val="75000"/>
                  </a:schemeClr>
                </a:solidFill>
              </a:defRPr>
            </a:lvl3pPr>
            <a:lvl4pPr marL="1827264" indent="0" algn="ctr">
              <a:buNone/>
              <a:defRPr>
                <a:solidFill>
                  <a:schemeClr val="tx1">
                    <a:tint val="75000"/>
                  </a:schemeClr>
                </a:solidFill>
              </a:defRPr>
            </a:lvl4pPr>
            <a:lvl5pPr marL="2436347" indent="0" algn="ctr">
              <a:buNone/>
              <a:defRPr>
                <a:solidFill>
                  <a:schemeClr val="tx1">
                    <a:tint val="75000"/>
                  </a:schemeClr>
                </a:solidFill>
              </a:defRPr>
            </a:lvl5pPr>
            <a:lvl6pPr marL="3045428" indent="0" algn="ctr">
              <a:buNone/>
              <a:defRPr>
                <a:solidFill>
                  <a:schemeClr val="tx1">
                    <a:tint val="75000"/>
                  </a:schemeClr>
                </a:solidFill>
              </a:defRPr>
            </a:lvl6pPr>
            <a:lvl7pPr marL="3654527" indent="0" algn="ctr">
              <a:buNone/>
              <a:defRPr>
                <a:solidFill>
                  <a:schemeClr val="tx1">
                    <a:tint val="75000"/>
                  </a:schemeClr>
                </a:solidFill>
              </a:defRPr>
            </a:lvl7pPr>
            <a:lvl8pPr marL="4263606" indent="0" algn="ctr">
              <a:buNone/>
              <a:defRPr>
                <a:solidFill>
                  <a:schemeClr val="tx1">
                    <a:tint val="75000"/>
                  </a:schemeClr>
                </a:solidFill>
              </a:defRPr>
            </a:lvl8pPr>
            <a:lvl9pPr marL="48726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9939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115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088" indent="0">
              <a:buNone/>
              <a:defRPr sz="2400">
                <a:solidFill>
                  <a:schemeClr val="tx1">
                    <a:tint val="75000"/>
                  </a:schemeClr>
                </a:solidFill>
              </a:defRPr>
            </a:lvl2pPr>
            <a:lvl3pPr marL="1218176" indent="0">
              <a:buNone/>
              <a:defRPr sz="2100">
                <a:solidFill>
                  <a:schemeClr val="tx1">
                    <a:tint val="75000"/>
                  </a:schemeClr>
                </a:solidFill>
              </a:defRPr>
            </a:lvl3pPr>
            <a:lvl4pPr marL="1827264" indent="0">
              <a:buNone/>
              <a:defRPr sz="1900">
                <a:solidFill>
                  <a:schemeClr val="tx1">
                    <a:tint val="75000"/>
                  </a:schemeClr>
                </a:solidFill>
              </a:defRPr>
            </a:lvl4pPr>
            <a:lvl5pPr marL="2436347" indent="0">
              <a:buNone/>
              <a:defRPr sz="1900">
                <a:solidFill>
                  <a:schemeClr val="tx1">
                    <a:tint val="75000"/>
                  </a:schemeClr>
                </a:solidFill>
              </a:defRPr>
            </a:lvl5pPr>
            <a:lvl6pPr marL="3045428" indent="0">
              <a:buNone/>
              <a:defRPr sz="1900">
                <a:solidFill>
                  <a:schemeClr val="tx1">
                    <a:tint val="75000"/>
                  </a:schemeClr>
                </a:solidFill>
              </a:defRPr>
            </a:lvl6pPr>
            <a:lvl7pPr marL="3654527" indent="0">
              <a:buNone/>
              <a:defRPr sz="1900">
                <a:solidFill>
                  <a:schemeClr val="tx1">
                    <a:tint val="75000"/>
                  </a:schemeClr>
                </a:solidFill>
              </a:defRPr>
            </a:lvl7pPr>
            <a:lvl8pPr marL="4263606" indent="0">
              <a:buNone/>
              <a:defRPr sz="1900">
                <a:solidFill>
                  <a:schemeClr val="tx1">
                    <a:tint val="75000"/>
                  </a:schemeClr>
                </a:solidFill>
              </a:defRPr>
            </a:lvl8pPr>
            <a:lvl9pPr marL="487268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41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32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05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10"/>
            <a:ext cx="6610546" cy="46166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46"/>
            <a:ext cx="6610546" cy="1523495"/>
          </a:xfrm>
        </p:spPr>
        <p:txBody>
          <a:bodyPr anchor="ctr" anchorCtr="0">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6"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7"/>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088" indent="0">
              <a:buNone/>
              <a:defRPr sz="2700" b="1"/>
            </a:lvl2pPr>
            <a:lvl3pPr marL="1218176" indent="0">
              <a:buNone/>
              <a:defRPr sz="2400" b="1"/>
            </a:lvl3pPr>
            <a:lvl4pPr marL="1827264" indent="0">
              <a:buNone/>
              <a:defRPr sz="2100" b="1"/>
            </a:lvl4pPr>
            <a:lvl5pPr marL="2436347" indent="0">
              <a:buNone/>
              <a:defRPr sz="2100" b="1"/>
            </a:lvl5pPr>
            <a:lvl6pPr marL="3045428" indent="0">
              <a:buNone/>
              <a:defRPr sz="2100" b="1"/>
            </a:lvl6pPr>
            <a:lvl7pPr marL="3654527" indent="0">
              <a:buNone/>
              <a:defRPr sz="2100" b="1"/>
            </a:lvl7pPr>
            <a:lvl8pPr marL="4263606" indent="0">
              <a:buNone/>
              <a:defRPr sz="2100" b="1"/>
            </a:lvl8pPr>
            <a:lvl9pPr marL="487268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3"/>
            <a:ext cx="5387630" cy="639763"/>
          </a:xfrm>
        </p:spPr>
        <p:txBody>
          <a:bodyPr anchor="b"/>
          <a:lstStyle>
            <a:lvl1pPr marL="0" indent="0">
              <a:buNone/>
              <a:defRPr sz="3200" b="1"/>
            </a:lvl1pPr>
            <a:lvl2pPr marL="609088" indent="0">
              <a:buNone/>
              <a:defRPr sz="2700" b="1"/>
            </a:lvl2pPr>
            <a:lvl3pPr marL="1218176" indent="0">
              <a:buNone/>
              <a:defRPr sz="2400" b="1"/>
            </a:lvl3pPr>
            <a:lvl4pPr marL="1827264" indent="0">
              <a:buNone/>
              <a:defRPr sz="2100" b="1"/>
            </a:lvl4pPr>
            <a:lvl5pPr marL="2436347" indent="0">
              <a:buNone/>
              <a:defRPr sz="2100" b="1"/>
            </a:lvl5pPr>
            <a:lvl6pPr marL="3045428" indent="0">
              <a:buNone/>
              <a:defRPr sz="2100" b="1"/>
            </a:lvl6pPr>
            <a:lvl7pPr marL="3654527" indent="0">
              <a:buNone/>
              <a:defRPr sz="2100" b="1"/>
            </a:lvl7pPr>
            <a:lvl8pPr marL="4263606" indent="0">
              <a:buNone/>
              <a:defRPr sz="2100" b="1"/>
            </a:lvl8pPr>
            <a:lvl9pPr marL="487268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1936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68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246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5"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73"/>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65" y="1435104"/>
            <a:ext cx="4010039" cy="4691063"/>
          </a:xfrm>
        </p:spPr>
        <p:txBody>
          <a:bodyPr/>
          <a:lstStyle>
            <a:lvl1pPr marL="0" indent="0">
              <a:buNone/>
              <a:defRPr sz="1900"/>
            </a:lvl1pPr>
            <a:lvl2pPr marL="609088" indent="0">
              <a:buNone/>
              <a:defRPr sz="1600"/>
            </a:lvl2pPr>
            <a:lvl3pPr marL="1218176" indent="0">
              <a:buNone/>
              <a:defRPr sz="1300"/>
            </a:lvl3pPr>
            <a:lvl4pPr marL="1827264" indent="0">
              <a:buNone/>
              <a:defRPr sz="1200"/>
            </a:lvl4pPr>
            <a:lvl5pPr marL="2436347" indent="0">
              <a:buNone/>
              <a:defRPr sz="1200"/>
            </a:lvl5pPr>
            <a:lvl6pPr marL="3045428" indent="0">
              <a:buNone/>
              <a:defRPr sz="1200"/>
            </a:lvl6pPr>
            <a:lvl7pPr marL="3654527" indent="0">
              <a:buNone/>
              <a:defRPr sz="1200"/>
            </a:lvl7pPr>
            <a:lvl8pPr marL="4263606" indent="0">
              <a:buNone/>
              <a:defRPr sz="1200"/>
            </a:lvl8pPr>
            <a:lvl9pPr marL="487268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328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088" indent="0">
              <a:buNone/>
              <a:defRPr sz="3700"/>
            </a:lvl2pPr>
            <a:lvl3pPr marL="1218176" indent="0">
              <a:buNone/>
              <a:defRPr sz="3200"/>
            </a:lvl3pPr>
            <a:lvl4pPr marL="1827264" indent="0">
              <a:buNone/>
              <a:defRPr sz="2700"/>
            </a:lvl4pPr>
            <a:lvl5pPr marL="2436347" indent="0">
              <a:buNone/>
              <a:defRPr sz="2700"/>
            </a:lvl5pPr>
            <a:lvl6pPr marL="3045428" indent="0">
              <a:buNone/>
              <a:defRPr sz="2700"/>
            </a:lvl6pPr>
            <a:lvl7pPr marL="3654527" indent="0">
              <a:buNone/>
              <a:defRPr sz="2700"/>
            </a:lvl7pPr>
            <a:lvl8pPr marL="4263606" indent="0">
              <a:buNone/>
              <a:defRPr sz="2700"/>
            </a:lvl8pPr>
            <a:lvl9pPr marL="4872688" indent="0">
              <a:buNone/>
              <a:defRPr sz="2700"/>
            </a:lvl9pPr>
          </a:lstStyle>
          <a:p>
            <a:endParaRPr lang="en-US" dirty="0"/>
          </a:p>
        </p:txBody>
      </p:sp>
      <p:sp>
        <p:nvSpPr>
          <p:cNvPr id="4" name="Text Placeholder 3"/>
          <p:cNvSpPr>
            <a:spLocks noGrp="1"/>
          </p:cNvSpPr>
          <p:nvPr>
            <p:ph type="body" sz="half" idx="2"/>
          </p:nvPr>
        </p:nvSpPr>
        <p:spPr>
          <a:xfrm>
            <a:off x="2389095" y="5367359"/>
            <a:ext cx="7313295" cy="804863"/>
          </a:xfrm>
        </p:spPr>
        <p:txBody>
          <a:bodyPr/>
          <a:lstStyle>
            <a:lvl1pPr marL="0" indent="0">
              <a:buNone/>
              <a:defRPr sz="1900"/>
            </a:lvl1pPr>
            <a:lvl2pPr marL="609088" indent="0">
              <a:buNone/>
              <a:defRPr sz="1600"/>
            </a:lvl2pPr>
            <a:lvl3pPr marL="1218176" indent="0">
              <a:buNone/>
              <a:defRPr sz="1300"/>
            </a:lvl3pPr>
            <a:lvl4pPr marL="1827264" indent="0">
              <a:buNone/>
              <a:defRPr sz="1200"/>
            </a:lvl4pPr>
            <a:lvl5pPr marL="2436347" indent="0">
              <a:buNone/>
              <a:defRPr sz="1200"/>
            </a:lvl5pPr>
            <a:lvl6pPr marL="3045428" indent="0">
              <a:buNone/>
              <a:defRPr sz="1200"/>
            </a:lvl6pPr>
            <a:lvl7pPr marL="3654527" indent="0">
              <a:buNone/>
              <a:defRPr sz="1200"/>
            </a:lvl7pPr>
            <a:lvl8pPr marL="4263606" indent="0">
              <a:buNone/>
              <a:defRPr sz="1200"/>
            </a:lvl8pPr>
            <a:lvl9pPr marL="487268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777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972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C7DDC-1C87-448A-B9CD-286A507CE3DC}" type="datetimeFigureOut">
              <a:rPr lang="en-US" smtClean="0">
                <a:solidFill>
                  <a:prstClr val="black">
                    <a:tint val="75000"/>
                  </a:prstClr>
                </a:solidFill>
              </a:rPr>
              <a:pPr/>
              <a:t>6/11/2012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52010B-728D-4CEA-BD5A-2D1457A6EE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6684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29"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9" y="3185267"/>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grpSp>
        <p:nvGrpSpPr>
          <p:cNvPr id="34" name="Orange Tile"/>
          <p:cNvGrpSpPr/>
          <p:nvPr userDrawn="1"/>
        </p:nvGrpSpPr>
        <p:grpSpPr>
          <a:xfrm>
            <a:off x="2514071" y="3185267"/>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grpSp>
        <p:nvGrpSpPr>
          <p:cNvPr id="37" name="Teal Tile"/>
          <p:cNvGrpSpPr/>
          <p:nvPr userDrawn="1"/>
        </p:nvGrpSpPr>
        <p:grpSpPr>
          <a:xfrm>
            <a:off x="1016509"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grpSp>
        <p:nvGrpSpPr>
          <p:cNvPr id="5" name="Green Tile"/>
          <p:cNvGrpSpPr/>
          <p:nvPr userDrawn="1"/>
        </p:nvGrpSpPr>
        <p:grpSpPr>
          <a:xfrm>
            <a:off x="2514071"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 useBgFill="1">
        <p:nvSpPr>
          <p:cNvPr id="4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5"/>
            <a:ext cx="6718301" cy="1232464"/>
          </a:xfrm>
        </p:spPr>
        <p:txBody>
          <a:bodyPr anchor="ctr">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4" y="5029218"/>
            <a:ext cx="6870702" cy="46325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2" y="6010276"/>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41707758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86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17"/>
            <a:ext cx="6610546" cy="46166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4" y="3187887"/>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
        <p:nvSpPr>
          <p:cNvPr id="2" name="Title 1"/>
          <p:cNvSpPr>
            <a:spLocks noGrp="1"/>
          </p:cNvSpPr>
          <p:nvPr>
            <p:ph type="ctrTitle"/>
          </p:nvPr>
        </p:nvSpPr>
        <p:spPr>
          <a:xfrm>
            <a:off x="4179052" y="3187152"/>
            <a:ext cx="6610546" cy="1523495"/>
          </a:xfrm>
        </p:spPr>
        <p:txBody>
          <a:bodyPr anchor="ctr" anchorCtr="0">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3"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80847387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86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17"/>
            <a:ext cx="6610546" cy="46166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3"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7" y="3187139"/>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Tree>
    <p:extLst>
      <p:ext uri="{BB962C8B-B14F-4D97-AF65-F5344CB8AC3E}">
        <p14:creationId xmlns:p14="http://schemas.microsoft.com/office/powerpoint/2010/main" val="7725378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05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10"/>
            <a:ext cx="6610546" cy="46166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46"/>
            <a:ext cx="6610546" cy="1523495"/>
          </a:xfrm>
        </p:spPr>
        <p:txBody>
          <a:bodyPr anchor="ctr" anchorCtr="0">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6"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4" y="3187139"/>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86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17"/>
            <a:ext cx="6610546" cy="46166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3"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7"/>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Tree>
    <p:extLst>
      <p:ext uri="{BB962C8B-B14F-4D97-AF65-F5344CB8AC3E}">
        <p14:creationId xmlns:p14="http://schemas.microsoft.com/office/powerpoint/2010/main" val="260724667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86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17"/>
            <a:ext cx="6610546" cy="46166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3"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4" y="3187139"/>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Tree>
    <p:extLst>
      <p:ext uri="{BB962C8B-B14F-4D97-AF65-F5344CB8AC3E}">
        <p14:creationId xmlns:p14="http://schemas.microsoft.com/office/powerpoint/2010/main" val="155472922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86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17"/>
            <a:ext cx="6610546" cy="46166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3"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Tree>
    <p:extLst>
      <p:ext uri="{BB962C8B-B14F-4D97-AF65-F5344CB8AC3E}">
        <p14:creationId xmlns:p14="http://schemas.microsoft.com/office/powerpoint/2010/main" val="393574815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386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17"/>
            <a:ext cx="6610546" cy="461665"/>
          </a:xfrm>
        </p:spPr>
        <p:txBody>
          <a:bodyPr>
            <a:noAutofit/>
          </a:bodyPr>
          <a:lstStyle>
            <a:lvl1pPr marL="0" indent="0" algn="l" defTabSz="91386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6925" indent="0" algn="ctr">
              <a:buNone/>
              <a:defRPr>
                <a:solidFill>
                  <a:schemeClr val="tx1">
                    <a:tint val="75000"/>
                  </a:schemeClr>
                </a:solidFill>
              </a:defRPr>
            </a:lvl2pPr>
            <a:lvl3pPr marL="913869" indent="0" algn="ctr">
              <a:buNone/>
              <a:defRPr>
                <a:solidFill>
                  <a:schemeClr val="tx1">
                    <a:tint val="75000"/>
                  </a:schemeClr>
                </a:solidFill>
              </a:defRPr>
            </a:lvl3pPr>
            <a:lvl4pPr marL="1370800" indent="0" algn="ctr">
              <a:buNone/>
              <a:defRPr>
                <a:solidFill>
                  <a:schemeClr val="tx1">
                    <a:tint val="75000"/>
                  </a:schemeClr>
                </a:solidFill>
              </a:defRPr>
            </a:lvl4pPr>
            <a:lvl5pPr marL="1827739" indent="0" algn="ctr">
              <a:buNone/>
              <a:defRPr>
                <a:solidFill>
                  <a:schemeClr val="tx1">
                    <a:tint val="75000"/>
                  </a:schemeClr>
                </a:solidFill>
              </a:defRPr>
            </a:lvl5pPr>
            <a:lvl6pPr marL="2284661" indent="0" algn="ctr">
              <a:buNone/>
              <a:defRPr>
                <a:solidFill>
                  <a:schemeClr val="tx1">
                    <a:tint val="75000"/>
                  </a:schemeClr>
                </a:solidFill>
              </a:defRPr>
            </a:lvl6pPr>
            <a:lvl7pPr marL="2741603" indent="0" algn="ctr">
              <a:buNone/>
              <a:defRPr>
                <a:solidFill>
                  <a:schemeClr val="tx1">
                    <a:tint val="75000"/>
                  </a:schemeClr>
                </a:solidFill>
              </a:defRPr>
            </a:lvl7pPr>
            <a:lvl8pPr marL="3198539" indent="0" algn="ctr">
              <a:buNone/>
              <a:defRPr>
                <a:solidFill>
                  <a:schemeClr val="tx1">
                    <a:tint val="75000"/>
                  </a:schemeClr>
                </a:solidFill>
              </a:defRPr>
            </a:lvl8pPr>
            <a:lvl9pPr marL="365547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40"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388" tIns="45695" rIns="91388" bIns="45695" numCol="1" anchor="t" anchorCtr="0" compatLnSpc="1">
            <a:prstTxWarp prst="textNoShape">
              <a:avLst/>
            </a:prstTxWarp>
          </a:bodyPr>
          <a:lstStyle/>
          <a:p>
            <a:pPr defTabSz="913869"/>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4" tIns="45693" rIns="91384" bIns="45693"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21"/>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52"/>
            <a:ext cx="6610546" cy="1523495"/>
          </a:xfrm>
        </p:spPr>
        <p:txBody>
          <a:bodyPr anchor="ctr" anchorCtr="0">
            <a:noAutofit/>
          </a:bodyPr>
          <a:lstStyle>
            <a:lvl1pPr algn="l" defTabSz="913869"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43"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3" rIns="91384" bIns="45693" numCol="1" spcCol="0" rtlCol="0" fromWordArt="0" anchor="ctr" anchorCtr="0" forceAA="0" compatLnSpc="1">
            <a:prstTxWarp prst="textNoShape">
              <a:avLst/>
            </a:prstTxWarp>
            <a:noAutofit/>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7" y="3187139"/>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605"/>
              <a:endParaRPr lang="en-US" sz="23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69"/>
              <a:endParaRPr lang="en-US">
                <a:solidFill>
                  <a:srgbClr val="FFFFFF"/>
                </a:solidFill>
              </a:endParaRPr>
            </a:p>
          </p:txBody>
        </p:sp>
      </p:grpSp>
    </p:spTree>
    <p:extLst>
      <p:ext uri="{BB962C8B-B14F-4D97-AF65-F5344CB8AC3E}">
        <p14:creationId xmlns:p14="http://schemas.microsoft.com/office/powerpoint/2010/main" val="214405512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17"/>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3"/>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639290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3"/>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126955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12"/>
            <a:ext cx="5486400" cy="1764585"/>
          </a:xfrm>
        </p:spPr>
        <p:txBody>
          <a:bodyPr/>
          <a:lstStyle>
            <a:lvl1pPr marL="339793" indent="-339793">
              <a:lnSpc>
                <a:spcPct val="90000"/>
              </a:lnSpc>
              <a:defRPr sz="2800"/>
            </a:lvl1pPr>
            <a:lvl2pPr marL="672974" indent="-325251">
              <a:lnSpc>
                <a:spcPct val="90000"/>
              </a:lnSpc>
              <a:defRPr sz="2400"/>
            </a:lvl2pPr>
            <a:lvl3pPr marL="953265" indent="-288228">
              <a:lnSpc>
                <a:spcPct val="90000"/>
              </a:lnSpc>
              <a:defRPr sz="2000"/>
            </a:lvl3pPr>
            <a:lvl4pPr marL="1226945" indent="-273677">
              <a:lnSpc>
                <a:spcPct val="90000"/>
              </a:lnSpc>
              <a:defRPr sz="1900"/>
            </a:lvl4pPr>
            <a:lvl5pPr marL="1515173" indent="-28029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12"/>
            <a:ext cx="5486400" cy="1764585"/>
          </a:xfrm>
        </p:spPr>
        <p:txBody>
          <a:bodyPr/>
          <a:lstStyle>
            <a:lvl1pPr marL="347723" indent="-347723">
              <a:lnSpc>
                <a:spcPct val="90000"/>
              </a:lnSpc>
              <a:defRPr sz="2800"/>
            </a:lvl1pPr>
            <a:lvl2pPr marL="672974" indent="-339793">
              <a:lnSpc>
                <a:spcPct val="90000"/>
              </a:lnSpc>
              <a:defRPr sz="2400"/>
            </a:lvl2pPr>
            <a:lvl3pPr marL="961202" indent="-302779">
              <a:lnSpc>
                <a:spcPct val="90000"/>
              </a:lnSpc>
              <a:defRPr sz="2000"/>
            </a:lvl3pPr>
            <a:lvl4pPr marL="1226945" indent="-265741">
              <a:lnSpc>
                <a:spcPct val="90000"/>
              </a:lnSpc>
              <a:defRPr sz="1900"/>
            </a:lvl4pPr>
            <a:lvl5pPr marL="1515173" indent="-273677">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65780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54"/>
            <a:ext cx="5486400" cy="350865"/>
          </a:xfrm>
        </p:spPr>
        <p:txBody>
          <a:bodyPr anchor="b"/>
          <a:lstStyle>
            <a:lvl1pPr marL="0" indent="0">
              <a:lnSpc>
                <a:spcPct val="90000"/>
              </a:lnSpc>
              <a:spcBef>
                <a:spcPts val="0"/>
              </a:spcBef>
              <a:buNone/>
              <a:defRPr sz="2500" b="1"/>
            </a:lvl1pPr>
            <a:lvl2pPr marL="456925" indent="0">
              <a:buNone/>
              <a:defRPr sz="2000" b="1"/>
            </a:lvl2pPr>
            <a:lvl3pPr marL="913869" indent="0">
              <a:buNone/>
              <a:defRPr sz="1900" b="1"/>
            </a:lvl3pPr>
            <a:lvl4pPr marL="1370800" indent="0">
              <a:buNone/>
              <a:defRPr sz="1600" b="1"/>
            </a:lvl4pPr>
            <a:lvl5pPr marL="1827739" indent="0">
              <a:buNone/>
              <a:defRPr sz="1600" b="1"/>
            </a:lvl5pPr>
            <a:lvl6pPr marL="2284661" indent="0">
              <a:buNone/>
              <a:defRPr sz="1600" b="1"/>
            </a:lvl6pPr>
            <a:lvl7pPr marL="2741603" indent="0">
              <a:buNone/>
              <a:defRPr sz="1600" b="1"/>
            </a:lvl7pPr>
            <a:lvl8pPr marL="3198539" indent="0">
              <a:buNone/>
              <a:defRPr sz="1600" b="1"/>
            </a:lvl8pPr>
            <a:lvl9pPr marL="365547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17"/>
            <a:ext cx="5484971" cy="1555297"/>
          </a:xfrm>
        </p:spPr>
        <p:txBody>
          <a:bodyPr/>
          <a:lstStyle>
            <a:lvl1pPr marL="281615" indent="-281615">
              <a:defRPr sz="2300"/>
            </a:lvl1pPr>
            <a:lvl2pPr marL="561907" indent="-265741">
              <a:defRPr sz="2000"/>
            </a:lvl2pPr>
            <a:lvl3pPr marL="813120" indent="-243277">
              <a:defRPr sz="1900"/>
            </a:lvl3pPr>
            <a:lvl4pPr marL="1049783" indent="-228735">
              <a:defRPr sz="1700"/>
            </a:lvl4pPr>
            <a:lvl5pPr marL="1278516" indent="-206263">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54"/>
            <a:ext cx="5486400" cy="350865"/>
          </a:xfrm>
        </p:spPr>
        <p:txBody>
          <a:bodyPr anchor="b"/>
          <a:lstStyle>
            <a:lvl1pPr marL="0" indent="0">
              <a:lnSpc>
                <a:spcPct val="90000"/>
              </a:lnSpc>
              <a:spcBef>
                <a:spcPts val="0"/>
              </a:spcBef>
              <a:buNone/>
              <a:defRPr sz="2500" b="1"/>
            </a:lvl1pPr>
            <a:lvl2pPr marL="456925" indent="0">
              <a:buNone/>
              <a:defRPr sz="2000" b="1"/>
            </a:lvl2pPr>
            <a:lvl3pPr marL="913869" indent="0">
              <a:buNone/>
              <a:defRPr sz="1900" b="1"/>
            </a:lvl3pPr>
            <a:lvl4pPr marL="1370800" indent="0">
              <a:buNone/>
              <a:defRPr sz="1600" b="1"/>
            </a:lvl4pPr>
            <a:lvl5pPr marL="1827739" indent="0">
              <a:buNone/>
              <a:defRPr sz="1600" b="1"/>
            </a:lvl5pPr>
            <a:lvl6pPr marL="2284661" indent="0">
              <a:buNone/>
              <a:defRPr sz="1600" b="1"/>
            </a:lvl6pPr>
            <a:lvl7pPr marL="2741603" indent="0">
              <a:buNone/>
              <a:defRPr sz="1600" b="1"/>
            </a:lvl7pPr>
            <a:lvl8pPr marL="3198539" indent="0">
              <a:buNone/>
              <a:defRPr sz="1600" b="1"/>
            </a:lvl8pPr>
            <a:lvl9pPr marL="365547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164" indent="-296164">
              <a:defRPr sz="2300"/>
            </a:lvl1pPr>
            <a:lvl2pPr marL="569843" indent="-273677">
              <a:defRPr sz="2000"/>
            </a:lvl2pPr>
            <a:lvl3pPr marL="821056" indent="-244599">
              <a:defRPr sz="1900"/>
            </a:lvl3pPr>
            <a:lvl4pPr marL="1049783" indent="-236663">
              <a:defRPr sz="1700"/>
            </a:lvl4pPr>
            <a:lvl5pPr marL="1278516" indent="-22079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036935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8161646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3245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05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10"/>
            <a:ext cx="6610546" cy="46166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46"/>
            <a:ext cx="6610546" cy="1523495"/>
          </a:xfrm>
        </p:spPr>
        <p:txBody>
          <a:bodyPr anchor="ctr" anchorCtr="0">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6"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14506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81809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606712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08" tIns="76145" rIns="152308" bIns="76145"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591661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29"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9" y="3185267"/>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grpSp>
        <p:nvGrpSpPr>
          <p:cNvPr id="34" name="Orange Tile"/>
          <p:cNvGrpSpPr/>
          <p:nvPr userDrawn="1"/>
        </p:nvGrpSpPr>
        <p:grpSpPr>
          <a:xfrm>
            <a:off x="2514071" y="3185267"/>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grpSp>
        <p:nvGrpSpPr>
          <p:cNvPr id="37" name="Teal Tile"/>
          <p:cNvGrpSpPr/>
          <p:nvPr userDrawn="1"/>
        </p:nvGrpSpPr>
        <p:grpSpPr>
          <a:xfrm>
            <a:off x="1016509"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grpSp>
        <p:nvGrpSpPr>
          <p:cNvPr id="5" name="Green Tile"/>
          <p:cNvGrpSpPr/>
          <p:nvPr userDrawn="1"/>
        </p:nvGrpSpPr>
        <p:grpSpPr>
          <a:xfrm>
            <a:off x="2514071"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 useBgFill="1">
        <p:nvSpPr>
          <p:cNvPr id="4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5"/>
            <a:ext cx="6718301" cy="1232464"/>
          </a:xfrm>
        </p:spPr>
        <p:txBody>
          <a:bodyPr anchor="ctr">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4" y="5029206"/>
            <a:ext cx="6870702" cy="46325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2" y="6010276"/>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4"/>
            <a:ext cx="1485898" cy="263149"/>
          </a:xfrm>
        </p:spPr>
        <p:txBody>
          <a:bodyPr/>
          <a:lstStyle>
            <a:lvl1pPr marL="0" indent="0">
              <a:buNone/>
              <a:defRPr sz="1900" baseline="0"/>
            </a:lvl1pPr>
          </a:lstStyle>
          <a:p>
            <a:pPr lvl="0"/>
            <a:r>
              <a:rPr lang="en-US" dirty="0" smtClean="0"/>
              <a:t>Session Code</a:t>
            </a:r>
            <a:endParaRPr lang="en-US" dirty="0"/>
          </a:p>
        </p:txBody>
      </p:sp>
    </p:spTree>
    <p:extLst>
      <p:ext uri="{BB962C8B-B14F-4D97-AF65-F5344CB8AC3E}">
        <p14:creationId xmlns:p14="http://schemas.microsoft.com/office/powerpoint/2010/main" val="373913208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211"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5"/>
            <a:ext cx="6610546" cy="46166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4" y="3187887"/>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
        <p:nvSpPr>
          <p:cNvPr id="2" name="Title 1"/>
          <p:cNvSpPr>
            <a:spLocks noGrp="1"/>
          </p:cNvSpPr>
          <p:nvPr>
            <p:ph type="ctrTitle"/>
          </p:nvPr>
        </p:nvSpPr>
        <p:spPr>
          <a:xfrm>
            <a:off x="4179052" y="3187141"/>
            <a:ext cx="6610546" cy="1523495"/>
          </a:xfrm>
        </p:spPr>
        <p:txBody>
          <a:bodyPr anchor="ctr" anchorCtr="0">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1"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48202448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211"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5"/>
            <a:ext cx="6610546" cy="46166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41"/>
            <a:ext cx="6610546" cy="1523495"/>
          </a:xfrm>
        </p:spPr>
        <p:txBody>
          <a:bodyPr anchor="ctr" anchorCtr="0">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1"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7" y="3187139"/>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Tree>
    <p:extLst>
      <p:ext uri="{BB962C8B-B14F-4D97-AF65-F5344CB8AC3E}">
        <p14:creationId xmlns:p14="http://schemas.microsoft.com/office/powerpoint/2010/main" val="29996187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211"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5"/>
            <a:ext cx="6610546" cy="46166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41"/>
            <a:ext cx="6610546" cy="1523495"/>
          </a:xfrm>
        </p:spPr>
        <p:txBody>
          <a:bodyPr anchor="ctr" anchorCtr="0">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1"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7"/>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Tree>
    <p:extLst>
      <p:ext uri="{BB962C8B-B14F-4D97-AF65-F5344CB8AC3E}">
        <p14:creationId xmlns:p14="http://schemas.microsoft.com/office/powerpoint/2010/main" val="244959857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211"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5"/>
            <a:ext cx="6610546" cy="46166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41"/>
            <a:ext cx="6610546" cy="1523495"/>
          </a:xfrm>
        </p:spPr>
        <p:txBody>
          <a:bodyPr anchor="ctr" anchorCtr="0">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1"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4" y="3187139"/>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Tree>
    <p:extLst>
      <p:ext uri="{BB962C8B-B14F-4D97-AF65-F5344CB8AC3E}">
        <p14:creationId xmlns:p14="http://schemas.microsoft.com/office/powerpoint/2010/main" val="257967348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211"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5"/>
            <a:ext cx="6610546" cy="46166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41"/>
            <a:ext cx="6610546" cy="1523495"/>
          </a:xfrm>
        </p:spPr>
        <p:txBody>
          <a:bodyPr anchor="ctr" anchorCtr="0">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1"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Tree>
    <p:extLst>
      <p:ext uri="{BB962C8B-B14F-4D97-AF65-F5344CB8AC3E}">
        <p14:creationId xmlns:p14="http://schemas.microsoft.com/office/powerpoint/2010/main" val="313727851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059"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10"/>
            <a:ext cx="6610546" cy="461665"/>
          </a:xfrm>
        </p:spPr>
        <p:txBody>
          <a:bodyPr>
            <a:noAutofit/>
          </a:bodyPr>
          <a:lstStyle>
            <a:lvl1pPr marL="0" indent="0" algn="l" defTabSz="914059"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025" indent="0" algn="ctr">
              <a:buNone/>
              <a:defRPr>
                <a:solidFill>
                  <a:schemeClr val="tx1">
                    <a:tint val="75000"/>
                  </a:schemeClr>
                </a:solidFill>
              </a:defRPr>
            </a:lvl2pPr>
            <a:lvl3pPr marL="914059" indent="0" algn="ctr">
              <a:buNone/>
              <a:defRPr>
                <a:solidFill>
                  <a:schemeClr val="tx1">
                    <a:tint val="75000"/>
                  </a:schemeClr>
                </a:solidFill>
              </a:defRPr>
            </a:lvl3pPr>
            <a:lvl4pPr marL="1371087" indent="0" algn="ctr">
              <a:buNone/>
              <a:defRPr>
                <a:solidFill>
                  <a:schemeClr val="tx1">
                    <a:tint val="75000"/>
                  </a:schemeClr>
                </a:solidFill>
              </a:defRPr>
            </a:lvl4pPr>
            <a:lvl5pPr marL="1828119" indent="0" algn="ctr">
              <a:buNone/>
              <a:defRPr>
                <a:solidFill>
                  <a:schemeClr val="tx1">
                    <a:tint val="75000"/>
                  </a:schemeClr>
                </a:solidFill>
              </a:defRPr>
            </a:lvl5pPr>
            <a:lvl6pPr marL="2285141" indent="0" algn="ctr">
              <a:buNone/>
              <a:defRPr>
                <a:solidFill>
                  <a:schemeClr val="tx1">
                    <a:tint val="75000"/>
                  </a:schemeClr>
                </a:solidFill>
              </a:defRPr>
            </a:lvl6pPr>
            <a:lvl7pPr marL="2742176" indent="0" algn="ctr">
              <a:buNone/>
              <a:defRPr>
                <a:solidFill>
                  <a:schemeClr val="tx1">
                    <a:tint val="75000"/>
                  </a:schemeClr>
                </a:solidFill>
              </a:defRPr>
            </a:lvl7pPr>
            <a:lvl8pPr marL="3199205" indent="0" algn="ctr">
              <a:buNone/>
              <a:defRPr>
                <a:solidFill>
                  <a:schemeClr val="tx1">
                    <a:tint val="75000"/>
                  </a:schemeClr>
                </a:solidFill>
              </a:defRPr>
            </a:lvl8pPr>
            <a:lvl9pPr marL="365623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33"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08" tIns="45705" rIns="91408" bIns="45705" numCol="1" anchor="t" anchorCtr="0" compatLnSpc="1">
            <a:prstTxWarp prst="textNoShape">
              <a:avLst/>
            </a:prstTxWarp>
          </a:bodyPr>
          <a:lstStyle/>
          <a:p>
            <a:endParaRPr lang="en-US"/>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7" y="163081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46"/>
            <a:ext cx="6610546" cy="1523495"/>
          </a:xfrm>
        </p:spPr>
        <p:txBody>
          <a:bodyPr anchor="ctr" anchorCtr="0">
            <a:noAutofit/>
          </a:bodyPr>
          <a:lstStyle>
            <a:lvl1pPr algn="l" defTabSz="914059"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6"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7" y="3187139"/>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79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9"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211"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5"/>
            <a:ext cx="6610546" cy="461665"/>
          </a:xfrm>
        </p:spPr>
        <p:txBody>
          <a:bodyPr>
            <a:noAutofit/>
          </a:bodyPr>
          <a:lstStyle>
            <a:lvl1pPr marL="0" indent="0" algn="l" defTabSz="914211"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05"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3" indent="0" algn="ctr">
              <a:buNone/>
              <a:defRPr>
                <a:solidFill>
                  <a:schemeClr val="tx1">
                    <a:tint val="75000"/>
                  </a:schemeClr>
                </a:solidFill>
              </a:defRPr>
            </a:lvl5pPr>
            <a:lvl6pPr marL="2285525" indent="0" algn="ctr">
              <a:buNone/>
              <a:defRPr>
                <a:solidFill>
                  <a:schemeClr val="tx1">
                    <a:tint val="75000"/>
                  </a:schemeClr>
                </a:solidFill>
              </a:defRPr>
            </a:lvl6pPr>
            <a:lvl7pPr marL="2742633" indent="0" algn="ctr">
              <a:buNone/>
              <a:defRPr>
                <a:solidFill>
                  <a:schemeClr val="tx1">
                    <a:tint val="75000"/>
                  </a:schemeClr>
                </a:solidFill>
              </a:defRPr>
            </a:lvl7pPr>
            <a:lvl8pPr marL="3199739" indent="0" algn="ctr">
              <a:buNone/>
              <a:defRPr>
                <a:solidFill>
                  <a:schemeClr val="tx1">
                    <a:tint val="75000"/>
                  </a:schemeClr>
                </a:solidFill>
              </a:defRPr>
            </a:lvl8pPr>
            <a:lvl9pPr marL="365684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8"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24" tIns="45713" rIns="91424" bIns="45713" numCol="1" anchor="t" anchorCtr="0" compatLnSpc="1">
            <a:prstTxWarp prst="textNoShape">
              <a:avLst/>
            </a:prstTxWarp>
          </a:bodyPr>
          <a:lstStyle/>
          <a:p>
            <a:pPr defTabSz="914211"/>
            <a:endParaRPr lang="en-US">
              <a:solidFill>
                <a:srgbClr val="FFFFFF"/>
              </a:solidFill>
            </a:endParaRPr>
          </a:p>
        </p:txBody>
      </p:sp>
      <p:sp>
        <p:nvSpPr>
          <p:cNvPr id="11" name="TechEd Tile"/>
          <p:cNvSpPr/>
          <p:nvPr userDrawn="1"/>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5"/>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7"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41"/>
            <a:ext cx="6610546" cy="1523495"/>
          </a:xfrm>
        </p:spPr>
        <p:txBody>
          <a:bodyPr anchor="ctr" anchorCtr="0">
            <a:noAutofit/>
          </a:bodyPr>
          <a:lstStyle>
            <a:lvl1pPr algn="l" defTabSz="914211"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31"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0" tIns="45711" rIns="91420" bIns="45711" numCol="1" spcCol="0" rtlCol="0" fromWordArt="0" anchor="ctr" anchorCtr="0" forceAA="0" compatLnSpc="1">
            <a:prstTxWarp prst="textNoShape">
              <a:avLst/>
            </a:prstTxWarp>
            <a:noAutofit/>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7" y="3187139"/>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a:endParaRPr lang="en-US" sz="23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1"/>
              <a:endParaRPr lang="en-US">
                <a:solidFill>
                  <a:srgbClr val="FFFFFF"/>
                </a:solidFill>
              </a:endParaRPr>
            </a:p>
          </p:txBody>
        </p:sp>
      </p:grpSp>
    </p:spTree>
    <p:extLst>
      <p:ext uri="{BB962C8B-B14F-4D97-AF65-F5344CB8AC3E}">
        <p14:creationId xmlns:p14="http://schemas.microsoft.com/office/powerpoint/2010/main" val="386986903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5"/>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3"/>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28886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3"/>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76429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5"/>
            <a:ext cx="5486400" cy="1764585"/>
          </a:xfrm>
        </p:spPr>
        <p:txBody>
          <a:bodyPr/>
          <a:lstStyle>
            <a:lvl1pPr marL="339919" indent="-339919">
              <a:lnSpc>
                <a:spcPct val="90000"/>
              </a:lnSpc>
              <a:defRPr sz="2800"/>
            </a:lvl1pPr>
            <a:lvl2pPr marL="673226" indent="-325371">
              <a:lnSpc>
                <a:spcPct val="90000"/>
              </a:lnSpc>
              <a:defRPr sz="2400"/>
            </a:lvl2pPr>
            <a:lvl3pPr marL="953625" indent="-288336">
              <a:lnSpc>
                <a:spcPct val="90000"/>
              </a:lnSpc>
              <a:defRPr sz="2000"/>
            </a:lvl3pPr>
            <a:lvl4pPr marL="1227410" indent="-273785">
              <a:lnSpc>
                <a:spcPct val="90000"/>
              </a:lnSpc>
              <a:defRPr sz="1900"/>
            </a:lvl4pPr>
            <a:lvl5pPr marL="1515749" indent="-280399">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5"/>
            <a:ext cx="5486400" cy="1764585"/>
          </a:xfrm>
        </p:spPr>
        <p:txBody>
          <a:bodyPr/>
          <a:lstStyle>
            <a:lvl1pPr marL="347855" indent="-347855">
              <a:lnSpc>
                <a:spcPct val="90000"/>
              </a:lnSpc>
              <a:defRPr sz="2800"/>
            </a:lvl1pPr>
            <a:lvl2pPr marL="673226" indent="-339919">
              <a:lnSpc>
                <a:spcPct val="90000"/>
              </a:lnSpc>
              <a:defRPr sz="2400"/>
            </a:lvl2pPr>
            <a:lvl3pPr marL="961562" indent="-302887">
              <a:lnSpc>
                <a:spcPct val="90000"/>
              </a:lnSpc>
              <a:defRPr sz="2000"/>
            </a:lvl3pPr>
            <a:lvl4pPr marL="1227410" indent="-265849">
              <a:lnSpc>
                <a:spcPct val="90000"/>
              </a:lnSpc>
              <a:defRPr sz="1900"/>
            </a:lvl4pPr>
            <a:lvl5pPr marL="1515749" indent="-273785">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530982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42"/>
            <a:ext cx="5486400" cy="350865"/>
          </a:xfrm>
        </p:spPr>
        <p:txBody>
          <a:bodyPr anchor="b"/>
          <a:lstStyle>
            <a:lvl1pPr marL="0" indent="0">
              <a:lnSpc>
                <a:spcPct val="90000"/>
              </a:lnSpc>
              <a:spcBef>
                <a:spcPts val="0"/>
              </a:spcBef>
              <a:buNone/>
              <a:defRPr sz="2500" b="1"/>
            </a:lvl1pPr>
            <a:lvl2pPr marL="457105" indent="0">
              <a:buNone/>
              <a:defRPr sz="2000" b="1"/>
            </a:lvl2pPr>
            <a:lvl3pPr marL="914211" indent="0">
              <a:buNone/>
              <a:defRPr sz="1900" b="1"/>
            </a:lvl3pPr>
            <a:lvl4pPr marL="1371316" indent="0">
              <a:buNone/>
              <a:defRPr sz="1600" b="1"/>
            </a:lvl4pPr>
            <a:lvl5pPr marL="1828423" indent="0">
              <a:buNone/>
              <a:defRPr sz="1600" b="1"/>
            </a:lvl5pPr>
            <a:lvl6pPr marL="2285525" indent="0">
              <a:buNone/>
              <a:defRPr sz="1600" b="1"/>
            </a:lvl6pPr>
            <a:lvl7pPr marL="2742633" indent="0">
              <a:buNone/>
              <a:defRPr sz="1600" b="1"/>
            </a:lvl7pPr>
            <a:lvl8pPr marL="3199739" indent="0">
              <a:buNone/>
              <a:defRPr sz="1600" b="1"/>
            </a:lvl8pPr>
            <a:lvl9pPr marL="36568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5"/>
            <a:ext cx="5484971" cy="1555297"/>
          </a:xfrm>
        </p:spPr>
        <p:txBody>
          <a:bodyPr/>
          <a:lstStyle>
            <a:lvl1pPr marL="281723" indent="-281723">
              <a:defRPr sz="2300"/>
            </a:lvl1pPr>
            <a:lvl2pPr marL="562123" indent="-265849">
              <a:defRPr sz="2000"/>
            </a:lvl2pPr>
            <a:lvl3pPr marL="813426" indent="-243367">
              <a:defRPr sz="1900"/>
            </a:lvl3pPr>
            <a:lvl4pPr marL="1050179" indent="-228819">
              <a:defRPr sz="1700"/>
            </a:lvl4pPr>
            <a:lvl5pPr marL="1278996" indent="-206335">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42"/>
            <a:ext cx="5486400" cy="350865"/>
          </a:xfrm>
        </p:spPr>
        <p:txBody>
          <a:bodyPr anchor="b"/>
          <a:lstStyle>
            <a:lvl1pPr marL="0" indent="0">
              <a:lnSpc>
                <a:spcPct val="90000"/>
              </a:lnSpc>
              <a:spcBef>
                <a:spcPts val="0"/>
              </a:spcBef>
              <a:buNone/>
              <a:defRPr sz="2500" b="1"/>
            </a:lvl1pPr>
            <a:lvl2pPr marL="457105" indent="0">
              <a:buNone/>
              <a:defRPr sz="2000" b="1"/>
            </a:lvl2pPr>
            <a:lvl3pPr marL="914211" indent="0">
              <a:buNone/>
              <a:defRPr sz="1900" b="1"/>
            </a:lvl3pPr>
            <a:lvl4pPr marL="1371316" indent="0">
              <a:buNone/>
              <a:defRPr sz="1600" b="1"/>
            </a:lvl4pPr>
            <a:lvl5pPr marL="1828423" indent="0">
              <a:buNone/>
              <a:defRPr sz="1600" b="1"/>
            </a:lvl5pPr>
            <a:lvl6pPr marL="2285525" indent="0">
              <a:buNone/>
              <a:defRPr sz="1600" b="1"/>
            </a:lvl6pPr>
            <a:lvl7pPr marL="2742633" indent="0">
              <a:buNone/>
              <a:defRPr sz="1600" b="1"/>
            </a:lvl7pPr>
            <a:lvl8pPr marL="3199739" indent="0">
              <a:buNone/>
              <a:defRPr sz="1600" b="1"/>
            </a:lvl8pPr>
            <a:lvl9pPr marL="36568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272" indent="-296272">
              <a:defRPr sz="2300"/>
            </a:lvl1pPr>
            <a:lvl2pPr marL="570059" indent="-273785">
              <a:defRPr sz="2000"/>
            </a:lvl2pPr>
            <a:lvl3pPr marL="821362" indent="-244689">
              <a:defRPr sz="1900"/>
            </a:lvl3pPr>
            <a:lvl4pPr marL="1050179" indent="-236753">
              <a:defRPr sz="1700"/>
            </a:lvl4pPr>
            <a:lvl5pPr marL="1278996" indent="-220881">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573540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67048816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2565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6552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3143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91901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10"/>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3"/>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3"/>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68" tIns="76181" rIns="152368" bIns="76181"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912718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3"/>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1.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10"/>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3"/>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059"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15" indent="-460215" algn="l" defTabSz="914059"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377" indent="-395160" algn="l" defTabSz="914059"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472" indent="-403095" algn="l" defTabSz="914059"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421" indent="-345958" algn="l" defTabSz="914059"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0870" indent="-336438" algn="l" defTabSz="914059"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3667"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89"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1"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49"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9" rtl="0" eaLnBrk="1" latinLnBrk="0" hangingPunct="1">
        <a:defRPr sz="1900" kern="1200">
          <a:solidFill>
            <a:schemeClr val="tx1"/>
          </a:solidFill>
          <a:latin typeface="+mn-lt"/>
          <a:ea typeface="+mn-ea"/>
          <a:cs typeface="+mn-cs"/>
        </a:defRPr>
      </a:lvl1pPr>
      <a:lvl2pPr marL="457025" algn="l" defTabSz="914059" rtl="0" eaLnBrk="1" latinLnBrk="0" hangingPunct="1">
        <a:defRPr sz="1900" kern="1200">
          <a:solidFill>
            <a:schemeClr val="tx1"/>
          </a:solidFill>
          <a:latin typeface="+mn-lt"/>
          <a:ea typeface="+mn-ea"/>
          <a:cs typeface="+mn-cs"/>
        </a:defRPr>
      </a:lvl2pPr>
      <a:lvl3pPr marL="914059" algn="l" defTabSz="914059" rtl="0" eaLnBrk="1" latinLnBrk="0" hangingPunct="1">
        <a:defRPr sz="1900" kern="1200">
          <a:solidFill>
            <a:schemeClr val="tx1"/>
          </a:solidFill>
          <a:latin typeface="+mn-lt"/>
          <a:ea typeface="+mn-ea"/>
          <a:cs typeface="+mn-cs"/>
        </a:defRPr>
      </a:lvl3pPr>
      <a:lvl4pPr marL="1371087" algn="l" defTabSz="914059" rtl="0" eaLnBrk="1" latinLnBrk="0" hangingPunct="1">
        <a:defRPr sz="1900" kern="1200">
          <a:solidFill>
            <a:schemeClr val="tx1"/>
          </a:solidFill>
          <a:latin typeface="+mn-lt"/>
          <a:ea typeface="+mn-ea"/>
          <a:cs typeface="+mn-cs"/>
        </a:defRPr>
      </a:lvl4pPr>
      <a:lvl5pPr marL="1828119" algn="l" defTabSz="914059" rtl="0" eaLnBrk="1" latinLnBrk="0" hangingPunct="1">
        <a:defRPr sz="1900" kern="1200">
          <a:solidFill>
            <a:schemeClr val="tx1"/>
          </a:solidFill>
          <a:latin typeface="+mn-lt"/>
          <a:ea typeface="+mn-ea"/>
          <a:cs typeface="+mn-cs"/>
        </a:defRPr>
      </a:lvl5pPr>
      <a:lvl6pPr marL="2285141" algn="l" defTabSz="914059" rtl="0" eaLnBrk="1" latinLnBrk="0" hangingPunct="1">
        <a:defRPr sz="1900" kern="1200">
          <a:solidFill>
            <a:schemeClr val="tx1"/>
          </a:solidFill>
          <a:latin typeface="+mn-lt"/>
          <a:ea typeface="+mn-ea"/>
          <a:cs typeface="+mn-cs"/>
        </a:defRPr>
      </a:lvl6pPr>
      <a:lvl7pPr marL="2742176" algn="l" defTabSz="914059" rtl="0" eaLnBrk="1" latinLnBrk="0" hangingPunct="1">
        <a:defRPr sz="1900" kern="1200">
          <a:solidFill>
            <a:schemeClr val="tx1"/>
          </a:solidFill>
          <a:latin typeface="+mn-lt"/>
          <a:ea typeface="+mn-ea"/>
          <a:cs typeface="+mn-cs"/>
        </a:defRPr>
      </a:lvl7pPr>
      <a:lvl8pPr marL="3199205" algn="l" defTabSz="914059" rtl="0" eaLnBrk="1" latinLnBrk="0" hangingPunct="1">
        <a:defRPr sz="1900" kern="1200">
          <a:solidFill>
            <a:schemeClr val="tx1"/>
          </a:solidFill>
          <a:latin typeface="+mn-lt"/>
          <a:ea typeface="+mn-ea"/>
          <a:cs typeface="+mn-cs"/>
        </a:defRPr>
      </a:lvl8pPr>
      <a:lvl9pPr marL="3656236" algn="l" defTabSz="91405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11"/>
            <a:ext cx="11149013"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059"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059" rtl="0" eaLnBrk="1" latinLnBrk="0" hangingPunct="1">
        <a:lnSpc>
          <a:spcPct val="90000"/>
        </a:lnSpc>
        <a:spcBef>
          <a:spcPct val="20000"/>
        </a:spcBef>
        <a:buFont typeface="Arial" pitchFamily="34" charset="0"/>
        <a:buNone/>
        <a:defRPr sz="3100" b="0" kern="1200">
          <a:solidFill>
            <a:schemeClr val="tx1">
              <a:alpha val="99000"/>
            </a:schemeClr>
          </a:solidFill>
          <a:latin typeface="Consolas" pitchFamily="49" charset="0"/>
          <a:ea typeface="+mn-ea"/>
          <a:cs typeface="Consolas" pitchFamily="49" charset="0"/>
        </a:defRPr>
      </a:lvl1pPr>
      <a:lvl2pPr marL="384826" indent="-7937" algn="l" defTabSz="914059"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715" indent="-7937" algn="l" defTabSz="914059"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3646" indent="7937" algn="l" defTabSz="914059"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5569" indent="0" algn="l" defTabSz="914059"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3667"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89"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1"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49" indent="-228516" algn="l" defTabSz="914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9" rtl="0" eaLnBrk="1" latinLnBrk="0" hangingPunct="1">
        <a:defRPr sz="1900" kern="1200">
          <a:solidFill>
            <a:schemeClr val="tx1"/>
          </a:solidFill>
          <a:latin typeface="+mn-lt"/>
          <a:ea typeface="+mn-ea"/>
          <a:cs typeface="+mn-cs"/>
        </a:defRPr>
      </a:lvl1pPr>
      <a:lvl2pPr marL="457025" algn="l" defTabSz="914059" rtl="0" eaLnBrk="1" latinLnBrk="0" hangingPunct="1">
        <a:defRPr sz="1900" kern="1200">
          <a:solidFill>
            <a:schemeClr val="tx1"/>
          </a:solidFill>
          <a:latin typeface="+mn-lt"/>
          <a:ea typeface="+mn-ea"/>
          <a:cs typeface="+mn-cs"/>
        </a:defRPr>
      </a:lvl2pPr>
      <a:lvl3pPr marL="914059" algn="l" defTabSz="914059" rtl="0" eaLnBrk="1" latinLnBrk="0" hangingPunct="1">
        <a:defRPr sz="1900" kern="1200">
          <a:solidFill>
            <a:schemeClr val="tx1"/>
          </a:solidFill>
          <a:latin typeface="+mn-lt"/>
          <a:ea typeface="+mn-ea"/>
          <a:cs typeface="+mn-cs"/>
        </a:defRPr>
      </a:lvl3pPr>
      <a:lvl4pPr marL="1371087" algn="l" defTabSz="914059" rtl="0" eaLnBrk="1" latinLnBrk="0" hangingPunct="1">
        <a:defRPr sz="1900" kern="1200">
          <a:solidFill>
            <a:schemeClr val="tx1"/>
          </a:solidFill>
          <a:latin typeface="+mn-lt"/>
          <a:ea typeface="+mn-ea"/>
          <a:cs typeface="+mn-cs"/>
        </a:defRPr>
      </a:lvl4pPr>
      <a:lvl5pPr marL="1828119" algn="l" defTabSz="914059" rtl="0" eaLnBrk="1" latinLnBrk="0" hangingPunct="1">
        <a:defRPr sz="1900" kern="1200">
          <a:solidFill>
            <a:schemeClr val="tx1"/>
          </a:solidFill>
          <a:latin typeface="+mn-lt"/>
          <a:ea typeface="+mn-ea"/>
          <a:cs typeface="+mn-cs"/>
        </a:defRPr>
      </a:lvl5pPr>
      <a:lvl6pPr marL="2285141" algn="l" defTabSz="914059" rtl="0" eaLnBrk="1" latinLnBrk="0" hangingPunct="1">
        <a:defRPr sz="1900" kern="1200">
          <a:solidFill>
            <a:schemeClr val="tx1"/>
          </a:solidFill>
          <a:latin typeface="+mn-lt"/>
          <a:ea typeface="+mn-ea"/>
          <a:cs typeface="+mn-cs"/>
        </a:defRPr>
      </a:lvl6pPr>
      <a:lvl7pPr marL="2742176" algn="l" defTabSz="914059" rtl="0" eaLnBrk="1" latinLnBrk="0" hangingPunct="1">
        <a:defRPr sz="1900" kern="1200">
          <a:solidFill>
            <a:schemeClr val="tx1"/>
          </a:solidFill>
          <a:latin typeface="+mn-lt"/>
          <a:ea typeface="+mn-ea"/>
          <a:cs typeface="+mn-cs"/>
        </a:defRPr>
      </a:lvl7pPr>
      <a:lvl8pPr marL="3199205" algn="l" defTabSz="914059" rtl="0" eaLnBrk="1" latinLnBrk="0" hangingPunct="1">
        <a:defRPr sz="1900" kern="1200">
          <a:solidFill>
            <a:schemeClr val="tx1"/>
          </a:solidFill>
          <a:latin typeface="+mn-lt"/>
          <a:ea typeface="+mn-ea"/>
          <a:cs typeface="+mn-cs"/>
        </a:defRPr>
      </a:lvl8pPr>
      <a:lvl9pPr marL="3656236" algn="l" defTabSz="914059"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2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3"/>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1508369"/>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p:fade/>
  </p:transition>
  <p:timing>
    <p:tnLst>
      <p:par>
        <p:cTn id="1" dur="indefinite" restart="never" nodeType="tmRoot"/>
      </p:par>
    </p:tnLst>
  </p:timing>
  <p:txStyles>
    <p:titleStyle>
      <a:lvl1pPr algn="l" defTabSz="91375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55" indent="-460055" algn="l" defTabSz="913755"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089" indent="-395032" algn="l" defTabSz="913755"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056" indent="-402967" algn="l" defTabSz="913755"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3887" indent="-345841" algn="l" defTabSz="913755"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0230" indent="-336326" algn="l" defTabSz="913755"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2835" indent="-228441"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98" indent="-228441"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78" indent="-228441"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54" indent="-228441"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5" rtl="0" eaLnBrk="1" latinLnBrk="0" hangingPunct="1">
        <a:defRPr sz="1900" kern="1200">
          <a:solidFill>
            <a:schemeClr val="tx1"/>
          </a:solidFill>
          <a:latin typeface="+mn-lt"/>
          <a:ea typeface="+mn-ea"/>
          <a:cs typeface="+mn-cs"/>
        </a:defRPr>
      </a:lvl1pPr>
      <a:lvl2pPr marL="456865" algn="l" defTabSz="913755" rtl="0" eaLnBrk="1" latinLnBrk="0" hangingPunct="1">
        <a:defRPr sz="1900" kern="1200">
          <a:solidFill>
            <a:schemeClr val="tx1"/>
          </a:solidFill>
          <a:latin typeface="+mn-lt"/>
          <a:ea typeface="+mn-ea"/>
          <a:cs typeface="+mn-cs"/>
        </a:defRPr>
      </a:lvl2pPr>
      <a:lvl3pPr marL="913755" algn="l" defTabSz="913755" rtl="0" eaLnBrk="1" latinLnBrk="0" hangingPunct="1">
        <a:defRPr sz="1900" kern="1200">
          <a:solidFill>
            <a:schemeClr val="tx1"/>
          </a:solidFill>
          <a:latin typeface="+mn-lt"/>
          <a:ea typeface="+mn-ea"/>
          <a:cs typeface="+mn-cs"/>
        </a:defRPr>
      </a:lvl3pPr>
      <a:lvl4pPr marL="1370628" algn="l" defTabSz="913755" rtl="0" eaLnBrk="1" latinLnBrk="0" hangingPunct="1">
        <a:defRPr sz="1900" kern="1200">
          <a:solidFill>
            <a:schemeClr val="tx1"/>
          </a:solidFill>
          <a:latin typeface="+mn-lt"/>
          <a:ea typeface="+mn-ea"/>
          <a:cs typeface="+mn-cs"/>
        </a:defRPr>
      </a:lvl4pPr>
      <a:lvl5pPr marL="1827511" algn="l" defTabSz="913755" rtl="0" eaLnBrk="1" latinLnBrk="0" hangingPunct="1">
        <a:defRPr sz="1900" kern="1200">
          <a:solidFill>
            <a:schemeClr val="tx1"/>
          </a:solidFill>
          <a:latin typeface="+mn-lt"/>
          <a:ea typeface="+mn-ea"/>
          <a:cs typeface="+mn-cs"/>
        </a:defRPr>
      </a:lvl5pPr>
      <a:lvl6pPr marL="2284373" algn="l" defTabSz="913755" rtl="0" eaLnBrk="1" latinLnBrk="0" hangingPunct="1">
        <a:defRPr sz="1900" kern="1200">
          <a:solidFill>
            <a:schemeClr val="tx1"/>
          </a:solidFill>
          <a:latin typeface="+mn-lt"/>
          <a:ea typeface="+mn-ea"/>
          <a:cs typeface="+mn-cs"/>
        </a:defRPr>
      </a:lvl6pPr>
      <a:lvl7pPr marL="2741260" algn="l" defTabSz="913755" rtl="0" eaLnBrk="1" latinLnBrk="0" hangingPunct="1">
        <a:defRPr sz="1900" kern="1200">
          <a:solidFill>
            <a:schemeClr val="tx1"/>
          </a:solidFill>
          <a:latin typeface="+mn-lt"/>
          <a:ea typeface="+mn-ea"/>
          <a:cs typeface="+mn-cs"/>
        </a:defRPr>
      </a:lvl7pPr>
      <a:lvl8pPr marL="3198139" algn="l" defTabSz="913755" rtl="0" eaLnBrk="1" latinLnBrk="0" hangingPunct="1">
        <a:defRPr sz="1900" kern="1200">
          <a:solidFill>
            <a:schemeClr val="tx1"/>
          </a:solidFill>
          <a:latin typeface="+mn-lt"/>
          <a:ea typeface="+mn-ea"/>
          <a:cs typeface="+mn-cs"/>
        </a:defRPr>
      </a:lvl8pPr>
      <a:lvl9pPr marL="3655020" algn="l" defTabSz="91375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F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1813" tIns="60907" rIns="121813" bIns="609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13" tIns="60907" rIns="121813" bIns="609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121813" tIns="60907" rIns="121813" bIns="60907" rtlCol="0" anchor="ctr"/>
          <a:lstStyle>
            <a:lvl1pPr algn="l">
              <a:defRPr sz="1600">
                <a:solidFill>
                  <a:schemeClr val="tx1">
                    <a:tint val="75000"/>
                  </a:schemeClr>
                </a:solidFill>
              </a:defRPr>
            </a:lvl1pPr>
          </a:lstStyle>
          <a:p>
            <a:pPr defTabSz="1218176"/>
            <a:fld id="{27DC7DDC-1C87-448A-B9CD-286A507CE3DC}" type="datetimeFigureOut">
              <a:rPr lang="en-US" smtClean="0">
                <a:solidFill>
                  <a:prstClr val="black">
                    <a:tint val="75000"/>
                  </a:prstClr>
                </a:solidFill>
              </a:rPr>
              <a:pPr defTabSz="1218176"/>
              <a:t>6/11/2012</a:t>
            </a:fld>
            <a:endParaRPr lang="en-US" dirty="0">
              <a:solidFill>
                <a:prstClr val="black">
                  <a:tint val="75000"/>
                </a:prstClr>
              </a:solidFill>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13" tIns="60907" rIns="121813" bIns="60907" rtlCol="0" anchor="ctr"/>
          <a:lstStyle>
            <a:lvl1pPr algn="ctr">
              <a:defRPr sz="1600">
                <a:solidFill>
                  <a:schemeClr val="tx1">
                    <a:tint val="75000"/>
                  </a:schemeClr>
                </a:solidFill>
              </a:defRPr>
            </a:lvl1pPr>
          </a:lstStyle>
          <a:p>
            <a:pPr defTabSz="1218176"/>
            <a:endParaRPr lang="en-US" dirty="0">
              <a:solidFill>
                <a:prstClr val="black">
                  <a:tint val="75000"/>
                </a:prstClr>
              </a:solidFill>
            </a:endParaRPr>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1813" tIns="60907" rIns="121813" bIns="60907" rtlCol="0" anchor="ctr"/>
          <a:lstStyle>
            <a:lvl1pPr algn="r">
              <a:defRPr sz="1600">
                <a:solidFill>
                  <a:schemeClr val="tx1">
                    <a:tint val="75000"/>
                  </a:schemeClr>
                </a:solidFill>
              </a:defRPr>
            </a:lvl1pPr>
          </a:lstStyle>
          <a:p>
            <a:pPr defTabSz="1218176"/>
            <a:fld id="{7F52010B-728D-4CEA-BD5A-2D1457A6EE95}" type="slidenum">
              <a:rPr lang="en-US" smtClean="0">
                <a:solidFill>
                  <a:prstClr val="black">
                    <a:tint val="75000"/>
                  </a:prstClr>
                </a:solidFill>
              </a:rPr>
              <a:pPr defTabSz="1218176"/>
              <a:t>‹#›</a:t>
            </a:fld>
            <a:endParaRPr lang="en-US" dirty="0">
              <a:solidFill>
                <a:prstClr val="black">
                  <a:tint val="75000"/>
                </a:prstClr>
              </a:solidFill>
            </a:endParaRPr>
          </a:p>
        </p:txBody>
      </p:sp>
    </p:spTree>
    <p:extLst>
      <p:ext uri="{BB962C8B-B14F-4D97-AF65-F5344CB8AC3E}">
        <p14:creationId xmlns:p14="http://schemas.microsoft.com/office/powerpoint/2010/main" val="19570826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1218176" rtl="0" eaLnBrk="1" latinLnBrk="0" hangingPunct="1">
        <a:spcBef>
          <a:spcPct val="0"/>
        </a:spcBef>
        <a:buNone/>
        <a:defRPr sz="5900" kern="1200">
          <a:solidFill>
            <a:schemeClr val="tx1"/>
          </a:solidFill>
          <a:latin typeface="+mj-lt"/>
          <a:ea typeface="+mj-ea"/>
          <a:cs typeface="+mj-cs"/>
        </a:defRPr>
      </a:lvl1pPr>
    </p:titleStyle>
    <p:bodyStyle>
      <a:lvl1pPr marL="456801" indent="-456801" algn="l" defTabSz="121817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765" indent="-380677" algn="l" defTabSz="121817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709" indent="-304555" algn="l" defTabSz="121817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810" indent="-304555" algn="l" defTabSz="121817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0888" indent="-304555" algn="l" defTabSz="121817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9975" indent="-304555" algn="l" defTabSz="121817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063" indent="-304555" algn="l" defTabSz="121817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150" indent="-304555" algn="l" defTabSz="121817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238" indent="-304555" algn="l" defTabSz="121817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176" rtl="0" eaLnBrk="1" latinLnBrk="0" hangingPunct="1">
        <a:defRPr sz="2400" kern="1200">
          <a:solidFill>
            <a:schemeClr val="tx1"/>
          </a:solidFill>
          <a:latin typeface="+mn-lt"/>
          <a:ea typeface="+mn-ea"/>
          <a:cs typeface="+mn-cs"/>
        </a:defRPr>
      </a:lvl1pPr>
      <a:lvl2pPr marL="609088" algn="l" defTabSz="1218176" rtl="0" eaLnBrk="1" latinLnBrk="0" hangingPunct="1">
        <a:defRPr sz="2400" kern="1200">
          <a:solidFill>
            <a:schemeClr val="tx1"/>
          </a:solidFill>
          <a:latin typeface="+mn-lt"/>
          <a:ea typeface="+mn-ea"/>
          <a:cs typeface="+mn-cs"/>
        </a:defRPr>
      </a:lvl2pPr>
      <a:lvl3pPr marL="1218176" algn="l" defTabSz="1218176" rtl="0" eaLnBrk="1" latinLnBrk="0" hangingPunct="1">
        <a:defRPr sz="2400" kern="1200">
          <a:solidFill>
            <a:schemeClr val="tx1"/>
          </a:solidFill>
          <a:latin typeface="+mn-lt"/>
          <a:ea typeface="+mn-ea"/>
          <a:cs typeface="+mn-cs"/>
        </a:defRPr>
      </a:lvl3pPr>
      <a:lvl4pPr marL="1827264" algn="l" defTabSz="1218176" rtl="0" eaLnBrk="1" latinLnBrk="0" hangingPunct="1">
        <a:defRPr sz="2400" kern="1200">
          <a:solidFill>
            <a:schemeClr val="tx1"/>
          </a:solidFill>
          <a:latin typeface="+mn-lt"/>
          <a:ea typeface="+mn-ea"/>
          <a:cs typeface="+mn-cs"/>
        </a:defRPr>
      </a:lvl4pPr>
      <a:lvl5pPr marL="2436347" algn="l" defTabSz="1218176" rtl="0" eaLnBrk="1" latinLnBrk="0" hangingPunct="1">
        <a:defRPr sz="2400" kern="1200">
          <a:solidFill>
            <a:schemeClr val="tx1"/>
          </a:solidFill>
          <a:latin typeface="+mn-lt"/>
          <a:ea typeface="+mn-ea"/>
          <a:cs typeface="+mn-cs"/>
        </a:defRPr>
      </a:lvl5pPr>
      <a:lvl6pPr marL="3045428" algn="l" defTabSz="1218176" rtl="0" eaLnBrk="1" latinLnBrk="0" hangingPunct="1">
        <a:defRPr sz="2400" kern="1200">
          <a:solidFill>
            <a:schemeClr val="tx1"/>
          </a:solidFill>
          <a:latin typeface="+mn-lt"/>
          <a:ea typeface="+mn-ea"/>
          <a:cs typeface="+mn-cs"/>
        </a:defRPr>
      </a:lvl6pPr>
      <a:lvl7pPr marL="3654527" algn="l" defTabSz="1218176" rtl="0" eaLnBrk="1" latinLnBrk="0" hangingPunct="1">
        <a:defRPr sz="2400" kern="1200">
          <a:solidFill>
            <a:schemeClr val="tx1"/>
          </a:solidFill>
          <a:latin typeface="+mn-lt"/>
          <a:ea typeface="+mn-ea"/>
          <a:cs typeface="+mn-cs"/>
        </a:defRPr>
      </a:lvl7pPr>
      <a:lvl8pPr marL="4263606" algn="l" defTabSz="1218176" rtl="0" eaLnBrk="1" latinLnBrk="0" hangingPunct="1">
        <a:defRPr sz="2400" kern="1200">
          <a:solidFill>
            <a:schemeClr val="tx1"/>
          </a:solidFill>
          <a:latin typeface="+mn-lt"/>
          <a:ea typeface="+mn-ea"/>
          <a:cs typeface="+mn-cs"/>
        </a:defRPr>
      </a:lvl8pPr>
      <a:lvl9pPr marL="4872688" algn="l" defTabSz="121817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17"/>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3"/>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4633526"/>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ransition>
    <p:fade/>
  </p:transition>
  <p:timing>
    <p:tnLst>
      <p:par>
        <p:cTn id="1" dur="indefinite" restart="never" nodeType="tmRoot"/>
      </p:par>
    </p:tnLst>
  </p:timing>
  <p:txStyles>
    <p:titleStyle>
      <a:lvl1pPr algn="l" defTabSz="913869"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115" indent="-460115" algn="l" defTabSz="913869"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197" indent="-395080" algn="l" defTabSz="913869"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212" indent="-403015" algn="l" defTabSz="913869"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087" indent="-345885" algn="l" defTabSz="913869"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0470" indent="-336368" algn="l" defTabSz="913869"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3147" indent="-228469" algn="l" defTabSz="9138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9" indent="-228469" algn="l" defTabSz="9138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06" indent="-228469" algn="l" defTabSz="9138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39" indent="-228469" algn="l" defTabSz="9138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9" rtl="0" eaLnBrk="1" latinLnBrk="0" hangingPunct="1">
        <a:defRPr sz="1900" kern="1200">
          <a:solidFill>
            <a:schemeClr val="tx1"/>
          </a:solidFill>
          <a:latin typeface="+mn-lt"/>
          <a:ea typeface="+mn-ea"/>
          <a:cs typeface="+mn-cs"/>
        </a:defRPr>
      </a:lvl1pPr>
      <a:lvl2pPr marL="456925" algn="l" defTabSz="913869" rtl="0" eaLnBrk="1" latinLnBrk="0" hangingPunct="1">
        <a:defRPr sz="1900" kern="1200">
          <a:solidFill>
            <a:schemeClr val="tx1"/>
          </a:solidFill>
          <a:latin typeface="+mn-lt"/>
          <a:ea typeface="+mn-ea"/>
          <a:cs typeface="+mn-cs"/>
        </a:defRPr>
      </a:lvl2pPr>
      <a:lvl3pPr marL="913869" algn="l" defTabSz="913869" rtl="0" eaLnBrk="1" latinLnBrk="0" hangingPunct="1">
        <a:defRPr sz="1900" kern="1200">
          <a:solidFill>
            <a:schemeClr val="tx1"/>
          </a:solidFill>
          <a:latin typeface="+mn-lt"/>
          <a:ea typeface="+mn-ea"/>
          <a:cs typeface="+mn-cs"/>
        </a:defRPr>
      </a:lvl3pPr>
      <a:lvl4pPr marL="1370800" algn="l" defTabSz="913869" rtl="0" eaLnBrk="1" latinLnBrk="0" hangingPunct="1">
        <a:defRPr sz="1900" kern="1200">
          <a:solidFill>
            <a:schemeClr val="tx1"/>
          </a:solidFill>
          <a:latin typeface="+mn-lt"/>
          <a:ea typeface="+mn-ea"/>
          <a:cs typeface="+mn-cs"/>
        </a:defRPr>
      </a:lvl4pPr>
      <a:lvl5pPr marL="1827739" algn="l" defTabSz="913869" rtl="0" eaLnBrk="1" latinLnBrk="0" hangingPunct="1">
        <a:defRPr sz="1900" kern="1200">
          <a:solidFill>
            <a:schemeClr val="tx1"/>
          </a:solidFill>
          <a:latin typeface="+mn-lt"/>
          <a:ea typeface="+mn-ea"/>
          <a:cs typeface="+mn-cs"/>
        </a:defRPr>
      </a:lvl5pPr>
      <a:lvl6pPr marL="2284661" algn="l" defTabSz="913869" rtl="0" eaLnBrk="1" latinLnBrk="0" hangingPunct="1">
        <a:defRPr sz="1900" kern="1200">
          <a:solidFill>
            <a:schemeClr val="tx1"/>
          </a:solidFill>
          <a:latin typeface="+mn-lt"/>
          <a:ea typeface="+mn-ea"/>
          <a:cs typeface="+mn-cs"/>
        </a:defRPr>
      </a:lvl6pPr>
      <a:lvl7pPr marL="2741603" algn="l" defTabSz="913869" rtl="0" eaLnBrk="1" latinLnBrk="0" hangingPunct="1">
        <a:defRPr sz="1900" kern="1200">
          <a:solidFill>
            <a:schemeClr val="tx1"/>
          </a:solidFill>
          <a:latin typeface="+mn-lt"/>
          <a:ea typeface="+mn-ea"/>
          <a:cs typeface="+mn-cs"/>
        </a:defRPr>
      </a:lvl7pPr>
      <a:lvl8pPr marL="3198539" algn="l" defTabSz="913869" rtl="0" eaLnBrk="1" latinLnBrk="0" hangingPunct="1">
        <a:defRPr sz="1900" kern="1200">
          <a:solidFill>
            <a:schemeClr val="tx1"/>
          </a:solidFill>
          <a:latin typeface="+mn-lt"/>
          <a:ea typeface="+mn-ea"/>
          <a:cs typeface="+mn-cs"/>
        </a:defRPr>
      </a:lvl8pPr>
      <a:lvl9pPr marL="3655476" algn="l" defTabSz="913869"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5"/>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3"/>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462700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ransition>
    <p:fade/>
  </p:transition>
  <p:timing>
    <p:tnLst>
      <p:par>
        <p:cTn id="1" dur="indefinite" restart="never" nodeType="tmRoot"/>
      </p:par>
    </p:tnLst>
  </p:timing>
  <p:txStyles>
    <p:titleStyle>
      <a:lvl1pPr algn="l" defTabSz="914211"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95" indent="-460295" algn="l" defTabSz="914211"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521" indent="-395224" algn="l" defTabSz="914211"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680" indent="-403159" algn="l" defTabSz="914211"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692" indent="-346017" algn="l" defTabSz="914211"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190" indent="-336494" algn="l" defTabSz="914211"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08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5"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2"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1" rtl="0" eaLnBrk="1" latinLnBrk="0" hangingPunct="1">
        <a:defRPr sz="1900" kern="1200">
          <a:solidFill>
            <a:schemeClr val="tx1"/>
          </a:solidFill>
          <a:latin typeface="+mn-lt"/>
          <a:ea typeface="+mn-ea"/>
          <a:cs typeface="+mn-cs"/>
        </a:defRPr>
      </a:lvl1pPr>
      <a:lvl2pPr marL="457105" algn="l" defTabSz="914211" rtl="0" eaLnBrk="1" latinLnBrk="0" hangingPunct="1">
        <a:defRPr sz="1900" kern="1200">
          <a:solidFill>
            <a:schemeClr val="tx1"/>
          </a:solidFill>
          <a:latin typeface="+mn-lt"/>
          <a:ea typeface="+mn-ea"/>
          <a:cs typeface="+mn-cs"/>
        </a:defRPr>
      </a:lvl2pPr>
      <a:lvl3pPr marL="914211" algn="l" defTabSz="914211" rtl="0" eaLnBrk="1" latinLnBrk="0" hangingPunct="1">
        <a:defRPr sz="1900" kern="1200">
          <a:solidFill>
            <a:schemeClr val="tx1"/>
          </a:solidFill>
          <a:latin typeface="+mn-lt"/>
          <a:ea typeface="+mn-ea"/>
          <a:cs typeface="+mn-cs"/>
        </a:defRPr>
      </a:lvl3pPr>
      <a:lvl4pPr marL="1371316" algn="l" defTabSz="914211" rtl="0" eaLnBrk="1" latinLnBrk="0" hangingPunct="1">
        <a:defRPr sz="1900" kern="1200">
          <a:solidFill>
            <a:schemeClr val="tx1"/>
          </a:solidFill>
          <a:latin typeface="+mn-lt"/>
          <a:ea typeface="+mn-ea"/>
          <a:cs typeface="+mn-cs"/>
        </a:defRPr>
      </a:lvl4pPr>
      <a:lvl5pPr marL="1828423" algn="l" defTabSz="914211" rtl="0" eaLnBrk="1" latinLnBrk="0" hangingPunct="1">
        <a:defRPr sz="1900" kern="1200">
          <a:solidFill>
            <a:schemeClr val="tx1"/>
          </a:solidFill>
          <a:latin typeface="+mn-lt"/>
          <a:ea typeface="+mn-ea"/>
          <a:cs typeface="+mn-cs"/>
        </a:defRPr>
      </a:lvl5pPr>
      <a:lvl6pPr marL="2285525" algn="l" defTabSz="914211" rtl="0" eaLnBrk="1" latinLnBrk="0" hangingPunct="1">
        <a:defRPr sz="1900" kern="1200">
          <a:solidFill>
            <a:schemeClr val="tx1"/>
          </a:solidFill>
          <a:latin typeface="+mn-lt"/>
          <a:ea typeface="+mn-ea"/>
          <a:cs typeface="+mn-cs"/>
        </a:defRPr>
      </a:lvl6pPr>
      <a:lvl7pPr marL="2742633" algn="l" defTabSz="914211" rtl="0" eaLnBrk="1" latinLnBrk="0" hangingPunct="1">
        <a:defRPr sz="1900" kern="1200">
          <a:solidFill>
            <a:schemeClr val="tx1"/>
          </a:solidFill>
          <a:latin typeface="+mn-lt"/>
          <a:ea typeface="+mn-ea"/>
          <a:cs typeface="+mn-cs"/>
        </a:defRPr>
      </a:lvl7pPr>
      <a:lvl8pPr marL="3199739" algn="l" defTabSz="914211" rtl="0" eaLnBrk="1" latinLnBrk="0" hangingPunct="1">
        <a:defRPr sz="1900" kern="1200">
          <a:solidFill>
            <a:schemeClr val="tx1"/>
          </a:solidFill>
          <a:latin typeface="+mn-lt"/>
          <a:ea typeface="+mn-ea"/>
          <a:cs typeface="+mn-cs"/>
        </a:defRPr>
      </a:lvl8pPr>
      <a:lvl9pPr marL="3656844" algn="l" defTabSz="91421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8.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microsoft.com/msdn" TargetMode="External"/><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1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ASP.NET Loves HTML5</a:t>
            </a:r>
            <a:endParaRPr lang="en-US" dirty="0"/>
          </a:p>
        </p:txBody>
      </p:sp>
      <p:sp>
        <p:nvSpPr>
          <p:cNvPr id="3" name="Subtitle 2"/>
          <p:cNvSpPr>
            <a:spLocks noGrp="1"/>
          </p:cNvSpPr>
          <p:nvPr>
            <p:ph type="subTitle" idx="1"/>
          </p:nvPr>
        </p:nvSpPr>
        <p:spPr/>
        <p:txBody>
          <a:bodyPr/>
          <a:lstStyle/>
          <a:p>
            <a:r>
              <a:rPr lang="en-US" dirty="0" smtClean="0"/>
              <a:t>Damian Edwards</a:t>
            </a:r>
          </a:p>
          <a:p>
            <a:r>
              <a:rPr lang="en-US" dirty="0" smtClean="0"/>
              <a:t>Senior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64" tIns="45683" rIns="91364" bIns="45683" numCol="1" rtlCol="0" anchor="ctr" anchorCtr="0" compatLnSpc="1">
            <a:prstTxWarp prst="textNoShape">
              <a:avLst/>
            </a:prstTxWarp>
          </a:bodyPr>
          <a:lstStyle/>
          <a:p>
            <a:pPr algn="ctr" defTabSz="913415"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5" name="TextBox 4"/>
          <p:cNvSpPr txBox="1"/>
          <p:nvPr/>
        </p:nvSpPr>
        <p:spPr>
          <a:xfrm>
            <a:off x="519113" y="228600"/>
            <a:ext cx="2433637"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sz="1800" dirty="0" smtClean="0">
                <a:solidFill>
                  <a:schemeClr val="tx1">
                    <a:alpha val="99000"/>
                  </a:schemeClr>
                </a:solidFill>
              </a:rPr>
              <a:t>DEV303</a:t>
            </a:r>
            <a:endParaRPr lang="en-US" sz="1800" dirty="0" smtClean="0">
              <a:solidFill>
                <a:schemeClr val="tx1">
                  <a:alpha val="99000"/>
                </a:schemeClr>
              </a:solidFill>
            </a:endParaRPr>
          </a:p>
        </p:txBody>
      </p:sp>
    </p:spTree>
    <p:extLst>
      <p:ext uri="{BB962C8B-B14F-4D97-AF65-F5344CB8AC3E}">
        <p14:creationId xmlns:p14="http://schemas.microsoft.com/office/powerpoint/2010/main" val="82854721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206" y="0"/>
            <a:ext cx="6195986" cy="6858000"/>
          </a:xfrm>
          <a:prstGeom prst="rect">
            <a:avLst/>
          </a:prstGeom>
          <a:solidFill>
            <a:srgbClr val="2D4442"/>
          </a:solidFill>
          <a:ln>
            <a:noFill/>
          </a:ln>
        </p:spPr>
        <p:style>
          <a:lnRef idx="2">
            <a:schemeClr val="dk1"/>
          </a:lnRef>
          <a:fillRef idx="1">
            <a:schemeClr val="lt1"/>
          </a:fillRef>
          <a:effectRef idx="0">
            <a:schemeClr val="dk1"/>
          </a:effectRef>
          <a:fontRef idx="minor">
            <a:schemeClr val="dk1"/>
          </a:fontRef>
        </p:style>
        <p:txBody>
          <a:bodyPr lIns="121808" tIns="60904" rIns="121808" bIns="60904" rtlCol="0" anchor="ctr"/>
          <a:lstStyle/>
          <a:p>
            <a:pPr defTabSz="1218125"/>
            <a:r>
              <a:rPr lang="en-US" dirty="0">
                <a:solidFill>
                  <a:srgbClr val="F8FFC6"/>
                </a:solidFill>
                <a:latin typeface="Consolas" pitchFamily="49" charset="0"/>
                <a:cs typeface="Consolas" pitchFamily="49" charset="0"/>
              </a:rPr>
              <a:t>&lt;header&gt;</a:t>
            </a:r>
          </a:p>
          <a:p>
            <a:pPr defTabSz="1218125"/>
            <a:r>
              <a:rPr lang="en-US" dirty="0">
                <a:solidFill>
                  <a:srgbClr val="F8FFC6"/>
                </a:solidFill>
                <a:latin typeface="Consolas" pitchFamily="49" charset="0"/>
                <a:cs typeface="Consolas" pitchFamily="49" charset="0"/>
              </a:rPr>
              <a:t>  &lt;</a:t>
            </a:r>
            <a:r>
              <a:rPr lang="en-US" dirty="0" err="1">
                <a:solidFill>
                  <a:srgbClr val="F8FFC6"/>
                </a:solidFill>
                <a:latin typeface="Consolas" pitchFamily="49" charset="0"/>
                <a:cs typeface="Consolas" pitchFamily="49" charset="0"/>
              </a:rPr>
              <a:t>nav</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    &lt;</a:t>
            </a:r>
            <a:r>
              <a:rPr lang="en-US" dirty="0" err="1">
                <a:solidFill>
                  <a:srgbClr val="F8FFC6"/>
                </a:solidFill>
                <a:latin typeface="Consolas" pitchFamily="49" charset="0"/>
                <a:cs typeface="Consolas" pitchFamily="49" charset="0"/>
              </a:rPr>
              <a:t>ul</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      &lt;li&gt;&lt;a </a:t>
            </a:r>
            <a:r>
              <a:rPr lang="en-US" dirty="0" err="1">
                <a:solidFill>
                  <a:srgbClr val="F8FFC6"/>
                </a:solidFill>
                <a:latin typeface="Consolas" pitchFamily="49" charset="0"/>
                <a:cs typeface="Consolas" pitchFamily="49" charset="0"/>
              </a:rPr>
              <a:t>href</a:t>
            </a:r>
            <a:r>
              <a:rPr lang="en-US" dirty="0">
                <a:solidFill>
                  <a:srgbClr val="F8FFC6"/>
                </a:solidFill>
                <a:latin typeface="Consolas" pitchFamily="49" charset="0"/>
                <a:cs typeface="Consolas" pitchFamily="49" charset="0"/>
              </a:rPr>
              <a:t>="#"&gt;Link&lt;/a&gt;&lt;/li&gt;</a:t>
            </a:r>
          </a:p>
          <a:p>
            <a:pPr defTabSz="1218125"/>
            <a:r>
              <a:rPr lang="en-US" dirty="0">
                <a:solidFill>
                  <a:srgbClr val="F8FFC6"/>
                </a:solidFill>
                <a:latin typeface="Consolas" pitchFamily="49" charset="0"/>
                <a:cs typeface="Consolas" pitchFamily="49" charset="0"/>
              </a:rPr>
              <a:t>      &lt;li&gt;&lt;a </a:t>
            </a:r>
            <a:r>
              <a:rPr lang="en-US" dirty="0" err="1">
                <a:solidFill>
                  <a:srgbClr val="F8FFC6"/>
                </a:solidFill>
                <a:latin typeface="Consolas" pitchFamily="49" charset="0"/>
                <a:cs typeface="Consolas" pitchFamily="49" charset="0"/>
              </a:rPr>
              <a:t>href</a:t>
            </a:r>
            <a:r>
              <a:rPr lang="en-US" dirty="0">
                <a:solidFill>
                  <a:srgbClr val="F8FFC6"/>
                </a:solidFill>
                <a:latin typeface="Consolas" pitchFamily="49" charset="0"/>
                <a:cs typeface="Consolas" pitchFamily="49" charset="0"/>
              </a:rPr>
              <a:t>="#"&gt;Link&lt;/a&gt;&lt;/li&gt;</a:t>
            </a:r>
          </a:p>
          <a:p>
            <a:pPr defTabSz="1218125"/>
            <a:r>
              <a:rPr lang="en-US" dirty="0">
                <a:solidFill>
                  <a:srgbClr val="F8FFC6"/>
                </a:solidFill>
                <a:latin typeface="Consolas" pitchFamily="49" charset="0"/>
                <a:cs typeface="Consolas" pitchFamily="49" charset="0"/>
              </a:rPr>
              <a:t>      &lt;li&gt;&lt;a </a:t>
            </a:r>
            <a:r>
              <a:rPr lang="en-US" dirty="0" err="1">
                <a:solidFill>
                  <a:srgbClr val="F8FFC6"/>
                </a:solidFill>
                <a:latin typeface="Consolas" pitchFamily="49" charset="0"/>
                <a:cs typeface="Consolas" pitchFamily="49" charset="0"/>
              </a:rPr>
              <a:t>href</a:t>
            </a:r>
            <a:r>
              <a:rPr lang="en-US" dirty="0">
                <a:solidFill>
                  <a:srgbClr val="F8FFC6"/>
                </a:solidFill>
                <a:latin typeface="Consolas" pitchFamily="49" charset="0"/>
                <a:cs typeface="Consolas" pitchFamily="49" charset="0"/>
              </a:rPr>
              <a:t>="#"&gt;Link&lt;/a&gt;&lt;/li&gt;</a:t>
            </a:r>
          </a:p>
          <a:p>
            <a:pPr defTabSz="1218125"/>
            <a:r>
              <a:rPr lang="en-US" dirty="0">
                <a:solidFill>
                  <a:srgbClr val="F8FFC6"/>
                </a:solidFill>
                <a:latin typeface="Consolas" pitchFamily="49" charset="0"/>
                <a:cs typeface="Consolas" pitchFamily="49" charset="0"/>
              </a:rPr>
              <a:t>    &lt;/</a:t>
            </a:r>
            <a:r>
              <a:rPr lang="en-US" dirty="0" err="1">
                <a:solidFill>
                  <a:srgbClr val="F8FFC6"/>
                </a:solidFill>
                <a:latin typeface="Consolas" pitchFamily="49" charset="0"/>
                <a:cs typeface="Consolas" pitchFamily="49" charset="0"/>
              </a:rPr>
              <a:t>ul</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  &lt;/</a:t>
            </a:r>
            <a:r>
              <a:rPr lang="en-US" dirty="0" err="1">
                <a:solidFill>
                  <a:srgbClr val="F8FFC6"/>
                </a:solidFill>
                <a:latin typeface="Consolas" pitchFamily="49" charset="0"/>
                <a:cs typeface="Consolas" pitchFamily="49" charset="0"/>
              </a:rPr>
              <a:t>nav</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&lt;/header&gt;</a:t>
            </a:r>
          </a:p>
          <a:p>
            <a:pPr defTabSz="1218125"/>
            <a:r>
              <a:rPr lang="en-US" dirty="0">
                <a:solidFill>
                  <a:srgbClr val="F8FFC6"/>
                </a:solidFill>
                <a:latin typeface="Consolas" pitchFamily="49" charset="0"/>
                <a:cs typeface="Consolas" pitchFamily="49" charset="0"/>
              </a:rPr>
              <a:t>&lt;section&gt;</a:t>
            </a:r>
          </a:p>
          <a:p>
            <a:pPr defTabSz="1218125"/>
            <a:r>
              <a:rPr lang="en-US" dirty="0">
                <a:solidFill>
                  <a:srgbClr val="F8FFC6"/>
                </a:solidFill>
                <a:latin typeface="Consolas" pitchFamily="49" charset="0"/>
                <a:cs typeface="Consolas" pitchFamily="49" charset="0"/>
              </a:rPr>
              <a:t>  &lt;article&gt;</a:t>
            </a:r>
          </a:p>
          <a:p>
            <a:pPr defTabSz="1218125"/>
            <a:r>
              <a:rPr lang="en-US" dirty="0">
                <a:solidFill>
                  <a:srgbClr val="F8FFC6"/>
                </a:solidFill>
                <a:latin typeface="Consolas" pitchFamily="49" charset="0"/>
                <a:cs typeface="Consolas" pitchFamily="49" charset="0"/>
              </a:rPr>
              <a:t>    &lt;p&gt;Some Content&lt;/p&gt;</a:t>
            </a:r>
          </a:p>
          <a:p>
            <a:pPr defTabSz="1218125"/>
            <a:r>
              <a:rPr lang="en-US" dirty="0">
                <a:solidFill>
                  <a:srgbClr val="F8FFC6"/>
                </a:solidFill>
                <a:latin typeface="Consolas" pitchFamily="49" charset="0"/>
                <a:cs typeface="Consolas" pitchFamily="49" charset="0"/>
              </a:rPr>
              <a:t>  &lt;/article&gt;</a:t>
            </a:r>
          </a:p>
          <a:p>
            <a:pPr defTabSz="1218125"/>
            <a:r>
              <a:rPr lang="en-US" dirty="0">
                <a:solidFill>
                  <a:srgbClr val="F8FFC6"/>
                </a:solidFill>
                <a:latin typeface="Consolas" pitchFamily="49" charset="0"/>
                <a:cs typeface="Consolas" pitchFamily="49" charset="0"/>
              </a:rPr>
              <a:t>  &lt;aside&gt;Ad&lt;/aside&gt;</a:t>
            </a:r>
          </a:p>
          <a:p>
            <a:pPr defTabSz="1218125"/>
            <a:r>
              <a:rPr lang="en-US" dirty="0">
                <a:solidFill>
                  <a:srgbClr val="F8FFC6"/>
                </a:solidFill>
                <a:latin typeface="Consolas" pitchFamily="49" charset="0"/>
                <a:cs typeface="Consolas" pitchFamily="49" charset="0"/>
              </a:rPr>
              <a:t>&lt;/section&gt;</a:t>
            </a:r>
          </a:p>
          <a:p>
            <a:pPr defTabSz="1218125"/>
            <a:r>
              <a:rPr lang="en-US" dirty="0">
                <a:solidFill>
                  <a:srgbClr val="F8FFC6"/>
                </a:solidFill>
                <a:latin typeface="Consolas" pitchFamily="49" charset="0"/>
                <a:cs typeface="Consolas" pitchFamily="49" charset="0"/>
              </a:rPr>
              <a:t>&lt;footer&gt;</a:t>
            </a:r>
          </a:p>
          <a:p>
            <a:pPr defTabSz="1218125"/>
            <a:r>
              <a:rPr lang="en-US" dirty="0">
                <a:solidFill>
                  <a:srgbClr val="F8FFC6"/>
                </a:solidFill>
                <a:latin typeface="Consolas" pitchFamily="49" charset="0"/>
                <a:cs typeface="Consolas" pitchFamily="49" charset="0"/>
              </a:rPr>
              <a:t>  &amp;copy;</a:t>
            </a:r>
          </a:p>
          <a:p>
            <a:pPr defTabSz="1218125"/>
            <a:r>
              <a:rPr lang="en-US" dirty="0">
                <a:solidFill>
                  <a:srgbClr val="F8FFC6"/>
                </a:solidFill>
                <a:latin typeface="Consolas" pitchFamily="49" charset="0"/>
                <a:cs typeface="Consolas" pitchFamily="49" charset="0"/>
              </a:rPr>
              <a:t>&lt;/footer</a:t>
            </a:r>
            <a:r>
              <a:rPr lang="en-US" dirty="0" smtClean="0">
                <a:solidFill>
                  <a:srgbClr val="F8FFC6"/>
                </a:solidFill>
                <a:latin typeface="Consolas" pitchFamily="49" charset="0"/>
                <a:cs typeface="Consolas" pitchFamily="49" charset="0"/>
              </a:rPr>
              <a:t>&gt;</a:t>
            </a:r>
            <a:endParaRPr lang="en-US" dirty="0">
              <a:solidFill>
                <a:srgbClr val="F8FFC6"/>
              </a:solidFill>
              <a:latin typeface="Consolas" pitchFamily="49" charset="0"/>
              <a:cs typeface="Consolas" pitchFamily="49" charset="0"/>
            </a:endParaRPr>
          </a:p>
        </p:txBody>
      </p:sp>
      <p:sp>
        <p:nvSpPr>
          <p:cNvPr id="13" name="TextBox 12"/>
          <p:cNvSpPr txBox="1"/>
          <p:nvPr/>
        </p:nvSpPr>
        <p:spPr>
          <a:xfrm rot="20570186">
            <a:off x="558751" y="-537976"/>
            <a:ext cx="2133044" cy="2339064"/>
          </a:xfrm>
          <a:prstGeom prst="rect">
            <a:avLst/>
          </a:prstGeom>
          <a:noFill/>
        </p:spPr>
        <p:txBody>
          <a:bodyPr wrap="square" lIns="121808" tIns="60904" rIns="121808" bIns="60904" rtlCol="0">
            <a:spAutoFit/>
          </a:bodyPr>
          <a:lstStyle/>
          <a:p>
            <a:pPr defTabSz="1218125"/>
            <a:r>
              <a:rPr lang="en-US" sz="7200" b="1" dirty="0">
                <a:solidFill>
                  <a:srgbClr val="E33A4F"/>
                </a:solidFill>
                <a:latin typeface="Five Minutes" pitchFamily="50" charset="0"/>
              </a:rPr>
              <a:t>fixed</a:t>
            </a:r>
          </a:p>
        </p:txBody>
      </p:sp>
      <p:sp>
        <p:nvSpPr>
          <p:cNvPr id="15" name="Arc 14"/>
          <p:cNvSpPr/>
          <p:nvPr/>
        </p:nvSpPr>
        <p:spPr>
          <a:xfrm rot="5371230" flipV="1">
            <a:off x="2865746" y="-595244"/>
            <a:ext cx="837484" cy="2496775"/>
          </a:xfrm>
          <a:prstGeom prst="arc">
            <a:avLst>
              <a:gd name="adj1" fmla="val 16437503"/>
              <a:gd name="adj2" fmla="val 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25" name="TextBox 24"/>
          <p:cNvSpPr txBox="1"/>
          <p:nvPr/>
        </p:nvSpPr>
        <p:spPr>
          <a:xfrm rot="1744529">
            <a:off x="6273713" y="3554175"/>
            <a:ext cx="4367662" cy="2339064"/>
          </a:xfrm>
          <a:prstGeom prst="rect">
            <a:avLst/>
          </a:prstGeom>
          <a:noFill/>
        </p:spPr>
        <p:txBody>
          <a:bodyPr wrap="square" lIns="121808" tIns="60904" rIns="121808" bIns="60904" rtlCol="0">
            <a:spAutoFit/>
          </a:bodyPr>
          <a:lstStyle/>
          <a:p>
            <a:pPr defTabSz="1218125"/>
            <a:r>
              <a:rPr lang="en-US" sz="7200" b="1" dirty="0">
                <a:solidFill>
                  <a:srgbClr val="E33A4F"/>
                </a:solidFill>
                <a:latin typeface="Five Minutes" pitchFamily="50" charset="0"/>
              </a:rPr>
              <a:t>separated</a:t>
            </a:r>
          </a:p>
        </p:txBody>
      </p:sp>
      <p:sp>
        <p:nvSpPr>
          <p:cNvPr id="26" name="Arc 25"/>
          <p:cNvSpPr/>
          <p:nvPr/>
        </p:nvSpPr>
        <p:spPr>
          <a:xfrm rot="5400000">
            <a:off x="6183538" y="3518576"/>
            <a:ext cx="837484" cy="2437765"/>
          </a:xfrm>
          <a:prstGeom prst="arc">
            <a:avLst>
              <a:gd name="adj1" fmla="val 16437503"/>
              <a:gd name="adj2" fmla="val 1470287"/>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27" name="TextBox 26"/>
          <p:cNvSpPr txBox="1"/>
          <p:nvPr/>
        </p:nvSpPr>
        <p:spPr>
          <a:xfrm rot="18392834">
            <a:off x="-263875" y="1997105"/>
            <a:ext cx="4040528" cy="2339064"/>
          </a:xfrm>
          <a:prstGeom prst="rect">
            <a:avLst/>
          </a:prstGeom>
          <a:noFill/>
        </p:spPr>
        <p:txBody>
          <a:bodyPr wrap="square" lIns="121808" tIns="60904" rIns="121808" bIns="60904" rtlCol="0">
            <a:spAutoFit/>
          </a:bodyPr>
          <a:lstStyle/>
          <a:p>
            <a:pPr defTabSz="1218125"/>
            <a:r>
              <a:rPr lang="en-US" sz="7200" b="1" dirty="0">
                <a:solidFill>
                  <a:srgbClr val="E33A4F"/>
                </a:solidFill>
                <a:latin typeface="Five Minutes" pitchFamily="50" charset="0"/>
              </a:rPr>
              <a:t>portable</a:t>
            </a:r>
          </a:p>
        </p:txBody>
      </p:sp>
      <p:sp>
        <p:nvSpPr>
          <p:cNvPr id="28" name="Arc 27"/>
          <p:cNvSpPr/>
          <p:nvPr/>
        </p:nvSpPr>
        <p:spPr>
          <a:xfrm rot="5400000" flipV="1">
            <a:off x="2779584" y="3087232"/>
            <a:ext cx="685799" cy="1572538"/>
          </a:xfrm>
          <a:prstGeom prst="arc">
            <a:avLst>
              <a:gd name="adj1" fmla="val 16437503"/>
              <a:gd name="adj2" fmla="val 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29" name="Arc 28"/>
          <p:cNvSpPr/>
          <p:nvPr/>
        </p:nvSpPr>
        <p:spPr>
          <a:xfrm rot="5400000" flipH="1" flipV="1">
            <a:off x="2726825" y="3241594"/>
            <a:ext cx="779503" cy="1560721"/>
          </a:xfrm>
          <a:prstGeom prst="arc">
            <a:avLst>
              <a:gd name="adj1" fmla="val 16437503"/>
              <a:gd name="adj2" fmla="val 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30" name="Arc 29"/>
          <p:cNvSpPr/>
          <p:nvPr/>
        </p:nvSpPr>
        <p:spPr>
          <a:xfrm rot="5400000" flipV="1">
            <a:off x="1735744" y="2523988"/>
            <a:ext cx="1256227" cy="1569843"/>
          </a:xfrm>
          <a:prstGeom prst="arc">
            <a:avLst>
              <a:gd name="adj1" fmla="val 18518726"/>
              <a:gd name="adj2" fmla="val 0"/>
            </a:avLst>
          </a:prstGeom>
          <a:ln w="50800">
            <a:solidFill>
              <a:srgbClr val="E33A4F"/>
            </a:solidFill>
            <a:tailEnd type="none"/>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Tree>
    <p:extLst>
      <p:ext uri="{BB962C8B-B14F-4D97-AF65-F5344CB8AC3E}">
        <p14:creationId xmlns:p14="http://schemas.microsoft.com/office/powerpoint/2010/main" val="415435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4442"/>
        </a:solidFill>
        <a:effectLst/>
      </p:bgPr>
    </p:bg>
    <p:spTree>
      <p:nvGrpSpPr>
        <p:cNvPr id="1" name=""/>
        <p:cNvGrpSpPr/>
        <p:nvPr/>
      </p:nvGrpSpPr>
      <p:grpSpPr>
        <a:xfrm>
          <a:off x="0" y="0"/>
          <a:ext cx="0" cy="0"/>
          <a:chOff x="0" y="0"/>
          <a:chExt cx="0" cy="0"/>
        </a:xfrm>
      </p:grpSpPr>
      <p:sp>
        <p:nvSpPr>
          <p:cNvPr id="5" name="TextBox 4"/>
          <p:cNvSpPr txBox="1"/>
          <p:nvPr/>
        </p:nvSpPr>
        <p:spPr>
          <a:xfrm>
            <a:off x="1112298" y="1843955"/>
            <a:ext cx="8517643" cy="4231889"/>
          </a:xfrm>
          <a:prstGeom prst="rect">
            <a:avLst/>
          </a:prstGeom>
          <a:noFill/>
        </p:spPr>
        <p:txBody>
          <a:bodyPr wrap="none" lIns="121808" tIns="60904" rIns="121808" bIns="60904" rtlCol="0">
            <a:spAutoFit/>
          </a:bodyPr>
          <a:lstStyle/>
          <a:p>
            <a:pPr defTabSz="1218125"/>
            <a:r>
              <a:rPr lang="en-US" sz="26700" dirty="0">
                <a:solidFill>
                  <a:srgbClr val="F8FFC6"/>
                </a:solidFill>
                <a:latin typeface="Hero Light" pitchFamily="50" charset="0"/>
              </a:rPr>
              <a:t>DEMO</a:t>
            </a:r>
          </a:p>
        </p:txBody>
      </p:sp>
    </p:spTree>
    <p:extLst>
      <p:ext uri="{BB962C8B-B14F-4D97-AF65-F5344CB8AC3E}">
        <p14:creationId xmlns:p14="http://schemas.microsoft.com/office/powerpoint/2010/main" val="809185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9400"/>
            <a:ext cx="12188825" cy="1463040"/>
          </a:xfrm>
          <a:prstGeom prst="rect">
            <a:avLst/>
          </a:prstGeom>
          <a:solidFill>
            <a:srgbClr val="A2274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8" tIns="60904" rIns="121808" bIns="60904" rtlCol="0" anchor="ctr"/>
          <a:lstStyle/>
          <a:p>
            <a:pPr algn="ctr" defTabSz="1218125"/>
            <a:endParaRPr lang="en-US">
              <a:solidFill>
                <a:prstClr val="white"/>
              </a:solidFill>
            </a:endParaRPr>
          </a:p>
        </p:txBody>
      </p:sp>
      <p:sp>
        <p:nvSpPr>
          <p:cNvPr id="5" name="TextBox 4"/>
          <p:cNvSpPr txBox="1"/>
          <p:nvPr/>
        </p:nvSpPr>
        <p:spPr>
          <a:xfrm>
            <a:off x="0" y="103247"/>
            <a:ext cx="12188825" cy="1764585"/>
          </a:xfrm>
          <a:prstGeom prst="rect">
            <a:avLst/>
          </a:prstGeom>
          <a:noFill/>
        </p:spPr>
        <p:txBody>
          <a:bodyPr wrap="square" lIns="121808" tIns="60904" rIns="121808" bIns="60904" rtlCol="0">
            <a:spAutoFit/>
          </a:bodyPr>
          <a:lstStyle/>
          <a:p>
            <a:pPr algn="ctr" defTabSz="1218125"/>
            <a:r>
              <a:rPr lang="en-US" sz="10700" dirty="0" err="1">
                <a:solidFill>
                  <a:srgbClr val="F8FFC6"/>
                </a:solidFill>
                <a:latin typeface="Hero Light" pitchFamily="50" charset="0"/>
              </a:rPr>
              <a:t>damianedwards</a:t>
            </a:r>
            <a:endParaRPr lang="en-US" sz="10700" dirty="0">
              <a:solidFill>
                <a:srgbClr val="F8FFC6"/>
              </a:solidFill>
              <a:latin typeface="Hero Light" pitchFamily="50" charset="0"/>
            </a:endParaRPr>
          </a:p>
        </p:txBody>
      </p:sp>
      <p:sp>
        <p:nvSpPr>
          <p:cNvPr id="6" name="TextBox 5"/>
          <p:cNvSpPr txBox="1"/>
          <p:nvPr/>
        </p:nvSpPr>
        <p:spPr>
          <a:xfrm>
            <a:off x="1523604" y="1050844"/>
            <a:ext cx="4369070"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.com</a:t>
            </a:r>
          </a:p>
        </p:txBody>
      </p:sp>
      <p:sp>
        <p:nvSpPr>
          <p:cNvPr id="8" name="TextBox 7"/>
          <p:cNvSpPr txBox="1"/>
          <p:nvPr/>
        </p:nvSpPr>
        <p:spPr>
          <a:xfrm>
            <a:off x="1523623" y="2311401"/>
            <a:ext cx="7461263"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twitter</a:t>
            </a:r>
          </a:p>
        </p:txBody>
      </p:sp>
      <p:sp>
        <p:nvSpPr>
          <p:cNvPr id="9" name="TextBox 8"/>
          <p:cNvSpPr txBox="1"/>
          <p:nvPr/>
        </p:nvSpPr>
        <p:spPr>
          <a:xfrm>
            <a:off x="1523606" y="3530601"/>
            <a:ext cx="6430532" cy="2169787"/>
          </a:xfrm>
          <a:prstGeom prst="rect">
            <a:avLst/>
          </a:prstGeom>
          <a:noFill/>
        </p:spPr>
        <p:txBody>
          <a:bodyPr wrap="none" lIns="121808" tIns="60904" rIns="121808" bIns="60904" rtlCol="0">
            <a:spAutoFit/>
          </a:bodyPr>
          <a:lstStyle/>
          <a:p>
            <a:pPr defTabSz="1218125"/>
            <a:r>
              <a:rPr lang="en-US" sz="13300" dirty="0" err="1">
                <a:solidFill>
                  <a:srgbClr val="2D4442"/>
                </a:solidFill>
                <a:latin typeface="Hero Light" pitchFamily="50" charset="0"/>
              </a:rPr>
              <a:t>github</a:t>
            </a:r>
            <a:endParaRPr lang="en-US" sz="13300" dirty="0">
              <a:solidFill>
                <a:srgbClr val="2D4442"/>
              </a:solidFill>
              <a:latin typeface="Hero Light" pitchFamily="50" charset="0"/>
            </a:endParaRPr>
          </a:p>
        </p:txBody>
      </p:sp>
      <p:sp>
        <p:nvSpPr>
          <p:cNvPr id="10" name="TextBox 9"/>
          <p:cNvSpPr txBox="1"/>
          <p:nvPr/>
        </p:nvSpPr>
        <p:spPr>
          <a:xfrm>
            <a:off x="1523622" y="4810045"/>
            <a:ext cx="8491995" cy="2169787"/>
          </a:xfrm>
          <a:prstGeom prst="rect">
            <a:avLst/>
          </a:prstGeom>
          <a:noFill/>
        </p:spPr>
        <p:txBody>
          <a:bodyPr wrap="none" lIns="121808" tIns="60904" rIns="121808" bIns="60904" rtlCol="0">
            <a:spAutoFit/>
          </a:bodyPr>
          <a:lstStyle/>
          <a:p>
            <a:pPr defTabSz="1218125"/>
            <a:r>
              <a:rPr lang="en-US" sz="13300" dirty="0" err="1">
                <a:solidFill>
                  <a:srgbClr val="2D4442"/>
                </a:solidFill>
                <a:latin typeface="Hero Light" pitchFamily="50" charset="0"/>
              </a:rPr>
              <a:t>codeplex</a:t>
            </a:r>
            <a:endParaRPr lang="en-US" sz="13300" dirty="0">
              <a:solidFill>
                <a:srgbClr val="2D4442"/>
              </a:solidFill>
              <a:latin typeface="Hero Light" pitchFamily="50" charset="0"/>
            </a:endParaRPr>
          </a:p>
        </p:txBody>
      </p:sp>
      <p:sp>
        <p:nvSpPr>
          <p:cNvPr id="11" name="TextBox 10"/>
          <p:cNvSpPr txBox="1"/>
          <p:nvPr/>
        </p:nvSpPr>
        <p:spPr>
          <a:xfrm>
            <a:off x="9435663" y="1701804"/>
            <a:ext cx="2753166" cy="415424"/>
          </a:xfrm>
          <a:prstGeom prst="rect">
            <a:avLst/>
          </a:prstGeom>
          <a:noFill/>
        </p:spPr>
        <p:txBody>
          <a:bodyPr wrap="none" lIns="121808" tIns="60904" rIns="121808" bIns="60904" rtlCol="0">
            <a:spAutoFit/>
          </a:bodyPr>
          <a:lstStyle/>
          <a:p>
            <a:pPr algn="r" defTabSz="1218125"/>
            <a:r>
              <a:rPr lang="en-US" dirty="0" smtClean="0">
                <a:solidFill>
                  <a:srgbClr val="2D4442"/>
                </a:solidFill>
                <a:latin typeface="Hero Light" pitchFamily="50" charset="0"/>
              </a:rPr>
              <a:t>slides by </a:t>
            </a:r>
            <a:r>
              <a:rPr lang="en-US" dirty="0" err="1" smtClean="0">
                <a:solidFill>
                  <a:srgbClr val="2D4442"/>
                </a:solidFill>
                <a:latin typeface="Hero Light" pitchFamily="50" charset="0"/>
              </a:rPr>
              <a:t>osbornm</a:t>
            </a:r>
            <a:endParaRPr lang="en-US" dirty="0">
              <a:solidFill>
                <a:srgbClr val="2D4442"/>
              </a:solidFill>
              <a:latin typeface="Hero Light" pitchFamily="50" charset="0"/>
            </a:endParaRPr>
          </a:p>
        </p:txBody>
      </p:sp>
    </p:spTree>
    <p:extLst>
      <p:ext uri="{BB962C8B-B14F-4D97-AF65-F5344CB8AC3E}">
        <p14:creationId xmlns:p14="http://schemas.microsoft.com/office/powerpoint/2010/main" val="3923625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7"/>
            <a:ext cx="11173090" cy="609435"/>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76" tIns="137071" rIns="91376" bIns="137071" numCol="1" rtlCol="0" anchor="t" anchorCtr="0" compatLnSpc="1">
            <a:prstTxWarp prst="textNoShape">
              <a:avLst/>
            </a:prstTxWarp>
            <a:spAutoFit/>
          </a:bodyPr>
          <a:lstStyle/>
          <a:p>
            <a:pPr marL="460075" indent="-460075" defTabSz="913793">
              <a:lnSpc>
                <a:spcPct val="90000"/>
              </a:lnSpc>
              <a:spcBef>
                <a:spcPct val="20000"/>
              </a:spcBef>
              <a:buSzPct val="90000"/>
              <a:buBlip>
                <a:blip r:embed="rId3"/>
              </a:buBlip>
            </a:pPr>
            <a:endParaRPr lang="en-US" sz="2400" dirty="0">
              <a:gradFill>
                <a:gsLst>
                  <a:gs pos="0">
                    <a:srgbClr val="FFFFFF"/>
                  </a:gs>
                  <a:gs pos="100000">
                    <a:srgbClr val="FFFFFF"/>
                  </a:gs>
                </a:gsLst>
                <a:lin ang="5400000" scaled="0"/>
              </a:gradFill>
            </a:endParaRPr>
          </a:p>
        </p:txBody>
      </p:sp>
      <p:sp>
        <p:nvSpPr>
          <p:cNvPr id="4" name="Rectangle 3"/>
          <p:cNvSpPr/>
          <p:nvPr/>
        </p:nvSpPr>
        <p:spPr bwMode="auto">
          <a:xfrm>
            <a:off x="507868" y="2213193"/>
            <a:ext cx="11173090" cy="609435"/>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76" tIns="137071" rIns="91376" bIns="137071" numCol="1" rtlCol="0" anchor="t" anchorCtr="0" compatLnSpc="1">
            <a:prstTxWarp prst="textNoShape">
              <a:avLst/>
            </a:prstTxWarp>
            <a:spAutoFit/>
          </a:bodyPr>
          <a:lstStyle/>
          <a:p>
            <a:pPr marL="460075" indent="-460075" defTabSz="913793">
              <a:lnSpc>
                <a:spcPct val="90000"/>
              </a:lnSpc>
              <a:spcBef>
                <a:spcPct val="20000"/>
              </a:spcBef>
              <a:buSzPct val="90000"/>
              <a:buBlip>
                <a:blip r:embed="rId4"/>
              </a:buBlip>
            </a:pPr>
            <a:endParaRPr lang="en-US" sz="2400" dirty="0">
              <a:gradFill>
                <a:gsLst>
                  <a:gs pos="0">
                    <a:srgbClr val="FFFFFF"/>
                  </a:gs>
                  <a:gs pos="100000">
                    <a:srgbClr val="FFFFFF"/>
                  </a:gs>
                </a:gsLst>
                <a:lin ang="5400000" scaled="0"/>
              </a:gradFill>
            </a:endParaRPr>
          </a:p>
        </p:txBody>
      </p:sp>
      <p:sp>
        <p:nvSpPr>
          <p:cNvPr id="5" name="Rectangle 4"/>
          <p:cNvSpPr/>
          <p:nvPr/>
        </p:nvSpPr>
        <p:spPr bwMode="auto">
          <a:xfrm>
            <a:off x="507868" y="3045913"/>
            <a:ext cx="11173090" cy="609435"/>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76" tIns="137071" rIns="91376" bIns="137071" numCol="1" rtlCol="0" anchor="t" anchorCtr="0" compatLnSpc="1">
            <a:prstTxWarp prst="textNoShape">
              <a:avLst/>
            </a:prstTxWarp>
            <a:spAutoFit/>
          </a:bodyPr>
          <a:lstStyle/>
          <a:p>
            <a:pPr marL="460075" indent="-460075" defTabSz="913793">
              <a:lnSpc>
                <a:spcPct val="90000"/>
              </a:lnSpc>
              <a:spcBef>
                <a:spcPct val="20000"/>
              </a:spcBef>
              <a:buSzPct val="90000"/>
              <a:buBlip>
                <a:blip r:embed="rId4"/>
              </a:buBlip>
            </a:pPr>
            <a:endParaRPr lang="en-US" sz="2400" dirty="0">
              <a:gradFill>
                <a:gsLst>
                  <a:gs pos="0">
                    <a:srgbClr val="FFFFFF"/>
                  </a:gs>
                  <a:gs pos="100000">
                    <a:srgbClr val="FFFFFF"/>
                  </a:gs>
                </a:gsLst>
                <a:lin ang="5400000" scaled="0"/>
              </a:gradFill>
            </a:endParaRPr>
          </a:p>
        </p:txBody>
      </p:sp>
      <p:sp>
        <p:nvSpPr>
          <p:cNvPr id="6" name="Rectangle 5"/>
          <p:cNvSpPr/>
          <p:nvPr/>
        </p:nvSpPr>
        <p:spPr bwMode="auto">
          <a:xfrm>
            <a:off x="507868" y="3878633"/>
            <a:ext cx="11173090" cy="609435"/>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76" tIns="137071" rIns="91376" bIns="137071" numCol="1" rtlCol="0" anchor="t" anchorCtr="0" compatLnSpc="1">
            <a:prstTxWarp prst="textNoShape">
              <a:avLst/>
            </a:prstTxWarp>
            <a:spAutoFit/>
          </a:bodyPr>
          <a:lstStyle/>
          <a:p>
            <a:pPr marL="460075" indent="-460075" defTabSz="913793">
              <a:lnSpc>
                <a:spcPct val="90000"/>
              </a:lnSpc>
              <a:spcBef>
                <a:spcPct val="20000"/>
              </a:spcBef>
              <a:buSzPct val="90000"/>
              <a:buBlip>
                <a:blip r:embed="rId4"/>
              </a:buBlip>
            </a:pPr>
            <a:endParaRPr lang="en-US" sz="2400" dirty="0">
              <a:gradFill>
                <a:gsLst>
                  <a:gs pos="0">
                    <a:srgbClr val="FFFFFF"/>
                  </a:gs>
                  <a:gs pos="100000">
                    <a:srgbClr val="FFFFFF"/>
                  </a:gs>
                </a:gsLst>
                <a:lin ang="5400000" scaled="0"/>
              </a:gradFill>
            </a:endParaRPr>
          </a:p>
        </p:txBody>
      </p:sp>
      <p:sp>
        <p:nvSpPr>
          <p:cNvPr id="8" name="Rectangle 7"/>
          <p:cNvSpPr/>
          <p:nvPr/>
        </p:nvSpPr>
        <p:spPr>
          <a:xfrm>
            <a:off x="667871" y="1483367"/>
            <a:ext cx="11013089" cy="424743"/>
          </a:xfrm>
          <a:prstGeom prst="rect">
            <a:avLst/>
          </a:prstGeom>
        </p:spPr>
        <p:txBody>
          <a:bodyPr wrap="square" lIns="91380" tIns="45691" rIns="91380" bIns="45691">
            <a:spAutoFit/>
          </a:bodyPr>
          <a:lstStyle/>
          <a:p>
            <a:pPr marL="402983" indent="-402983" defTabSz="913793">
              <a:lnSpc>
                <a:spcPct val="90000"/>
              </a:lnSpc>
              <a:spcBef>
                <a:spcPct val="20000"/>
              </a:spcBef>
              <a:buSzPct val="105000"/>
              <a:buBlip>
                <a:blip r:embed="rId3"/>
              </a:buBlip>
            </a:pPr>
            <a:r>
              <a:rPr lang="en-US" sz="2400" dirty="0">
                <a:solidFill>
                  <a:srgbClr val="FFFFFF">
                    <a:alpha val="99000"/>
                  </a:srgbClr>
                </a:solidFill>
              </a:rPr>
              <a:t>DEV308: JavaScript: The Developer Experience</a:t>
            </a:r>
          </a:p>
        </p:txBody>
      </p:sp>
      <p:sp>
        <p:nvSpPr>
          <p:cNvPr id="9" name="Rectangle 8"/>
          <p:cNvSpPr/>
          <p:nvPr/>
        </p:nvSpPr>
        <p:spPr>
          <a:xfrm>
            <a:off x="667871" y="2320867"/>
            <a:ext cx="11013089" cy="424732"/>
          </a:xfrm>
          <a:prstGeom prst="rect">
            <a:avLst/>
          </a:prstGeom>
        </p:spPr>
        <p:txBody>
          <a:bodyPr wrap="square" lIns="91380" tIns="45691" rIns="91380" bIns="45691">
            <a:spAutoFit/>
          </a:bodyPr>
          <a:lstStyle/>
          <a:p>
            <a:pPr marL="402983" indent="-402983" defTabSz="913793">
              <a:lnSpc>
                <a:spcPct val="90000"/>
              </a:lnSpc>
              <a:spcBef>
                <a:spcPct val="20000"/>
              </a:spcBef>
              <a:buSzPct val="105000"/>
              <a:buBlip>
                <a:blip r:embed="rId3"/>
              </a:buBlip>
            </a:pPr>
            <a:r>
              <a:rPr lang="en-US" sz="2400" dirty="0">
                <a:solidFill>
                  <a:srgbClr val="FFFFFF">
                    <a:alpha val="99000"/>
                  </a:srgbClr>
                </a:solidFill>
              </a:rPr>
              <a:t>DEV302: What’s new in Visual Studio 2012 for Web Developers</a:t>
            </a:r>
          </a:p>
        </p:txBody>
      </p:sp>
      <p:sp>
        <p:nvSpPr>
          <p:cNvPr id="10" name="Rectangle 9"/>
          <p:cNvSpPr/>
          <p:nvPr/>
        </p:nvSpPr>
        <p:spPr>
          <a:xfrm>
            <a:off x="667871" y="3153587"/>
            <a:ext cx="11013089" cy="424732"/>
          </a:xfrm>
          <a:prstGeom prst="rect">
            <a:avLst/>
          </a:prstGeom>
        </p:spPr>
        <p:txBody>
          <a:bodyPr wrap="square" lIns="91380" tIns="45691" rIns="91380" bIns="45691">
            <a:spAutoFit/>
          </a:bodyPr>
          <a:lstStyle/>
          <a:p>
            <a:pPr marL="402983" indent="-402983" defTabSz="913793">
              <a:lnSpc>
                <a:spcPct val="90000"/>
              </a:lnSpc>
              <a:spcBef>
                <a:spcPct val="20000"/>
              </a:spcBef>
              <a:buSzPct val="105000"/>
              <a:buBlip>
                <a:blip r:embed="rId3"/>
              </a:buBlip>
            </a:pPr>
            <a:r>
              <a:rPr lang="en-US" sz="2400" dirty="0">
                <a:solidFill>
                  <a:srgbClr val="FFFFFF">
                    <a:alpha val="99000"/>
                  </a:srgbClr>
                </a:solidFill>
              </a:rPr>
              <a:t>DEV304: ASP.NET for Mobile and Tablet Development</a:t>
            </a:r>
          </a:p>
        </p:txBody>
      </p:sp>
      <p:sp>
        <p:nvSpPr>
          <p:cNvPr id="11" name="Rectangle 10"/>
          <p:cNvSpPr/>
          <p:nvPr/>
        </p:nvSpPr>
        <p:spPr>
          <a:xfrm>
            <a:off x="667871" y="3986307"/>
            <a:ext cx="11013089" cy="424732"/>
          </a:xfrm>
          <a:prstGeom prst="rect">
            <a:avLst/>
          </a:prstGeom>
        </p:spPr>
        <p:txBody>
          <a:bodyPr wrap="square" lIns="91380" tIns="45691" rIns="91380" bIns="45691">
            <a:spAutoFit/>
          </a:bodyPr>
          <a:lstStyle/>
          <a:p>
            <a:pPr marL="402983" indent="-402983" defTabSz="913793">
              <a:lnSpc>
                <a:spcPct val="90000"/>
              </a:lnSpc>
              <a:spcBef>
                <a:spcPct val="20000"/>
              </a:spcBef>
              <a:buSzPct val="105000"/>
              <a:buBlip>
                <a:blip r:embed="rId3"/>
              </a:buBlip>
            </a:pPr>
            <a:r>
              <a:rPr lang="en-US" sz="2400" dirty="0">
                <a:solidFill>
                  <a:srgbClr val="FFFFFF">
                    <a:alpha val="99000"/>
                  </a:srgbClr>
                </a:solidFill>
              </a:rPr>
              <a:t>Find me later at the TLC, Tue &amp; Wed 10:30 AM – 1:00 PM </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6" tIns="45689" rIns="91376" bIns="45689" numCol="1" rtlCol="0" anchor="ctr" anchorCtr="0" compatLnSpc="1">
            <a:prstTxWarp prst="textNoShape">
              <a:avLst/>
            </a:prstTxWarp>
          </a:bodyPr>
          <a:lstStyle/>
          <a:p>
            <a:pPr algn="ctr" defTabSz="913529"/>
            <a:endParaRPr lang="en-US" sz="23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236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p:bldP spid="10" grpId="0"/>
      <p:bldP spid="11" grpId="0"/>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7"/>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2" y="2595283"/>
            <a:ext cx="4991111"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2" y="2649973"/>
              <a:ext cx="2349233" cy="338554"/>
            </a:xfrm>
            <a:prstGeom prst="rect">
              <a:avLst/>
            </a:prstGeom>
          </p:spPr>
          <p:txBody>
            <a:bodyPr wrap="none">
              <a:spAutoFit/>
            </a:bodyPr>
            <a:lstStyle/>
            <a:p>
              <a:pPr marL="0" lvl="1" algn="ctr" defTabSz="913831">
                <a:tabLst>
                  <a:tab pos="1827736"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84721"/>
            </a:xfrm>
            <a:prstGeom prst="rect">
              <a:avLst/>
            </a:prstGeom>
          </p:spPr>
          <p:txBody>
            <a:bodyPr wrap="square">
              <a:spAutoFit/>
            </a:bodyPr>
            <a:lstStyle/>
            <a:p>
              <a:pPr algn="ctr" defTabSz="913831"/>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58" y="1168387"/>
            <a:ext cx="4992623"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pPr defTabSz="913831"/>
                <a:r>
                  <a:rPr lang="en-US" sz="2800" dirty="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39" y="2595283"/>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3" y="2649973"/>
              <a:ext cx="4149918" cy="338554"/>
            </a:xfrm>
            <a:prstGeom prst="rect">
              <a:avLst/>
            </a:prstGeom>
          </p:spPr>
          <p:txBody>
            <a:bodyPr wrap="none">
              <a:spAutoFit/>
            </a:bodyPr>
            <a:lstStyle/>
            <a:p>
              <a:pPr marL="0" lvl="1" algn="ctr" defTabSz="913831">
                <a:tabLst>
                  <a:tab pos="1827736"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84721"/>
            </a:xfrm>
            <a:prstGeom prst="rect">
              <a:avLst/>
            </a:prstGeom>
          </p:spPr>
          <p:txBody>
            <a:bodyPr wrap="square">
              <a:spAutoFit/>
            </a:bodyPr>
            <a:lstStyle/>
            <a:p>
              <a:pPr algn="ctr" defTabSz="913831"/>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0" y="3408668"/>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5"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pPr defTabSz="913831"/>
                <a:r>
                  <a:rPr lang="en-US" sz="2800" dirty="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5" y="5021924"/>
            <a:ext cx="4991111"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1" cy="338554"/>
            </a:xfrm>
            <a:prstGeom prst="rect">
              <a:avLst/>
            </a:prstGeom>
          </p:spPr>
          <p:txBody>
            <a:bodyPr wrap="none">
              <a:spAutoFit/>
            </a:bodyPr>
            <a:lstStyle/>
            <a:p>
              <a:pPr marL="0" lvl="1" algn="ctr" defTabSz="913831">
                <a:tabLst>
                  <a:tab pos="1827736"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84721"/>
            </a:xfrm>
            <a:prstGeom prst="rect">
              <a:avLst/>
            </a:prstGeom>
          </p:spPr>
          <p:txBody>
            <a:bodyPr wrap="square">
              <a:spAutoFit/>
            </a:bodyPr>
            <a:lstStyle/>
            <a:p>
              <a:pPr algn="ctr" defTabSz="913831">
                <a:spcBef>
                  <a:spcPts val="600"/>
                </a:spcBef>
                <a:buSzPct val="120000"/>
                <a:tabLst>
                  <a:tab pos="1827736"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59" y="3595029"/>
            <a:ext cx="4992623"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3" y="5021924"/>
            <a:ext cx="4991111"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defTabSz="913831">
                <a:tabLst>
                  <a:tab pos="1827736"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84721"/>
            </a:xfrm>
            <a:prstGeom prst="rect">
              <a:avLst/>
            </a:prstGeom>
          </p:spPr>
          <p:txBody>
            <a:bodyPr wrap="square">
              <a:spAutoFit/>
            </a:bodyPr>
            <a:lstStyle/>
            <a:p>
              <a:pPr algn="ctr" defTabSz="913831"/>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9"/>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795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70" y="4039431"/>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70"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336" y="2147069"/>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3" y="1665040"/>
            <a:ext cx="4032818"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3" y="24178"/>
            <a:ext cx="2854754" cy="564295"/>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80" tIns="137077" rIns="91380" bIns="137077" numCol="1" rtlCol="0" anchor="ctr" anchorCtr="0" compatLnSpc="1">
            <a:prstTxWarp prst="textNoShape">
              <a:avLst/>
            </a:prstTxWarp>
            <a:spAutoFit/>
          </a:bodyPr>
          <a:lstStyle/>
          <a:p>
            <a:pPr algn="ctr" defTabSz="913567" fontAlgn="base">
              <a:spcBef>
                <a:spcPct val="0"/>
              </a:spcBef>
              <a:spcAft>
                <a:spcPct val="0"/>
              </a:spcAft>
            </a:pPr>
            <a:r>
              <a:rPr lang="en-US" dirty="0">
                <a:solidFill>
                  <a:srgbClr val="FFFFFF">
                    <a:alpha val="99000"/>
                  </a:srgbClr>
                </a:solidFill>
              </a:rPr>
              <a:t>Required Slide</a:t>
            </a:r>
          </a:p>
        </p:txBody>
      </p:sp>
      <p:sp>
        <p:nvSpPr>
          <p:cNvPr id="8" name="Rectangle 7"/>
          <p:cNvSpPr/>
          <p:nvPr/>
        </p:nvSpPr>
        <p:spPr bwMode="auto">
          <a:xfrm>
            <a:off x="672352"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380" tIns="137077" rIns="91380" bIns="137077" numCol="1" rtlCol="0" anchor="t" anchorCtr="0" compatLnSpc="1">
            <a:prstTxWarp prst="textNoShape">
              <a:avLst/>
            </a:prstTxWarp>
            <a:noAutofit/>
          </a:bodyPr>
          <a:lstStyle/>
          <a:p>
            <a:pPr marL="460095" indent="-460095" defTabSz="913831">
              <a:lnSpc>
                <a:spcPct val="90000"/>
              </a:lnSpc>
              <a:spcBef>
                <a:spcPct val="20000"/>
              </a:spcBef>
              <a:buSzPct val="100000"/>
            </a:pPr>
            <a:endParaRPr lang="en-US" sz="2400" dirty="0">
              <a:gradFill>
                <a:gsLst>
                  <a:gs pos="0">
                    <a:srgbClr val="FFFFFF"/>
                  </a:gs>
                  <a:gs pos="86000">
                    <a:srgbClr val="FFFFFF"/>
                  </a:gs>
                </a:gsLst>
                <a:lin ang="0" scaled="0"/>
              </a:gradFill>
            </a:endParaRPr>
          </a:p>
        </p:txBody>
      </p:sp>
      <p:sp>
        <p:nvSpPr>
          <p:cNvPr id="9" name="text"/>
          <p:cNvSpPr/>
          <p:nvPr/>
        </p:nvSpPr>
        <p:spPr bwMode="blackGray">
          <a:xfrm>
            <a:off x="672371"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lIns="91384" tIns="45693" rIns="91384" bIns="45693" anchor="ctr" anchorCtr="0"/>
          <a:lstStyle/>
          <a:p>
            <a:pPr algn="ctr" defTabSz="913567" fontAlgn="base">
              <a:lnSpc>
                <a:spcPts val="3399"/>
              </a:lnSpc>
              <a:spcBef>
                <a:spcPct val="0"/>
              </a:spcBef>
              <a:spcAft>
                <a:spcPct val="0"/>
              </a:spcAft>
              <a:defRPr/>
            </a:pPr>
            <a:r>
              <a:rPr lang="en-US" sz="3200" dirty="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85" t="3807" r="4543"/>
          <a:stretch/>
        </p:blipFill>
        <p:spPr bwMode="auto">
          <a:xfrm>
            <a:off x="881371" y="2068551"/>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4" y="4289600"/>
            <a:ext cx="1355378"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615"/>
            <a:ext cx="1355378" cy="1694223"/>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3"/>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55"/>
            <a:ext cx="1355378" cy="1694223"/>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55"/>
            <a:ext cx="1355378" cy="1694223"/>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5"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1" y="6250947"/>
            <a:ext cx="12216269" cy="607071"/>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80" tIns="45691" rIns="91380" bIns="45691" numCol="1" rtlCol="0" anchor="ctr" anchorCtr="0" compatLnSpc="1">
            <a:prstTxWarp prst="textNoShape">
              <a:avLst/>
            </a:prstTxWarp>
          </a:bodyPr>
          <a:lstStyle/>
          <a:p>
            <a:pPr algn="ctr" defTabSz="913567"/>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23307731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14"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1"/>
            <a:endParaRPr lang="en-US" sz="23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8" y="2457561"/>
            <a:ext cx="3509682" cy="1969771"/>
          </a:xfrm>
          <a:prstGeom prst="rect">
            <a:avLst/>
          </a:prstGeom>
          <a:noFill/>
        </p:spPr>
        <p:txBody>
          <a:bodyPr wrap="square" lIns="0" tIns="0" rIns="0" bIns="0" rtlCol="0">
            <a:spAutoFit/>
          </a:bodyPr>
          <a:lstStyle/>
          <a:p>
            <a:pPr defTabSz="914135"/>
            <a:r>
              <a:rPr lang="en-US" sz="3200" b="1" dirty="0">
                <a:solidFill>
                  <a:srgbClr val="3397D3">
                    <a:alpha val="99000"/>
                  </a:srgbClr>
                </a:solidFill>
                <a:ea typeface="Segoe UI" pitchFamily="34" charset="0"/>
                <a:cs typeface="Segoe UI" pitchFamily="34" charset="0"/>
              </a:rPr>
              <a:t>Scan the Tag</a:t>
            </a:r>
          </a:p>
          <a:p>
            <a:pPr defTabSz="914135"/>
            <a:r>
              <a:rPr lang="en-US" sz="3200" dirty="0">
                <a:solidFill>
                  <a:srgbClr val="FFFFFF">
                    <a:alpha val="99000"/>
                  </a:srgbClr>
                </a:solidFill>
                <a:ea typeface="Segoe UI" pitchFamily="34" charset="0"/>
                <a:cs typeface="Segoe UI" pitchFamily="34" charset="0"/>
              </a:rPr>
              <a:t>to evaluate this</a:t>
            </a:r>
          </a:p>
          <a:p>
            <a:pPr defTabSz="914135"/>
            <a:r>
              <a:rPr lang="en-US" sz="3200" dirty="0">
                <a:solidFill>
                  <a:srgbClr val="FFFFFF">
                    <a:alpha val="99000"/>
                  </a:srgbClr>
                </a:solidFill>
                <a:ea typeface="Segoe UI" pitchFamily="34" charset="0"/>
                <a:cs typeface="Segoe UI" pitchFamily="34" charset="0"/>
              </a:rPr>
              <a:t>session now on</a:t>
            </a:r>
          </a:p>
          <a:p>
            <a:pPr defTabSz="914135"/>
            <a:r>
              <a:rPr lang="en-US" sz="3200" b="1" dirty="0" err="1">
                <a:solidFill>
                  <a:srgbClr val="3397D3">
                    <a:alpha val="99000"/>
                  </a:srgbClr>
                </a:solidFill>
                <a:ea typeface="Segoe UI" pitchFamily="34" charset="0"/>
                <a:cs typeface="Segoe UI" pitchFamily="34" charset="0"/>
              </a:rPr>
              <a:t>myTechEd</a:t>
            </a:r>
            <a:r>
              <a:rPr lang="en-US" sz="3200" b="1" dirty="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60254" y="1337473"/>
            <a:ext cx="4684918" cy="4686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5694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804"/>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377" tIns="45689" rIns="91377" bIns="45689" numCol="1" anchor="t" anchorCtr="0" compatLnSpc="1">
            <a:prstTxWarp prst="textNoShape">
              <a:avLst/>
            </a:prstTxWarp>
            <a:spAutoFit/>
          </a:bodyPr>
          <a:lstStyle/>
          <a:p>
            <a:pPr algn="ctr" defTabSz="913643" eaLnBrk="0" hangingPunct="0"/>
            <a:r>
              <a:rPr lang="en-US" sz="700" dirty="0">
                <a:gradFill>
                  <a:gsLst>
                    <a:gs pos="0">
                      <a:srgbClr val="FFFFFF"/>
                    </a:gs>
                    <a:gs pos="100000">
                      <a:srgbClr val="FFFFFF"/>
                    </a:gs>
                  </a:gsLst>
                  <a:lin ang="5400000" scaled="0"/>
                </a:gradFill>
                <a:cs typeface="Arial" charset="0"/>
              </a:rPr>
              <a:t>© 2012 Microsoft Corporation. All rights reserved. Microsoft, Windows, Windows Vista and other product names are or may be registered trademarks and/or trademarks in the U.S. and/or other countries.</a:t>
            </a:r>
          </a:p>
          <a:p>
            <a:pPr algn="ctr" defTabSz="913643"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00" dirty="0">
                <a:gradFill>
                  <a:gsLst>
                    <a:gs pos="0">
                      <a:srgbClr val="FFFFFF"/>
                    </a:gs>
                    <a:gs pos="100000">
                      <a:srgbClr val="FFFFFF"/>
                    </a:gs>
                  </a:gsLst>
                  <a:lin ang="5400000" scaled="0"/>
                </a:gradFill>
                <a:cs typeface="Arial" charset="0"/>
              </a:rPr>
            </a:br>
            <a:r>
              <a:rPr lang="en-US" sz="700" dirty="0">
                <a:gradFill>
                  <a:gsLst>
                    <a:gs pos="0">
                      <a:srgbClr val="FFFFFF"/>
                    </a:gs>
                    <a:gs pos="100000">
                      <a:srgbClr val="FFFFFF"/>
                    </a:gs>
                  </a:gsLst>
                  <a:lin ang="5400000" scaled="0"/>
                </a:gradFill>
                <a:cs typeface="Arial" charset="0"/>
              </a:rPr>
              <a:t>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226573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53549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3A4F"/>
        </a:solidFill>
        <a:effectLst/>
      </p:bgPr>
    </p:bg>
    <p:spTree>
      <p:nvGrpSpPr>
        <p:cNvPr id="1" name=""/>
        <p:cNvGrpSpPr/>
        <p:nvPr/>
      </p:nvGrpSpPr>
      <p:grpSpPr>
        <a:xfrm>
          <a:off x="0" y="0"/>
          <a:ext cx="0" cy="0"/>
          <a:chOff x="0" y="0"/>
          <a:chExt cx="0" cy="0"/>
        </a:xfrm>
      </p:grpSpPr>
      <p:sp>
        <p:nvSpPr>
          <p:cNvPr id="4" name="TextBox 3"/>
          <p:cNvSpPr txBox="1"/>
          <p:nvPr/>
        </p:nvSpPr>
        <p:spPr>
          <a:xfrm>
            <a:off x="-25181" y="-838200"/>
            <a:ext cx="11595408" cy="4631999"/>
          </a:xfrm>
          <a:prstGeom prst="rect">
            <a:avLst/>
          </a:prstGeom>
          <a:noFill/>
        </p:spPr>
        <p:txBody>
          <a:bodyPr wrap="none" lIns="121808" tIns="60904" rIns="121808" bIns="60904" rtlCol="0">
            <a:spAutoFit/>
          </a:bodyPr>
          <a:lstStyle/>
          <a:p>
            <a:pPr defTabSz="1218125"/>
            <a:r>
              <a:rPr lang="en-US" sz="29300" dirty="0">
                <a:solidFill>
                  <a:srgbClr val="F8FFC6"/>
                </a:solidFill>
                <a:latin typeface="Hero Light" pitchFamily="50" charset="0"/>
              </a:rPr>
              <a:t>HTML5</a:t>
            </a:r>
          </a:p>
        </p:txBody>
      </p:sp>
      <p:sp>
        <p:nvSpPr>
          <p:cNvPr id="5" name="TextBox 4"/>
          <p:cNvSpPr txBox="1"/>
          <p:nvPr/>
        </p:nvSpPr>
        <p:spPr>
          <a:xfrm>
            <a:off x="29970" y="3005824"/>
            <a:ext cx="12701479" cy="3708669"/>
          </a:xfrm>
          <a:prstGeom prst="rect">
            <a:avLst/>
          </a:prstGeom>
          <a:noFill/>
        </p:spPr>
        <p:txBody>
          <a:bodyPr wrap="none" lIns="121808" tIns="60904" rIns="121808" bIns="60904" rtlCol="0">
            <a:spAutoFit/>
          </a:bodyPr>
          <a:lstStyle/>
          <a:p>
            <a:pPr defTabSz="1218125"/>
            <a:r>
              <a:rPr lang="en-US" sz="23300" spc="-200" dirty="0">
                <a:solidFill>
                  <a:srgbClr val="F8FFC6"/>
                </a:solidFill>
                <a:latin typeface="Hero Light" pitchFamily="50" charset="0"/>
              </a:rPr>
              <a:t>ASP.NET</a:t>
            </a:r>
          </a:p>
        </p:txBody>
      </p:sp>
      <p:sp>
        <p:nvSpPr>
          <p:cNvPr id="2" name="TextBox 1"/>
          <p:cNvSpPr txBox="1"/>
          <p:nvPr/>
        </p:nvSpPr>
        <p:spPr>
          <a:xfrm>
            <a:off x="2843093" y="4241823"/>
            <a:ext cx="9854804" cy="3200839"/>
          </a:xfrm>
          <a:prstGeom prst="rect">
            <a:avLst/>
          </a:prstGeom>
          <a:noFill/>
        </p:spPr>
        <p:txBody>
          <a:bodyPr wrap="none" lIns="121808" tIns="60904" rIns="121808" bIns="60904" rtlCol="0">
            <a:spAutoFit/>
          </a:bodyPr>
          <a:lstStyle/>
          <a:p>
            <a:pPr defTabSz="1218125"/>
            <a:r>
              <a:rPr lang="en-US" sz="20000" spc="-400" dirty="0">
                <a:solidFill>
                  <a:srgbClr val="2D4442"/>
                </a:solidFill>
                <a:latin typeface="Hero Light" pitchFamily="50" charset="0"/>
              </a:rPr>
              <a:t>4</a:t>
            </a:r>
            <a:r>
              <a:rPr lang="en-US" sz="20000" spc="-2666" dirty="0">
                <a:solidFill>
                  <a:srgbClr val="2D4442"/>
                </a:solidFill>
                <a:latin typeface="Hero Light" pitchFamily="50" charset="0"/>
              </a:rPr>
              <a:t> &amp; </a:t>
            </a:r>
            <a:r>
              <a:rPr lang="en-US" sz="20000" spc="-400" dirty="0">
                <a:solidFill>
                  <a:srgbClr val="2D4442"/>
                </a:solidFill>
                <a:latin typeface="Hero Light" pitchFamily="50" charset="0"/>
              </a:rPr>
              <a:t>4.5</a:t>
            </a:r>
          </a:p>
        </p:txBody>
      </p:sp>
      <p:sp>
        <p:nvSpPr>
          <p:cNvPr id="6" name="TextBox 5"/>
          <p:cNvSpPr txBox="1"/>
          <p:nvPr/>
        </p:nvSpPr>
        <p:spPr>
          <a:xfrm>
            <a:off x="2945636" y="1484060"/>
            <a:ext cx="5964058" cy="3400893"/>
          </a:xfrm>
          <a:prstGeom prst="rect">
            <a:avLst/>
          </a:prstGeom>
          <a:noFill/>
        </p:spPr>
        <p:txBody>
          <a:bodyPr wrap="none" lIns="121808" tIns="60904" rIns="121808" bIns="60904" rtlCol="0">
            <a:spAutoFit/>
          </a:bodyPr>
          <a:lstStyle/>
          <a:p>
            <a:pPr defTabSz="1218125"/>
            <a:r>
              <a:rPr lang="en-US" sz="21300" spc="2000" dirty="0">
                <a:solidFill>
                  <a:srgbClr val="2D4442"/>
                </a:solidFill>
                <a:latin typeface="Hero Light" pitchFamily="50" charset="0"/>
              </a:rPr>
              <a:t>FOR</a:t>
            </a:r>
          </a:p>
        </p:txBody>
      </p:sp>
    </p:spTree>
    <p:extLst>
      <p:ext uri="{BB962C8B-B14F-4D97-AF65-F5344CB8AC3E}">
        <p14:creationId xmlns:p14="http://schemas.microsoft.com/office/powerpoint/2010/main" val="207985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4442"/>
        </a:solidFill>
        <a:effectLst/>
      </p:bgPr>
    </p:bg>
    <p:spTree>
      <p:nvGrpSpPr>
        <p:cNvPr id="1" name=""/>
        <p:cNvGrpSpPr/>
        <p:nvPr/>
      </p:nvGrpSpPr>
      <p:grpSpPr>
        <a:xfrm>
          <a:off x="0" y="0"/>
          <a:ext cx="0" cy="0"/>
          <a:chOff x="0" y="0"/>
          <a:chExt cx="0" cy="0"/>
        </a:xfrm>
      </p:grpSpPr>
      <p:sp>
        <p:nvSpPr>
          <p:cNvPr id="5" name="TextBox 4"/>
          <p:cNvSpPr txBox="1"/>
          <p:nvPr/>
        </p:nvSpPr>
        <p:spPr>
          <a:xfrm>
            <a:off x="1749056" y="1295420"/>
            <a:ext cx="6449768" cy="4231889"/>
          </a:xfrm>
          <a:prstGeom prst="rect">
            <a:avLst/>
          </a:prstGeom>
          <a:noFill/>
        </p:spPr>
        <p:txBody>
          <a:bodyPr wrap="none" lIns="121808" tIns="60904" rIns="121808" bIns="60904" rtlCol="0">
            <a:spAutoFit/>
          </a:bodyPr>
          <a:lstStyle/>
          <a:p>
            <a:pPr defTabSz="1218125"/>
            <a:r>
              <a:rPr lang="en-US" sz="26700" dirty="0">
                <a:solidFill>
                  <a:srgbClr val="F8FFC6"/>
                </a:solidFill>
                <a:latin typeface="Hero Light" pitchFamily="50" charset="0"/>
              </a:rPr>
              <a:t>WHY</a:t>
            </a:r>
          </a:p>
        </p:txBody>
      </p:sp>
    </p:spTree>
    <p:extLst>
      <p:ext uri="{BB962C8B-B14F-4D97-AF65-F5344CB8AC3E}">
        <p14:creationId xmlns:p14="http://schemas.microsoft.com/office/powerpoint/2010/main" val="392524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40" y="2946163"/>
            <a:ext cx="3965112" cy="1600400"/>
          </a:xfrm>
          <a:prstGeom prst="rect">
            <a:avLst/>
          </a:prstGeom>
          <a:noFill/>
        </p:spPr>
        <p:txBody>
          <a:bodyPr wrap="none" lIns="121808" tIns="60904" rIns="121808" bIns="60904" rtlCol="0">
            <a:spAutoFit/>
          </a:bodyPr>
          <a:lstStyle/>
          <a:p>
            <a:pPr defTabSz="1218125"/>
            <a:r>
              <a:rPr lang="en-US" sz="9600" dirty="0">
                <a:solidFill>
                  <a:srgbClr val="E33A4F"/>
                </a:solidFill>
                <a:latin typeface="Hero Light" pitchFamily="50" charset="0"/>
              </a:rPr>
              <a:t>A NEW</a:t>
            </a:r>
          </a:p>
        </p:txBody>
      </p:sp>
      <p:sp>
        <p:nvSpPr>
          <p:cNvPr id="5" name="TextBox 4"/>
          <p:cNvSpPr txBox="1"/>
          <p:nvPr/>
        </p:nvSpPr>
        <p:spPr>
          <a:xfrm>
            <a:off x="4469258" y="2169541"/>
            <a:ext cx="8491995" cy="2169787"/>
          </a:xfrm>
          <a:prstGeom prst="rect">
            <a:avLst/>
          </a:prstGeom>
          <a:noFill/>
        </p:spPr>
        <p:txBody>
          <a:bodyPr wrap="none" lIns="121808" tIns="60904" rIns="121808" bIns="60904" rtlCol="0">
            <a:spAutoFit/>
          </a:bodyPr>
          <a:lstStyle/>
          <a:p>
            <a:pPr defTabSz="1218125"/>
            <a:r>
              <a:rPr lang="en-US" sz="13300" dirty="0">
                <a:solidFill>
                  <a:srgbClr val="E33A4F"/>
                </a:solidFill>
                <a:latin typeface="Hero Light" pitchFamily="50" charset="0"/>
              </a:rPr>
              <a:t>Standard</a:t>
            </a:r>
          </a:p>
        </p:txBody>
      </p:sp>
      <p:sp>
        <p:nvSpPr>
          <p:cNvPr id="6" name="TextBox 5"/>
          <p:cNvSpPr txBox="1"/>
          <p:nvPr/>
        </p:nvSpPr>
        <p:spPr>
          <a:xfrm>
            <a:off x="4469243" y="3169385"/>
            <a:ext cx="3338340" cy="2169787"/>
          </a:xfrm>
          <a:prstGeom prst="rect">
            <a:avLst/>
          </a:prstGeom>
          <a:noFill/>
        </p:spPr>
        <p:txBody>
          <a:bodyPr wrap="none" lIns="121808" tIns="60904" rIns="121808" bIns="60904" rtlCol="0">
            <a:spAutoFit/>
          </a:bodyPr>
          <a:lstStyle/>
          <a:p>
            <a:pPr defTabSz="1218125"/>
            <a:r>
              <a:rPr lang="en-US" sz="13300" dirty="0">
                <a:solidFill>
                  <a:srgbClr val="E33A4F"/>
                </a:solidFill>
                <a:latin typeface="Hero Light" pitchFamily="50" charset="0"/>
              </a:rPr>
              <a:t>Web</a:t>
            </a:r>
          </a:p>
        </p:txBody>
      </p:sp>
    </p:spTree>
    <p:extLst>
      <p:ext uri="{BB962C8B-B14F-4D97-AF65-F5344CB8AC3E}">
        <p14:creationId xmlns:p14="http://schemas.microsoft.com/office/powerpoint/2010/main" val="139847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138" y="2499093"/>
            <a:ext cx="7461263"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section</a:t>
            </a:r>
          </a:p>
        </p:txBody>
      </p:sp>
      <p:sp>
        <p:nvSpPr>
          <p:cNvPr id="7" name="TextBox 6"/>
          <p:cNvSpPr txBox="1"/>
          <p:nvPr/>
        </p:nvSpPr>
        <p:spPr>
          <a:xfrm>
            <a:off x="8359980" y="3476301"/>
            <a:ext cx="6430532" cy="2169787"/>
          </a:xfrm>
          <a:prstGeom prst="rect">
            <a:avLst/>
          </a:prstGeom>
          <a:noFill/>
        </p:spPr>
        <p:txBody>
          <a:bodyPr wrap="none" lIns="121808" tIns="60904" rIns="121808" bIns="60904" rtlCol="0">
            <a:spAutoFit/>
          </a:bodyPr>
          <a:lstStyle/>
          <a:p>
            <a:pPr defTabSz="1218125"/>
            <a:r>
              <a:rPr lang="en-US" sz="13300" dirty="0" err="1">
                <a:solidFill>
                  <a:srgbClr val="2D4442"/>
                </a:solidFill>
                <a:latin typeface="Hero Light" pitchFamily="50" charset="0"/>
              </a:rPr>
              <a:t>hgroup</a:t>
            </a:r>
            <a:endParaRPr lang="en-US" sz="13300" dirty="0">
              <a:solidFill>
                <a:srgbClr val="2D4442"/>
              </a:solidFill>
              <a:latin typeface="Hero Light" pitchFamily="50" charset="0"/>
            </a:endParaRPr>
          </a:p>
        </p:txBody>
      </p:sp>
      <p:sp>
        <p:nvSpPr>
          <p:cNvPr id="8" name="TextBox 7"/>
          <p:cNvSpPr txBox="1"/>
          <p:nvPr/>
        </p:nvSpPr>
        <p:spPr>
          <a:xfrm>
            <a:off x="5282873" y="5531585"/>
            <a:ext cx="3343181" cy="2169803"/>
          </a:xfrm>
          <a:prstGeom prst="rect">
            <a:avLst/>
          </a:prstGeom>
          <a:noFill/>
        </p:spPr>
        <p:txBody>
          <a:bodyPr wrap="none" lIns="121808" tIns="60904" rIns="121808" bIns="60904" rtlCol="0">
            <a:spAutoFit/>
          </a:bodyPr>
          <a:lstStyle/>
          <a:p>
            <a:pPr defTabSz="1218125"/>
            <a:r>
              <a:rPr lang="en-US" sz="13300" dirty="0" err="1">
                <a:solidFill>
                  <a:srgbClr val="2D4442"/>
                </a:solidFill>
                <a:latin typeface="Hero Light" pitchFamily="50" charset="0"/>
              </a:rPr>
              <a:t>nav</a:t>
            </a:r>
            <a:endParaRPr lang="en-US" sz="13300" dirty="0">
              <a:solidFill>
                <a:srgbClr val="2D4442"/>
              </a:solidFill>
              <a:latin typeface="Hero Light" pitchFamily="50" charset="0"/>
            </a:endParaRPr>
          </a:p>
        </p:txBody>
      </p:sp>
      <p:sp>
        <p:nvSpPr>
          <p:cNvPr id="9" name="TextBox 8"/>
          <p:cNvSpPr txBox="1"/>
          <p:nvPr/>
        </p:nvSpPr>
        <p:spPr>
          <a:xfrm>
            <a:off x="-914159" y="-533400"/>
            <a:ext cx="6430532"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footer</a:t>
            </a:r>
          </a:p>
        </p:txBody>
      </p:sp>
      <p:sp>
        <p:nvSpPr>
          <p:cNvPr id="10" name="TextBox 9"/>
          <p:cNvSpPr txBox="1"/>
          <p:nvPr/>
        </p:nvSpPr>
        <p:spPr>
          <a:xfrm>
            <a:off x="4287124" y="-533400"/>
            <a:ext cx="7461263"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article</a:t>
            </a:r>
          </a:p>
        </p:txBody>
      </p:sp>
      <p:sp>
        <p:nvSpPr>
          <p:cNvPr id="11" name="TextBox 10"/>
          <p:cNvSpPr txBox="1"/>
          <p:nvPr/>
        </p:nvSpPr>
        <p:spPr>
          <a:xfrm>
            <a:off x="-914155" y="4520757"/>
            <a:ext cx="5399801"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aside</a:t>
            </a:r>
          </a:p>
        </p:txBody>
      </p:sp>
      <p:sp>
        <p:nvSpPr>
          <p:cNvPr id="13" name="TextBox 12"/>
          <p:cNvSpPr txBox="1"/>
          <p:nvPr/>
        </p:nvSpPr>
        <p:spPr>
          <a:xfrm>
            <a:off x="3656672" y="468121"/>
            <a:ext cx="10553455" cy="2169787"/>
          </a:xfrm>
          <a:prstGeom prst="rect">
            <a:avLst/>
          </a:prstGeom>
          <a:noFill/>
        </p:spPr>
        <p:txBody>
          <a:bodyPr wrap="none" lIns="121808" tIns="60904" rIns="121808" bIns="60904" rtlCol="0">
            <a:spAutoFit/>
          </a:bodyPr>
          <a:lstStyle/>
          <a:p>
            <a:pPr defTabSz="1218125"/>
            <a:r>
              <a:rPr lang="en-US" sz="13300" dirty="0" err="1">
                <a:solidFill>
                  <a:srgbClr val="E33A4F"/>
                </a:solidFill>
                <a:latin typeface="Hero Light" pitchFamily="50" charset="0"/>
              </a:rPr>
              <a:t>websockets</a:t>
            </a:r>
            <a:endParaRPr lang="en-US" sz="13300" dirty="0">
              <a:solidFill>
                <a:srgbClr val="E33A4F"/>
              </a:solidFill>
              <a:latin typeface="Hero Light" pitchFamily="50" charset="0"/>
            </a:endParaRPr>
          </a:p>
        </p:txBody>
      </p:sp>
      <p:sp>
        <p:nvSpPr>
          <p:cNvPr id="14" name="TextBox 13"/>
          <p:cNvSpPr txBox="1"/>
          <p:nvPr/>
        </p:nvSpPr>
        <p:spPr>
          <a:xfrm>
            <a:off x="-914158" y="3509925"/>
            <a:ext cx="9522725" cy="2169787"/>
          </a:xfrm>
          <a:prstGeom prst="rect">
            <a:avLst/>
          </a:prstGeom>
          <a:noFill/>
        </p:spPr>
        <p:txBody>
          <a:bodyPr wrap="none" lIns="121808" tIns="60904" rIns="121808" bIns="60904" rtlCol="0">
            <a:spAutoFit/>
          </a:bodyPr>
          <a:lstStyle/>
          <a:p>
            <a:pPr defTabSz="1218125"/>
            <a:r>
              <a:rPr lang="en-US" sz="13300" dirty="0" err="1">
                <a:solidFill>
                  <a:srgbClr val="E33A4F"/>
                </a:solidFill>
                <a:latin typeface="Hero Light" pitchFamily="50" charset="0"/>
              </a:rPr>
              <a:t>keyframes</a:t>
            </a:r>
            <a:endParaRPr lang="en-US" sz="13300" dirty="0">
              <a:solidFill>
                <a:srgbClr val="E33A4F"/>
              </a:solidFill>
              <a:latin typeface="Hero Light" pitchFamily="50" charset="0"/>
            </a:endParaRPr>
          </a:p>
        </p:txBody>
      </p:sp>
      <p:sp>
        <p:nvSpPr>
          <p:cNvPr id="15" name="TextBox 14"/>
          <p:cNvSpPr txBox="1"/>
          <p:nvPr/>
        </p:nvSpPr>
        <p:spPr>
          <a:xfrm>
            <a:off x="5383421" y="2485700"/>
            <a:ext cx="10553455" cy="2169787"/>
          </a:xfrm>
          <a:prstGeom prst="rect">
            <a:avLst/>
          </a:prstGeom>
          <a:noFill/>
        </p:spPr>
        <p:txBody>
          <a:bodyPr wrap="none" lIns="121808" tIns="60904" rIns="121808" bIns="60904" rtlCol="0">
            <a:spAutoFit/>
          </a:bodyPr>
          <a:lstStyle/>
          <a:p>
            <a:pPr defTabSz="1218125"/>
            <a:r>
              <a:rPr lang="en-US" sz="13300" dirty="0">
                <a:solidFill>
                  <a:srgbClr val="E33A4F"/>
                </a:solidFill>
                <a:latin typeface="Hero Light" pitchFamily="50" charset="0"/>
              </a:rPr>
              <a:t>validation</a:t>
            </a:r>
          </a:p>
        </p:txBody>
      </p:sp>
      <p:sp>
        <p:nvSpPr>
          <p:cNvPr id="16" name="TextBox 15"/>
          <p:cNvSpPr txBox="1"/>
          <p:nvPr/>
        </p:nvSpPr>
        <p:spPr>
          <a:xfrm>
            <a:off x="-914158" y="1488265"/>
            <a:ext cx="9522725" cy="2169787"/>
          </a:xfrm>
          <a:prstGeom prst="rect">
            <a:avLst/>
          </a:prstGeom>
          <a:noFill/>
        </p:spPr>
        <p:txBody>
          <a:bodyPr wrap="none" lIns="121808" tIns="60904" rIns="121808" bIns="60904" rtlCol="0">
            <a:spAutoFit/>
          </a:bodyPr>
          <a:lstStyle/>
          <a:p>
            <a:pPr defTabSz="1218125"/>
            <a:r>
              <a:rPr lang="en-US" sz="13300" dirty="0" err="1">
                <a:solidFill>
                  <a:srgbClr val="E33A4F"/>
                </a:solidFill>
                <a:latin typeface="Hero Light" pitchFamily="50" charset="0"/>
              </a:rPr>
              <a:t>boxshadow</a:t>
            </a:r>
            <a:endParaRPr lang="en-US" sz="13300" dirty="0">
              <a:solidFill>
                <a:srgbClr val="E33A4F"/>
              </a:solidFill>
              <a:latin typeface="Hero Light" pitchFamily="50" charset="0"/>
            </a:endParaRPr>
          </a:p>
        </p:txBody>
      </p:sp>
      <p:sp>
        <p:nvSpPr>
          <p:cNvPr id="17" name="TextBox 16"/>
          <p:cNvSpPr txBox="1"/>
          <p:nvPr/>
        </p:nvSpPr>
        <p:spPr>
          <a:xfrm>
            <a:off x="3859814" y="4495801"/>
            <a:ext cx="7461263" cy="2169787"/>
          </a:xfrm>
          <a:prstGeom prst="rect">
            <a:avLst/>
          </a:prstGeom>
          <a:noFill/>
        </p:spPr>
        <p:txBody>
          <a:bodyPr wrap="none" lIns="121808" tIns="60904" rIns="121808" bIns="60904" rtlCol="0">
            <a:spAutoFit/>
          </a:bodyPr>
          <a:lstStyle/>
          <a:p>
            <a:pPr defTabSz="1218125"/>
            <a:r>
              <a:rPr lang="en-US" sz="13300" dirty="0">
                <a:solidFill>
                  <a:srgbClr val="E33A4F"/>
                </a:solidFill>
                <a:latin typeface="Hero Light" pitchFamily="50" charset="0"/>
              </a:rPr>
              <a:t>storage</a:t>
            </a:r>
          </a:p>
        </p:txBody>
      </p:sp>
      <p:sp>
        <p:nvSpPr>
          <p:cNvPr id="18" name="TextBox 17"/>
          <p:cNvSpPr txBox="1"/>
          <p:nvPr/>
        </p:nvSpPr>
        <p:spPr>
          <a:xfrm>
            <a:off x="-914159" y="477433"/>
            <a:ext cx="5399801" cy="2169787"/>
          </a:xfrm>
          <a:prstGeom prst="rect">
            <a:avLst/>
          </a:prstGeom>
          <a:noFill/>
        </p:spPr>
        <p:txBody>
          <a:bodyPr wrap="none" lIns="121808" tIns="60904" rIns="121808" bIns="60904" rtlCol="0">
            <a:spAutoFit/>
          </a:bodyPr>
          <a:lstStyle/>
          <a:p>
            <a:pPr defTabSz="1218125"/>
            <a:r>
              <a:rPr lang="en-US" sz="13300" dirty="0">
                <a:solidFill>
                  <a:srgbClr val="A22744"/>
                </a:solidFill>
                <a:latin typeface="Hero Light" pitchFamily="50" charset="0"/>
              </a:rPr>
              <a:t>video</a:t>
            </a:r>
          </a:p>
        </p:txBody>
      </p:sp>
      <p:sp>
        <p:nvSpPr>
          <p:cNvPr id="19" name="TextBox 18"/>
          <p:cNvSpPr txBox="1"/>
          <p:nvPr/>
        </p:nvSpPr>
        <p:spPr>
          <a:xfrm>
            <a:off x="-914159" y="5531585"/>
            <a:ext cx="6430532" cy="2169787"/>
          </a:xfrm>
          <a:prstGeom prst="rect">
            <a:avLst/>
          </a:prstGeom>
          <a:noFill/>
        </p:spPr>
        <p:txBody>
          <a:bodyPr wrap="none" lIns="121808" tIns="60904" rIns="121808" bIns="60904" rtlCol="0">
            <a:spAutoFit/>
          </a:bodyPr>
          <a:lstStyle/>
          <a:p>
            <a:pPr defTabSz="1218125"/>
            <a:r>
              <a:rPr lang="en-US" sz="13300" dirty="0">
                <a:solidFill>
                  <a:srgbClr val="A22744"/>
                </a:solidFill>
                <a:latin typeface="Hero Light" pitchFamily="50" charset="0"/>
              </a:rPr>
              <a:t>canvas</a:t>
            </a:r>
          </a:p>
        </p:txBody>
      </p:sp>
      <p:sp>
        <p:nvSpPr>
          <p:cNvPr id="20" name="TextBox 19"/>
          <p:cNvSpPr txBox="1"/>
          <p:nvPr/>
        </p:nvSpPr>
        <p:spPr>
          <a:xfrm>
            <a:off x="8938476" y="1492985"/>
            <a:ext cx="5399801" cy="2169787"/>
          </a:xfrm>
          <a:prstGeom prst="rect">
            <a:avLst/>
          </a:prstGeom>
          <a:noFill/>
        </p:spPr>
        <p:txBody>
          <a:bodyPr wrap="none" lIns="121808" tIns="60904" rIns="121808" bIns="60904" rtlCol="0">
            <a:spAutoFit/>
          </a:bodyPr>
          <a:lstStyle/>
          <a:p>
            <a:pPr defTabSz="1218125"/>
            <a:r>
              <a:rPr lang="en-US" sz="13300" dirty="0">
                <a:solidFill>
                  <a:srgbClr val="A22744"/>
                </a:solidFill>
                <a:latin typeface="Hero Light" pitchFamily="50" charset="0"/>
              </a:rPr>
              <a:t>audio</a:t>
            </a:r>
          </a:p>
        </p:txBody>
      </p:sp>
      <p:sp>
        <p:nvSpPr>
          <p:cNvPr id="21" name="TextBox 20"/>
          <p:cNvSpPr txBox="1"/>
          <p:nvPr/>
        </p:nvSpPr>
        <p:spPr>
          <a:xfrm>
            <a:off x="8635719" y="5531585"/>
            <a:ext cx="8491995" cy="2169787"/>
          </a:xfrm>
          <a:prstGeom prst="rect">
            <a:avLst/>
          </a:prstGeom>
          <a:noFill/>
        </p:spPr>
        <p:txBody>
          <a:bodyPr wrap="none" lIns="121808" tIns="60904" rIns="121808" bIns="60904" rtlCol="0">
            <a:spAutoFit/>
          </a:bodyPr>
          <a:lstStyle/>
          <a:p>
            <a:pPr defTabSz="1218125"/>
            <a:r>
              <a:rPr lang="en-US" sz="13300" dirty="0">
                <a:solidFill>
                  <a:srgbClr val="A22744"/>
                </a:solidFill>
                <a:latin typeface="Hero Light" pitchFamily="50" charset="0"/>
              </a:rPr>
              <a:t>progress</a:t>
            </a:r>
          </a:p>
        </p:txBody>
      </p:sp>
      <p:sp>
        <p:nvSpPr>
          <p:cNvPr id="22" name="TextBox 21"/>
          <p:cNvSpPr txBox="1"/>
          <p:nvPr/>
        </p:nvSpPr>
        <p:spPr>
          <a:xfrm>
            <a:off x="10507979" y="4540985"/>
            <a:ext cx="6430532" cy="2169787"/>
          </a:xfrm>
          <a:prstGeom prst="rect">
            <a:avLst/>
          </a:prstGeom>
          <a:noFill/>
        </p:spPr>
        <p:txBody>
          <a:bodyPr wrap="none" lIns="121808" tIns="60904" rIns="121808" bIns="60904" rtlCol="0">
            <a:spAutoFit/>
          </a:bodyPr>
          <a:lstStyle/>
          <a:p>
            <a:pPr defTabSz="1218125"/>
            <a:r>
              <a:rPr lang="en-US" sz="13300" dirty="0">
                <a:solidFill>
                  <a:srgbClr val="2D4442"/>
                </a:solidFill>
                <a:latin typeface="Hero Light" pitchFamily="50" charset="0"/>
              </a:rPr>
              <a:t>header</a:t>
            </a:r>
          </a:p>
        </p:txBody>
      </p:sp>
      <p:sp>
        <p:nvSpPr>
          <p:cNvPr id="23" name="TextBox 22"/>
          <p:cNvSpPr txBox="1"/>
          <p:nvPr/>
        </p:nvSpPr>
        <p:spPr>
          <a:xfrm>
            <a:off x="9543143" y="-488216"/>
            <a:ext cx="4369070" cy="2169787"/>
          </a:xfrm>
          <a:prstGeom prst="rect">
            <a:avLst/>
          </a:prstGeom>
          <a:noFill/>
        </p:spPr>
        <p:txBody>
          <a:bodyPr wrap="none" lIns="121808" tIns="60904" rIns="121808" bIns="60904" rtlCol="0">
            <a:spAutoFit/>
          </a:bodyPr>
          <a:lstStyle/>
          <a:p>
            <a:pPr defTabSz="1218125"/>
            <a:r>
              <a:rPr lang="en-US" sz="13300" dirty="0">
                <a:solidFill>
                  <a:srgbClr val="A22744"/>
                </a:solidFill>
                <a:latin typeface="Hero Light" pitchFamily="50" charset="0"/>
              </a:rPr>
              <a:t>time</a:t>
            </a:r>
          </a:p>
        </p:txBody>
      </p:sp>
    </p:spTree>
    <p:extLst>
      <p:ext uri="{BB962C8B-B14F-4D97-AF65-F5344CB8AC3E}">
        <p14:creationId xmlns:p14="http://schemas.microsoft.com/office/powerpoint/2010/main" val="873167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3470" y="776712"/>
            <a:ext cx="1096994" cy="4074688"/>
          </a:xfrm>
          <a:prstGeom prst="rect">
            <a:avLst/>
          </a:prstGeom>
          <a:solidFill>
            <a:srgbClr val="A22744"/>
          </a:solidFill>
          <a:ln>
            <a:noFill/>
          </a:ln>
        </p:spPr>
        <p:style>
          <a:lnRef idx="2">
            <a:schemeClr val="accent1">
              <a:shade val="50000"/>
            </a:schemeClr>
          </a:lnRef>
          <a:fillRef idx="1001">
            <a:schemeClr val="lt1"/>
          </a:fillRef>
          <a:effectRef idx="0">
            <a:schemeClr val="accent1"/>
          </a:effectRef>
          <a:fontRef idx="minor">
            <a:schemeClr val="lt1"/>
          </a:fontRef>
        </p:style>
        <p:txBody>
          <a:bodyPr lIns="121808" tIns="60904" rIns="121808" bIns="60904" rtlCol="0" anchor="ctr"/>
          <a:lstStyle/>
          <a:p>
            <a:pPr algn="ctr" defTabSz="1218125"/>
            <a:endParaRPr lang="en-US">
              <a:solidFill>
                <a:prstClr val="white"/>
              </a:solidFill>
            </a:endParaRPr>
          </a:p>
        </p:txBody>
      </p:sp>
      <p:sp>
        <p:nvSpPr>
          <p:cNvPr id="5" name="TextBox 4"/>
          <p:cNvSpPr txBox="1"/>
          <p:nvPr/>
        </p:nvSpPr>
        <p:spPr>
          <a:xfrm>
            <a:off x="812590" y="304801"/>
            <a:ext cx="1276878" cy="2169787"/>
          </a:xfrm>
          <a:prstGeom prst="rect">
            <a:avLst/>
          </a:prstGeom>
          <a:noFill/>
        </p:spPr>
        <p:txBody>
          <a:bodyPr wrap="none" lIns="121808" tIns="60904" rIns="121808" bIns="60904" rtlCol="0">
            <a:spAutoFit/>
          </a:bodyPr>
          <a:lstStyle/>
          <a:p>
            <a:pPr defTabSz="1218125"/>
            <a:r>
              <a:rPr lang="en-US" sz="13300" dirty="0">
                <a:solidFill>
                  <a:srgbClr val="F8FFC6"/>
                </a:solidFill>
                <a:latin typeface="Hero Light" pitchFamily="50" charset="0"/>
              </a:rPr>
              <a:t>s</a:t>
            </a:r>
            <a:endParaRPr lang="en-US" sz="13300" dirty="0">
              <a:solidFill>
                <a:srgbClr val="E33A4F"/>
              </a:solidFill>
              <a:latin typeface="Hero Light" pitchFamily="50" charset="0"/>
            </a:endParaRPr>
          </a:p>
        </p:txBody>
      </p:sp>
      <p:sp>
        <p:nvSpPr>
          <p:cNvPr id="6" name="TextBox 5"/>
          <p:cNvSpPr txBox="1"/>
          <p:nvPr/>
        </p:nvSpPr>
        <p:spPr>
          <a:xfrm>
            <a:off x="1869300" y="1660096"/>
            <a:ext cx="6430532" cy="2169787"/>
          </a:xfrm>
          <a:prstGeom prst="rect">
            <a:avLst/>
          </a:prstGeom>
          <a:noFill/>
        </p:spPr>
        <p:txBody>
          <a:bodyPr wrap="none" lIns="121808" tIns="60904" rIns="121808" bIns="60904" rtlCol="0">
            <a:spAutoFit/>
          </a:bodyPr>
          <a:lstStyle/>
          <a:p>
            <a:pPr defTabSz="1218125"/>
            <a:r>
              <a:rPr lang="en-US" sz="13300" dirty="0" err="1">
                <a:solidFill>
                  <a:srgbClr val="A22744"/>
                </a:solidFill>
                <a:latin typeface="Hero Light" pitchFamily="50" charset="0"/>
              </a:rPr>
              <a:t>impler</a:t>
            </a:r>
            <a:endParaRPr lang="en-US" sz="13300" dirty="0">
              <a:solidFill>
                <a:srgbClr val="A22744"/>
              </a:solidFill>
              <a:latin typeface="Hero Light" pitchFamily="50" charset="0"/>
            </a:endParaRPr>
          </a:p>
        </p:txBody>
      </p:sp>
      <p:sp>
        <p:nvSpPr>
          <p:cNvPr id="7" name="TextBox 6"/>
          <p:cNvSpPr txBox="1"/>
          <p:nvPr/>
        </p:nvSpPr>
        <p:spPr>
          <a:xfrm>
            <a:off x="1869316" y="2955497"/>
            <a:ext cx="7461263" cy="2169787"/>
          </a:xfrm>
          <a:prstGeom prst="rect">
            <a:avLst/>
          </a:prstGeom>
          <a:noFill/>
        </p:spPr>
        <p:txBody>
          <a:bodyPr wrap="none" lIns="121808" tIns="60904" rIns="121808" bIns="60904" rtlCol="0">
            <a:spAutoFit/>
          </a:bodyPr>
          <a:lstStyle/>
          <a:p>
            <a:pPr defTabSz="1218125"/>
            <a:r>
              <a:rPr lang="en-US" sz="13300" dirty="0" err="1">
                <a:solidFill>
                  <a:srgbClr val="A22744"/>
                </a:solidFill>
                <a:latin typeface="Hero Light" pitchFamily="50" charset="0"/>
              </a:rPr>
              <a:t>emantic</a:t>
            </a:r>
            <a:endParaRPr lang="en-US" sz="13300" dirty="0">
              <a:solidFill>
                <a:srgbClr val="A22744"/>
              </a:solidFill>
              <a:latin typeface="Hero Light" pitchFamily="50" charset="0"/>
            </a:endParaRPr>
          </a:p>
        </p:txBody>
      </p:sp>
      <p:sp>
        <p:nvSpPr>
          <p:cNvPr id="10" name="Rectangle 9"/>
          <p:cNvSpPr/>
          <p:nvPr/>
        </p:nvSpPr>
        <p:spPr>
          <a:xfrm>
            <a:off x="1870528" y="366357"/>
            <a:ext cx="6199698" cy="2092843"/>
          </a:xfrm>
          <a:prstGeom prst="rect">
            <a:avLst/>
          </a:prstGeom>
        </p:spPr>
        <p:txBody>
          <a:bodyPr wrap="none" lIns="121808" tIns="60904" rIns="121808" bIns="60904">
            <a:spAutoFit/>
          </a:bodyPr>
          <a:lstStyle/>
          <a:p>
            <a:pPr defTabSz="1218125"/>
            <a:r>
              <a:rPr lang="en-US" sz="12800" dirty="0" err="1">
                <a:solidFill>
                  <a:srgbClr val="A22744"/>
                </a:solidFill>
                <a:latin typeface="Hero Light" pitchFamily="50" charset="0"/>
              </a:rPr>
              <a:t>maller</a:t>
            </a:r>
            <a:endParaRPr lang="en-US" dirty="0">
              <a:solidFill>
                <a:srgbClr val="A22744"/>
              </a:solidFill>
            </a:endParaRPr>
          </a:p>
        </p:txBody>
      </p:sp>
      <p:sp>
        <p:nvSpPr>
          <p:cNvPr id="11" name="TextBox 10"/>
          <p:cNvSpPr txBox="1"/>
          <p:nvPr/>
        </p:nvSpPr>
        <p:spPr>
          <a:xfrm>
            <a:off x="812590" y="1660096"/>
            <a:ext cx="1276878" cy="2169787"/>
          </a:xfrm>
          <a:prstGeom prst="rect">
            <a:avLst/>
          </a:prstGeom>
          <a:noFill/>
        </p:spPr>
        <p:txBody>
          <a:bodyPr wrap="none" lIns="121808" tIns="60904" rIns="121808" bIns="60904" rtlCol="0">
            <a:spAutoFit/>
          </a:bodyPr>
          <a:lstStyle/>
          <a:p>
            <a:pPr defTabSz="1218125"/>
            <a:r>
              <a:rPr lang="en-US" sz="13300" dirty="0">
                <a:solidFill>
                  <a:srgbClr val="F8FFC6"/>
                </a:solidFill>
                <a:latin typeface="Hero Light" pitchFamily="50" charset="0"/>
              </a:rPr>
              <a:t>s</a:t>
            </a:r>
            <a:endParaRPr lang="en-US" sz="13300" dirty="0">
              <a:solidFill>
                <a:srgbClr val="E33A4F"/>
              </a:solidFill>
              <a:latin typeface="Hero Light" pitchFamily="50" charset="0"/>
            </a:endParaRPr>
          </a:p>
        </p:txBody>
      </p:sp>
      <p:sp>
        <p:nvSpPr>
          <p:cNvPr id="12" name="TextBox 11"/>
          <p:cNvSpPr txBox="1"/>
          <p:nvPr/>
        </p:nvSpPr>
        <p:spPr>
          <a:xfrm>
            <a:off x="820442" y="2921001"/>
            <a:ext cx="1276878" cy="2169787"/>
          </a:xfrm>
          <a:prstGeom prst="rect">
            <a:avLst/>
          </a:prstGeom>
          <a:noFill/>
        </p:spPr>
        <p:txBody>
          <a:bodyPr wrap="none" lIns="121808" tIns="60904" rIns="121808" bIns="60904" rtlCol="0">
            <a:spAutoFit/>
          </a:bodyPr>
          <a:lstStyle/>
          <a:p>
            <a:pPr defTabSz="1218125"/>
            <a:r>
              <a:rPr lang="en-US" sz="13300" dirty="0">
                <a:solidFill>
                  <a:srgbClr val="F8FFC6"/>
                </a:solidFill>
                <a:latin typeface="Hero Light" pitchFamily="50" charset="0"/>
              </a:rPr>
              <a:t>s</a:t>
            </a:r>
            <a:endParaRPr lang="en-US" sz="13300" dirty="0">
              <a:solidFill>
                <a:srgbClr val="E33A4F"/>
              </a:solidFill>
              <a:latin typeface="Hero Light" pitchFamily="50" charset="0"/>
            </a:endParaRPr>
          </a:p>
        </p:txBody>
      </p:sp>
    </p:spTree>
    <p:extLst>
      <p:ext uri="{BB962C8B-B14F-4D97-AF65-F5344CB8AC3E}">
        <p14:creationId xmlns:p14="http://schemas.microsoft.com/office/powerpoint/2010/main" val="2370610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162" y="18"/>
            <a:ext cx="5078677" cy="6852745"/>
          </a:xfrm>
          <a:prstGeom prst="rect">
            <a:avLst/>
          </a:prstGeom>
          <a:solidFill>
            <a:srgbClr val="2D4442"/>
          </a:solidFill>
          <a:ln>
            <a:noFill/>
          </a:ln>
        </p:spPr>
        <p:style>
          <a:lnRef idx="2">
            <a:schemeClr val="dk1"/>
          </a:lnRef>
          <a:fillRef idx="1">
            <a:schemeClr val="lt1"/>
          </a:fillRef>
          <a:effectRef idx="0">
            <a:schemeClr val="dk1"/>
          </a:effectRef>
          <a:fontRef idx="minor">
            <a:schemeClr val="dk1"/>
          </a:fontRef>
        </p:style>
        <p:txBody>
          <a:bodyPr lIns="121808" tIns="60904" rIns="121808" bIns="60904" rtlCol="0" anchor="ctr"/>
          <a:lstStyle/>
          <a:p>
            <a:pPr defTabSz="1218125"/>
            <a:r>
              <a:rPr lang="en-US" sz="900" b="1" dirty="0">
                <a:solidFill>
                  <a:srgbClr val="F8FFC6"/>
                </a:solidFill>
                <a:latin typeface="Consolas" pitchFamily="49" charset="0"/>
                <a:cs typeface="Consolas" pitchFamily="49" charset="0"/>
              </a:rPr>
              <a:t>&lt;style&gt;</a:t>
            </a:r>
          </a:p>
          <a:p>
            <a:pPr defTabSz="1218125"/>
            <a:r>
              <a:rPr lang="en-US" sz="900" b="1" dirty="0">
                <a:solidFill>
                  <a:srgbClr val="F8FFC6"/>
                </a:solidFill>
                <a:latin typeface="Consolas" pitchFamily="49" charset="0"/>
                <a:cs typeface="Consolas" pitchFamily="49" charset="0"/>
              </a:rPr>
              <a:t>    .rounded {</a:t>
            </a:r>
          </a:p>
          <a:p>
            <a:pPr defTabSz="1218125"/>
            <a:r>
              <a:rPr lang="en-US" sz="900" b="1" dirty="0">
                <a:solidFill>
                  <a:srgbClr val="F8FFC6"/>
                </a:solidFill>
                <a:latin typeface="Consolas" pitchFamily="49" charset="0"/>
                <a:cs typeface="Consolas" pitchFamily="49" charset="0"/>
              </a:rPr>
              <a:t>        padding: 10px;</a:t>
            </a:r>
          </a:p>
          <a:p>
            <a:pPr defTabSz="1218125"/>
            <a:r>
              <a:rPr lang="en-US" sz="900" b="1" dirty="0">
                <a:solidFill>
                  <a:srgbClr val="F8FFC6"/>
                </a:solidFill>
                <a:latin typeface="Consolas" pitchFamily="49" charset="0"/>
                <a:cs typeface="Consolas" pitchFamily="49" charset="0"/>
              </a:rPr>
              <a:t>        position: relative;</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.rounded-top-left,</a:t>
            </a:r>
          </a:p>
          <a:p>
            <a:pPr defTabSz="1218125"/>
            <a:r>
              <a:rPr lang="en-US" sz="900" b="1" dirty="0">
                <a:solidFill>
                  <a:srgbClr val="F8FFC6"/>
                </a:solidFill>
                <a:latin typeface="Consolas" pitchFamily="49" charset="0"/>
                <a:cs typeface="Consolas" pitchFamily="49" charset="0"/>
              </a:rPr>
              <a:t>    .rounded-top-right,</a:t>
            </a:r>
          </a:p>
          <a:p>
            <a:pPr defTabSz="1218125"/>
            <a:r>
              <a:rPr lang="en-US" sz="900" b="1" dirty="0">
                <a:solidFill>
                  <a:srgbClr val="F8FFC6"/>
                </a:solidFill>
                <a:latin typeface="Consolas" pitchFamily="49" charset="0"/>
                <a:cs typeface="Consolas" pitchFamily="49" charset="0"/>
              </a:rPr>
              <a:t>    .rounded-bottom-left,</a:t>
            </a:r>
          </a:p>
          <a:p>
            <a:pPr defTabSz="1218125"/>
            <a:r>
              <a:rPr lang="en-US" sz="900" b="1" dirty="0">
                <a:solidFill>
                  <a:srgbClr val="F8FFC6"/>
                </a:solidFill>
                <a:latin typeface="Consolas" pitchFamily="49" charset="0"/>
                <a:cs typeface="Consolas" pitchFamily="49" charset="0"/>
              </a:rPr>
              <a:t>    .rounded-bottom-right {</a:t>
            </a:r>
          </a:p>
          <a:p>
            <a:pPr defTabSz="1218125"/>
            <a:r>
              <a:rPr lang="en-US" sz="900" b="1" dirty="0">
                <a:solidFill>
                  <a:srgbClr val="F8FFC6"/>
                </a:solidFill>
                <a:latin typeface="Consolas" pitchFamily="49" charset="0"/>
                <a:cs typeface="Consolas" pitchFamily="49" charset="0"/>
              </a:rPr>
              <a:t>        height: 10px;</a:t>
            </a:r>
          </a:p>
          <a:p>
            <a:pPr defTabSz="1218125"/>
            <a:r>
              <a:rPr lang="en-US" sz="900" b="1" dirty="0">
                <a:solidFill>
                  <a:srgbClr val="F8FFC6"/>
                </a:solidFill>
                <a:latin typeface="Consolas" pitchFamily="49" charset="0"/>
                <a:cs typeface="Consolas" pitchFamily="49" charset="0"/>
              </a:rPr>
              <a:t>        position: absolute;</a:t>
            </a:r>
          </a:p>
          <a:p>
            <a:pPr defTabSz="1218125"/>
            <a:r>
              <a:rPr lang="en-US" sz="900" b="1" dirty="0">
                <a:solidFill>
                  <a:srgbClr val="F8FFC6"/>
                </a:solidFill>
                <a:latin typeface="Consolas" pitchFamily="49" charset="0"/>
                <a:cs typeface="Consolas" pitchFamily="49" charset="0"/>
              </a:rPr>
              <a:t>        width: 10px;</a:t>
            </a:r>
          </a:p>
          <a:p>
            <a:pPr defTabSz="1218125"/>
            <a:r>
              <a:rPr lang="en-US" sz="900" b="1" dirty="0">
                <a:solidFill>
                  <a:srgbClr val="F8FFC6"/>
                </a:solidFill>
                <a:latin typeface="Consolas" pitchFamily="49" charset="0"/>
                <a:cs typeface="Consolas" pitchFamily="49" charset="0"/>
              </a:rPr>
              <a:t>    }</a:t>
            </a:r>
          </a:p>
          <a:p>
            <a:pPr defTabSz="1218125"/>
            <a:endParaRPr lang="en-US" sz="900" b="1" dirty="0">
              <a:solidFill>
                <a:srgbClr val="F8FFC6"/>
              </a:solidFill>
              <a:latin typeface="Consolas" pitchFamily="49" charset="0"/>
              <a:cs typeface="Consolas" pitchFamily="49" charset="0"/>
            </a:endParaRPr>
          </a:p>
          <a:p>
            <a:pPr defTabSz="1218125"/>
            <a:r>
              <a:rPr lang="en-US" sz="900" b="1" dirty="0">
                <a:solidFill>
                  <a:srgbClr val="F8FFC6"/>
                </a:solidFill>
                <a:latin typeface="Consolas" pitchFamily="49" charset="0"/>
                <a:cs typeface="Consolas" pitchFamily="49" charset="0"/>
              </a:rPr>
              <a:t>    .rounded-top-left {</a:t>
            </a:r>
          </a:p>
          <a:p>
            <a:pPr defTabSz="1218125"/>
            <a:r>
              <a:rPr lang="en-US" sz="900" b="1" dirty="0">
                <a:solidFill>
                  <a:srgbClr val="F8FFC6"/>
                </a:solidFill>
                <a:latin typeface="Consolas" pitchFamily="49" charset="0"/>
                <a:cs typeface="Consolas" pitchFamily="49" charset="0"/>
              </a:rPr>
              <a:t>        background-image: </a:t>
            </a:r>
            <a:r>
              <a:rPr lang="en-US" sz="900" b="1" dirty="0" err="1">
                <a:solidFill>
                  <a:srgbClr val="F8FFC6"/>
                </a:solidFill>
                <a:latin typeface="Consolas" pitchFamily="49" charset="0"/>
                <a:cs typeface="Consolas" pitchFamily="49" charset="0"/>
              </a:rPr>
              <a:t>url</a:t>
            </a:r>
            <a:r>
              <a:rPr lang="en-US" sz="900" b="1" dirty="0">
                <a:solidFill>
                  <a:srgbClr val="F8FFC6"/>
                </a:solidFill>
                <a:latin typeface="Consolas" pitchFamily="49" charset="0"/>
                <a:cs typeface="Consolas" pitchFamily="49" charset="0"/>
              </a:rPr>
              <a:t>(../images/topleft.gif);</a:t>
            </a:r>
          </a:p>
          <a:p>
            <a:pPr defTabSz="1218125"/>
            <a:r>
              <a:rPr lang="en-US" sz="900" b="1" dirty="0">
                <a:solidFill>
                  <a:srgbClr val="F8FFC6"/>
                </a:solidFill>
                <a:latin typeface="Consolas" pitchFamily="49" charset="0"/>
                <a:cs typeface="Consolas" pitchFamily="49" charset="0"/>
              </a:rPr>
              <a:t>        left: 0;</a:t>
            </a:r>
          </a:p>
          <a:p>
            <a:pPr defTabSz="1218125"/>
            <a:r>
              <a:rPr lang="en-US" sz="900" b="1" dirty="0">
                <a:solidFill>
                  <a:srgbClr val="F8FFC6"/>
                </a:solidFill>
                <a:latin typeface="Consolas" pitchFamily="49" charset="0"/>
                <a:cs typeface="Consolas" pitchFamily="49" charset="0"/>
              </a:rPr>
              <a:t>        top: 0; </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.rounded-top-right {</a:t>
            </a:r>
          </a:p>
          <a:p>
            <a:pPr defTabSz="1218125"/>
            <a:r>
              <a:rPr lang="en-US" sz="900" b="1" dirty="0">
                <a:solidFill>
                  <a:srgbClr val="F8FFC6"/>
                </a:solidFill>
                <a:latin typeface="Consolas" pitchFamily="49" charset="0"/>
                <a:cs typeface="Consolas" pitchFamily="49" charset="0"/>
              </a:rPr>
              <a:t>        background-image: </a:t>
            </a:r>
            <a:r>
              <a:rPr lang="en-US" sz="900" b="1" dirty="0" err="1">
                <a:solidFill>
                  <a:srgbClr val="F8FFC6"/>
                </a:solidFill>
                <a:latin typeface="Consolas" pitchFamily="49" charset="0"/>
                <a:cs typeface="Consolas" pitchFamily="49" charset="0"/>
              </a:rPr>
              <a:t>url</a:t>
            </a:r>
            <a:r>
              <a:rPr lang="en-US" sz="900" b="1" dirty="0">
                <a:solidFill>
                  <a:srgbClr val="F8FFC6"/>
                </a:solidFill>
                <a:latin typeface="Consolas" pitchFamily="49" charset="0"/>
                <a:cs typeface="Consolas" pitchFamily="49" charset="0"/>
              </a:rPr>
              <a:t>(../images/topright.gif);</a:t>
            </a:r>
          </a:p>
          <a:p>
            <a:pPr defTabSz="1218125"/>
            <a:r>
              <a:rPr lang="en-US" sz="900" b="1" dirty="0">
                <a:solidFill>
                  <a:srgbClr val="F8FFC6"/>
                </a:solidFill>
                <a:latin typeface="Consolas" pitchFamily="49" charset="0"/>
                <a:cs typeface="Consolas" pitchFamily="49" charset="0"/>
              </a:rPr>
              <a:t>        right: 0;</a:t>
            </a:r>
          </a:p>
          <a:p>
            <a:pPr defTabSz="1218125"/>
            <a:r>
              <a:rPr lang="en-US" sz="900" b="1" dirty="0">
                <a:solidFill>
                  <a:srgbClr val="F8FFC6"/>
                </a:solidFill>
                <a:latin typeface="Consolas" pitchFamily="49" charset="0"/>
                <a:cs typeface="Consolas" pitchFamily="49" charset="0"/>
              </a:rPr>
              <a:t>        top: 0; </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.rounded-bottom-left {</a:t>
            </a:r>
          </a:p>
          <a:p>
            <a:pPr defTabSz="1218125"/>
            <a:r>
              <a:rPr lang="en-US" sz="900" b="1" dirty="0">
                <a:solidFill>
                  <a:srgbClr val="F8FFC6"/>
                </a:solidFill>
                <a:latin typeface="Consolas" pitchFamily="49" charset="0"/>
                <a:cs typeface="Consolas" pitchFamily="49" charset="0"/>
              </a:rPr>
              <a:t>        background-image: </a:t>
            </a:r>
            <a:r>
              <a:rPr lang="en-US" sz="900" b="1" dirty="0" err="1">
                <a:solidFill>
                  <a:srgbClr val="F8FFC6"/>
                </a:solidFill>
                <a:latin typeface="Consolas" pitchFamily="49" charset="0"/>
                <a:cs typeface="Consolas" pitchFamily="49" charset="0"/>
              </a:rPr>
              <a:t>url</a:t>
            </a:r>
            <a:r>
              <a:rPr lang="en-US" sz="900" b="1" dirty="0">
                <a:solidFill>
                  <a:srgbClr val="F8FFC6"/>
                </a:solidFill>
                <a:latin typeface="Consolas" pitchFamily="49" charset="0"/>
                <a:cs typeface="Consolas" pitchFamily="49" charset="0"/>
              </a:rPr>
              <a:t>(../images/bottomleft.gif);</a:t>
            </a:r>
          </a:p>
          <a:p>
            <a:pPr defTabSz="1218125"/>
            <a:r>
              <a:rPr lang="en-US" sz="900" b="1" dirty="0">
                <a:solidFill>
                  <a:srgbClr val="F8FFC6"/>
                </a:solidFill>
                <a:latin typeface="Consolas" pitchFamily="49" charset="0"/>
                <a:cs typeface="Consolas" pitchFamily="49" charset="0"/>
              </a:rPr>
              <a:t>        bottom: 0;</a:t>
            </a:r>
          </a:p>
          <a:p>
            <a:pPr defTabSz="1218125"/>
            <a:r>
              <a:rPr lang="en-US" sz="900" b="1" dirty="0">
                <a:solidFill>
                  <a:srgbClr val="F8FFC6"/>
                </a:solidFill>
                <a:latin typeface="Consolas" pitchFamily="49" charset="0"/>
                <a:cs typeface="Consolas" pitchFamily="49" charset="0"/>
              </a:rPr>
              <a:t>        left: 0;</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    .rounded-bottom-left {</a:t>
            </a:r>
          </a:p>
          <a:p>
            <a:pPr defTabSz="1218125"/>
            <a:r>
              <a:rPr lang="en-US" sz="900" b="1" dirty="0">
                <a:solidFill>
                  <a:srgbClr val="F8FFC6"/>
                </a:solidFill>
                <a:latin typeface="Consolas" pitchFamily="49" charset="0"/>
                <a:cs typeface="Consolas" pitchFamily="49" charset="0"/>
              </a:rPr>
              <a:t>        background-image: </a:t>
            </a:r>
            <a:r>
              <a:rPr lang="en-US" sz="900" b="1" dirty="0" err="1">
                <a:solidFill>
                  <a:srgbClr val="F8FFC6"/>
                </a:solidFill>
                <a:latin typeface="Consolas" pitchFamily="49" charset="0"/>
                <a:cs typeface="Consolas" pitchFamily="49" charset="0"/>
              </a:rPr>
              <a:t>url</a:t>
            </a:r>
            <a:r>
              <a:rPr lang="en-US" sz="900" b="1" dirty="0">
                <a:solidFill>
                  <a:srgbClr val="F8FFC6"/>
                </a:solidFill>
                <a:latin typeface="Consolas" pitchFamily="49" charset="0"/>
                <a:cs typeface="Consolas" pitchFamily="49" charset="0"/>
              </a:rPr>
              <a:t>(../images/bottomright.gif);</a:t>
            </a:r>
          </a:p>
          <a:p>
            <a:pPr defTabSz="1218125"/>
            <a:r>
              <a:rPr lang="en-US" sz="900" b="1" dirty="0">
                <a:solidFill>
                  <a:srgbClr val="F8FFC6"/>
                </a:solidFill>
                <a:latin typeface="Consolas" pitchFamily="49" charset="0"/>
                <a:cs typeface="Consolas" pitchFamily="49" charset="0"/>
              </a:rPr>
              <a:t>        bottom: 0;</a:t>
            </a:r>
          </a:p>
          <a:p>
            <a:pPr defTabSz="1218125"/>
            <a:r>
              <a:rPr lang="en-US" sz="900" b="1" dirty="0">
                <a:solidFill>
                  <a:srgbClr val="F8FFC6"/>
                </a:solidFill>
                <a:latin typeface="Consolas" pitchFamily="49" charset="0"/>
                <a:cs typeface="Consolas" pitchFamily="49" charset="0"/>
              </a:rPr>
              <a:t>        left: 0;</a:t>
            </a:r>
          </a:p>
          <a:p>
            <a:pPr defTabSz="1218125"/>
            <a:r>
              <a:rPr lang="en-US" sz="900" b="1" dirty="0">
                <a:solidFill>
                  <a:srgbClr val="F8FFC6"/>
                </a:solidFill>
                <a:latin typeface="Consolas" pitchFamily="49" charset="0"/>
                <a:cs typeface="Consolas" pitchFamily="49" charset="0"/>
              </a:rPr>
              <a:t>    }</a:t>
            </a:r>
          </a:p>
          <a:p>
            <a:pPr defTabSz="1218125"/>
            <a:r>
              <a:rPr lang="en-US" sz="900" b="1" dirty="0">
                <a:solidFill>
                  <a:srgbClr val="F8FFC6"/>
                </a:solidFill>
                <a:latin typeface="Consolas" pitchFamily="49" charset="0"/>
                <a:cs typeface="Consolas" pitchFamily="49" charset="0"/>
              </a:rPr>
              <a:t>&lt;/style&gt;</a:t>
            </a:r>
          </a:p>
          <a:p>
            <a:pPr defTabSz="1218125"/>
            <a:endParaRPr lang="en-US" sz="900" b="1" dirty="0">
              <a:solidFill>
                <a:srgbClr val="F8FFC6"/>
              </a:solidFill>
              <a:latin typeface="Consolas" pitchFamily="49" charset="0"/>
              <a:cs typeface="Consolas" pitchFamily="49" charset="0"/>
            </a:endParaRPr>
          </a:p>
          <a:p>
            <a:pPr defTabSz="1218125"/>
            <a:r>
              <a:rPr lang="en-US" sz="900" b="1" dirty="0">
                <a:solidFill>
                  <a:srgbClr val="F8FFC6"/>
                </a:solidFill>
                <a:latin typeface="Consolas" pitchFamily="49" charset="0"/>
                <a:cs typeface="Consolas" pitchFamily="49" charset="0"/>
              </a:rPr>
              <a:t>&lt;div&gt;</a:t>
            </a:r>
          </a:p>
          <a:p>
            <a:pPr defTabSz="1218125"/>
            <a:r>
              <a:rPr lang="en-US" sz="900" b="1" dirty="0">
                <a:solidFill>
                  <a:srgbClr val="F8FFC6"/>
                </a:solidFill>
                <a:latin typeface="Consolas" pitchFamily="49" charset="0"/>
                <a:cs typeface="Consolas" pitchFamily="49" charset="0"/>
              </a:rPr>
              <a:t>    &lt;div class="rounded-top-left"&gt;&lt;/div&gt;</a:t>
            </a:r>
          </a:p>
          <a:p>
            <a:pPr defTabSz="1218125"/>
            <a:r>
              <a:rPr lang="en-US" sz="900" b="1" dirty="0">
                <a:solidFill>
                  <a:srgbClr val="F8FFC6"/>
                </a:solidFill>
                <a:latin typeface="Consolas" pitchFamily="49" charset="0"/>
                <a:cs typeface="Consolas" pitchFamily="49" charset="0"/>
              </a:rPr>
              <a:t>    &lt;div class="rounded-top-right"&gt;&lt;/div&gt;</a:t>
            </a:r>
          </a:p>
          <a:p>
            <a:pPr defTabSz="1218125"/>
            <a:r>
              <a:rPr lang="en-US" sz="900" b="1" dirty="0">
                <a:solidFill>
                  <a:srgbClr val="F8FFC6"/>
                </a:solidFill>
                <a:latin typeface="Consolas" pitchFamily="49" charset="0"/>
                <a:cs typeface="Consolas" pitchFamily="49" charset="0"/>
              </a:rPr>
              <a:t>    &lt;p&gt;Rounded Corners&lt;/p&gt;</a:t>
            </a:r>
          </a:p>
          <a:p>
            <a:pPr defTabSz="1218125"/>
            <a:r>
              <a:rPr lang="en-US" sz="900" b="1" dirty="0">
                <a:solidFill>
                  <a:srgbClr val="F8FFC6"/>
                </a:solidFill>
                <a:latin typeface="Consolas" pitchFamily="49" charset="0"/>
                <a:cs typeface="Consolas" pitchFamily="49" charset="0"/>
              </a:rPr>
              <a:t>    &lt;div class="rounded-bottom-left"&gt;&lt;/div&gt;</a:t>
            </a:r>
          </a:p>
          <a:p>
            <a:pPr defTabSz="1218125"/>
            <a:r>
              <a:rPr lang="en-US" sz="900" b="1" dirty="0">
                <a:solidFill>
                  <a:srgbClr val="F8FFC6"/>
                </a:solidFill>
                <a:latin typeface="Consolas" pitchFamily="49" charset="0"/>
                <a:cs typeface="Consolas" pitchFamily="49" charset="0"/>
              </a:rPr>
              <a:t>    &lt;div class="rounded-bottom-right"&gt;&lt;/div&gt;</a:t>
            </a:r>
          </a:p>
          <a:p>
            <a:pPr defTabSz="1218125"/>
            <a:r>
              <a:rPr lang="en-US" sz="900" b="1" dirty="0">
                <a:solidFill>
                  <a:srgbClr val="F8FFC6"/>
                </a:solidFill>
                <a:latin typeface="Consolas" pitchFamily="49" charset="0"/>
                <a:cs typeface="Consolas" pitchFamily="49" charset="0"/>
              </a:rPr>
              <a:t>&lt;/div&gt;</a:t>
            </a:r>
          </a:p>
        </p:txBody>
      </p:sp>
      <p:sp>
        <p:nvSpPr>
          <p:cNvPr id="8" name="Rectangle 7"/>
          <p:cNvSpPr/>
          <p:nvPr/>
        </p:nvSpPr>
        <p:spPr>
          <a:xfrm>
            <a:off x="6703855" y="4953022"/>
            <a:ext cx="5078677" cy="1899745"/>
          </a:xfrm>
          <a:prstGeom prst="rect">
            <a:avLst/>
          </a:prstGeom>
          <a:solidFill>
            <a:srgbClr val="2D4442"/>
          </a:solidFill>
          <a:ln>
            <a:noFill/>
          </a:ln>
        </p:spPr>
        <p:style>
          <a:lnRef idx="2">
            <a:schemeClr val="dk1"/>
          </a:lnRef>
          <a:fillRef idx="1">
            <a:schemeClr val="lt1"/>
          </a:fillRef>
          <a:effectRef idx="0">
            <a:schemeClr val="dk1"/>
          </a:effectRef>
          <a:fontRef idx="minor">
            <a:schemeClr val="dk1"/>
          </a:fontRef>
        </p:style>
        <p:txBody>
          <a:bodyPr lIns="121808" tIns="60904" rIns="121808" bIns="60904" rtlCol="0" anchor="ctr"/>
          <a:lstStyle/>
          <a:p>
            <a:pPr defTabSz="1218125"/>
            <a:r>
              <a:rPr lang="en-US" sz="1200" b="1" dirty="0">
                <a:solidFill>
                  <a:srgbClr val="F8FFC6"/>
                </a:solidFill>
                <a:latin typeface="Consolas" pitchFamily="49" charset="0"/>
                <a:cs typeface="Consolas" pitchFamily="49" charset="0"/>
              </a:rPr>
              <a:t>&lt;style&gt;</a:t>
            </a:r>
          </a:p>
          <a:p>
            <a:pPr defTabSz="1218125"/>
            <a:r>
              <a:rPr lang="en-US" sz="1200" b="1" dirty="0">
                <a:solidFill>
                  <a:srgbClr val="F8FFC6"/>
                </a:solidFill>
                <a:latin typeface="Consolas" pitchFamily="49" charset="0"/>
                <a:cs typeface="Consolas" pitchFamily="49" charset="0"/>
              </a:rPr>
              <a:t>    .rounded {</a:t>
            </a:r>
          </a:p>
          <a:p>
            <a:pPr defTabSz="1218125"/>
            <a:r>
              <a:rPr lang="en-US" sz="1200" b="1" dirty="0">
                <a:solidFill>
                  <a:srgbClr val="F8FFC6"/>
                </a:solidFill>
                <a:latin typeface="Consolas" pitchFamily="49" charset="0"/>
                <a:cs typeface="Consolas" pitchFamily="49" charset="0"/>
              </a:rPr>
              <a:t>        border-radius: 10px;</a:t>
            </a:r>
          </a:p>
          <a:p>
            <a:pPr defTabSz="1218125"/>
            <a:r>
              <a:rPr lang="en-US" sz="1200" b="1" dirty="0">
                <a:solidFill>
                  <a:srgbClr val="F8FFC6"/>
                </a:solidFill>
                <a:latin typeface="Consolas" pitchFamily="49" charset="0"/>
                <a:cs typeface="Consolas" pitchFamily="49" charset="0"/>
              </a:rPr>
              <a:t>    }</a:t>
            </a:r>
          </a:p>
          <a:p>
            <a:pPr defTabSz="1218125"/>
            <a:r>
              <a:rPr lang="en-US" sz="1200" b="1" dirty="0">
                <a:solidFill>
                  <a:srgbClr val="F8FFC6"/>
                </a:solidFill>
                <a:latin typeface="Consolas" pitchFamily="49" charset="0"/>
                <a:cs typeface="Consolas" pitchFamily="49" charset="0"/>
              </a:rPr>
              <a:t>&lt;/style&gt;</a:t>
            </a:r>
          </a:p>
          <a:p>
            <a:pPr defTabSz="1218125"/>
            <a:endParaRPr lang="en-US" sz="1200" b="1" dirty="0">
              <a:solidFill>
                <a:srgbClr val="F8FFC6"/>
              </a:solidFill>
              <a:latin typeface="Consolas" pitchFamily="49" charset="0"/>
              <a:cs typeface="Consolas" pitchFamily="49" charset="0"/>
            </a:endParaRPr>
          </a:p>
          <a:p>
            <a:pPr defTabSz="1218125"/>
            <a:r>
              <a:rPr lang="en-US" sz="1200" b="1" dirty="0">
                <a:solidFill>
                  <a:srgbClr val="F8FFC6"/>
                </a:solidFill>
                <a:latin typeface="Consolas" pitchFamily="49" charset="0"/>
                <a:cs typeface="Consolas" pitchFamily="49" charset="0"/>
              </a:rPr>
              <a:t>&lt;p class="rounded"&gt;</a:t>
            </a:r>
          </a:p>
          <a:p>
            <a:pPr defTabSz="1218125"/>
            <a:r>
              <a:rPr lang="en-US" sz="1200" b="1" dirty="0">
                <a:solidFill>
                  <a:srgbClr val="F8FFC6"/>
                </a:solidFill>
                <a:latin typeface="Consolas" pitchFamily="49" charset="0"/>
                <a:cs typeface="Consolas" pitchFamily="49" charset="0"/>
              </a:rPr>
              <a:t>    Rounded corners</a:t>
            </a:r>
          </a:p>
          <a:p>
            <a:pPr defTabSz="1218125"/>
            <a:r>
              <a:rPr lang="en-US" sz="1200" b="1" dirty="0">
                <a:solidFill>
                  <a:srgbClr val="F8FFC6"/>
                </a:solidFill>
                <a:latin typeface="Consolas" pitchFamily="49" charset="0"/>
                <a:cs typeface="Consolas" pitchFamily="49" charset="0"/>
              </a:rPr>
              <a:t>&lt;/p&gt;</a:t>
            </a:r>
          </a:p>
        </p:txBody>
      </p:sp>
      <p:sp>
        <p:nvSpPr>
          <p:cNvPr id="9" name="TextBox 8"/>
          <p:cNvSpPr txBox="1"/>
          <p:nvPr/>
        </p:nvSpPr>
        <p:spPr>
          <a:xfrm>
            <a:off x="6500708" y="296001"/>
            <a:ext cx="3250353" cy="2339064"/>
          </a:xfrm>
          <a:prstGeom prst="rect">
            <a:avLst/>
          </a:prstGeom>
          <a:noFill/>
        </p:spPr>
        <p:txBody>
          <a:bodyPr wrap="square" lIns="121808" tIns="60904" rIns="121808" bIns="60904" rtlCol="0">
            <a:spAutoFit/>
          </a:bodyPr>
          <a:lstStyle/>
          <a:p>
            <a:pPr defTabSz="1218125"/>
            <a:r>
              <a:rPr lang="en-US" sz="7200" dirty="0">
                <a:solidFill>
                  <a:srgbClr val="E33A4F"/>
                </a:solidFill>
                <a:latin typeface="Five Minutes" pitchFamily="50" charset="0"/>
              </a:rPr>
              <a:t>37 lines</a:t>
            </a:r>
          </a:p>
        </p:txBody>
      </p:sp>
      <p:sp>
        <p:nvSpPr>
          <p:cNvPr id="10" name="Arc 9"/>
          <p:cNvSpPr/>
          <p:nvPr/>
        </p:nvSpPr>
        <p:spPr>
          <a:xfrm rot="5400000">
            <a:off x="5719737" y="-640901"/>
            <a:ext cx="952500" cy="3453500"/>
          </a:xfrm>
          <a:prstGeom prst="arc">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11" name="TextBox 10"/>
          <p:cNvSpPr txBox="1"/>
          <p:nvPr/>
        </p:nvSpPr>
        <p:spPr>
          <a:xfrm>
            <a:off x="7008576" y="3409437"/>
            <a:ext cx="3250353" cy="2339064"/>
          </a:xfrm>
          <a:prstGeom prst="rect">
            <a:avLst/>
          </a:prstGeom>
          <a:noFill/>
        </p:spPr>
        <p:txBody>
          <a:bodyPr wrap="square" lIns="121808" tIns="60904" rIns="121808" bIns="60904" rtlCol="0">
            <a:spAutoFit/>
          </a:bodyPr>
          <a:lstStyle/>
          <a:p>
            <a:pPr defTabSz="1218125"/>
            <a:r>
              <a:rPr lang="en-US" sz="7200" dirty="0">
                <a:solidFill>
                  <a:srgbClr val="E33A4F"/>
                </a:solidFill>
                <a:latin typeface="Five Minutes" pitchFamily="50" charset="0"/>
              </a:rPr>
              <a:t>8 lines</a:t>
            </a:r>
          </a:p>
        </p:txBody>
      </p:sp>
      <p:cxnSp>
        <p:nvCxnSpPr>
          <p:cNvPr id="15" name="Straight Connector 14"/>
          <p:cNvCxnSpPr/>
          <p:nvPr/>
        </p:nvCxnSpPr>
        <p:spPr>
          <a:xfrm>
            <a:off x="8405211" y="4394200"/>
            <a:ext cx="0" cy="457200"/>
          </a:xfrm>
          <a:prstGeom prst="line">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6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162" y="1837732"/>
            <a:ext cx="5078677" cy="5015013"/>
          </a:xfrm>
          <a:prstGeom prst="rect">
            <a:avLst/>
          </a:prstGeom>
          <a:solidFill>
            <a:srgbClr val="2D4442"/>
          </a:solidFill>
          <a:ln>
            <a:noFill/>
          </a:ln>
        </p:spPr>
        <p:style>
          <a:lnRef idx="2">
            <a:schemeClr val="dk1"/>
          </a:lnRef>
          <a:fillRef idx="1">
            <a:schemeClr val="lt1"/>
          </a:fillRef>
          <a:effectRef idx="0">
            <a:schemeClr val="dk1"/>
          </a:effectRef>
          <a:fontRef idx="minor">
            <a:schemeClr val="dk1"/>
          </a:fontRef>
        </p:style>
        <p:txBody>
          <a:bodyPr lIns="121808" tIns="60904" rIns="121808" bIns="60904" rtlCol="0" anchor="ctr"/>
          <a:lstStyle/>
          <a:p>
            <a:pPr defTabSz="1218125"/>
            <a:r>
              <a:rPr lang="en-US" sz="1200" b="1" dirty="0">
                <a:solidFill>
                  <a:srgbClr val="F8FFC6"/>
                </a:solidFill>
                <a:latin typeface="Consolas" pitchFamily="49" charset="0"/>
                <a:cs typeface="Consolas" pitchFamily="49" charset="0"/>
              </a:rPr>
              <a:t>&lt;script&gt;</a:t>
            </a:r>
          </a:p>
          <a:p>
            <a:pPr defTabSz="1218125"/>
            <a:r>
              <a:rPr lang="en-US" sz="1200" b="1" dirty="0">
                <a:solidFill>
                  <a:srgbClr val="F8FFC6"/>
                </a:solidFill>
                <a:latin typeface="Consolas" pitchFamily="49" charset="0"/>
                <a:cs typeface="Consolas" pitchFamily="49" charset="0"/>
              </a:rPr>
              <a:t>$(function () {</a:t>
            </a:r>
          </a:p>
          <a:p>
            <a:pPr defTabSz="1218125"/>
            <a:r>
              <a:rPr lang="en-US" sz="1200" b="1" dirty="0">
                <a:solidFill>
                  <a:srgbClr val="F8FFC6"/>
                </a:solidFill>
                <a:latin typeface="Consolas" pitchFamily="49" charset="0"/>
                <a:cs typeface="Consolas" pitchFamily="49" charset="0"/>
              </a:rPr>
              <a:t>    $("input[type=text]").each(function () {</a:t>
            </a:r>
          </a:p>
          <a:p>
            <a:pPr defTabSz="1218125"/>
            <a:r>
              <a:rPr lang="en-US" sz="1200" b="1" dirty="0">
                <a:solidFill>
                  <a:srgbClr val="F8FFC6"/>
                </a:solidFill>
                <a:latin typeface="Consolas" pitchFamily="49" charset="0"/>
                <a:cs typeface="Consolas" pitchFamily="49" charset="0"/>
              </a:rPr>
              <a:t>        $(this).</a:t>
            </a:r>
            <a:r>
              <a:rPr lang="en-US" sz="1200" b="1" dirty="0" err="1">
                <a:solidFill>
                  <a:srgbClr val="F8FFC6"/>
                </a:solidFill>
                <a:latin typeface="Consolas" pitchFamily="49" charset="0"/>
                <a:cs typeface="Consolas" pitchFamily="49" charset="0"/>
              </a:rPr>
              <a:t>val</a:t>
            </a:r>
            <a:r>
              <a:rPr lang="en-US" sz="1200" b="1" dirty="0">
                <a:solidFill>
                  <a:srgbClr val="F8FFC6"/>
                </a:solidFill>
                <a:latin typeface="Consolas" pitchFamily="49" charset="0"/>
                <a:cs typeface="Consolas" pitchFamily="49" charset="0"/>
              </a:rPr>
              <a:t>(</a:t>
            </a:r>
            <a:r>
              <a:rPr lang="en-US" sz="1200" b="1" dirty="0" err="1">
                <a:solidFill>
                  <a:srgbClr val="F8FFC6"/>
                </a:solidFill>
                <a:latin typeface="Consolas" pitchFamily="49" charset="0"/>
                <a:cs typeface="Consolas" pitchFamily="49" charset="0"/>
              </a:rPr>
              <a:t>this.title</a:t>
            </a:r>
            <a:r>
              <a:rPr lang="en-US" sz="1200" b="1" dirty="0">
                <a:solidFill>
                  <a:srgbClr val="F8FFC6"/>
                </a:solidFill>
                <a:latin typeface="Consolas" pitchFamily="49" charset="0"/>
                <a:cs typeface="Consolas" pitchFamily="49" charset="0"/>
              </a:rPr>
              <a:t>);</a:t>
            </a:r>
          </a:p>
          <a:p>
            <a:pPr defTabSz="1218125"/>
            <a:r>
              <a:rPr lang="en-US" sz="1200" b="1" dirty="0">
                <a:solidFill>
                  <a:srgbClr val="F8FFC6"/>
                </a:solidFill>
                <a:latin typeface="Consolas" pitchFamily="49" charset="0"/>
                <a:cs typeface="Consolas" pitchFamily="49" charset="0"/>
              </a:rPr>
              <a:t>        $(this).</a:t>
            </a:r>
            <a:r>
              <a:rPr lang="en-US" sz="1200" b="1" dirty="0" err="1">
                <a:solidFill>
                  <a:srgbClr val="F8FFC6"/>
                </a:solidFill>
                <a:latin typeface="Consolas" pitchFamily="49" charset="0"/>
                <a:cs typeface="Consolas" pitchFamily="49" charset="0"/>
              </a:rPr>
              <a:t>addClass</a:t>
            </a:r>
            <a:r>
              <a:rPr lang="en-US" sz="1200" b="1" dirty="0">
                <a:solidFill>
                  <a:srgbClr val="F8FFC6"/>
                </a:solidFill>
                <a:latin typeface="Consolas" pitchFamily="49" charset="0"/>
                <a:cs typeface="Consolas" pitchFamily="49" charset="0"/>
              </a:rPr>
              <a:t>("placeholder");</a:t>
            </a:r>
          </a:p>
          <a:p>
            <a:pPr defTabSz="1218125"/>
            <a:r>
              <a:rPr lang="en-US" sz="1200" b="1" dirty="0">
                <a:solidFill>
                  <a:srgbClr val="F8FFC6"/>
                </a:solidFill>
                <a:latin typeface="Consolas" pitchFamily="49" charset="0"/>
                <a:cs typeface="Consolas" pitchFamily="49" charset="0"/>
              </a:rPr>
              <a:t>    });</a:t>
            </a:r>
          </a:p>
          <a:p>
            <a:pPr defTabSz="1218125"/>
            <a:endParaRPr lang="en-US" sz="1200" b="1" dirty="0">
              <a:solidFill>
                <a:srgbClr val="F8FFC6"/>
              </a:solidFill>
              <a:latin typeface="Consolas" pitchFamily="49" charset="0"/>
              <a:cs typeface="Consolas" pitchFamily="49" charset="0"/>
            </a:endParaRPr>
          </a:p>
          <a:p>
            <a:pPr defTabSz="1218125"/>
            <a:r>
              <a:rPr lang="en-US" sz="1200" b="1" dirty="0">
                <a:solidFill>
                  <a:srgbClr val="F8FFC6"/>
                </a:solidFill>
                <a:latin typeface="Consolas" pitchFamily="49" charset="0"/>
                <a:cs typeface="Consolas" pitchFamily="49" charset="0"/>
              </a:rPr>
              <a:t>    $("input[type=text]").focus(function () {</a:t>
            </a:r>
          </a:p>
          <a:p>
            <a:pPr defTabSz="1218125"/>
            <a:r>
              <a:rPr lang="en-US" sz="1200" b="1" dirty="0">
                <a:solidFill>
                  <a:srgbClr val="F8FFC6"/>
                </a:solidFill>
                <a:latin typeface="Consolas" pitchFamily="49" charset="0"/>
                <a:cs typeface="Consolas" pitchFamily="49" charset="0"/>
              </a:rPr>
              <a:t>        if ($(this).</a:t>
            </a:r>
            <a:r>
              <a:rPr lang="en-US" sz="1200" b="1" dirty="0" err="1">
                <a:solidFill>
                  <a:srgbClr val="F8FFC6"/>
                </a:solidFill>
                <a:latin typeface="Consolas" pitchFamily="49" charset="0"/>
                <a:cs typeface="Consolas" pitchFamily="49" charset="0"/>
              </a:rPr>
              <a:t>val</a:t>
            </a:r>
            <a:r>
              <a:rPr lang="en-US" sz="1200" b="1" dirty="0">
                <a:solidFill>
                  <a:srgbClr val="F8FFC6"/>
                </a:solidFill>
                <a:latin typeface="Consolas" pitchFamily="49" charset="0"/>
                <a:cs typeface="Consolas" pitchFamily="49" charset="0"/>
              </a:rPr>
              <a:t>() === </a:t>
            </a:r>
            <a:r>
              <a:rPr lang="en-US" sz="1200" b="1" dirty="0" err="1">
                <a:solidFill>
                  <a:srgbClr val="F8FFC6"/>
                </a:solidFill>
                <a:latin typeface="Consolas" pitchFamily="49" charset="0"/>
                <a:cs typeface="Consolas" pitchFamily="49" charset="0"/>
              </a:rPr>
              <a:t>this.title</a:t>
            </a:r>
            <a:r>
              <a:rPr lang="en-US" sz="1200" b="1" dirty="0">
                <a:solidFill>
                  <a:srgbClr val="F8FFC6"/>
                </a:solidFill>
                <a:latin typeface="Consolas" pitchFamily="49" charset="0"/>
                <a:cs typeface="Consolas" pitchFamily="49" charset="0"/>
              </a:rPr>
              <a:t>) {</a:t>
            </a:r>
          </a:p>
          <a:p>
            <a:pPr defTabSz="1218125"/>
            <a:r>
              <a:rPr lang="en-US" sz="1200" b="1" dirty="0">
                <a:solidFill>
                  <a:srgbClr val="F8FFC6"/>
                </a:solidFill>
                <a:latin typeface="Consolas" pitchFamily="49" charset="0"/>
                <a:cs typeface="Consolas" pitchFamily="49" charset="0"/>
              </a:rPr>
              <a:t>            $(this).</a:t>
            </a:r>
            <a:r>
              <a:rPr lang="en-US" sz="1200" b="1" dirty="0" err="1">
                <a:solidFill>
                  <a:srgbClr val="F8FFC6"/>
                </a:solidFill>
                <a:latin typeface="Consolas" pitchFamily="49" charset="0"/>
                <a:cs typeface="Consolas" pitchFamily="49" charset="0"/>
              </a:rPr>
              <a:t>val</a:t>
            </a:r>
            <a:r>
              <a:rPr lang="en-US" sz="1200" b="1" dirty="0">
                <a:solidFill>
                  <a:srgbClr val="F8FFC6"/>
                </a:solidFill>
                <a:latin typeface="Consolas" pitchFamily="49" charset="0"/>
                <a:cs typeface="Consolas" pitchFamily="49" charset="0"/>
              </a:rPr>
              <a:t> = "";</a:t>
            </a:r>
          </a:p>
          <a:p>
            <a:pPr defTabSz="1218125"/>
            <a:r>
              <a:rPr lang="en-US" sz="1200" b="1" dirty="0">
                <a:solidFill>
                  <a:srgbClr val="F8FFC6"/>
                </a:solidFill>
                <a:latin typeface="Consolas" pitchFamily="49" charset="0"/>
                <a:cs typeface="Consolas" pitchFamily="49" charset="0"/>
              </a:rPr>
              <a:t>            $(this).</a:t>
            </a:r>
            <a:r>
              <a:rPr lang="en-US" sz="1200" b="1" dirty="0" err="1">
                <a:solidFill>
                  <a:srgbClr val="F8FFC6"/>
                </a:solidFill>
                <a:latin typeface="Consolas" pitchFamily="49" charset="0"/>
                <a:cs typeface="Consolas" pitchFamily="49" charset="0"/>
              </a:rPr>
              <a:t>removeClass</a:t>
            </a:r>
            <a:r>
              <a:rPr lang="en-US" sz="1200" b="1" dirty="0">
                <a:solidFill>
                  <a:srgbClr val="F8FFC6"/>
                </a:solidFill>
                <a:latin typeface="Consolas" pitchFamily="49" charset="0"/>
                <a:cs typeface="Consolas" pitchFamily="49" charset="0"/>
              </a:rPr>
              <a:t>("placeholder");</a:t>
            </a:r>
          </a:p>
          <a:p>
            <a:pPr defTabSz="1218125"/>
            <a:r>
              <a:rPr lang="en-US" sz="1200" b="1" dirty="0">
                <a:solidFill>
                  <a:srgbClr val="F8FFC6"/>
                </a:solidFill>
                <a:latin typeface="Consolas" pitchFamily="49" charset="0"/>
                <a:cs typeface="Consolas" pitchFamily="49" charset="0"/>
              </a:rPr>
              <a:t>        }</a:t>
            </a:r>
          </a:p>
          <a:p>
            <a:pPr defTabSz="1218125"/>
            <a:r>
              <a:rPr lang="en-US" sz="1200" b="1" dirty="0">
                <a:solidFill>
                  <a:srgbClr val="F8FFC6"/>
                </a:solidFill>
                <a:latin typeface="Consolas" pitchFamily="49" charset="0"/>
                <a:cs typeface="Consolas" pitchFamily="49" charset="0"/>
              </a:rPr>
              <a:t>    });</a:t>
            </a:r>
          </a:p>
          <a:p>
            <a:pPr defTabSz="1218125"/>
            <a:endParaRPr lang="en-US" sz="1200" b="1" dirty="0">
              <a:solidFill>
                <a:srgbClr val="F8FFC6"/>
              </a:solidFill>
              <a:latin typeface="Consolas" pitchFamily="49" charset="0"/>
              <a:cs typeface="Consolas" pitchFamily="49" charset="0"/>
            </a:endParaRPr>
          </a:p>
          <a:p>
            <a:pPr defTabSz="1218125"/>
            <a:r>
              <a:rPr lang="en-US" sz="1200" b="1" dirty="0">
                <a:solidFill>
                  <a:srgbClr val="F8FFC6"/>
                </a:solidFill>
                <a:latin typeface="Consolas" pitchFamily="49" charset="0"/>
                <a:cs typeface="Consolas" pitchFamily="49" charset="0"/>
              </a:rPr>
              <a:t>    $("input[type=text]").blur(function () {</a:t>
            </a:r>
          </a:p>
          <a:p>
            <a:pPr defTabSz="1218125"/>
            <a:r>
              <a:rPr lang="en-US" sz="1200" b="1" dirty="0">
                <a:solidFill>
                  <a:srgbClr val="F8FFC6"/>
                </a:solidFill>
                <a:latin typeface="Consolas" pitchFamily="49" charset="0"/>
                <a:cs typeface="Consolas" pitchFamily="49" charset="0"/>
              </a:rPr>
              <a:t>        if ($(this).</a:t>
            </a:r>
            <a:r>
              <a:rPr lang="en-US" sz="1200" b="1" dirty="0" err="1">
                <a:solidFill>
                  <a:srgbClr val="F8FFC6"/>
                </a:solidFill>
                <a:latin typeface="Consolas" pitchFamily="49" charset="0"/>
                <a:cs typeface="Consolas" pitchFamily="49" charset="0"/>
              </a:rPr>
              <a:t>val</a:t>
            </a:r>
            <a:r>
              <a:rPr lang="en-US" sz="1200" b="1" dirty="0">
                <a:solidFill>
                  <a:srgbClr val="F8FFC6"/>
                </a:solidFill>
                <a:latin typeface="Consolas" pitchFamily="49" charset="0"/>
                <a:cs typeface="Consolas" pitchFamily="49" charset="0"/>
              </a:rPr>
              <a:t>() === "") {</a:t>
            </a:r>
          </a:p>
          <a:p>
            <a:pPr defTabSz="1218125"/>
            <a:r>
              <a:rPr lang="en-US" sz="1200" b="1" dirty="0">
                <a:solidFill>
                  <a:srgbClr val="F8FFC6"/>
                </a:solidFill>
                <a:latin typeface="Consolas" pitchFamily="49" charset="0"/>
                <a:cs typeface="Consolas" pitchFamily="49" charset="0"/>
              </a:rPr>
              <a:t>            $(this).</a:t>
            </a:r>
            <a:r>
              <a:rPr lang="en-US" sz="1200" b="1" dirty="0" err="1">
                <a:solidFill>
                  <a:srgbClr val="F8FFC6"/>
                </a:solidFill>
                <a:latin typeface="Consolas" pitchFamily="49" charset="0"/>
                <a:cs typeface="Consolas" pitchFamily="49" charset="0"/>
              </a:rPr>
              <a:t>val</a:t>
            </a:r>
            <a:r>
              <a:rPr lang="en-US" sz="1200" b="1" dirty="0">
                <a:solidFill>
                  <a:srgbClr val="F8FFC6"/>
                </a:solidFill>
                <a:latin typeface="Consolas" pitchFamily="49" charset="0"/>
                <a:cs typeface="Consolas" pitchFamily="49" charset="0"/>
              </a:rPr>
              <a:t>(</a:t>
            </a:r>
            <a:r>
              <a:rPr lang="en-US" sz="1200" b="1" dirty="0" err="1">
                <a:solidFill>
                  <a:srgbClr val="F8FFC6"/>
                </a:solidFill>
                <a:latin typeface="Consolas" pitchFamily="49" charset="0"/>
                <a:cs typeface="Consolas" pitchFamily="49" charset="0"/>
              </a:rPr>
              <a:t>this.title</a:t>
            </a:r>
            <a:r>
              <a:rPr lang="en-US" sz="1200" b="1" dirty="0">
                <a:solidFill>
                  <a:srgbClr val="F8FFC6"/>
                </a:solidFill>
                <a:latin typeface="Consolas" pitchFamily="49" charset="0"/>
                <a:cs typeface="Consolas" pitchFamily="49" charset="0"/>
              </a:rPr>
              <a:t>);</a:t>
            </a:r>
          </a:p>
          <a:p>
            <a:pPr defTabSz="1218125"/>
            <a:r>
              <a:rPr lang="en-US" sz="1200" b="1" dirty="0">
                <a:solidFill>
                  <a:srgbClr val="F8FFC6"/>
                </a:solidFill>
                <a:latin typeface="Consolas" pitchFamily="49" charset="0"/>
                <a:cs typeface="Consolas" pitchFamily="49" charset="0"/>
              </a:rPr>
              <a:t>            $(this).</a:t>
            </a:r>
            <a:r>
              <a:rPr lang="en-US" sz="1200" b="1" dirty="0" err="1">
                <a:solidFill>
                  <a:srgbClr val="F8FFC6"/>
                </a:solidFill>
                <a:latin typeface="Consolas" pitchFamily="49" charset="0"/>
                <a:cs typeface="Consolas" pitchFamily="49" charset="0"/>
              </a:rPr>
              <a:t>addClass</a:t>
            </a:r>
            <a:r>
              <a:rPr lang="en-US" sz="1200" b="1" dirty="0">
                <a:solidFill>
                  <a:srgbClr val="F8FFC6"/>
                </a:solidFill>
                <a:latin typeface="Consolas" pitchFamily="49" charset="0"/>
                <a:cs typeface="Consolas" pitchFamily="49" charset="0"/>
              </a:rPr>
              <a:t>("placeholder");</a:t>
            </a:r>
          </a:p>
          <a:p>
            <a:pPr defTabSz="1218125"/>
            <a:r>
              <a:rPr lang="en-US" sz="1200" b="1" dirty="0">
                <a:solidFill>
                  <a:srgbClr val="F8FFC6"/>
                </a:solidFill>
                <a:latin typeface="Consolas" pitchFamily="49" charset="0"/>
                <a:cs typeface="Consolas" pitchFamily="49" charset="0"/>
              </a:rPr>
              <a:t>        }</a:t>
            </a:r>
          </a:p>
          <a:p>
            <a:pPr defTabSz="1218125"/>
            <a:r>
              <a:rPr lang="en-US" sz="1200" b="1" dirty="0">
                <a:solidFill>
                  <a:srgbClr val="F8FFC6"/>
                </a:solidFill>
                <a:latin typeface="Consolas" pitchFamily="49" charset="0"/>
                <a:cs typeface="Consolas" pitchFamily="49" charset="0"/>
              </a:rPr>
              <a:t>    });</a:t>
            </a:r>
          </a:p>
          <a:p>
            <a:pPr defTabSz="1218125"/>
            <a:r>
              <a:rPr lang="en-US" sz="1200" b="1" dirty="0">
                <a:solidFill>
                  <a:srgbClr val="F8FFC6"/>
                </a:solidFill>
                <a:latin typeface="Consolas" pitchFamily="49" charset="0"/>
                <a:cs typeface="Consolas" pitchFamily="49" charset="0"/>
              </a:rPr>
              <a:t>});</a:t>
            </a:r>
          </a:p>
          <a:p>
            <a:pPr defTabSz="1218125"/>
            <a:r>
              <a:rPr lang="en-US" sz="1200" b="1" dirty="0">
                <a:solidFill>
                  <a:srgbClr val="F8FFC6"/>
                </a:solidFill>
                <a:latin typeface="Consolas" pitchFamily="49" charset="0"/>
                <a:cs typeface="Consolas" pitchFamily="49" charset="0"/>
              </a:rPr>
              <a:t>&lt;/script&gt;</a:t>
            </a:r>
          </a:p>
          <a:p>
            <a:pPr defTabSz="1218125"/>
            <a:endParaRPr lang="en-US" sz="1200" b="1" dirty="0">
              <a:solidFill>
                <a:srgbClr val="F8FFC6"/>
              </a:solidFill>
              <a:latin typeface="Consolas" pitchFamily="49" charset="0"/>
              <a:cs typeface="Consolas" pitchFamily="49" charset="0"/>
            </a:endParaRPr>
          </a:p>
          <a:p>
            <a:pPr defTabSz="1218125"/>
            <a:r>
              <a:rPr lang="en-US" sz="1200" b="1" dirty="0">
                <a:solidFill>
                  <a:srgbClr val="F8FFC6"/>
                </a:solidFill>
                <a:latin typeface="Consolas" pitchFamily="49" charset="0"/>
                <a:cs typeface="Consolas" pitchFamily="49" charset="0"/>
              </a:rPr>
              <a:t>&lt;form action="/stuff" method="post"&gt;</a:t>
            </a:r>
          </a:p>
          <a:p>
            <a:pPr defTabSz="1218125"/>
            <a:r>
              <a:rPr lang="en-US" sz="1200" b="1" dirty="0">
                <a:solidFill>
                  <a:srgbClr val="F8FFC6"/>
                </a:solidFill>
                <a:latin typeface="Consolas" pitchFamily="49" charset="0"/>
                <a:cs typeface="Consolas" pitchFamily="49" charset="0"/>
              </a:rPr>
              <a:t>    &lt;input type="text" name="value" title="Value" /&gt;</a:t>
            </a:r>
          </a:p>
          <a:p>
            <a:pPr defTabSz="1218125"/>
            <a:r>
              <a:rPr lang="en-US" sz="1200" b="1" dirty="0">
                <a:solidFill>
                  <a:srgbClr val="F8FFC6"/>
                </a:solidFill>
                <a:latin typeface="Consolas" pitchFamily="49" charset="0"/>
                <a:cs typeface="Consolas" pitchFamily="49" charset="0"/>
              </a:rPr>
              <a:t>    &lt;input type="submit" value="Submit" /&gt;</a:t>
            </a:r>
          </a:p>
          <a:p>
            <a:pPr defTabSz="1218125"/>
            <a:r>
              <a:rPr lang="en-US" sz="1200" b="1" dirty="0">
                <a:solidFill>
                  <a:srgbClr val="F8FFC6"/>
                </a:solidFill>
                <a:latin typeface="Consolas" pitchFamily="49" charset="0"/>
                <a:cs typeface="Consolas" pitchFamily="49" charset="0"/>
              </a:rPr>
              <a:t>&lt;/form&gt;</a:t>
            </a:r>
          </a:p>
        </p:txBody>
      </p:sp>
      <p:sp>
        <p:nvSpPr>
          <p:cNvPr id="8" name="Rectangle 7"/>
          <p:cNvSpPr/>
          <p:nvPr/>
        </p:nvSpPr>
        <p:spPr>
          <a:xfrm>
            <a:off x="6703855" y="6070623"/>
            <a:ext cx="5180251" cy="782143"/>
          </a:xfrm>
          <a:prstGeom prst="rect">
            <a:avLst/>
          </a:prstGeom>
          <a:solidFill>
            <a:srgbClr val="2D4442"/>
          </a:solidFill>
          <a:ln>
            <a:noFill/>
          </a:ln>
        </p:spPr>
        <p:style>
          <a:lnRef idx="2">
            <a:schemeClr val="dk1"/>
          </a:lnRef>
          <a:fillRef idx="1">
            <a:schemeClr val="lt1"/>
          </a:fillRef>
          <a:effectRef idx="0">
            <a:schemeClr val="dk1"/>
          </a:effectRef>
          <a:fontRef idx="minor">
            <a:schemeClr val="dk1"/>
          </a:fontRef>
        </p:style>
        <p:txBody>
          <a:bodyPr lIns="121808" tIns="60904" rIns="121808" bIns="60904" rtlCol="0" anchor="ctr"/>
          <a:lstStyle/>
          <a:p>
            <a:pPr defTabSz="1218125"/>
            <a:r>
              <a:rPr lang="en-US" sz="1200" b="1" dirty="0">
                <a:solidFill>
                  <a:srgbClr val="F8FFC6"/>
                </a:solidFill>
                <a:latin typeface="Consolas" pitchFamily="49" charset="0"/>
                <a:cs typeface="Consolas" pitchFamily="49" charset="0"/>
              </a:rPr>
              <a:t>&lt;form action="/stuff" method="post"&gt;</a:t>
            </a:r>
          </a:p>
          <a:p>
            <a:pPr defTabSz="1218125"/>
            <a:r>
              <a:rPr lang="en-US" sz="1200" b="1" dirty="0">
                <a:solidFill>
                  <a:srgbClr val="F8FFC6"/>
                </a:solidFill>
                <a:latin typeface="Consolas" pitchFamily="49" charset="0"/>
                <a:cs typeface="Consolas" pitchFamily="49" charset="0"/>
              </a:rPr>
              <a:t>    &lt;input type="text" name="value" placeholder="Value" /&gt;</a:t>
            </a:r>
          </a:p>
          <a:p>
            <a:pPr defTabSz="1218125"/>
            <a:r>
              <a:rPr lang="en-US" sz="1200" b="1" dirty="0">
                <a:solidFill>
                  <a:srgbClr val="F8FFC6"/>
                </a:solidFill>
                <a:latin typeface="Consolas" pitchFamily="49" charset="0"/>
                <a:cs typeface="Consolas" pitchFamily="49" charset="0"/>
              </a:rPr>
              <a:t>    &lt;input type="submit" value="Submit" /&gt;</a:t>
            </a:r>
          </a:p>
          <a:p>
            <a:pPr defTabSz="1218125"/>
            <a:r>
              <a:rPr lang="en-US" sz="1200" b="1" dirty="0">
                <a:solidFill>
                  <a:srgbClr val="F8FFC6"/>
                </a:solidFill>
                <a:latin typeface="Consolas" pitchFamily="49" charset="0"/>
                <a:cs typeface="Consolas" pitchFamily="49" charset="0"/>
              </a:rPr>
              <a:t>&lt;/form&gt;</a:t>
            </a:r>
          </a:p>
        </p:txBody>
      </p:sp>
      <p:sp>
        <p:nvSpPr>
          <p:cNvPr id="11" name="TextBox 10"/>
          <p:cNvSpPr txBox="1"/>
          <p:nvPr/>
        </p:nvSpPr>
        <p:spPr>
          <a:xfrm>
            <a:off x="7873131" y="4639273"/>
            <a:ext cx="2386978" cy="3447059"/>
          </a:xfrm>
          <a:prstGeom prst="rect">
            <a:avLst/>
          </a:prstGeom>
          <a:noFill/>
        </p:spPr>
        <p:txBody>
          <a:bodyPr wrap="square" lIns="121808" tIns="60904" rIns="121808" bIns="60904" rtlCol="0">
            <a:spAutoFit/>
          </a:bodyPr>
          <a:lstStyle/>
          <a:p>
            <a:pPr defTabSz="1218125"/>
            <a:r>
              <a:rPr lang="en-US" sz="7200" dirty="0">
                <a:solidFill>
                  <a:srgbClr val="E33A4F"/>
                </a:solidFill>
                <a:latin typeface="Five Minutes" pitchFamily="50" charset="0"/>
              </a:rPr>
              <a:t>1 path</a:t>
            </a:r>
          </a:p>
        </p:txBody>
      </p:sp>
      <p:cxnSp>
        <p:nvCxnSpPr>
          <p:cNvPr id="15" name="Straight Connector 14"/>
          <p:cNvCxnSpPr/>
          <p:nvPr/>
        </p:nvCxnSpPr>
        <p:spPr>
          <a:xfrm>
            <a:off x="9192406" y="5562600"/>
            <a:ext cx="0" cy="457200"/>
          </a:xfrm>
          <a:prstGeom prst="line">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0684" y="378701"/>
            <a:ext cx="2945633" cy="3447059"/>
          </a:xfrm>
          <a:prstGeom prst="rect">
            <a:avLst/>
          </a:prstGeom>
          <a:noFill/>
        </p:spPr>
        <p:txBody>
          <a:bodyPr wrap="square" lIns="121808" tIns="60904" rIns="121808" bIns="60904" rtlCol="0">
            <a:spAutoFit/>
          </a:bodyPr>
          <a:lstStyle/>
          <a:p>
            <a:pPr defTabSz="1218125"/>
            <a:r>
              <a:rPr lang="en-US" sz="7200" dirty="0">
                <a:solidFill>
                  <a:srgbClr val="E33A4F"/>
                </a:solidFill>
                <a:latin typeface="Five Minutes" pitchFamily="50" charset="0"/>
              </a:rPr>
              <a:t>5 paths</a:t>
            </a:r>
          </a:p>
        </p:txBody>
      </p:sp>
      <p:cxnSp>
        <p:nvCxnSpPr>
          <p:cNvPr id="13" name="Straight Connector 12"/>
          <p:cNvCxnSpPr/>
          <p:nvPr/>
        </p:nvCxnSpPr>
        <p:spPr>
          <a:xfrm>
            <a:off x="3299959" y="1302029"/>
            <a:ext cx="0" cy="457200"/>
          </a:xfrm>
          <a:prstGeom prst="line">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97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206" y="0"/>
            <a:ext cx="6195986" cy="6858000"/>
          </a:xfrm>
          <a:prstGeom prst="rect">
            <a:avLst/>
          </a:prstGeom>
          <a:solidFill>
            <a:srgbClr val="2D4442"/>
          </a:solidFill>
          <a:ln>
            <a:noFill/>
          </a:ln>
        </p:spPr>
        <p:style>
          <a:lnRef idx="2">
            <a:schemeClr val="dk1"/>
          </a:lnRef>
          <a:fillRef idx="1">
            <a:schemeClr val="lt1"/>
          </a:fillRef>
          <a:effectRef idx="0">
            <a:schemeClr val="dk1"/>
          </a:effectRef>
          <a:fontRef idx="minor">
            <a:schemeClr val="dk1"/>
          </a:fontRef>
        </p:style>
        <p:txBody>
          <a:bodyPr lIns="121808" tIns="60904" rIns="121808" bIns="60904" rtlCol="0" anchor="ctr"/>
          <a:lstStyle/>
          <a:p>
            <a:pPr defTabSz="1218125"/>
            <a:r>
              <a:rPr lang="en-US" dirty="0">
                <a:solidFill>
                  <a:srgbClr val="F8FFC6"/>
                </a:solidFill>
                <a:latin typeface="Consolas" pitchFamily="49" charset="0"/>
                <a:cs typeface="Consolas" pitchFamily="49" charset="0"/>
              </a:rPr>
              <a:t>&lt;div class="header"&gt;</a:t>
            </a:r>
          </a:p>
          <a:p>
            <a:pPr defTabSz="1218125"/>
            <a:r>
              <a:rPr lang="en-US" dirty="0">
                <a:solidFill>
                  <a:srgbClr val="F8FFC6"/>
                </a:solidFill>
                <a:latin typeface="Consolas" pitchFamily="49" charset="0"/>
                <a:cs typeface="Consolas" pitchFamily="49" charset="0"/>
              </a:rPr>
              <a:t>  &lt;div id="</a:t>
            </a:r>
            <a:r>
              <a:rPr lang="en-US" dirty="0" err="1">
                <a:solidFill>
                  <a:srgbClr val="F8FFC6"/>
                </a:solidFill>
                <a:latin typeface="Consolas" pitchFamily="49" charset="0"/>
                <a:cs typeface="Consolas" pitchFamily="49" charset="0"/>
              </a:rPr>
              <a:t>nav</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    &lt;</a:t>
            </a:r>
            <a:r>
              <a:rPr lang="en-US" dirty="0" err="1">
                <a:solidFill>
                  <a:srgbClr val="F8FFC6"/>
                </a:solidFill>
                <a:latin typeface="Consolas" pitchFamily="49" charset="0"/>
                <a:cs typeface="Consolas" pitchFamily="49" charset="0"/>
              </a:rPr>
              <a:t>ul</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      &lt;li&gt;&lt;a </a:t>
            </a:r>
            <a:r>
              <a:rPr lang="en-US" dirty="0" err="1">
                <a:solidFill>
                  <a:srgbClr val="F8FFC6"/>
                </a:solidFill>
                <a:latin typeface="Consolas" pitchFamily="49" charset="0"/>
                <a:cs typeface="Consolas" pitchFamily="49" charset="0"/>
              </a:rPr>
              <a:t>href</a:t>
            </a:r>
            <a:r>
              <a:rPr lang="en-US" dirty="0">
                <a:solidFill>
                  <a:srgbClr val="F8FFC6"/>
                </a:solidFill>
                <a:latin typeface="Consolas" pitchFamily="49" charset="0"/>
                <a:cs typeface="Consolas" pitchFamily="49" charset="0"/>
              </a:rPr>
              <a:t>="#"&gt;Link&lt;/a&gt;&lt;/li&gt;</a:t>
            </a:r>
          </a:p>
          <a:p>
            <a:pPr defTabSz="1218125"/>
            <a:r>
              <a:rPr lang="en-US" dirty="0">
                <a:solidFill>
                  <a:srgbClr val="F8FFC6"/>
                </a:solidFill>
                <a:latin typeface="Consolas" pitchFamily="49" charset="0"/>
                <a:cs typeface="Consolas" pitchFamily="49" charset="0"/>
              </a:rPr>
              <a:t>      &lt;li&gt;&lt;a </a:t>
            </a:r>
            <a:r>
              <a:rPr lang="en-US" dirty="0" err="1">
                <a:solidFill>
                  <a:srgbClr val="F8FFC6"/>
                </a:solidFill>
                <a:latin typeface="Consolas" pitchFamily="49" charset="0"/>
                <a:cs typeface="Consolas" pitchFamily="49" charset="0"/>
              </a:rPr>
              <a:t>href</a:t>
            </a:r>
            <a:r>
              <a:rPr lang="en-US" dirty="0">
                <a:solidFill>
                  <a:srgbClr val="F8FFC6"/>
                </a:solidFill>
                <a:latin typeface="Consolas" pitchFamily="49" charset="0"/>
                <a:cs typeface="Consolas" pitchFamily="49" charset="0"/>
              </a:rPr>
              <a:t>="#"&gt;Link&lt;/a&gt;&lt;/li&gt;</a:t>
            </a:r>
          </a:p>
          <a:p>
            <a:pPr defTabSz="1218125"/>
            <a:r>
              <a:rPr lang="en-US" dirty="0">
                <a:solidFill>
                  <a:srgbClr val="F8FFC6"/>
                </a:solidFill>
                <a:latin typeface="Consolas" pitchFamily="49" charset="0"/>
                <a:cs typeface="Consolas" pitchFamily="49" charset="0"/>
              </a:rPr>
              <a:t>      &lt;li&gt;&lt;a </a:t>
            </a:r>
            <a:r>
              <a:rPr lang="en-US" dirty="0" err="1">
                <a:solidFill>
                  <a:srgbClr val="F8FFC6"/>
                </a:solidFill>
                <a:latin typeface="Consolas" pitchFamily="49" charset="0"/>
                <a:cs typeface="Consolas" pitchFamily="49" charset="0"/>
              </a:rPr>
              <a:t>href</a:t>
            </a:r>
            <a:r>
              <a:rPr lang="en-US" dirty="0">
                <a:solidFill>
                  <a:srgbClr val="F8FFC6"/>
                </a:solidFill>
                <a:latin typeface="Consolas" pitchFamily="49" charset="0"/>
                <a:cs typeface="Consolas" pitchFamily="49" charset="0"/>
              </a:rPr>
              <a:t>="#"&gt;Link&lt;/a&gt;&lt;/li&gt;</a:t>
            </a:r>
          </a:p>
          <a:p>
            <a:pPr defTabSz="1218125"/>
            <a:r>
              <a:rPr lang="en-US" dirty="0">
                <a:solidFill>
                  <a:srgbClr val="F8FFC6"/>
                </a:solidFill>
                <a:latin typeface="Consolas" pitchFamily="49" charset="0"/>
                <a:cs typeface="Consolas" pitchFamily="49" charset="0"/>
              </a:rPr>
              <a:t>    &lt;/</a:t>
            </a:r>
            <a:r>
              <a:rPr lang="en-US" dirty="0" err="1">
                <a:solidFill>
                  <a:srgbClr val="F8FFC6"/>
                </a:solidFill>
                <a:latin typeface="Consolas" pitchFamily="49" charset="0"/>
                <a:cs typeface="Consolas" pitchFamily="49" charset="0"/>
              </a:rPr>
              <a:t>ul</a:t>
            </a:r>
            <a:r>
              <a:rPr lang="en-US" dirty="0">
                <a:solidFill>
                  <a:srgbClr val="F8FFC6"/>
                </a:solidFill>
                <a:latin typeface="Consolas" pitchFamily="49" charset="0"/>
                <a:cs typeface="Consolas" pitchFamily="49" charset="0"/>
              </a:rPr>
              <a:t>&gt;</a:t>
            </a:r>
          </a:p>
          <a:p>
            <a:pPr defTabSz="1218125"/>
            <a:r>
              <a:rPr lang="en-US" dirty="0">
                <a:solidFill>
                  <a:srgbClr val="F8FFC6"/>
                </a:solidFill>
                <a:latin typeface="Consolas" pitchFamily="49" charset="0"/>
                <a:cs typeface="Consolas" pitchFamily="49" charset="0"/>
              </a:rPr>
              <a:t>  &lt;/div&gt;</a:t>
            </a:r>
          </a:p>
          <a:p>
            <a:pPr defTabSz="1218125"/>
            <a:r>
              <a:rPr lang="en-US" dirty="0">
                <a:solidFill>
                  <a:srgbClr val="F8FFC6"/>
                </a:solidFill>
                <a:latin typeface="Consolas" pitchFamily="49" charset="0"/>
                <a:cs typeface="Consolas" pitchFamily="49" charset="0"/>
              </a:rPr>
              <a:t>&lt;/div&gt;</a:t>
            </a:r>
          </a:p>
          <a:p>
            <a:pPr defTabSz="1218125"/>
            <a:r>
              <a:rPr lang="en-US" dirty="0">
                <a:solidFill>
                  <a:srgbClr val="F8FFC6"/>
                </a:solidFill>
                <a:latin typeface="Consolas" pitchFamily="49" charset="0"/>
                <a:cs typeface="Consolas" pitchFamily="49" charset="0"/>
              </a:rPr>
              <a:t>&lt;div class="page-body"&gt;</a:t>
            </a:r>
          </a:p>
          <a:p>
            <a:pPr defTabSz="1218125"/>
            <a:r>
              <a:rPr lang="en-US" dirty="0">
                <a:solidFill>
                  <a:srgbClr val="F8FFC6"/>
                </a:solidFill>
                <a:latin typeface="Consolas" pitchFamily="49" charset="0"/>
                <a:cs typeface="Consolas" pitchFamily="49" charset="0"/>
              </a:rPr>
              <a:t>  &lt;div class="post"&gt;</a:t>
            </a:r>
          </a:p>
          <a:p>
            <a:pPr defTabSz="1218125"/>
            <a:r>
              <a:rPr lang="en-US" dirty="0">
                <a:solidFill>
                  <a:srgbClr val="F8FFC6"/>
                </a:solidFill>
                <a:latin typeface="Consolas" pitchFamily="49" charset="0"/>
                <a:cs typeface="Consolas" pitchFamily="49" charset="0"/>
              </a:rPr>
              <a:t>    &lt;p&gt;Some Content&lt;/p&gt;</a:t>
            </a:r>
          </a:p>
          <a:p>
            <a:pPr defTabSz="1218125"/>
            <a:r>
              <a:rPr lang="en-US" dirty="0">
                <a:solidFill>
                  <a:srgbClr val="F8FFC6"/>
                </a:solidFill>
                <a:latin typeface="Consolas" pitchFamily="49" charset="0"/>
                <a:cs typeface="Consolas" pitchFamily="49" charset="0"/>
              </a:rPr>
              <a:t>  &lt;/div&gt;</a:t>
            </a:r>
          </a:p>
          <a:p>
            <a:pPr defTabSz="1218125"/>
            <a:r>
              <a:rPr lang="en-US" dirty="0">
                <a:solidFill>
                  <a:srgbClr val="F8FFC6"/>
                </a:solidFill>
                <a:latin typeface="Consolas" pitchFamily="49" charset="0"/>
                <a:cs typeface="Consolas" pitchFamily="49" charset="0"/>
              </a:rPr>
              <a:t>  &lt;div id="ads"&gt;Ad&lt;/div&gt;</a:t>
            </a:r>
          </a:p>
          <a:p>
            <a:pPr defTabSz="1218125"/>
            <a:r>
              <a:rPr lang="en-US" dirty="0">
                <a:solidFill>
                  <a:srgbClr val="F8FFC6"/>
                </a:solidFill>
                <a:latin typeface="Consolas" pitchFamily="49" charset="0"/>
                <a:cs typeface="Consolas" pitchFamily="49" charset="0"/>
              </a:rPr>
              <a:t>&lt;/div&gt;</a:t>
            </a:r>
          </a:p>
          <a:p>
            <a:pPr defTabSz="1218125"/>
            <a:r>
              <a:rPr lang="en-US" dirty="0">
                <a:solidFill>
                  <a:srgbClr val="F8FFC6"/>
                </a:solidFill>
                <a:latin typeface="Consolas" pitchFamily="49" charset="0"/>
                <a:cs typeface="Consolas" pitchFamily="49" charset="0"/>
              </a:rPr>
              <a:t>&lt;div id="footer"&gt;</a:t>
            </a:r>
          </a:p>
          <a:p>
            <a:pPr defTabSz="1218125"/>
            <a:r>
              <a:rPr lang="en-US" dirty="0">
                <a:solidFill>
                  <a:srgbClr val="F8FFC6"/>
                </a:solidFill>
                <a:latin typeface="Consolas" pitchFamily="49" charset="0"/>
                <a:cs typeface="Consolas" pitchFamily="49" charset="0"/>
              </a:rPr>
              <a:t>  &amp;copy;</a:t>
            </a:r>
          </a:p>
          <a:p>
            <a:pPr defTabSz="1218125"/>
            <a:r>
              <a:rPr lang="en-US" dirty="0">
                <a:solidFill>
                  <a:srgbClr val="F8FFC6"/>
                </a:solidFill>
                <a:latin typeface="Consolas" pitchFamily="49" charset="0"/>
                <a:cs typeface="Consolas" pitchFamily="49" charset="0"/>
              </a:rPr>
              <a:t>&lt;/div&gt;</a:t>
            </a:r>
          </a:p>
        </p:txBody>
      </p:sp>
      <p:sp>
        <p:nvSpPr>
          <p:cNvPr id="12" name="TextBox 11"/>
          <p:cNvSpPr txBox="1"/>
          <p:nvPr/>
        </p:nvSpPr>
        <p:spPr>
          <a:xfrm rot="20598956">
            <a:off x="233349" y="-299029"/>
            <a:ext cx="2133044" cy="2339064"/>
          </a:xfrm>
          <a:prstGeom prst="rect">
            <a:avLst/>
          </a:prstGeom>
          <a:noFill/>
        </p:spPr>
        <p:txBody>
          <a:bodyPr wrap="square" lIns="121808" tIns="60904" rIns="121808" bIns="60904" rtlCol="0">
            <a:spAutoFit/>
          </a:bodyPr>
          <a:lstStyle/>
          <a:p>
            <a:pPr defTabSz="1218125"/>
            <a:r>
              <a:rPr lang="en-US" sz="7200" b="1" dirty="0">
                <a:solidFill>
                  <a:srgbClr val="E33A4F"/>
                </a:solidFill>
                <a:latin typeface="Five Minutes" pitchFamily="50" charset="0"/>
              </a:rPr>
              <a:t>mixed</a:t>
            </a:r>
          </a:p>
        </p:txBody>
      </p:sp>
      <p:sp>
        <p:nvSpPr>
          <p:cNvPr id="14" name="Arc 13"/>
          <p:cNvSpPr/>
          <p:nvPr/>
        </p:nvSpPr>
        <p:spPr>
          <a:xfrm rot="4171069" flipV="1">
            <a:off x="2400562" y="-1073552"/>
            <a:ext cx="837484" cy="2496775"/>
          </a:xfrm>
          <a:prstGeom prst="arc">
            <a:avLst>
              <a:gd name="adj1" fmla="val 17248900"/>
              <a:gd name="adj2" fmla="val 2137793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9" name="Oval 8"/>
          <p:cNvSpPr/>
          <p:nvPr/>
        </p:nvSpPr>
        <p:spPr>
          <a:xfrm>
            <a:off x="3097993" y="76222"/>
            <a:ext cx="1269669" cy="800457"/>
          </a:xfrm>
          <a:prstGeom prst="ellipse">
            <a:avLst/>
          </a:prstGeom>
          <a:noFill/>
          <a:ln w="50800">
            <a:solidFill>
              <a:srgbClr val="E33A4F"/>
            </a:solidFill>
          </a:ln>
        </p:spPr>
        <p:style>
          <a:lnRef idx="2">
            <a:schemeClr val="accent1">
              <a:shade val="50000"/>
            </a:schemeClr>
          </a:lnRef>
          <a:fillRef idx="1">
            <a:schemeClr val="accent1"/>
          </a:fillRef>
          <a:effectRef idx="0">
            <a:schemeClr val="accent1"/>
          </a:effectRef>
          <a:fontRef idx="minor">
            <a:schemeClr val="lt1"/>
          </a:fontRef>
        </p:style>
        <p:txBody>
          <a:bodyPr lIns="121808" tIns="60904" rIns="121808" bIns="60904" rtlCol="0" anchor="ctr"/>
          <a:lstStyle/>
          <a:p>
            <a:pPr algn="ctr" defTabSz="1218125"/>
            <a:endParaRPr lang="en-US">
              <a:solidFill>
                <a:prstClr val="white"/>
              </a:solidFill>
            </a:endParaRPr>
          </a:p>
        </p:txBody>
      </p:sp>
      <p:sp>
        <p:nvSpPr>
          <p:cNvPr id="17" name="TextBox 16"/>
          <p:cNvSpPr txBox="1"/>
          <p:nvPr/>
        </p:nvSpPr>
        <p:spPr>
          <a:xfrm rot="1744529">
            <a:off x="6781580" y="3606363"/>
            <a:ext cx="4367662" cy="2339064"/>
          </a:xfrm>
          <a:prstGeom prst="rect">
            <a:avLst/>
          </a:prstGeom>
          <a:noFill/>
        </p:spPr>
        <p:txBody>
          <a:bodyPr wrap="square" lIns="121808" tIns="60904" rIns="121808" bIns="60904" rtlCol="0">
            <a:spAutoFit/>
          </a:bodyPr>
          <a:lstStyle/>
          <a:p>
            <a:pPr defTabSz="1218125"/>
            <a:r>
              <a:rPr lang="en-US" sz="7200" b="1" dirty="0">
                <a:solidFill>
                  <a:srgbClr val="E33A4F"/>
                </a:solidFill>
                <a:latin typeface="Five Minutes" pitchFamily="50" charset="0"/>
              </a:rPr>
              <a:t>not related</a:t>
            </a:r>
          </a:p>
        </p:txBody>
      </p:sp>
      <p:sp>
        <p:nvSpPr>
          <p:cNvPr id="18" name="Arc 17"/>
          <p:cNvSpPr/>
          <p:nvPr/>
        </p:nvSpPr>
        <p:spPr>
          <a:xfrm rot="5400000">
            <a:off x="6792979" y="3639702"/>
            <a:ext cx="837484" cy="2031470"/>
          </a:xfrm>
          <a:prstGeom prst="arc">
            <a:avLst>
              <a:gd name="adj1" fmla="val 16437503"/>
              <a:gd name="adj2" fmla="val 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19" name="TextBox 18"/>
          <p:cNvSpPr txBox="1"/>
          <p:nvPr/>
        </p:nvSpPr>
        <p:spPr>
          <a:xfrm rot="18392834">
            <a:off x="-201190" y="977113"/>
            <a:ext cx="4040528" cy="3447059"/>
          </a:xfrm>
          <a:prstGeom prst="rect">
            <a:avLst/>
          </a:prstGeom>
          <a:noFill/>
        </p:spPr>
        <p:txBody>
          <a:bodyPr wrap="square" lIns="121808" tIns="60904" rIns="121808" bIns="60904" rtlCol="0">
            <a:spAutoFit/>
          </a:bodyPr>
          <a:lstStyle/>
          <a:p>
            <a:pPr defTabSz="1218125"/>
            <a:r>
              <a:rPr lang="en-US" sz="7200" b="1" dirty="0">
                <a:solidFill>
                  <a:srgbClr val="E33A4F"/>
                </a:solidFill>
                <a:latin typeface="Five Minutes" pitchFamily="50" charset="0"/>
              </a:rPr>
              <a:t>self contained</a:t>
            </a:r>
          </a:p>
        </p:txBody>
      </p:sp>
      <p:sp>
        <p:nvSpPr>
          <p:cNvPr id="20" name="Arc 19"/>
          <p:cNvSpPr/>
          <p:nvPr/>
        </p:nvSpPr>
        <p:spPr>
          <a:xfrm rot="5400000" flipV="1">
            <a:off x="2779584" y="3087232"/>
            <a:ext cx="685799" cy="1572538"/>
          </a:xfrm>
          <a:prstGeom prst="arc">
            <a:avLst>
              <a:gd name="adj1" fmla="val 16437503"/>
              <a:gd name="adj2" fmla="val 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21" name="Arc 20"/>
          <p:cNvSpPr/>
          <p:nvPr/>
        </p:nvSpPr>
        <p:spPr>
          <a:xfrm rot="5400000" flipH="1" flipV="1">
            <a:off x="2726825" y="3241594"/>
            <a:ext cx="779503" cy="1560721"/>
          </a:xfrm>
          <a:prstGeom prst="arc">
            <a:avLst>
              <a:gd name="adj1" fmla="val 16437503"/>
              <a:gd name="adj2" fmla="val 0"/>
            </a:avLst>
          </a:prstGeom>
          <a:ln w="50800">
            <a:solidFill>
              <a:srgbClr val="E33A4F"/>
            </a:solidFill>
            <a:tailEnd type="arrow"/>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
        <p:nvSpPr>
          <p:cNvPr id="23" name="Arc 22"/>
          <p:cNvSpPr/>
          <p:nvPr/>
        </p:nvSpPr>
        <p:spPr>
          <a:xfrm rot="5400000" flipV="1">
            <a:off x="1735744" y="2558427"/>
            <a:ext cx="1256227" cy="1569843"/>
          </a:xfrm>
          <a:prstGeom prst="arc">
            <a:avLst>
              <a:gd name="adj1" fmla="val 19396437"/>
              <a:gd name="adj2" fmla="val 0"/>
            </a:avLst>
          </a:prstGeom>
          <a:ln w="50800">
            <a:solidFill>
              <a:srgbClr val="E33A4F"/>
            </a:solidFill>
            <a:tailEnd type="none"/>
          </a:ln>
        </p:spPr>
        <p:style>
          <a:lnRef idx="1">
            <a:schemeClr val="accent1"/>
          </a:lnRef>
          <a:fillRef idx="0">
            <a:schemeClr val="accent1"/>
          </a:fillRef>
          <a:effectRef idx="0">
            <a:schemeClr val="accent1"/>
          </a:effectRef>
          <a:fontRef idx="minor">
            <a:schemeClr val="tx1"/>
          </a:fontRef>
        </p:style>
        <p:txBody>
          <a:bodyPr lIns="121808" tIns="60904" rIns="121808" bIns="60904" rtlCol="0" anchor="ctr"/>
          <a:lstStyle/>
          <a:p>
            <a:pPr algn="ctr" defTabSz="1218125"/>
            <a:endParaRPr lang="en-US">
              <a:solidFill>
                <a:prstClr val="black"/>
              </a:solidFill>
            </a:endParaRPr>
          </a:p>
        </p:txBody>
      </p:sp>
    </p:spTree>
    <p:extLst>
      <p:ext uri="{BB962C8B-B14F-4D97-AF65-F5344CB8AC3E}">
        <p14:creationId xmlns:p14="http://schemas.microsoft.com/office/powerpoint/2010/main" val="1861924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6.xml><?xml version="1.0" encoding="utf-8"?>
<a:theme xmlns:a="http://schemas.openxmlformats.org/drawingml/2006/main" name="3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Damian Edwards</External_x0020_Speaker>
    <Session_x0020_Code xmlns="2295e2e7-0eeb-498e-8716-217bb2ee6ee3">DEV303</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dcmitype/"/>
    <ds:schemaRef ds:uri="http://purl.org/dc/elements/1.1/"/>
    <ds:schemaRef ds:uri="http://schemas.openxmlformats.org/package/2006/metadata/core-properties"/>
    <ds:schemaRef ds:uri="http://www.w3.org/XML/1998/namespace"/>
    <ds:schemaRef ds:uri="2295e2e7-0eeb-498e-8716-217bb2ee6ee3"/>
    <ds:schemaRef ds:uri="http://schemas.microsoft.com/office/2006/documentManagement/types"/>
    <ds:schemaRef ds:uri="8b529f77-48ab-4581-b468-93f09345b8aa"/>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TotalTime>
  <Words>1194</Words>
  <Application>Microsoft Office PowerPoint</Application>
  <PresentationFormat>Custom</PresentationFormat>
  <Paragraphs>219</Paragraphs>
  <Slides>18</Slides>
  <Notes>9</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TechEd_2012_Template_16x9</vt:lpstr>
      <vt:lpstr>White with Consolas font for code slides</vt:lpstr>
      <vt:lpstr>1_TechEd_2012_Template_16x9</vt:lpstr>
      <vt:lpstr>Office Theme</vt:lpstr>
      <vt:lpstr>2_TechEd_2012_Template_16x9</vt:lpstr>
      <vt:lpstr>3_TechEd_2012_Template_16x9</vt:lpstr>
      <vt:lpstr>ASP.NET Loves HTML5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Content</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Loves HTML5</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2</cp:revision>
  <cp:lastPrinted>2010-05-11T05:02:34Z</cp:lastPrinted>
  <dcterms:created xsi:type="dcterms:W3CDTF">2012-06-11T22:49:18Z</dcterms:created>
  <dcterms:modified xsi:type="dcterms:W3CDTF">2012-06-11T22:51:04Z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