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12"/>
  </p:notesMasterIdLst>
  <p:handoutMasterIdLst>
    <p:handoutMasterId r:id="rId13"/>
  </p:handoutMasterIdLst>
  <p:sldIdLst>
    <p:sldId id="257" r:id="rId6"/>
    <p:sldId id="348" r:id="rId7"/>
    <p:sldId id="313" r:id="rId8"/>
    <p:sldId id="314" r:id="rId9"/>
    <p:sldId id="271" r:id="rId10"/>
    <p:sldId id="319" r:id="rId1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89255" autoAdjust="0"/>
  </p:normalViewPr>
  <p:slideViewPr>
    <p:cSldViewPr>
      <p:cViewPr varScale="1">
        <p:scale>
          <a:sx n="116" d="100"/>
          <a:sy n="116" d="100"/>
        </p:scale>
        <p:origin x="-492"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98" d="100"/>
          <a:sy n="98" d="100"/>
        </p:scale>
        <p:origin x="-360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4:27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4:27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670015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1"/>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8485"/>
            <a:ext cx="12188825" cy="6841033"/>
          </a:xfrm>
          <a:prstGeom prst="rect">
            <a:avLst/>
          </a:prstGeom>
        </p:spPr>
      </p:pic>
      <p:sp>
        <p:nvSpPr>
          <p:cNvPr id="2" name="Rectangle 1"/>
          <p:cNvSpPr/>
          <p:nvPr userDrawn="1"/>
        </p:nvSpPr>
        <p:spPr bwMode="auto">
          <a:xfrm>
            <a:off x="10933045" y="424070"/>
            <a:ext cx="834887" cy="848139"/>
          </a:xfrm>
          <a:prstGeom prst="rect">
            <a:avLst/>
          </a:prstGeom>
          <a:solidFill>
            <a:srgbClr val="76C3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6673503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6"/>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1"/>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4" name="Rectangle 3"/>
          <p:cNvSpPr/>
          <p:nvPr userDrawn="1"/>
        </p:nvSpPr>
        <p:spPr bwMode="auto">
          <a:xfrm>
            <a:off x="10813776" y="397566"/>
            <a:ext cx="967409" cy="901148"/>
          </a:xfrm>
          <a:prstGeom prst="rect">
            <a:avLst/>
          </a:prstGeom>
          <a:solidFill>
            <a:srgbClr val="F0563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95860246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 id="2147483729"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hyperlink" Target="http://microsoft.com/msd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ASP.NET and the </a:t>
            </a:r>
            <a:r>
              <a:rPr lang="en-US" dirty="0" err="1" smtClean="0"/>
              <a:t>Realtime</a:t>
            </a:r>
            <a:r>
              <a:rPr lang="en-US" dirty="0" smtClean="0"/>
              <a:t> Web (</a:t>
            </a:r>
            <a:r>
              <a:rPr lang="en-US" dirty="0" err="1" smtClean="0"/>
              <a:t>SignalR</a:t>
            </a:r>
            <a:r>
              <a:rPr lang="en-US" dirty="0" smtClean="0"/>
              <a:t>)</a:t>
            </a:r>
            <a:endParaRPr lang="en-US" dirty="0"/>
          </a:p>
        </p:txBody>
      </p:sp>
      <p:sp>
        <p:nvSpPr>
          <p:cNvPr id="3" name="Subtitle 2"/>
          <p:cNvSpPr>
            <a:spLocks noGrp="1"/>
          </p:cNvSpPr>
          <p:nvPr>
            <p:ph type="subTitle" idx="1"/>
          </p:nvPr>
        </p:nvSpPr>
        <p:spPr/>
        <p:txBody>
          <a:bodyPr/>
          <a:lstStyle/>
          <a:p>
            <a:r>
              <a:rPr lang="en-US" dirty="0" smtClean="0"/>
              <a:t>Damian Edwards</a:t>
            </a:r>
          </a:p>
          <a:p>
            <a:r>
              <a:rPr lang="en-US" dirty="0" smtClean="0"/>
              <a:t>Senior 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289299" cy="461665"/>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dirty="0" smtClean="0">
                <a:solidFill>
                  <a:schemeClr val="tx1">
                    <a:alpha val="99000"/>
                  </a:schemeClr>
                </a:solidFill>
              </a:rPr>
              <a:t>DEV305</a:t>
            </a:r>
            <a:endParaRPr lang="en-US" sz="2000" dirty="0" smtClean="0">
              <a:solidFill>
                <a:schemeClr val="tx1">
                  <a:alpha val="99000"/>
                </a:schemeClr>
              </a:solidFill>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Let’s just code ‘</a:t>
            </a:r>
            <a:r>
              <a:rPr lang="en-US" dirty="0" err="1" smtClean="0"/>
              <a:t>cos</a:t>
            </a:r>
            <a:r>
              <a:rPr lang="en-US" dirty="0" smtClean="0"/>
              <a:t> I don’t like slides</a:t>
            </a:r>
            <a:endParaRPr lang="en-US" dirty="0"/>
          </a:p>
        </p:txBody>
      </p:sp>
    </p:spTree>
    <p:extLst>
      <p:ext uri="{BB962C8B-B14F-4D97-AF65-F5344CB8AC3E}">
        <p14:creationId xmlns:p14="http://schemas.microsoft.com/office/powerpoint/2010/main" val="58248061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49545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Damian Edwards</External_x0020_Speaker>
    <Session_x0020_Code xmlns="2295e2e7-0eeb-498e-8716-217bb2ee6ee3">DEV305</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schemas.openxmlformats.org/package/2006/metadata/core-properties"/>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http://www.w3.org/XML/1998/namespace"/>
    <ds:schemaRef ds:uri="8b529f77-48ab-4581-b468-93f09345b8aa"/>
    <ds:schemaRef ds:uri="2295e2e7-0eeb-498e-8716-217bb2ee6ee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53</TotalTime>
  <Words>354</Words>
  <Application>Microsoft Office PowerPoint</Application>
  <PresentationFormat>Custom</PresentationFormat>
  <Paragraphs>32</Paragraphs>
  <Slides>6</Slides>
  <Notes>5</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TechEd_2012_Template_16x9</vt:lpstr>
      <vt:lpstr>White with Consolas font for code slides</vt:lpstr>
      <vt:lpstr>ASP.NET and the Realtime Web (SignalR)</vt:lpstr>
      <vt:lpstr>Let’s just code ‘cos I don’t like slides</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ASP.NET and the Realtime Web (SignalR)</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23</cp:revision>
  <cp:lastPrinted>2010-05-11T05:02:34Z</cp:lastPrinted>
  <dcterms:created xsi:type="dcterms:W3CDTF">2012-03-23T02:48:52Z</dcterms:created>
  <dcterms:modified xsi:type="dcterms:W3CDTF">2012-06-14T20:29:39Z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