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1"/>
  </p:notesMasterIdLst>
  <p:handoutMasterIdLst>
    <p:handoutMasterId r:id="rId52"/>
  </p:handoutMasterIdLst>
  <p:sldIdLst>
    <p:sldId id="257" r:id="rId6"/>
    <p:sldId id="319" r:id="rId7"/>
    <p:sldId id="320" r:id="rId8"/>
    <p:sldId id="321" r:id="rId9"/>
    <p:sldId id="322" r:id="rId10"/>
    <p:sldId id="325" r:id="rId11"/>
    <p:sldId id="327" r:id="rId12"/>
    <p:sldId id="266" r:id="rId13"/>
    <p:sldId id="324" r:id="rId14"/>
    <p:sldId id="328" r:id="rId15"/>
    <p:sldId id="332" r:id="rId16"/>
    <p:sldId id="330" r:id="rId17"/>
    <p:sldId id="331" r:id="rId18"/>
    <p:sldId id="343" r:id="rId19"/>
    <p:sldId id="346" r:id="rId20"/>
    <p:sldId id="333" r:id="rId21"/>
    <p:sldId id="334" r:id="rId22"/>
    <p:sldId id="345" r:id="rId23"/>
    <p:sldId id="344" r:id="rId24"/>
    <p:sldId id="335" r:id="rId25"/>
    <p:sldId id="336" r:id="rId26"/>
    <p:sldId id="347" r:id="rId27"/>
    <p:sldId id="349" r:id="rId28"/>
    <p:sldId id="337" r:id="rId29"/>
    <p:sldId id="338" r:id="rId30"/>
    <p:sldId id="350" r:id="rId31"/>
    <p:sldId id="351" r:id="rId32"/>
    <p:sldId id="352" r:id="rId33"/>
    <p:sldId id="353" r:id="rId34"/>
    <p:sldId id="355" r:id="rId35"/>
    <p:sldId id="356" r:id="rId36"/>
    <p:sldId id="339" r:id="rId37"/>
    <p:sldId id="340" r:id="rId38"/>
    <p:sldId id="357" r:id="rId39"/>
    <p:sldId id="360" r:id="rId40"/>
    <p:sldId id="358" r:id="rId41"/>
    <p:sldId id="341" r:id="rId42"/>
    <p:sldId id="342" r:id="rId43"/>
    <p:sldId id="361" r:id="rId44"/>
    <p:sldId id="362" r:id="rId45"/>
    <p:sldId id="363" r:id="rId46"/>
    <p:sldId id="364" r:id="rId47"/>
    <p:sldId id="365" r:id="rId48"/>
    <p:sldId id="366" r:id="rId49"/>
    <p:sldId id="367" r:id="rId5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74271" autoAdjust="0"/>
  </p:normalViewPr>
  <p:slideViewPr>
    <p:cSldViewPr>
      <p:cViewPr varScale="1">
        <p:scale>
          <a:sx n="84" d="100"/>
          <a:sy n="84" d="100"/>
        </p:scale>
        <p:origin x="-170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A1ED7-5583-452E-984C-20C0693588FF}"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D4E76B0C-4532-4F5F-94F0-B731826A1336}">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click</a:t>
          </a:r>
          <a:endParaRPr lang="en-US" dirty="0"/>
        </a:p>
      </dgm:t>
    </dgm:pt>
    <dgm:pt modelId="{09E7A9F0-5D95-46FA-8CB2-AFED76F45915}" type="parTrans" cxnId="{A560084A-C4F8-45D4-9A8F-174B89C0EECC}">
      <dgm:prSet/>
      <dgm:spPr/>
      <dgm:t>
        <a:bodyPr/>
        <a:lstStyle/>
        <a:p>
          <a:endParaRPr lang="en-US"/>
        </a:p>
      </dgm:t>
    </dgm:pt>
    <dgm:pt modelId="{D9AA305A-18A6-4AAF-91F6-8B44F38A8C34}" type="sibTrans" cxnId="{A560084A-C4F8-45D4-9A8F-174B89C0EECC}">
      <dgm:prSet/>
      <dgm:spPr/>
      <dgm:t>
        <a:bodyPr/>
        <a:lstStyle/>
        <a:p>
          <a:endParaRPr lang="en-US"/>
        </a:p>
      </dgm:t>
    </dgm:pt>
    <dgm:pt modelId="{65A9A94D-D382-463E-BD37-9C18E390F11D}">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disable</a:t>
          </a:r>
          <a:endParaRPr lang="en-US" dirty="0"/>
        </a:p>
      </dgm:t>
    </dgm:pt>
    <dgm:pt modelId="{C2EBE2C7-EB3C-4046-A1C5-710763EBCE0E}" type="parTrans" cxnId="{B4B33656-05B4-4980-A145-A5A6E937DBDA}">
      <dgm:prSet/>
      <dgm:spPr/>
      <dgm:t>
        <a:bodyPr/>
        <a:lstStyle/>
        <a:p>
          <a:endParaRPr lang="en-US"/>
        </a:p>
      </dgm:t>
    </dgm:pt>
    <dgm:pt modelId="{FED6320D-BA1B-4FE6-8F11-8B31797B2180}" type="sibTrans" cxnId="{B4B33656-05B4-4980-A145-A5A6E937DBDA}">
      <dgm:prSet/>
      <dgm:spPr/>
      <dgm:t>
        <a:bodyPr/>
        <a:lstStyle/>
        <a:p>
          <a:endParaRPr lang="en-US"/>
        </a:p>
      </dgm:t>
    </dgm:pt>
    <dgm:pt modelId="{E5145395-898F-4545-8172-4D569776463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enable</a:t>
          </a:r>
          <a:endParaRPr lang="en-US" dirty="0"/>
        </a:p>
      </dgm:t>
    </dgm:pt>
    <dgm:pt modelId="{9801827A-C83E-4A56-A9CC-E417F059137D}" type="parTrans" cxnId="{094EC8BC-BD58-4484-9B23-A20812E79A92}">
      <dgm:prSet/>
      <dgm:spPr/>
      <dgm:t>
        <a:bodyPr/>
        <a:lstStyle/>
        <a:p>
          <a:endParaRPr lang="en-US"/>
        </a:p>
      </dgm:t>
    </dgm:pt>
    <dgm:pt modelId="{A4D7636E-50A9-4ADF-9C6A-12C840DCAAC1}" type="sibTrans" cxnId="{094EC8BC-BD58-4484-9B23-A20812E79A92}">
      <dgm:prSet/>
      <dgm:spPr/>
      <dgm:t>
        <a:bodyPr/>
        <a:lstStyle/>
        <a:p>
          <a:endParaRPr lang="en-US"/>
        </a:p>
      </dgm:t>
    </dgm:pt>
    <dgm:pt modelId="{E4709F6C-E085-46A7-A49F-83C441782612}">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event</a:t>
          </a:r>
          <a:endParaRPr lang="en-US" dirty="0"/>
        </a:p>
      </dgm:t>
    </dgm:pt>
    <dgm:pt modelId="{2D168B79-9430-4A38-8362-DBE131F08C43}" type="parTrans" cxnId="{BDC38297-F338-40A8-8B95-A3242873186A}">
      <dgm:prSet/>
      <dgm:spPr/>
      <dgm:t>
        <a:bodyPr/>
        <a:lstStyle/>
        <a:p>
          <a:endParaRPr lang="en-US"/>
        </a:p>
      </dgm:t>
    </dgm:pt>
    <dgm:pt modelId="{18877E1F-8F6C-46E1-A43F-9485BDD77BF6}" type="sibTrans" cxnId="{BDC38297-F338-40A8-8B95-A3242873186A}">
      <dgm:prSet/>
      <dgm:spPr/>
      <dgm:t>
        <a:bodyPr/>
        <a:lstStyle/>
        <a:p>
          <a:endParaRPr lang="en-US"/>
        </a:p>
      </dgm:t>
    </dgm:pt>
    <dgm:pt modelId="{8F12A5B4-E9D5-4F63-A21D-DDADE811E0C1}">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options</a:t>
          </a:r>
          <a:endParaRPr lang="en-US" dirty="0"/>
        </a:p>
      </dgm:t>
    </dgm:pt>
    <dgm:pt modelId="{B94F2152-F9DA-4903-ADDA-6DCA3B91CEE9}" type="parTrans" cxnId="{E099AE84-E8AC-470C-81A2-546F029C97C7}">
      <dgm:prSet/>
      <dgm:spPr/>
      <dgm:t>
        <a:bodyPr/>
        <a:lstStyle/>
        <a:p>
          <a:endParaRPr lang="en-US"/>
        </a:p>
      </dgm:t>
    </dgm:pt>
    <dgm:pt modelId="{6CB2FFA1-1296-49F1-AA50-C0D386521F43}" type="sibTrans" cxnId="{E099AE84-E8AC-470C-81A2-546F029C97C7}">
      <dgm:prSet/>
      <dgm:spPr/>
      <dgm:t>
        <a:bodyPr/>
        <a:lstStyle/>
        <a:p>
          <a:endParaRPr lang="en-US"/>
        </a:p>
      </dgm:t>
    </dgm:pt>
    <dgm:pt modelId="{3D6BA777-196B-45A7-AD12-FAF6A35D5B75}">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selectedOptions</a:t>
          </a:r>
          <a:endParaRPr lang="en-US" dirty="0"/>
        </a:p>
      </dgm:t>
    </dgm:pt>
    <dgm:pt modelId="{4ED8622F-8316-4665-81A8-D12237FD5258}" type="parTrans" cxnId="{D9EC1F4D-65FA-4C3C-89FB-1090DBA777FA}">
      <dgm:prSet/>
      <dgm:spPr/>
      <dgm:t>
        <a:bodyPr/>
        <a:lstStyle/>
        <a:p>
          <a:endParaRPr lang="en-US"/>
        </a:p>
      </dgm:t>
    </dgm:pt>
    <dgm:pt modelId="{A5D95431-070D-4A09-8483-F929A53F5AFD}" type="sibTrans" cxnId="{D9EC1F4D-65FA-4C3C-89FB-1090DBA777FA}">
      <dgm:prSet/>
      <dgm:spPr/>
      <dgm:t>
        <a:bodyPr/>
        <a:lstStyle/>
        <a:p>
          <a:endParaRPr lang="en-US"/>
        </a:p>
      </dgm:t>
    </dgm:pt>
    <dgm:pt modelId="{23E7B3FB-8E3C-43A6-8244-9797E6877A58}">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uniqueName</a:t>
          </a:r>
          <a:endParaRPr lang="en-US" dirty="0"/>
        </a:p>
      </dgm:t>
    </dgm:pt>
    <dgm:pt modelId="{62739532-5932-4941-A695-2BEA68B420D2}" type="parTrans" cxnId="{094BC316-6A78-44A9-8953-B2E5287DF4BE}">
      <dgm:prSet/>
      <dgm:spPr/>
      <dgm:t>
        <a:bodyPr/>
        <a:lstStyle/>
        <a:p>
          <a:endParaRPr lang="en-US"/>
        </a:p>
      </dgm:t>
    </dgm:pt>
    <dgm:pt modelId="{76CA2EE1-FC18-40FB-8D4F-F5680391BAFE}" type="sibTrans" cxnId="{094BC316-6A78-44A9-8953-B2E5287DF4BE}">
      <dgm:prSet/>
      <dgm:spPr/>
      <dgm:t>
        <a:bodyPr/>
        <a:lstStyle/>
        <a:p>
          <a:endParaRPr lang="en-US"/>
        </a:p>
      </dgm:t>
    </dgm:pt>
    <dgm:pt modelId="{A64DF646-198B-4B8A-BC01-A7D24A148A63}">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value</a:t>
          </a:r>
          <a:endParaRPr lang="en-US" dirty="0"/>
        </a:p>
      </dgm:t>
    </dgm:pt>
    <dgm:pt modelId="{234ED662-B757-4D0F-9907-8E0401ACFB45}" type="parTrans" cxnId="{22D612E5-9B29-476D-BD23-05B1CF9403E6}">
      <dgm:prSet/>
      <dgm:spPr/>
      <dgm:t>
        <a:bodyPr/>
        <a:lstStyle/>
        <a:p>
          <a:endParaRPr lang="en-US"/>
        </a:p>
      </dgm:t>
    </dgm:pt>
    <dgm:pt modelId="{27580BD5-E59C-42D9-86C4-AF7140D8B8BB}" type="sibTrans" cxnId="{22D612E5-9B29-476D-BD23-05B1CF9403E6}">
      <dgm:prSet/>
      <dgm:spPr/>
      <dgm:t>
        <a:bodyPr/>
        <a:lstStyle/>
        <a:p>
          <a:endParaRPr lang="en-US"/>
        </a:p>
      </dgm:t>
    </dgm:pt>
    <dgm:pt modelId="{813242EF-D70B-4F21-B075-A85C05A117FB}">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submit</a:t>
          </a:r>
          <a:endParaRPr lang="en-US" dirty="0"/>
        </a:p>
      </dgm:t>
    </dgm:pt>
    <dgm:pt modelId="{A4FA1A0A-50DA-40C1-8103-935E3FFEAD6F}" type="parTrans" cxnId="{CF86AD47-1050-4567-AF02-078BF2E5AFBB}">
      <dgm:prSet/>
      <dgm:spPr/>
      <dgm:t>
        <a:bodyPr/>
        <a:lstStyle/>
        <a:p>
          <a:endParaRPr lang="en-US"/>
        </a:p>
      </dgm:t>
    </dgm:pt>
    <dgm:pt modelId="{565E7863-FA98-4F4E-A9F2-466DA23B4B60}" type="sibTrans" cxnId="{CF86AD47-1050-4567-AF02-078BF2E5AFBB}">
      <dgm:prSet/>
      <dgm:spPr/>
      <dgm:t>
        <a:bodyPr/>
        <a:lstStyle/>
        <a:p>
          <a:endParaRPr lang="en-US"/>
        </a:p>
      </dgm:t>
    </dgm:pt>
    <dgm:pt modelId="{6B25B063-5439-4239-87D3-76B05A13A031}">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checked</a:t>
          </a:r>
          <a:endParaRPr lang="en-US" dirty="0"/>
        </a:p>
      </dgm:t>
    </dgm:pt>
    <dgm:pt modelId="{CF877E94-5451-4AA6-87BF-586520864D4D}" type="parTrans" cxnId="{30487E0C-D020-4F7C-B290-94A83F158AB7}">
      <dgm:prSet/>
      <dgm:spPr/>
      <dgm:t>
        <a:bodyPr/>
        <a:lstStyle/>
        <a:p>
          <a:endParaRPr lang="en-US"/>
        </a:p>
      </dgm:t>
    </dgm:pt>
    <dgm:pt modelId="{6F5B6247-5141-49C1-8AE1-A4A4ACC9E1A9}" type="sibTrans" cxnId="{30487E0C-D020-4F7C-B290-94A83F158AB7}">
      <dgm:prSet/>
      <dgm:spPr/>
      <dgm:t>
        <a:bodyPr/>
        <a:lstStyle/>
        <a:p>
          <a:endParaRPr lang="en-US"/>
        </a:p>
      </dgm:t>
    </dgm:pt>
    <dgm:pt modelId="{E5614342-3144-48F5-AC41-93C8EA50F956}">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css</a:t>
          </a:r>
          <a:endParaRPr lang="en-US" dirty="0"/>
        </a:p>
      </dgm:t>
    </dgm:pt>
    <dgm:pt modelId="{BCCC33EF-F477-409A-B0E3-740E5ED1C582}" type="parTrans" cxnId="{65ADFA52-FF15-4215-BB8C-3C0BE1DBC1CC}">
      <dgm:prSet/>
      <dgm:spPr/>
      <dgm:t>
        <a:bodyPr/>
        <a:lstStyle/>
        <a:p>
          <a:endParaRPr lang="en-US"/>
        </a:p>
      </dgm:t>
    </dgm:pt>
    <dgm:pt modelId="{19C82CDA-EB32-4E2B-9400-1A52D65ED597}" type="sibTrans" cxnId="{65ADFA52-FF15-4215-BB8C-3C0BE1DBC1CC}">
      <dgm:prSet/>
      <dgm:spPr/>
      <dgm:t>
        <a:bodyPr/>
        <a:lstStyle/>
        <a:p>
          <a:endParaRPr lang="en-US"/>
        </a:p>
      </dgm:t>
    </dgm:pt>
    <dgm:pt modelId="{87BA7CD1-2BBA-43BC-AA76-3793994C0843}">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html</a:t>
          </a:r>
          <a:endParaRPr lang="en-US" dirty="0"/>
        </a:p>
      </dgm:t>
    </dgm:pt>
    <dgm:pt modelId="{8D03476D-7DBE-4635-812C-CA3C68E028F0}" type="parTrans" cxnId="{888B172F-E6EB-4413-8DD2-4D0B30381879}">
      <dgm:prSet/>
      <dgm:spPr/>
      <dgm:t>
        <a:bodyPr/>
        <a:lstStyle/>
        <a:p>
          <a:endParaRPr lang="en-US"/>
        </a:p>
      </dgm:t>
    </dgm:pt>
    <dgm:pt modelId="{2EF8160E-AFCC-471F-B665-023A77A48405}" type="sibTrans" cxnId="{888B172F-E6EB-4413-8DD2-4D0B30381879}">
      <dgm:prSet/>
      <dgm:spPr/>
      <dgm:t>
        <a:bodyPr/>
        <a:lstStyle/>
        <a:p>
          <a:endParaRPr lang="en-US"/>
        </a:p>
      </dgm:t>
    </dgm:pt>
    <dgm:pt modelId="{0F24E0F3-D30A-4DD1-BC45-4E6010142D60}">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style</a:t>
          </a:r>
          <a:endParaRPr lang="en-US" dirty="0"/>
        </a:p>
      </dgm:t>
    </dgm:pt>
    <dgm:pt modelId="{43DED3C6-10DD-4AF8-B4D2-AE6196584EA5}" type="parTrans" cxnId="{2B982B73-9F86-4B28-B4D3-4660FFC8407F}">
      <dgm:prSet/>
      <dgm:spPr/>
      <dgm:t>
        <a:bodyPr/>
        <a:lstStyle/>
        <a:p>
          <a:endParaRPr lang="en-US"/>
        </a:p>
      </dgm:t>
    </dgm:pt>
    <dgm:pt modelId="{DE516200-5B2A-4E08-A39A-FBEE6AD7B95C}" type="sibTrans" cxnId="{2B982B73-9F86-4B28-B4D3-4660FFC8407F}">
      <dgm:prSet/>
      <dgm:spPr/>
      <dgm:t>
        <a:bodyPr/>
        <a:lstStyle/>
        <a:p>
          <a:endParaRPr lang="en-US"/>
        </a:p>
      </dgm:t>
    </dgm:pt>
    <dgm:pt modelId="{A91162FB-32C4-462D-B1AC-A93CFF4FC5FA}">
      <dgm:prSet>
        <dgm:style>
          <a:lnRef idx="0">
            <a:schemeClr val="accent1"/>
          </a:lnRef>
          <a:fillRef idx="3">
            <a:schemeClr val="accent1"/>
          </a:fillRef>
          <a:effectRef idx="3">
            <a:schemeClr val="accent1"/>
          </a:effectRef>
          <a:fontRef idx="minor">
            <a:schemeClr val="lt1"/>
          </a:fontRef>
        </dgm:style>
      </dgm:prSet>
      <dgm:spPr/>
      <dgm:t>
        <a:bodyPr/>
        <a:lstStyle/>
        <a:p>
          <a:r>
            <a:rPr lang="en-US" dirty="0" smtClean="0"/>
            <a:t>text</a:t>
          </a:r>
          <a:endParaRPr lang="en-US" dirty="0"/>
        </a:p>
      </dgm:t>
    </dgm:pt>
    <dgm:pt modelId="{85D77700-B068-40EA-82A1-2560217E7FDC}" type="parTrans" cxnId="{12DBA909-669E-4199-A0E1-880ABB4E523A}">
      <dgm:prSet/>
      <dgm:spPr/>
      <dgm:t>
        <a:bodyPr/>
        <a:lstStyle/>
        <a:p>
          <a:endParaRPr lang="en-US"/>
        </a:p>
      </dgm:t>
    </dgm:pt>
    <dgm:pt modelId="{CD56A0CC-3E7A-4817-8123-581AD32A0B35}" type="sibTrans" cxnId="{12DBA909-669E-4199-A0E1-880ABB4E523A}">
      <dgm:prSet/>
      <dgm:spPr/>
      <dgm:t>
        <a:bodyPr/>
        <a:lstStyle/>
        <a:p>
          <a:endParaRPr lang="en-US"/>
        </a:p>
      </dgm:t>
    </dgm:pt>
    <dgm:pt modelId="{1CDDD3B3-9522-4108-A026-B7E0788C25C3}">
      <dgm:prSe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attr</a:t>
          </a:r>
          <a:endParaRPr lang="en-US" dirty="0"/>
        </a:p>
      </dgm:t>
    </dgm:pt>
    <dgm:pt modelId="{82315A10-9300-49AE-B834-311F538331FC}" type="parTrans" cxnId="{9D476821-A288-4A1D-9FB9-CF35314151A3}">
      <dgm:prSet/>
      <dgm:spPr/>
      <dgm:t>
        <a:bodyPr/>
        <a:lstStyle/>
        <a:p>
          <a:endParaRPr lang="en-US"/>
        </a:p>
      </dgm:t>
    </dgm:pt>
    <dgm:pt modelId="{F71CD8C3-5873-4678-9F63-7A03ADB0E99A}" type="sibTrans" cxnId="{9D476821-A288-4A1D-9FB9-CF35314151A3}">
      <dgm:prSet/>
      <dgm:spPr/>
      <dgm:t>
        <a:bodyPr/>
        <a:lstStyle/>
        <a:p>
          <a:endParaRPr lang="en-US"/>
        </a:p>
      </dgm:t>
    </dgm:pt>
    <dgm:pt modelId="{03FBF9C1-916F-466D-AB59-2CE598B2AAEF}">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hasfocus</a:t>
          </a:r>
          <a:endParaRPr lang="en-US" dirty="0"/>
        </a:p>
      </dgm:t>
    </dgm:pt>
    <dgm:pt modelId="{0EBC1399-1BEB-49FF-8AB1-9E824449803D}" type="parTrans" cxnId="{7E73A16C-B05B-4921-8EB5-CB9418A2427F}">
      <dgm:prSet/>
      <dgm:spPr/>
      <dgm:t>
        <a:bodyPr/>
        <a:lstStyle/>
        <a:p>
          <a:endParaRPr lang="en-US"/>
        </a:p>
      </dgm:t>
    </dgm:pt>
    <dgm:pt modelId="{F457B1B9-EAF2-48C1-8C3B-F8DE7E1B53AA}" type="sibTrans" cxnId="{7E73A16C-B05B-4921-8EB5-CB9418A2427F}">
      <dgm:prSet/>
      <dgm:spPr/>
      <dgm:t>
        <a:bodyPr/>
        <a:lstStyle/>
        <a:p>
          <a:endParaRPr lang="en-US"/>
        </a:p>
      </dgm:t>
    </dgm:pt>
    <dgm:pt modelId="{98F18CCB-3DA1-4C74-BEFC-552642C8B013}">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visible</a:t>
          </a:r>
          <a:endParaRPr lang="en-US" dirty="0"/>
        </a:p>
      </dgm:t>
    </dgm:pt>
    <dgm:pt modelId="{96B20684-A438-494F-A193-30746AFC4959}" type="parTrans" cxnId="{02EB0D1A-EE30-4826-A0D4-E031800C351C}">
      <dgm:prSet/>
      <dgm:spPr/>
      <dgm:t>
        <a:bodyPr/>
        <a:lstStyle/>
        <a:p>
          <a:endParaRPr lang="en-US"/>
        </a:p>
      </dgm:t>
    </dgm:pt>
    <dgm:pt modelId="{E3E6A0A4-9819-4396-BB9F-66760B0FC341}" type="sibTrans" cxnId="{02EB0D1A-EE30-4826-A0D4-E031800C351C}">
      <dgm:prSet/>
      <dgm:spPr/>
      <dgm:t>
        <a:bodyPr/>
        <a:lstStyle/>
        <a:p>
          <a:endParaRPr lang="en-US"/>
        </a:p>
      </dgm:t>
    </dgm:pt>
    <dgm:pt modelId="{9EAB29C8-B771-4095-95CA-31C2BC3E3CCF}">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optionsText</a:t>
          </a:r>
          <a:endParaRPr lang="en-US" dirty="0"/>
        </a:p>
      </dgm:t>
    </dgm:pt>
    <dgm:pt modelId="{4328D25E-B0EB-4E69-83FB-7F8A887E7F7F}" type="parTrans" cxnId="{2D98A475-1761-44A6-9AFC-287887F4A274}">
      <dgm:prSet/>
      <dgm:spPr/>
      <dgm:t>
        <a:bodyPr/>
        <a:lstStyle/>
        <a:p>
          <a:endParaRPr lang="en-US"/>
        </a:p>
      </dgm:t>
    </dgm:pt>
    <dgm:pt modelId="{1A9EBCB8-116C-46D1-8AE2-90A3B68AF148}" type="sibTrans" cxnId="{2D98A475-1761-44A6-9AFC-287887F4A274}">
      <dgm:prSet/>
      <dgm:spPr/>
      <dgm:t>
        <a:bodyPr/>
        <a:lstStyle/>
        <a:p>
          <a:endParaRPr lang="en-US"/>
        </a:p>
      </dgm:t>
    </dgm:pt>
    <dgm:pt modelId="{A7A4F69C-8EE5-43C3-B4C4-5D1EC1F35957}">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optionsValue</a:t>
          </a:r>
          <a:endParaRPr lang="en-US" dirty="0"/>
        </a:p>
      </dgm:t>
    </dgm:pt>
    <dgm:pt modelId="{16C7AA0B-C54F-4666-BA70-35ACF4B43823}" type="parTrans" cxnId="{B815B27B-24B6-4060-B5ED-8B4C4E12C9BB}">
      <dgm:prSet/>
      <dgm:spPr/>
      <dgm:t>
        <a:bodyPr/>
        <a:lstStyle/>
        <a:p>
          <a:endParaRPr lang="en-US"/>
        </a:p>
      </dgm:t>
    </dgm:pt>
    <dgm:pt modelId="{D3DB5822-A732-48F0-B71B-2CC46226F2B0}" type="sibTrans" cxnId="{B815B27B-24B6-4060-B5ED-8B4C4E12C9BB}">
      <dgm:prSet/>
      <dgm:spPr/>
      <dgm:t>
        <a:bodyPr/>
        <a:lstStyle/>
        <a:p>
          <a:endParaRPr lang="en-US"/>
        </a:p>
      </dgm:t>
    </dgm:pt>
    <dgm:pt modelId="{FA7AC130-5933-4EF7-ADAA-CD7329CFB3AD}" type="pres">
      <dgm:prSet presAssocID="{F0EA1ED7-5583-452E-984C-20C0693588FF}" presName="diagram" presStyleCnt="0">
        <dgm:presLayoutVars>
          <dgm:dir/>
          <dgm:resizeHandles val="exact"/>
        </dgm:presLayoutVars>
      </dgm:prSet>
      <dgm:spPr/>
      <dgm:t>
        <a:bodyPr/>
        <a:lstStyle/>
        <a:p>
          <a:endParaRPr lang="en-US"/>
        </a:p>
      </dgm:t>
    </dgm:pt>
    <dgm:pt modelId="{B7D69CD6-95EB-4E07-8F77-CABFFEA6AB1B}" type="pres">
      <dgm:prSet presAssocID="{1CDDD3B3-9522-4108-A026-B7E0788C25C3}" presName="node" presStyleLbl="node1" presStyleIdx="0" presStyleCnt="19">
        <dgm:presLayoutVars>
          <dgm:bulletEnabled val="1"/>
        </dgm:presLayoutVars>
      </dgm:prSet>
      <dgm:spPr>
        <a:prstGeom prst="flowChartAlternateProcess">
          <a:avLst/>
        </a:prstGeom>
      </dgm:spPr>
      <dgm:t>
        <a:bodyPr/>
        <a:lstStyle/>
        <a:p>
          <a:endParaRPr lang="en-US"/>
        </a:p>
      </dgm:t>
    </dgm:pt>
    <dgm:pt modelId="{5A8299C9-1882-48B3-8C86-C0ACE8501972}" type="pres">
      <dgm:prSet presAssocID="{F71CD8C3-5873-4678-9F63-7A03ADB0E99A}" presName="sibTrans" presStyleCnt="0"/>
      <dgm:spPr/>
    </dgm:pt>
    <dgm:pt modelId="{75FE6C53-CE4E-45F6-8EA8-CA8FF91CBC99}" type="pres">
      <dgm:prSet presAssocID="{6B25B063-5439-4239-87D3-76B05A13A031}" presName="node" presStyleLbl="node1" presStyleIdx="1" presStyleCnt="19">
        <dgm:presLayoutVars>
          <dgm:bulletEnabled val="1"/>
        </dgm:presLayoutVars>
      </dgm:prSet>
      <dgm:spPr>
        <a:prstGeom prst="flowChartAlternateProcess">
          <a:avLst/>
        </a:prstGeom>
      </dgm:spPr>
      <dgm:t>
        <a:bodyPr/>
        <a:lstStyle/>
        <a:p>
          <a:endParaRPr lang="en-US"/>
        </a:p>
      </dgm:t>
    </dgm:pt>
    <dgm:pt modelId="{709959EA-CA97-4C26-99C8-A52579C4E081}" type="pres">
      <dgm:prSet presAssocID="{6F5B6247-5141-49C1-8AE1-A4A4ACC9E1A9}" presName="sibTrans" presStyleCnt="0"/>
      <dgm:spPr/>
    </dgm:pt>
    <dgm:pt modelId="{CF213E03-DBD4-40FB-89CD-A1D822C8050F}" type="pres">
      <dgm:prSet presAssocID="{D4E76B0C-4532-4F5F-94F0-B731826A1336}" presName="node" presStyleLbl="node1" presStyleIdx="2" presStyleCnt="19">
        <dgm:presLayoutVars>
          <dgm:bulletEnabled val="1"/>
        </dgm:presLayoutVars>
      </dgm:prSet>
      <dgm:spPr>
        <a:prstGeom prst="flowChartAlternateProcess">
          <a:avLst/>
        </a:prstGeom>
      </dgm:spPr>
      <dgm:t>
        <a:bodyPr/>
        <a:lstStyle/>
        <a:p>
          <a:endParaRPr lang="en-US"/>
        </a:p>
      </dgm:t>
    </dgm:pt>
    <dgm:pt modelId="{937423D9-4215-44CE-BF12-1FD447DF2B97}" type="pres">
      <dgm:prSet presAssocID="{D9AA305A-18A6-4AAF-91F6-8B44F38A8C34}" presName="sibTrans" presStyleCnt="0"/>
      <dgm:spPr/>
    </dgm:pt>
    <dgm:pt modelId="{6296FCA8-AB23-4036-8934-701773B5C9F3}" type="pres">
      <dgm:prSet presAssocID="{E5614342-3144-48F5-AC41-93C8EA50F956}" presName="node" presStyleLbl="node1" presStyleIdx="3" presStyleCnt="19">
        <dgm:presLayoutVars>
          <dgm:bulletEnabled val="1"/>
        </dgm:presLayoutVars>
      </dgm:prSet>
      <dgm:spPr>
        <a:prstGeom prst="flowChartAlternateProcess">
          <a:avLst/>
        </a:prstGeom>
      </dgm:spPr>
      <dgm:t>
        <a:bodyPr/>
        <a:lstStyle/>
        <a:p>
          <a:endParaRPr lang="en-US"/>
        </a:p>
      </dgm:t>
    </dgm:pt>
    <dgm:pt modelId="{0135EA2D-23A1-4881-8534-8F08A54ABE14}" type="pres">
      <dgm:prSet presAssocID="{19C82CDA-EB32-4E2B-9400-1A52D65ED597}" presName="sibTrans" presStyleCnt="0"/>
      <dgm:spPr/>
    </dgm:pt>
    <dgm:pt modelId="{17AA886B-24B1-4941-A7FC-752E908493F7}" type="pres">
      <dgm:prSet presAssocID="{65A9A94D-D382-463E-BD37-9C18E390F11D}" presName="node" presStyleLbl="node1" presStyleIdx="4" presStyleCnt="19">
        <dgm:presLayoutVars>
          <dgm:bulletEnabled val="1"/>
        </dgm:presLayoutVars>
      </dgm:prSet>
      <dgm:spPr>
        <a:prstGeom prst="flowChartAlternateProcess">
          <a:avLst/>
        </a:prstGeom>
      </dgm:spPr>
      <dgm:t>
        <a:bodyPr/>
        <a:lstStyle/>
        <a:p>
          <a:endParaRPr lang="en-US"/>
        </a:p>
      </dgm:t>
    </dgm:pt>
    <dgm:pt modelId="{5693E281-D1D5-47C4-AD27-DE8AB1584358}" type="pres">
      <dgm:prSet presAssocID="{FED6320D-BA1B-4FE6-8F11-8B31797B2180}" presName="sibTrans" presStyleCnt="0"/>
      <dgm:spPr/>
    </dgm:pt>
    <dgm:pt modelId="{E6E9559E-4A6B-4261-8229-ED31285FA94D}" type="pres">
      <dgm:prSet presAssocID="{E5145395-898F-4545-8172-4D5697764634}" presName="node" presStyleLbl="node1" presStyleIdx="5" presStyleCnt="19">
        <dgm:presLayoutVars>
          <dgm:bulletEnabled val="1"/>
        </dgm:presLayoutVars>
      </dgm:prSet>
      <dgm:spPr>
        <a:prstGeom prst="flowChartAlternateProcess">
          <a:avLst/>
        </a:prstGeom>
      </dgm:spPr>
      <dgm:t>
        <a:bodyPr/>
        <a:lstStyle/>
        <a:p>
          <a:endParaRPr lang="en-US"/>
        </a:p>
      </dgm:t>
    </dgm:pt>
    <dgm:pt modelId="{AF178B55-DA04-4411-8A85-7EA545D73F7F}" type="pres">
      <dgm:prSet presAssocID="{A4D7636E-50A9-4ADF-9C6A-12C840DCAAC1}" presName="sibTrans" presStyleCnt="0"/>
      <dgm:spPr/>
    </dgm:pt>
    <dgm:pt modelId="{1B6CE053-1C10-4F77-AC09-51B33EFA6BCF}" type="pres">
      <dgm:prSet presAssocID="{E4709F6C-E085-46A7-A49F-83C441782612}" presName="node" presStyleLbl="node1" presStyleIdx="6" presStyleCnt="19">
        <dgm:presLayoutVars>
          <dgm:bulletEnabled val="1"/>
        </dgm:presLayoutVars>
      </dgm:prSet>
      <dgm:spPr>
        <a:prstGeom prst="flowChartAlternateProcess">
          <a:avLst/>
        </a:prstGeom>
      </dgm:spPr>
      <dgm:t>
        <a:bodyPr/>
        <a:lstStyle/>
        <a:p>
          <a:endParaRPr lang="en-US"/>
        </a:p>
      </dgm:t>
    </dgm:pt>
    <dgm:pt modelId="{E9D523B8-04C3-4446-B5D2-14761F403CAE}" type="pres">
      <dgm:prSet presAssocID="{18877E1F-8F6C-46E1-A43F-9485BDD77BF6}" presName="sibTrans" presStyleCnt="0"/>
      <dgm:spPr/>
    </dgm:pt>
    <dgm:pt modelId="{7C074F5F-F150-410E-89BA-BDAE8A85ECDC}" type="pres">
      <dgm:prSet presAssocID="{03FBF9C1-916F-466D-AB59-2CE598B2AAEF}" presName="node" presStyleLbl="node1" presStyleIdx="7" presStyleCnt="19">
        <dgm:presLayoutVars>
          <dgm:bulletEnabled val="1"/>
        </dgm:presLayoutVars>
      </dgm:prSet>
      <dgm:spPr>
        <a:prstGeom prst="roundRect">
          <a:avLst/>
        </a:prstGeom>
      </dgm:spPr>
      <dgm:t>
        <a:bodyPr/>
        <a:lstStyle/>
        <a:p>
          <a:endParaRPr lang="en-US"/>
        </a:p>
      </dgm:t>
    </dgm:pt>
    <dgm:pt modelId="{F224BA17-16D7-484E-93CA-1AA9C8B46CED}" type="pres">
      <dgm:prSet presAssocID="{F457B1B9-EAF2-48C1-8C3B-F8DE7E1B53AA}" presName="sibTrans" presStyleCnt="0"/>
      <dgm:spPr/>
    </dgm:pt>
    <dgm:pt modelId="{883DAD38-C5B3-496D-A32D-385E59D6EE96}" type="pres">
      <dgm:prSet presAssocID="{87BA7CD1-2BBA-43BC-AA76-3793994C0843}" presName="node" presStyleLbl="node1" presStyleIdx="8" presStyleCnt="19">
        <dgm:presLayoutVars>
          <dgm:bulletEnabled val="1"/>
        </dgm:presLayoutVars>
      </dgm:prSet>
      <dgm:spPr>
        <a:prstGeom prst="flowChartAlternateProcess">
          <a:avLst/>
        </a:prstGeom>
      </dgm:spPr>
      <dgm:t>
        <a:bodyPr/>
        <a:lstStyle/>
        <a:p>
          <a:endParaRPr lang="en-US"/>
        </a:p>
      </dgm:t>
    </dgm:pt>
    <dgm:pt modelId="{2B195942-1184-48D0-A575-9A3EE56E5685}" type="pres">
      <dgm:prSet presAssocID="{2EF8160E-AFCC-471F-B665-023A77A48405}" presName="sibTrans" presStyleCnt="0"/>
      <dgm:spPr/>
    </dgm:pt>
    <dgm:pt modelId="{39DE2F19-BC76-4CA2-938C-0815605F0C34}" type="pres">
      <dgm:prSet presAssocID="{8F12A5B4-E9D5-4F63-A21D-DDADE811E0C1}" presName="node" presStyleLbl="node1" presStyleIdx="9" presStyleCnt="19">
        <dgm:presLayoutVars>
          <dgm:bulletEnabled val="1"/>
        </dgm:presLayoutVars>
      </dgm:prSet>
      <dgm:spPr>
        <a:prstGeom prst="flowChartAlternateProcess">
          <a:avLst/>
        </a:prstGeom>
      </dgm:spPr>
      <dgm:t>
        <a:bodyPr/>
        <a:lstStyle/>
        <a:p>
          <a:endParaRPr lang="en-US"/>
        </a:p>
      </dgm:t>
    </dgm:pt>
    <dgm:pt modelId="{25B87879-4973-4E8E-B2FD-38D7551DFC28}" type="pres">
      <dgm:prSet presAssocID="{6CB2FFA1-1296-49F1-AA50-C0D386521F43}" presName="sibTrans" presStyleCnt="0"/>
      <dgm:spPr/>
    </dgm:pt>
    <dgm:pt modelId="{66D0E269-B9C1-4827-B314-BF2160308AC6}" type="pres">
      <dgm:prSet presAssocID="{9EAB29C8-B771-4095-95CA-31C2BC3E3CCF}" presName="node" presStyleLbl="node1" presStyleIdx="10" presStyleCnt="19">
        <dgm:presLayoutVars>
          <dgm:bulletEnabled val="1"/>
        </dgm:presLayoutVars>
      </dgm:prSet>
      <dgm:spPr>
        <a:prstGeom prst="roundRect">
          <a:avLst/>
        </a:prstGeom>
      </dgm:spPr>
      <dgm:t>
        <a:bodyPr/>
        <a:lstStyle/>
        <a:p>
          <a:endParaRPr lang="en-US"/>
        </a:p>
      </dgm:t>
    </dgm:pt>
    <dgm:pt modelId="{20A7E430-7990-47E6-A2F8-6D9D70353A92}" type="pres">
      <dgm:prSet presAssocID="{1A9EBCB8-116C-46D1-8AE2-90A3B68AF148}" presName="sibTrans" presStyleCnt="0"/>
      <dgm:spPr/>
    </dgm:pt>
    <dgm:pt modelId="{0DABC45B-2B79-45E5-A8DA-82DEBCE06123}" type="pres">
      <dgm:prSet presAssocID="{A7A4F69C-8EE5-43C3-B4C4-5D1EC1F35957}" presName="node" presStyleLbl="node1" presStyleIdx="11" presStyleCnt="19">
        <dgm:presLayoutVars>
          <dgm:bulletEnabled val="1"/>
        </dgm:presLayoutVars>
      </dgm:prSet>
      <dgm:spPr>
        <a:prstGeom prst="roundRect">
          <a:avLst/>
        </a:prstGeom>
      </dgm:spPr>
      <dgm:t>
        <a:bodyPr/>
        <a:lstStyle/>
        <a:p>
          <a:endParaRPr lang="en-US"/>
        </a:p>
      </dgm:t>
    </dgm:pt>
    <dgm:pt modelId="{853BC115-58D4-448A-BF37-F7998C3D7532}" type="pres">
      <dgm:prSet presAssocID="{D3DB5822-A732-48F0-B71B-2CC46226F2B0}" presName="sibTrans" presStyleCnt="0"/>
      <dgm:spPr/>
    </dgm:pt>
    <dgm:pt modelId="{5C4827D4-AF58-43F2-A5DC-6411FB991180}" type="pres">
      <dgm:prSet presAssocID="{3D6BA777-196B-45A7-AD12-FAF6A35D5B75}" presName="node" presStyleLbl="node1" presStyleIdx="12" presStyleCnt="19">
        <dgm:presLayoutVars>
          <dgm:bulletEnabled val="1"/>
        </dgm:presLayoutVars>
      </dgm:prSet>
      <dgm:spPr>
        <a:prstGeom prst="flowChartAlternateProcess">
          <a:avLst/>
        </a:prstGeom>
      </dgm:spPr>
      <dgm:t>
        <a:bodyPr/>
        <a:lstStyle/>
        <a:p>
          <a:endParaRPr lang="en-US"/>
        </a:p>
      </dgm:t>
    </dgm:pt>
    <dgm:pt modelId="{A9E96FC4-AD03-4AA9-9E19-F7A3E7C375AB}" type="pres">
      <dgm:prSet presAssocID="{A5D95431-070D-4A09-8483-F929A53F5AFD}" presName="sibTrans" presStyleCnt="0"/>
      <dgm:spPr/>
    </dgm:pt>
    <dgm:pt modelId="{0244DE97-8D40-4D98-9A68-C1631921B6E0}" type="pres">
      <dgm:prSet presAssocID="{0F24E0F3-D30A-4DD1-BC45-4E6010142D60}" presName="node" presStyleLbl="node1" presStyleIdx="13" presStyleCnt="19">
        <dgm:presLayoutVars>
          <dgm:bulletEnabled val="1"/>
        </dgm:presLayoutVars>
      </dgm:prSet>
      <dgm:spPr>
        <a:prstGeom prst="flowChartAlternateProcess">
          <a:avLst/>
        </a:prstGeom>
      </dgm:spPr>
      <dgm:t>
        <a:bodyPr/>
        <a:lstStyle/>
        <a:p>
          <a:endParaRPr lang="en-US"/>
        </a:p>
      </dgm:t>
    </dgm:pt>
    <dgm:pt modelId="{CA5E0B0C-31E7-4E1B-93A5-248C35883A33}" type="pres">
      <dgm:prSet presAssocID="{DE516200-5B2A-4E08-A39A-FBEE6AD7B95C}" presName="sibTrans" presStyleCnt="0"/>
      <dgm:spPr/>
    </dgm:pt>
    <dgm:pt modelId="{974F96CB-DAB0-4C4D-8811-F7E9CAC6DF1F}" type="pres">
      <dgm:prSet presAssocID="{813242EF-D70B-4F21-B075-A85C05A117FB}" presName="node" presStyleLbl="node1" presStyleIdx="14" presStyleCnt="19">
        <dgm:presLayoutVars>
          <dgm:bulletEnabled val="1"/>
        </dgm:presLayoutVars>
      </dgm:prSet>
      <dgm:spPr>
        <a:prstGeom prst="flowChartAlternateProcess">
          <a:avLst/>
        </a:prstGeom>
      </dgm:spPr>
      <dgm:t>
        <a:bodyPr/>
        <a:lstStyle/>
        <a:p>
          <a:endParaRPr lang="en-US"/>
        </a:p>
      </dgm:t>
    </dgm:pt>
    <dgm:pt modelId="{165D307D-0713-4D25-9AF3-FF9A56B4CBD7}" type="pres">
      <dgm:prSet presAssocID="{565E7863-FA98-4F4E-A9F2-466DA23B4B60}" presName="sibTrans" presStyleCnt="0"/>
      <dgm:spPr/>
    </dgm:pt>
    <dgm:pt modelId="{4F805A54-DDEC-48E6-9CB7-B2B5EF06CA9E}" type="pres">
      <dgm:prSet presAssocID="{A91162FB-32C4-462D-B1AC-A93CFF4FC5FA}" presName="node" presStyleLbl="node1" presStyleIdx="15" presStyleCnt="19">
        <dgm:presLayoutVars>
          <dgm:bulletEnabled val="1"/>
        </dgm:presLayoutVars>
      </dgm:prSet>
      <dgm:spPr>
        <a:prstGeom prst="flowChartAlternateProcess">
          <a:avLst/>
        </a:prstGeom>
      </dgm:spPr>
      <dgm:t>
        <a:bodyPr/>
        <a:lstStyle/>
        <a:p>
          <a:endParaRPr lang="en-US"/>
        </a:p>
      </dgm:t>
    </dgm:pt>
    <dgm:pt modelId="{5A0302DE-0D59-477C-BFB4-0946DC20A34A}" type="pres">
      <dgm:prSet presAssocID="{CD56A0CC-3E7A-4817-8123-581AD32A0B35}" presName="sibTrans" presStyleCnt="0"/>
      <dgm:spPr/>
    </dgm:pt>
    <dgm:pt modelId="{F225273D-0552-4EE1-B09C-1573C88F345A}" type="pres">
      <dgm:prSet presAssocID="{23E7B3FB-8E3C-43A6-8244-9797E6877A58}" presName="node" presStyleLbl="node1" presStyleIdx="16" presStyleCnt="19">
        <dgm:presLayoutVars>
          <dgm:bulletEnabled val="1"/>
        </dgm:presLayoutVars>
      </dgm:prSet>
      <dgm:spPr>
        <a:prstGeom prst="flowChartAlternateProcess">
          <a:avLst/>
        </a:prstGeom>
      </dgm:spPr>
      <dgm:t>
        <a:bodyPr/>
        <a:lstStyle/>
        <a:p>
          <a:endParaRPr lang="en-US"/>
        </a:p>
      </dgm:t>
    </dgm:pt>
    <dgm:pt modelId="{351F5C51-CEE8-49EE-BDB7-DF4497576160}" type="pres">
      <dgm:prSet presAssocID="{76CA2EE1-FC18-40FB-8D4F-F5680391BAFE}" presName="sibTrans" presStyleCnt="0"/>
      <dgm:spPr/>
    </dgm:pt>
    <dgm:pt modelId="{E8B2B82B-A703-4681-95EC-FD0EFBAE8CE7}" type="pres">
      <dgm:prSet presAssocID="{A64DF646-198B-4B8A-BC01-A7D24A148A63}" presName="node" presStyleLbl="node1" presStyleIdx="17" presStyleCnt="19">
        <dgm:presLayoutVars>
          <dgm:bulletEnabled val="1"/>
        </dgm:presLayoutVars>
      </dgm:prSet>
      <dgm:spPr>
        <a:prstGeom prst="flowChartAlternateProcess">
          <a:avLst/>
        </a:prstGeom>
      </dgm:spPr>
      <dgm:t>
        <a:bodyPr/>
        <a:lstStyle/>
        <a:p>
          <a:endParaRPr lang="en-US"/>
        </a:p>
      </dgm:t>
    </dgm:pt>
    <dgm:pt modelId="{8A07CA40-EC3F-4606-9CF7-E501F3220F28}" type="pres">
      <dgm:prSet presAssocID="{27580BD5-E59C-42D9-86C4-AF7140D8B8BB}" presName="sibTrans" presStyleCnt="0"/>
      <dgm:spPr/>
    </dgm:pt>
    <dgm:pt modelId="{06EE17D5-A345-40DD-9532-F6E165FF44C8}" type="pres">
      <dgm:prSet presAssocID="{98F18CCB-3DA1-4C74-BEFC-552642C8B013}" presName="node" presStyleLbl="node1" presStyleIdx="18" presStyleCnt="19">
        <dgm:presLayoutVars>
          <dgm:bulletEnabled val="1"/>
        </dgm:presLayoutVars>
      </dgm:prSet>
      <dgm:spPr>
        <a:prstGeom prst="roundRect">
          <a:avLst/>
        </a:prstGeom>
      </dgm:spPr>
      <dgm:t>
        <a:bodyPr/>
        <a:lstStyle/>
        <a:p>
          <a:endParaRPr lang="en-US"/>
        </a:p>
      </dgm:t>
    </dgm:pt>
  </dgm:ptLst>
  <dgm:cxnLst>
    <dgm:cxn modelId="{E099AE84-E8AC-470C-81A2-546F029C97C7}" srcId="{F0EA1ED7-5583-452E-984C-20C0693588FF}" destId="{8F12A5B4-E9D5-4F63-A21D-DDADE811E0C1}" srcOrd="9" destOrd="0" parTransId="{B94F2152-F9DA-4903-ADDA-6DCA3B91CEE9}" sibTransId="{6CB2FFA1-1296-49F1-AA50-C0D386521F43}"/>
    <dgm:cxn modelId="{B4B33656-05B4-4980-A145-A5A6E937DBDA}" srcId="{F0EA1ED7-5583-452E-984C-20C0693588FF}" destId="{65A9A94D-D382-463E-BD37-9C18E390F11D}" srcOrd="4" destOrd="0" parTransId="{C2EBE2C7-EB3C-4046-A1C5-710763EBCE0E}" sibTransId="{FED6320D-BA1B-4FE6-8F11-8B31797B2180}"/>
    <dgm:cxn modelId="{5B8DB8CF-BAF3-40A5-AA72-E87CA800481B}" type="presOf" srcId="{03FBF9C1-916F-466D-AB59-2CE598B2AAEF}" destId="{7C074F5F-F150-410E-89BA-BDAE8A85ECDC}" srcOrd="0" destOrd="0" presId="urn:microsoft.com/office/officeart/2005/8/layout/default"/>
    <dgm:cxn modelId="{22D612E5-9B29-476D-BD23-05B1CF9403E6}" srcId="{F0EA1ED7-5583-452E-984C-20C0693588FF}" destId="{A64DF646-198B-4B8A-BC01-A7D24A148A63}" srcOrd="17" destOrd="0" parTransId="{234ED662-B757-4D0F-9907-8E0401ACFB45}" sibTransId="{27580BD5-E59C-42D9-86C4-AF7140D8B8BB}"/>
    <dgm:cxn modelId="{9D476821-A288-4A1D-9FB9-CF35314151A3}" srcId="{F0EA1ED7-5583-452E-984C-20C0693588FF}" destId="{1CDDD3B3-9522-4108-A026-B7E0788C25C3}" srcOrd="0" destOrd="0" parTransId="{82315A10-9300-49AE-B834-311F538331FC}" sibTransId="{F71CD8C3-5873-4678-9F63-7A03ADB0E99A}"/>
    <dgm:cxn modelId="{BEEDDFFE-9EC5-4FEB-A9B1-4E67AAB62B83}" type="presOf" srcId="{A64DF646-198B-4B8A-BC01-A7D24A148A63}" destId="{E8B2B82B-A703-4681-95EC-FD0EFBAE8CE7}" srcOrd="0" destOrd="0" presId="urn:microsoft.com/office/officeart/2005/8/layout/default"/>
    <dgm:cxn modelId="{12DBA909-669E-4199-A0E1-880ABB4E523A}" srcId="{F0EA1ED7-5583-452E-984C-20C0693588FF}" destId="{A91162FB-32C4-462D-B1AC-A93CFF4FC5FA}" srcOrd="15" destOrd="0" parTransId="{85D77700-B068-40EA-82A1-2560217E7FDC}" sibTransId="{CD56A0CC-3E7A-4817-8123-581AD32A0B35}"/>
    <dgm:cxn modelId="{AF8AEBD8-2C97-4EAC-95EE-2097D02928E0}" type="presOf" srcId="{A7A4F69C-8EE5-43C3-B4C4-5D1EC1F35957}" destId="{0DABC45B-2B79-45E5-A8DA-82DEBCE06123}" srcOrd="0" destOrd="0" presId="urn:microsoft.com/office/officeart/2005/8/layout/default"/>
    <dgm:cxn modelId="{30487E0C-D020-4F7C-B290-94A83F158AB7}" srcId="{F0EA1ED7-5583-452E-984C-20C0693588FF}" destId="{6B25B063-5439-4239-87D3-76B05A13A031}" srcOrd="1" destOrd="0" parTransId="{CF877E94-5451-4AA6-87BF-586520864D4D}" sibTransId="{6F5B6247-5141-49C1-8AE1-A4A4ACC9E1A9}"/>
    <dgm:cxn modelId="{A560084A-C4F8-45D4-9A8F-174B89C0EECC}" srcId="{F0EA1ED7-5583-452E-984C-20C0693588FF}" destId="{D4E76B0C-4532-4F5F-94F0-B731826A1336}" srcOrd="2" destOrd="0" parTransId="{09E7A9F0-5D95-46FA-8CB2-AFED76F45915}" sibTransId="{D9AA305A-18A6-4AAF-91F6-8B44F38A8C34}"/>
    <dgm:cxn modelId="{50902D55-AF1D-41B9-BF98-4DF855A733B0}" type="presOf" srcId="{1CDDD3B3-9522-4108-A026-B7E0788C25C3}" destId="{B7D69CD6-95EB-4E07-8F77-CABFFEA6AB1B}" srcOrd="0" destOrd="0" presId="urn:microsoft.com/office/officeart/2005/8/layout/default"/>
    <dgm:cxn modelId="{29B99D68-D30F-4AF8-BB08-8C46A7BBD2AF}" type="presOf" srcId="{E4709F6C-E085-46A7-A49F-83C441782612}" destId="{1B6CE053-1C10-4F77-AC09-51B33EFA6BCF}" srcOrd="0" destOrd="0" presId="urn:microsoft.com/office/officeart/2005/8/layout/default"/>
    <dgm:cxn modelId="{02EB0D1A-EE30-4826-A0D4-E031800C351C}" srcId="{F0EA1ED7-5583-452E-984C-20C0693588FF}" destId="{98F18CCB-3DA1-4C74-BEFC-552642C8B013}" srcOrd="18" destOrd="0" parTransId="{96B20684-A438-494F-A193-30746AFC4959}" sibTransId="{E3E6A0A4-9819-4396-BB9F-66760B0FC341}"/>
    <dgm:cxn modelId="{1B8B2B5B-FB02-4748-998C-93C4C00F5211}" type="presOf" srcId="{3D6BA777-196B-45A7-AD12-FAF6A35D5B75}" destId="{5C4827D4-AF58-43F2-A5DC-6411FB991180}" srcOrd="0" destOrd="0" presId="urn:microsoft.com/office/officeart/2005/8/layout/default"/>
    <dgm:cxn modelId="{6005B1E0-1B35-4857-987F-4882DA18228E}" type="presOf" srcId="{23E7B3FB-8E3C-43A6-8244-9797E6877A58}" destId="{F225273D-0552-4EE1-B09C-1573C88F345A}" srcOrd="0" destOrd="0" presId="urn:microsoft.com/office/officeart/2005/8/layout/default"/>
    <dgm:cxn modelId="{F1884944-2DCC-4733-A6BF-4E9B557529C3}" type="presOf" srcId="{0F24E0F3-D30A-4DD1-BC45-4E6010142D60}" destId="{0244DE97-8D40-4D98-9A68-C1631921B6E0}" srcOrd="0" destOrd="0" presId="urn:microsoft.com/office/officeart/2005/8/layout/default"/>
    <dgm:cxn modelId="{2B982B73-9F86-4B28-B4D3-4660FFC8407F}" srcId="{F0EA1ED7-5583-452E-984C-20C0693588FF}" destId="{0F24E0F3-D30A-4DD1-BC45-4E6010142D60}" srcOrd="13" destOrd="0" parTransId="{43DED3C6-10DD-4AF8-B4D2-AE6196584EA5}" sibTransId="{DE516200-5B2A-4E08-A39A-FBEE6AD7B95C}"/>
    <dgm:cxn modelId="{627AA792-2E91-47D1-817E-B153A7821387}" type="presOf" srcId="{6B25B063-5439-4239-87D3-76B05A13A031}" destId="{75FE6C53-CE4E-45F6-8EA8-CA8FF91CBC99}" srcOrd="0" destOrd="0" presId="urn:microsoft.com/office/officeart/2005/8/layout/default"/>
    <dgm:cxn modelId="{65ADFA52-FF15-4215-BB8C-3C0BE1DBC1CC}" srcId="{F0EA1ED7-5583-452E-984C-20C0693588FF}" destId="{E5614342-3144-48F5-AC41-93C8EA50F956}" srcOrd="3" destOrd="0" parTransId="{BCCC33EF-F477-409A-B0E3-740E5ED1C582}" sibTransId="{19C82CDA-EB32-4E2B-9400-1A52D65ED597}"/>
    <dgm:cxn modelId="{161451DB-0973-48EA-8A81-A83F559EF34B}" type="presOf" srcId="{A91162FB-32C4-462D-B1AC-A93CFF4FC5FA}" destId="{4F805A54-DDEC-48E6-9CB7-B2B5EF06CA9E}" srcOrd="0" destOrd="0" presId="urn:microsoft.com/office/officeart/2005/8/layout/default"/>
    <dgm:cxn modelId="{776704E2-6466-441E-BE58-15EA3289DA20}" type="presOf" srcId="{D4E76B0C-4532-4F5F-94F0-B731826A1336}" destId="{CF213E03-DBD4-40FB-89CD-A1D822C8050F}" srcOrd="0" destOrd="0" presId="urn:microsoft.com/office/officeart/2005/8/layout/default"/>
    <dgm:cxn modelId="{C0926A15-C65E-4F7E-B217-7664EEB067B9}" type="presOf" srcId="{9EAB29C8-B771-4095-95CA-31C2BC3E3CCF}" destId="{66D0E269-B9C1-4827-B314-BF2160308AC6}" srcOrd="0" destOrd="0" presId="urn:microsoft.com/office/officeart/2005/8/layout/default"/>
    <dgm:cxn modelId="{0E298987-D266-47EE-A98D-FE2C21D0D5A9}" type="presOf" srcId="{65A9A94D-D382-463E-BD37-9C18E390F11D}" destId="{17AA886B-24B1-4941-A7FC-752E908493F7}" srcOrd="0" destOrd="0" presId="urn:microsoft.com/office/officeart/2005/8/layout/default"/>
    <dgm:cxn modelId="{20DE7553-DF3A-4561-86FC-ADFA016F08E4}" type="presOf" srcId="{87BA7CD1-2BBA-43BC-AA76-3793994C0843}" destId="{883DAD38-C5B3-496D-A32D-385E59D6EE96}" srcOrd="0" destOrd="0" presId="urn:microsoft.com/office/officeart/2005/8/layout/default"/>
    <dgm:cxn modelId="{D1D77817-B083-480A-AE9F-D47F60882296}" type="presOf" srcId="{8F12A5B4-E9D5-4F63-A21D-DDADE811E0C1}" destId="{39DE2F19-BC76-4CA2-938C-0815605F0C34}" srcOrd="0" destOrd="0" presId="urn:microsoft.com/office/officeart/2005/8/layout/default"/>
    <dgm:cxn modelId="{B997EB73-A498-48AF-9912-023BCEFB74C0}" type="presOf" srcId="{813242EF-D70B-4F21-B075-A85C05A117FB}" destId="{974F96CB-DAB0-4C4D-8811-F7E9CAC6DF1F}" srcOrd="0" destOrd="0" presId="urn:microsoft.com/office/officeart/2005/8/layout/default"/>
    <dgm:cxn modelId="{D9EC1F4D-65FA-4C3C-89FB-1090DBA777FA}" srcId="{F0EA1ED7-5583-452E-984C-20C0693588FF}" destId="{3D6BA777-196B-45A7-AD12-FAF6A35D5B75}" srcOrd="12" destOrd="0" parTransId="{4ED8622F-8316-4665-81A8-D12237FD5258}" sibTransId="{A5D95431-070D-4A09-8483-F929A53F5AFD}"/>
    <dgm:cxn modelId="{CF86AD47-1050-4567-AF02-078BF2E5AFBB}" srcId="{F0EA1ED7-5583-452E-984C-20C0693588FF}" destId="{813242EF-D70B-4F21-B075-A85C05A117FB}" srcOrd="14" destOrd="0" parTransId="{A4FA1A0A-50DA-40C1-8103-935E3FFEAD6F}" sibTransId="{565E7863-FA98-4F4E-A9F2-466DA23B4B60}"/>
    <dgm:cxn modelId="{2D98A475-1761-44A6-9AFC-287887F4A274}" srcId="{F0EA1ED7-5583-452E-984C-20C0693588FF}" destId="{9EAB29C8-B771-4095-95CA-31C2BC3E3CCF}" srcOrd="10" destOrd="0" parTransId="{4328D25E-B0EB-4E69-83FB-7F8A887E7F7F}" sibTransId="{1A9EBCB8-116C-46D1-8AE2-90A3B68AF148}"/>
    <dgm:cxn modelId="{094EC8BC-BD58-4484-9B23-A20812E79A92}" srcId="{F0EA1ED7-5583-452E-984C-20C0693588FF}" destId="{E5145395-898F-4545-8172-4D5697764634}" srcOrd="5" destOrd="0" parTransId="{9801827A-C83E-4A56-A9CC-E417F059137D}" sibTransId="{A4D7636E-50A9-4ADF-9C6A-12C840DCAAC1}"/>
    <dgm:cxn modelId="{C6D2E3F5-B4A9-40CA-A843-DB82B1EA0775}" type="presOf" srcId="{E5145395-898F-4545-8172-4D5697764634}" destId="{E6E9559E-4A6B-4261-8229-ED31285FA94D}" srcOrd="0" destOrd="0" presId="urn:microsoft.com/office/officeart/2005/8/layout/default"/>
    <dgm:cxn modelId="{B815B27B-24B6-4060-B5ED-8B4C4E12C9BB}" srcId="{F0EA1ED7-5583-452E-984C-20C0693588FF}" destId="{A7A4F69C-8EE5-43C3-B4C4-5D1EC1F35957}" srcOrd="11" destOrd="0" parTransId="{16C7AA0B-C54F-4666-BA70-35ACF4B43823}" sibTransId="{D3DB5822-A732-48F0-B71B-2CC46226F2B0}"/>
    <dgm:cxn modelId="{094BC316-6A78-44A9-8953-B2E5287DF4BE}" srcId="{F0EA1ED7-5583-452E-984C-20C0693588FF}" destId="{23E7B3FB-8E3C-43A6-8244-9797E6877A58}" srcOrd="16" destOrd="0" parTransId="{62739532-5932-4941-A695-2BEA68B420D2}" sibTransId="{76CA2EE1-FC18-40FB-8D4F-F5680391BAFE}"/>
    <dgm:cxn modelId="{7E73A16C-B05B-4921-8EB5-CB9418A2427F}" srcId="{F0EA1ED7-5583-452E-984C-20C0693588FF}" destId="{03FBF9C1-916F-466D-AB59-2CE598B2AAEF}" srcOrd="7" destOrd="0" parTransId="{0EBC1399-1BEB-49FF-8AB1-9E824449803D}" sibTransId="{F457B1B9-EAF2-48C1-8C3B-F8DE7E1B53AA}"/>
    <dgm:cxn modelId="{7DB09B0E-C3F4-4048-AE08-726D22FDC37F}" type="presOf" srcId="{98F18CCB-3DA1-4C74-BEFC-552642C8B013}" destId="{06EE17D5-A345-40DD-9532-F6E165FF44C8}" srcOrd="0" destOrd="0" presId="urn:microsoft.com/office/officeart/2005/8/layout/default"/>
    <dgm:cxn modelId="{7A79C9DB-A697-45FC-BC3D-15DBE5016170}" type="presOf" srcId="{E5614342-3144-48F5-AC41-93C8EA50F956}" destId="{6296FCA8-AB23-4036-8934-701773B5C9F3}" srcOrd="0" destOrd="0" presId="urn:microsoft.com/office/officeart/2005/8/layout/default"/>
    <dgm:cxn modelId="{BDC38297-F338-40A8-8B95-A3242873186A}" srcId="{F0EA1ED7-5583-452E-984C-20C0693588FF}" destId="{E4709F6C-E085-46A7-A49F-83C441782612}" srcOrd="6" destOrd="0" parTransId="{2D168B79-9430-4A38-8362-DBE131F08C43}" sibTransId="{18877E1F-8F6C-46E1-A43F-9485BDD77BF6}"/>
    <dgm:cxn modelId="{888B172F-E6EB-4413-8DD2-4D0B30381879}" srcId="{F0EA1ED7-5583-452E-984C-20C0693588FF}" destId="{87BA7CD1-2BBA-43BC-AA76-3793994C0843}" srcOrd="8" destOrd="0" parTransId="{8D03476D-7DBE-4635-812C-CA3C68E028F0}" sibTransId="{2EF8160E-AFCC-471F-B665-023A77A48405}"/>
    <dgm:cxn modelId="{72DBDF10-8968-49B6-AF60-90E5445CE0AC}" type="presOf" srcId="{F0EA1ED7-5583-452E-984C-20C0693588FF}" destId="{FA7AC130-5933-4EF7-ADAA-CD7329CFB3AD}" srcOrd="0" destOrd="0" presId="urn:microsoft.com/office/officeart/2005/8/layout/default"/>
    <dgm:cxn modelId="{1FEC8F6D-B74A-4900-A707-69BDB410A4FF}" type="presParOf" srcId="{FA7AC130-5933-4EF7-ADAA-CD7329CFB3AD}" destId="{B7D69CD6-95EB-4E07-8F77-CABFFEA6AB1B}" srcOrd="0" destOrd="0" presId="urn:microsoft.com/office/officeart/2005/8/layout/default"/>
    <dgm:cxn modelId="{30904A7C-9D63-42E8-8D14-3350401277F9}" type="presParOf" srcId="{FA7AC130-5933-4EF7-ADAA-CD7329CFB3AD}" destId="{5A8299C9-1882-48B3-8C86-C0ACE8501972}" srcOrd="1" destOrd="0" presId="urn:microsoft.com/office/officeart/2005/8/layout/default"/>
    <dgm:cxn modelId="{3653F2BB-8CE9-467D-A3EC-567043D7BB80}" type="presParOf" srcId="{FA7AC130-5933-4EF7-ADAA-CD7329CFB3AD}" destId="{75FE6C53-CE4E-45F6-8EA8-CA8FF91CBC99}" srcOrd="2" destOrd="0" presId="urn:microsoft.com/office/officeart/2005/8/layout/default"/>
    <dgm:cxn modelId="{D22BA16A-F88D-41B2-88AD-AEB20152ABA6}" type="presParOf" srcId="{FA7AC130-5933-4EF7-ADAA-CD7329CFB3AD}" destId="{709959EA-CA97-4C26-99C8-A52579C4E081}" srcOrd="3" destOrd="0" presId="urn:microsoft.com/office/officeart/2005/8/layout/default"/>
    <dgm:cxn modelId="{D4749029-0B20-491B-92E4-0BD105137A27}" type="presParOf" srcId="{FA7AC130-5933-4EF7-ADAA-CD7329CFB3AD}" destId="{CF213E03-DBD4-40FB-89CD-A1D822C8050F}" srcOrd="4" destOrd="0" presId="urn:microsoft.com/office/officeart/2005/8/layout/default"/>
    <dgm:cxn modelId="{91D109AD-F92D-49A1-8275-BE1D958421B5}" type="presParOf" srcId="{FA7AC130-5933-4EF7-ADAA-CD7329CFB3AD}" destId="{937423D9-4215-44CE-BF12-1FD447DF2B97}" srcOrd="5" destOrd="0" presId="urn:microsoft.com/office/officeart/2005/8/layout/default"/>
    <dgm:cxn modelId="{97712299-B354-4011-AE05-01C94445622C}" type="presParOf" srcId="{FA7AC130-5933-4EF7-ADAA-CD7329CFB3AD}" destId="{6296FCA8-AB23-4036-8934-701773B5C9F3}" srcOrd="6" destOrd="0" presId="urn:microsoft.com/office/officeart/2005/8/layout/default"/>
    <dgm:cxn modelId="{477BE248-82F1-445E-B2AE-942BD0D3D07B}" type="presParOf" srcId="{FA7AC130-5933-4EF7-ADAA-CD7329CFB3AD}" destId="{0135EA2D-23A1-4881-8534-8F08A54ABE14}" srcOrd="7" destOrd="0" presId="urn:microsoft.com/office/officeart/2005/8/layout/default"/>
    <dgm:cxn modelId="{F1B1AEB6-9721-406C-8E89-31B2F30E3C48}" type="presParOf" srcId="{FA7AC130-5933-4EF7-ADAA-CD7329CFB3AD}" destId="{17AA886B-24B1-4941-A7FC-752E908493F7}" srcOrd="8" destOrd="0" presId="urn:microsoft.com/office/officeart/2005/8/layout/default"/>
    <dgm:cxn modelId="{6A26DF24-5D6F-4590-9F92-FF71054CD0D6}" type="presParOf" srcId="{FA7AC130-5933-4EF7-ADAA-CD7329CFB3AD}" destId="{5693E281-D1D5-47C4-AD27-DE8AB1584358}" srcOrd="9" destOrd="0" presId="urn:microsoft.com/office/officeart/2005/8/layout/default"/>
    <dgm:cxn modelId="{FAA670E0-0EC2-4D10-AF10-BE47943052B4}" type="presParOf" srcId="{FA7AC130-5933-4EF7-ADAA-CD7329CFB3AD}" destId="{E6E9559E-4A6B-4261-8229-ED31285FA94D}" srcOrd="10" destOrd="0" presId="urn:microsoft.com/office/officeart/2005/8/layout/default"/>
    <dgm:cxn modelId="{83448746-9966-4FF2-8FE9-5D6FECDD937F}" type="presParOf" srcId="{FA7AC130-5933-4EF7-ADAA-CD7329CFB3AD}" destId="{AF178B55-DA04-4411-8A85-7EA545D73F7F}" srcOrd="11" destOrd="0" presId="urn:microsoft.com/office/officeart/2005/8/layout/default"/>
    <dgm:cxn modelId="{FD3A39D4-B129-4501-AA7B-27B091BD1E1E}" type="presParOf" srcId="{FA7AC130-5933-4EF7-ADAA-CD7329CFB3AD}" destId="{1B6CE053-1C10-4F77-AC09-51B33EFA6BCF}" srcOrd="12" destOrd="0" presId="urn:microsoft.com/office/officeart/2005/8/layout/default"/>
    <dgm:cxn modelId="{1B4FEFF5-4094-4569-B1CE-4059512E3AC6}" type="presParOf" srcId="{FA7AC130-5933-4EF7-ADAA-CD7329CFB3AD}" destId="{E9D523B8-04C3-4446-B5D2-14761F403CAE}" srcOrd="13" destOrd="0" presId="urn:microsoft.com/office/officeart/2005/8/layout/default"/>
    <dgm:cxn modelId="{E0AFAA02-3A94-438B-A59A-01FAC253F7DD}" type="presParOf" srcId="{FA7AC130-5933-4EF7-ADAA-CD7329CFB3AD}" destId="{7C074F5F-F150-410E-89BA-BDAE8A85ECDC}" srcOrd="14" destOrd="0" presId="urn:microsoft.com/office/officeart/2005/8/layout/default"/>
    <dgm:cxn modelId="{8B8D2A66-55CE-4DA4-B2E2-151A323E0DD2}" type="presParOf" srcId="{FA7AC130-5933-4EF7-ADAA-CD7329CFB3AD}" destId="{F224BA17-16D7-484E-93CA-1AA9C8B46CED}" srcOrd="15" destOrd="0" presId="urn:microsoft.com/office/officeart/2005/8/layout/default"/>
    <dgm:cxn modelId="{34E1B5FF-B89D-4C61-BA64-3281841C0F96}" type="presParOf" srcId="{FA7AC130-5933-4EF7-ADAA-CD7329CFB3AD}" destId="{883DAD38-C5B3-496D-A32D-385E59D6EE96}" srcOrd="16" destOrd="0" presId="urn:microsoft.com/office/officeart/2005/8/layout/default"/>
    <dgm:cxn modelId="{85839995-31B3-4A54-8A41-429F986C1DA0}" type="presParOf" srcId="{FA7AC130-5933-4EF7-ADAA-CD7329CFB3AD}" destId="{2B195942-1184-48D0-A575-9A3EE56E5685}" srcOrd="17" destOrd="0" presId="urn:microsoft.com/office/officeart/2005/8/layout/default"/>
    <dgm:cxn modelId="{6CD34A0D-5A6B-4981-8E6A-FC9C80A912EE}" type="presParOf" srcId="{FA7AC130-5933-4EF7-ADAA-CD7329CFB3AD}" destId="{39DE2F19-BC76-4CA2-938C-0815605F0C34}" srcOrd="18" destOrd="0" presId="urn:microsoft.com/office/officeart/2005/8/layout/default"/>
    <dgm:cxn modelId="{D4E3DE63-E562-4E65-98FC-5B7C256E91C9}" type="presParOf" srcId="{FA7AC130-5933-4EF7-ADAA-CD7329CFB3AD}" destId="{25B87879-4973-4E8E-B2FD-38D7551DFC28}" srcOrd="19" destOrd="0" presId="urn:microsoft.com/office/officeart/2005/8/layout/default"/>
    <dgm:cxn modelId="{278C4FF9-E538-4205-95B9-749B8CC6AC49}" type="presParOf" srcId="{FA7AC130-5933-4EF7-ADAA-CD7329CFB3AD}" destId="{66D0E269-B9C1-4827-B314-BF2160308AC6}" srcOrd="20" destOrd="0" presId="urn:microsoft.com/office/officeart/2005/8/layout/default"/>
    <dgm:cxn modelId="{73198BA5-A85F-4070-A3B3-7FCE28EF57D4}" type="presParOf" srcId="{FA7AC130-5933-4EF7-ADAA-CD7329CFB3AD}" destId="{20A7E430-7990-47E6-A2F8-6D9D70353A92}" srcOrd="21" destOrd="0" presId="urn:microsoft.com/office/officeart/2005/8/layout/default"/>
    <dgm:cxn modelId="{0C01F18E-F529-46CF-9A2B-934BED78C2B8}" type="presParOf" srcId="{FA7AC130-5933-4EF7-ADAA-CD7329CFB3AD}" destId="{0DABC45B-2B79-45E5-A8DA-82DEBCE06123}" srcOrd="22" destOrd="0" presId="urn:microsoft.com/office/officeart/2005/8/layout/default"/>
    <dgm:cxn modelId="{68C1BF7C-9A60-4B6E-86F2-1663B8E390A7}" type="presParOf" srcId="{FA7AC130-5933-4EF7-ADAA-CD7329CFB3AD}" destId="{853BC115-58D4-448A-BF37-F7998C3D7532}" srcOrd="23" destOrd="0" presId="urn:microsoft.com/office/officeart/2005/8/layout/default"/>
    <dgm:cxn modelId="{A29C8EEA-646D-4B78-9E78-F34B509B9875}" type="presParOf" srcId="{FA7AC130-5933-4EF7-ADAA-CD7329CFB3AD}" destId="{5C4827D4-AF58-43F2-A5DC-6411FB991180}" srcOrd="24" destOrd="0" presId="urn:microsoft.com/office/officeart/2005/8/layout/default"/>
    <dgm:cxn modelId="{2E8BD92B-B383-49CE-81CD-A08BE45AC7D8}" type="presParOf" srcId="{FA7AC130-5933-4EF7-ADAA-CD7329CFB3AD}" destId="{A9E96FC4-AD03-4AA9-9E19-F7A3E7C375AB}" srcOrd="25" destOrd="0" presId="urn:microsoft.com/office/officeart/2005/8/layout/default"/>
    <dgm:cxn modelId="{9F4CFF9D-9894-4A6A-AC10-59B180EAFCDE}" type="presParOf" srcId="{FA7AC130-5933-4EF7-ADAA-CD7329CFB3AD}" destId="{0244DE97-8D40-4D98-9A68-C1631921B6E0}" srcOrd="26" destOrd="0" presId="urn:microsoft.com/office/officeart/2005/8/layout/default"/>
    <dgm:cxn modelId="{3CF76C97-08F4-44E8-B950-38432A773D87}" type="presParOf" srcId="{FA7AC130-5933-4EF7-ADAA-CD7329CFB3AD}" destId="{CA5E0B0C-31E7-4E1B-93A5-248C35883A33}" srcOrd="27" destOrd="0" presId="urn:microsoft.com/office/officeart/2005/8/layout/default"/>
    <dgm:cxn modelId="{9C955434-B3D0-47D5-B9B4-990746FFD6D5}" type="presParOf" srcId="{FA7AC130-5933-4EF7-ADAA-CD7329CFB3AD}" destId="{974F96CB-DAB0-4C4D-8811-F7E9CAC6DF1F}" srcOrd="28" destOrd="0" presId="urn:microsoft.com/office/officeart/2005/8/layout/default"/>
    <dgm:cxn modelId="{F7413D5A-6534-4182-9CB2-B9B29C4F7246}" type="presParOf" srcId="{FA7AC130-5933-4EF7-ADAA-CD7329CFB3AD}" destId="{165D307D-0713-4D25-9AF3-FF9A56B4CBD7}" srcOrd="29" destOrd="0" presId="urn:microsoft.com/office/officeart/2005/8/layout/default"/>
    <dgm:cxn modelId="{2B2DEB4B-A3AE-4941-A9FE-F0B323E089CA}" type="presParOf" srcId="{FA7AC130-5933-4EF7-ADAA-CD7329CFB3AD}" destId="{4F805A54-DDEC-48E6-9CB7-B2B5EF06CA9E}" srcOrd="30" destOrd="0" presId="urn:microsoft.com/office/officeart/2005/8/layout/default"/>
    <dgm:cxn modelId="{44C1DF93-2652-4E7A-8A2D-359DE2E30109}" type="presParOf" srcId="{FA7AC130-5933-4EF7-ADAA-CD7329CFB3AD}" destId="{5A0302DE-0D59-477C-BFB4-0946DC20A34A}" srcOrd="31" destOrd="0" presId="urn:microsoft.com/office/officeart/2005/8/layout/default"/>
    <dgm:cxn modelId="{2E2068B4-2FDA-48F6-8B15-95EFE6164F3E}" type="presParOf" srcId="{FA7AC130-5933-4EF7-ADAA-CD7329CFB3AD}" destId="{F225273D-0552-4EE1-B09C-1573C88F345A}" srcOrd="32" destOrd="0" presId="urn:microsoft.com/office/officeart/2005/8/layout/default"/>
    <dgm:cxn modelId="{72C92296-ED46-4997-9604-D7EBFB362205}" type="presParOf" srcId="{FA7AC130-5933-4EF7-ADAA-CD7329CFB3AD}" destId="{351F5C51-CEE8-49EE-BDB7-DF4497576160}" srcOrd="33" destOrd="0" presId="urn:microsoft.com/office/officeart/2005/8/layout/default"/>
    <dgm:cxn modelId="{EAD7EC8B-C6CC-46C9-8148-F9A56805149A}" type="presParOf" srcId="{FA7AC130-5933-4EF7-ADAA-CD7329CFB3AD}" destId="{E8B2B82B-A703-4681-95EC-FD0EFBAE8CE7}" srcOrd="34" destOrd="0" presId="urn:microsoft.com/office/officeart/2005/8/layout/default"/>
    <dgm:cxn modelId="{A44E8A17-A1DF-453D-9168-EE96C787D282}" type="presParOf" srcId="{FA7AC130-5933-4EF7-ADAA-CD7329CFB3AD}" destId="{8A07CA40-EC3F-4606-9CF7-E501F3220F28}" srcOrd="35" destOrd="0" presId="urn:microsoft.com/office/officeart/2005/8/layout/default"/>
    <dgm:cxn modelId="{4BA934A4-2DB8-499D-A2BD-CE55AF10DD5A}" type="presParOf" srcId="{FA7AC130-5933-4EF7-ADAA-CD7329CFB3AD}" destId="{06EE17D5-A345-40DD-9532-F6E165FF44C8}"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45D80-5073-4260-B9FB-FAA410B1A98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A4A0539-D6F2-407E-AF25-062A8929675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if</a:t>
          </a:r>
          <a:endParaRPr lang="en-US" dirty="0"/>
        </a:p>
      </dgm:t>
    </dgm:pt>
    <dgm:pt modelId="{B0E5BCBC-3B66-4802-BD7B-D9C3CB7959B3}" type="parTrans" cxnId="{D0C9464E-200B-4645-807E-ACA7F0CA7B11}">
      <dgm:prSet/>
      <dgm:spPr/>
      <dgm:t>
        <a:bodyPr/>
        <a:lstStyle/>
        <a:p>
          <a:endParaRPr lang="en-US"/>
        </a:p>
      </dgm:t>
    </dgm:pt>
    <dgm:pt modelId="{400C8B29-EB8E-4AED-8E40-1C92CDE56795}" type="sibTrans" cxnId="{D0C9464E-200B-4645-807E-ACA7F0CA7B11}">
      <dgm:prSet/>
      <dgm:spPr/>
      <dgm:t>
        <a:bodyPr/>
        <a:lstStyle/>
        <a:p>
          <a:endParaRPr lang="en-US"/>
        </a:p>
      </dgm:t>
    </dgm:pt>
    <dgm:pt modelId="{7872B199-22F9-4B66-ABDD-F62C058B0DA7}">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solidFill>
                <a:schemeClr val="bg1"/>
              </a:solidFill>
            </a:rPr>
            <a:t>If </a:t>
          </a:r>
          <a:r>
            <a:rPr lang="en-US" dirty="0" err="1" smtClean="0">
              <a:solidFill>
                <a:schemeClr val="bg1"/>
              </a:solidFill>
            </a:rPr>
            <a:t>truthy</a:t>
          </a:r>
          <a:r>
            <a:rPr lang="en-US" dirty="0" smtClean="0">
              <a:solidFill>
                <a:schemeClr val="bg1"/>
              </a:solidFill>
            </a:rPr>
            <a:t> condition</a:t>
          </a:r>
          <a:endParaRPr lang="en-US" dirty="0">
            <a:solidFill>
              <a:schemeClr val="bg1"/>
            </a:solidFill>
          </a:endParaRPr>
        </a:p>
      </dgm:t>
    </dgm:pt>
    <dgm:pt modelId="{55A71A8C-102C-4EAE-8C74-FC6B0FB1CD7C}" type="parTrans" cxnId="{9C41CE64-5AF4-4482-9841-882CF9F3E88F}">
      <dgm:prSet/>
      <dgm:spPr/>
      <dgm:t>
        <a:bodyPr/>
        <a:lstStyle/>
        <a:p>
          <a:endParaRPr lang="en-US"/>
        </a:p>
      </dgm:t>
    </dgm:pt>
    <dgm:pt modelId="{46A3D42F-9001-4CA9-9367-DA3F442EBBD3}" type="sibTrans" cxnId="{9C41CE64-5AF4-4482-9841-882CF9F3E88F}">
      <dgm:prSet/>
      <dgm:spPr/>
      <dgm:t>
        <a:bodyPr/>
        <a:lstStyle/>
        <a:p>
          <a:endParaRPr lang="en-US"/>
        </a:p>
      </dgm:t>
    </dgm:pt>
    <dgm:pt modelId="{6F102C7E-4BE1-4F44-86C9-32F8C5D93BBB}">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ifnot</a:t>
          </a:r>
          <a:endParaRPr lang="en-US" dirty="0"/>
        </a:p>
      </dgm:t>
    </dgm:pt>
    <dgm:pt modelId="{BBDD89CF-33C3-493A-AEAA-D371A16902F3}" type="parTrans" cxnId="{9AFDE00C-2315-4146-8A8E-C944D60F3A19}">
      <dgm:prSet/>
      <dgm:spPr/>
      <dgm:t>
        <a:bodyPr/>
        <a:lstStyle/>
        <a:p>
          <a:endParaRPr lang="en-US"/>
        </a:p>
      </dgm:t>
    </dgm:pt>
    <dgm:pt modelId="{F2763E15-4E37-4481-9592-153472FB85F6}" type="sibTrans" cxnId="{9AFDE00C-2315-4146-8A8E-C944D60F3A19}">
      <dgm:prSet/>
      <dgm:spPr/>
      <dgm:t>
        <a:bodyPr/>
        <a:lstStyle/>
        <a:p>
          <a:endParaRPr lang="en-US"/>
        </a:p>
      </dgm:t>
    </dgm:pt>
    <dgm:pt modelId="{66A13813-3B0A-48D8-9BC4-498A9815715F}">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solidFill>
                <a:schemeClr val="bg1"/>
              </a:solidFill>
            </a:rPr>
            <a:t>If </a:t>
          </a:r>
          <a:r>
            <a:rPr lang="en-US" dirty="0" err="1" smtClean="0">
              <a:solidFill>
                <a:schemeClr val="bg1"/>
              </a:solidFill>
            </a:rPr>
            <a:t>falsy</a:t>
          </a:r>
          <a:r>
            <a:rPr lang="en-US" dirty="0" smtClean="0">
              <a:solidFill>
                <a:schemeClr val="bg1"/>
              </a:solidFill>
            </a:rPr>
            <a:t> condition </a:t>
          </a:r>
          <a:endParaRPr lang="en-US" dirty="0">
            <a:solidFill>
              <a:schemeClr val="bg1"/>
            </a:solidFill>
          </a:endParaRPr>
        </a:p>
      </dgm:t>
    </dgm:pt>
    <dgm:pt modelId="{92870BA2-86A1-4D33-920E-3AF29E599ADB}" type="parTrans" cxnId="{52AEC412-9867-4BEA-8554-E193D4B63EAA}">
      <dgm:prSet/>
      <dgm:spPr/>
      <dgm:t>
        <a:bodyPr/>
        <a:lstStyle/>
        <a:p>
          <a:endParaRPr lang="en-US"/>
        </a:p>
      </dgm:t>
    </dgm:pt>
    <dgm:pt modelId="{C2464691-2D83-4EB8-979D-2A4D2C535235}" type="sibTrans" cxnId="{52AEC412-9867-4BEA-8554-E193D4B63EAA}">
      <dgm:prSet/>
      <dgm:spPr/>
      <dgm:t>
        <a:bodyPr/>
        <a:lstStyle/>
        <a:p>
          <a:endParaRPr lang="en-US"/>
        </a:p>
      </dgm:t>
    </dgm:pt>
    <dgm:pt modelId="{FC1CB967-5A9B-42DA-BCD3-D34A4FD3FAE5}">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err="1" smtClean="0"/>
            <a:t>foreach</a:t>
          </a:r>
          <a:endParaRPr lang="en-US" dirty="0"/>
        </a:p>
      </dgm:t>
    </dgm:pt>
    <dgm:pt modelId="{3CE2AB1F-73E9-4AC0-B6FF-92CBB572710A}" type="parTrans" cxnId="{F3C6CB74-96C0-4F1A-BDD4-09EF7E72531D}">
      <dgm:prSet/>
      <dgm:spPr/>
      <dgm:t>
        <a:bodyPr/>
        <a:lstStyle/>
        <a:p>
          <a:endParaRPr lang="en-US"/>
        </a:p>
      </dgm:t>
    </dgm:pt>
    <dgm:pt modelId="{CEF7CB8E-96D1-4C4B-9163-0E9AFC1CAAFC}" type="sibTrans" cxnId="{F3C6CB74-96C0-4F1A-BDD4-09EF7E72531D}">
      <dgm:prSet/>
      <dgm:spPr/>
      <dgm:t>
        <a:bodyPr/>
        <a:lstStyle/>
        <a:p>
          <a:endParaRPr lang="en-US"/>
        </a:p>
      </dgm:t>
    </dgm:pt>
    <dgm:pt modelId="{41D7F2C5-A2B3-4EBE-9A28-C4867AF46488}">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solidFill>
                <a:schemeClr val="bg1"/>
              </a:solidFill>
            </a:rPr>
            <a:t>Execute for each item in a list</a:t>
          </a:r>
          <a:endParaRPr lang="en-US" dirty="0">
            <a:solidFill>
              <a:schemeClr val="bg1"/>
            </a:solidFill>
          </a:endParaRPr>
        </a:p>
      </dgm:t>
    </dgm:pt>
    <dgm:pt modelId="{B59D6889-E753-4673-B41D-052C7144BF79}" type="parTrans" cxnId="{53157175-F7DD-415D-9ABB-3436C1D78395}">
      <dgm:prSet/>
      <dgm:spPr/>
      <dgm:t>
        <a:bodyPr/>
        <a:lstStyle/>
        <a:p>
          <a:endParaRPr lang="en-US"/>
        </a:p>
      </dgm:t>
    </dgm:pt>
    <dgm:pt modelId="{C5D25B7E-1BC2-4553-A965-F7A570342C50}" type="sibTrans" cxnId="{53157175-F7DD-415D-9ABB-3436C1D78395}">
      <dgm:prSet/>
      <dgm:spPr/>
      <dgm:t>
        <a:bodyPr/>
        <a:lstStyle/>
        <a:p>
          <a:endParaRPr lang="en-US"/>
        </a:p>
      </dgm:t>
    </dgm:pt>
    <dgm:pt modelId="{B84E8689-E1FA-471D-B418-3C77E653A0B2}">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with</a:t>
          </a:r>
          <a:endParaRPr lang="en-US" dirty="0"/>
        </a:p>
      </dgm:t>
    </dgm:pt>
    <dgm:pt modelId="{1C1D01D9-6536-4A6A-91CA-3642A458AAA0}" type="parTrans" cxnId="{4A3C62CA-F187-43F3-8352-5860C1BA288B}">
      <dgm:prSet/>
      <dgm:spPr/>
      <dgm:t>
        <a:bodyPr/>
        <a:lstStyle/>
        <a:p>
          <a:endParaRPr lang="en-US"/>
        </a:p>
      </dgm:t>
    </dgm:pt>
    <dgm:pt modelId="{931D9428-C1C2-48AC-8012-004D5A1FEC23}" type="sibTrans" cxnId="{4A3C62CA-F187-43F3-8352-5860C1BA288B}">
      <dgm:prSet/>
      <dgm:spPr/>
      <dgm:t>
        <a:bodyPr/>
        <a:lstStyle/>
        <a:p>
          <a:endParaRPr lang="en-US"/>
        </a:p>
      </dgm:t>
    </dgm:pt>
    <dgm:pt modelId="{894BBEC4-1278-4A8A-9265-7FA83282ADB8}">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solidFill>
                <a:schemeClr val="bg1"/>
              </a:solidFill>
            </a:rPr>
            <a:t>Shortcut </a:t>
          </a:r>
          <a:r>
            <a:rPr lang="en-US" smtClean="0">
              <a:solidFill>
                <a:schemeClr val="bg1"/>
              </a:solidFill>
            </a:rPr>
            <a:t>to execute </a:t>
          </a:r>
          <a:r>
            <a:rPr lang="en-US" dirty="0" smtClean="0">
              <a:solidFill>
                <a:schemeClr val="bg1"/>
              </a:solidFill>
            </a:rPr>
            <a:t>for the object</a:t>
          </a:r>
          <a:endParaRPr lang="en-US" dirty="0">
            <a:solidFill>
              <a:schemeClr val="bg1"/>
            </a:solidFill>
          </a:endParaRPr>
        </a:p>
      </dgm:t>
    </dgm:pt>
    <dgm:pt modelId="{2C49F5BF-1D60-4F88-965E-324C52B6A58A}" type="parTrans" cxnId="{098AEA14-487E-4EBA-86B3-40E7ED501F91}">
      <dgm:prSet/>
      <dgm:spPr/>
      <dgm:t>
        <a:bodyPr/>
        <a:lstStyle/>
        <a:p>
          <a:endParaRPr lang="en-US"/>
        </a:p>
      </dgm:t>
    </dgm:pt>
    <dgm:pt modelId="{28BFD9A4-0EC5-421F-A199-A28835A1568C}" type="sibTrans" cxnId="{098AEA14-487E-4EBA-86B3-40E7ED501F91}">
      <dgm:prSet/>
      <dgm:spPr/>
      <dgm:t>
        <a:bodyPr/>
        <a:lstStyle/>
        <a:p>
          <a:endParaRPr lang="en-US"/>
        </a:p>
      </dgm:t>
    </dgm:pt>
    <dgm:pt modelId="{BDE41E57-D214-4ED6-9EA4-0260BABEB3B4}" type="pres">
      <dgm:prSet presAssocID="{6D445D80-5073-4260-B9FB-FAA410B1A986}" presName="Name0" presStyleCnt="0">
        <dgm:presLayoutVars>
          <dgm:dir/>
          <dgm:animLvl val="lvl"/>
          <dgm:resizeHandles val="exact"/>
        </dgm:presLayoutVars>
      </dgm:prSet>
      <dgm:spPr/>
      <dgm:t>
        <a:bodyPr/>
        <a:lstStyle/>
        <a:p>
          <a:endParaRPr lang="en-US"/>
        </a:p>
      </dgm:t>
    </dgm:pt>
    <dgm:pt modelId="{10AA69EE-17DB-4219-8CC6-842F4661EECE}" type="pres">
      <dgm:prSet presAssocID="{5A4A0539-D6F2-407E-AF25-062A89296754}" presName="linNode" presStyleCnt="0"/>
      <dgm:spPr/>
    </dgm:pt>
    <dgm:pt modelId="{E502EF9E-D3E3-442A-8E4A-CB63E7E35A5F}" type="pres">
      <dgm:prSet presAssocID="{5A4A0539-D6F2-407E-AF25-062A89296754}" presName="parentText" presStyleLbl="node1" presStyleIdx="0" presStyleCnt="4" custScaleX="88176" custScaleY="51364">
        <dgm:presLayoutVars>
          <dgm:chMax val="1"/>
          <dgm:bulletEnabled val="1"/>
        </dgm:presLayoutVars>
      </dgm:prSet>
      <dgm:spPr/>
      <dgm:t>
        <a:bodyPr/>
        <a:lstStyle/>
        <a:p>
          <a:endParaRPr lang="en-US"/>
        </a:p>
      </dgm:t>
    </dgm:pt>
    <dgm:pt modelId="{1CCBA1B0-FD84-4A52-ACD0-9CFD71A9AEBC}" type="pres">
      <dgm:prSet presAssocID="{5A4A0539-D6F2-407E-AF25-062A89296754}" presName="descendantText" presStyleLbl="alignAccFollowNode1" presStyleIdx="0" presStyleCnt="4" custScaleX="88237" custScaleY="38104">
        <dgm:presLayoutVars>
          <dgm:bulletEnabled val="1"/>
        </dgm:presLayoutVars>
      </dgm:prSet>
      <dgm:spPr/>
      <dgm:t>
        <a:bodyPr/>
        <a:lstStyle/>
        <a:p>
          <a:endParaRPr lang="en-US"/>
        </a:p>
      </dgm:t>
    </dgm:pt>
    <dgm:pt modelId="{82345CE0-6747-4E7F-8950-3F41A962535A}" type="pres">
      <dgm:prSet presAssocID="{400C8B29-EB8E-4AED-8E40-1C92CDE56795}" presName="sp" presStyleCnt="0"/>
      <dgm:spPr/>
    </dgm:pt>
    <dgm:pt modelId="{1CA25E8D-800D-4AF3-91DC-8ED27DE9E093}" type="pres">
      <dgm:prSet presAssocID="{6F102C7E-4BE1-4F44-86C9-32F8C5D93BBB}" presName="linNode" presStyleCnt="0"/>
      <dgm:spPr/>
    </dgm:pt>
    <dgm:pt modelId="{AC0E94F5-54BE-4826-93D5-227369EAE76D}" type="pres">
      <dgm:prSet presAssocID="{6F102C7E-4BE1-4F44-86C9-32F8C5D93BBB}" presName="parentText" presStyleLbl="node1" presStyleIdx="1" presStyleCnt="4" custScaleX="88176" custScaleY="51364">
        <dgm:presLayoutVars>
          <dgm:chMax val="1"/>
          <dgm:bulletEnabled val="1"/>
        </dgm:presLayoutVars>
      </dgm:prSet>
      <dgm:spPr/>
      <dgm:t>
        <a:bodyPr/>
        <a:lstStyle/>
        <a:p>
          <a:endParaRPr lang="en-US"/>
        </a:p>
      </dgm:t>
    </dgm:pt>
    <dgm:pt modelId="{907DC769-D704-403E-B3F2-2C4CFBF1C308}" type="pres">
      <dgm:prSet presAssocID="{6F102C7E-4BE1-4F44-86C9-32F8C5D93BBB}" presName="descendantText" presStyleLbl="alignAccFollowNode1" presStyleIdx="1" presStyleCnt="4" custScaleX="88237" custScaleY="38104">
        <dgm:presLayoutVars>
          <dgm:bulletEnabled val="1"/>
        </dgm:presLayoutVars>
      </dgm:prSet>
      <dgm:spPr/>
      <dgm:t>
        <a:bodyPr/>
        <a:lstStyle/>
        <a:p>
          <a:endParaRPr lang="en-US"/>
        </a:p>
      </dgm:t>
    </dgm:pt>
    <dgm:pt modelId="{377DDAE4-ABE9-446F-8867-8E33299D38F2}" type="pres">
      <dgm:prSet presAssocID="{F2763E15-4E37-4481-9592-153472FB85F6}" presName="sp" presStyleCnt="0"/>
      <dgm:spPr/>
    </dgm:pt>
    <dgm:pt modelId="{11CF235F-8808-4FA2-95D2-EB05F489F78F}" type="pres">
      <dgm:prSet presAssocID="{FC1CB967-5A9B-42DA-BCD3-D34A4FD3FAE5}" presName="linNode" presStyleCnt="0"/>
      <dgm:spPr/>
    </dgm:pt>
    <dgm:pt modelId="{303F1137-0A9D-4A9F-A019-CF5733A2B51A}" type="pres">
      <dgm:prSet presAssocID="{FC1CB967-5A9B-42DA-BCD3-D34A4FD3FAE5}" presName="parentText" presStyleLbl="node1" presStyleIdx="2" presStyleCnt="4" custScaleX="88176" custScaleY="51364">
        <dgm:presLayoutVars>
          <dgm:chMax val="1"/>
          <dgm:bulletEnabled val="1"/>
        </dgm:presLayoutVars>
      </dgm:prSet>
      <dgm:spPr/>
      <dgm:t>
        <a:bodyPr/>
        <a:lstStyle/>
        <a:p>
          <a:endParaRPr lang="en-US"/>
        </a:p>
      </dgm:t>
    </dgm:pt>
    <dgm:pt modelId="{B3B63B13-E3FA-4F72-AE45-E73793B208F6}" type="pres">
      <dgm:prSet presAssocID="{FC1CB967-5A9B-42DA-BCD3-D34A4FD3FAE5}" presName="descendantText" presStyleLbl="alignAccFollowNode1" presStyleIdx="2" presStyleCnt="4" custScaleX="88237" custScaleY="38104">
        <dgm:presLayoutVars>
          <dgm:bulletEnabled val="1"/>
        </dgm:presLayoutVars>
      </dgm:prSet>
      <dgm:spPr/>
      <dgm:t>
        <a:bodyPr/>
        <a:lstStyle/>
        <a:p>
          <a:endParaRPr lang="en-US"/>
        </a:p>
      </dgm:t>
    </dgm:pt>
    <dgm:pt modelId="{E000BCA4-B42B-4808-BC3B-808E8C13C5A9}" type="pres">
      <dgm:prSet presAssocID="{CEF7CB8E-96D1-4C4B-9163-0E9AFC1CAAFC}" presName="sp" presStyleCnt="0"/>
      <dgm:spPr/>
    </dgm:pt>
    <dgm:pt modelId="{90DFF568-E862-48EF-8AF9-448A3551AEB1}" type="pres">
      <dgm:prSet presAssocID="{B84E8689-E1FA-471D-B418-3C77E653A0B2}" presName="linNode" presStyleCnt="0"/>
      <dgm:spPr/>
    </dgm:pt>
    <dgm:pt modelId="{09FAE4BA-AA6D-4400-B806-A29E3A341C34}" type="pres">
      <dgm:prSet presAssocID="{B84E8689-E1FA-471D-B418-3C77E653A0B2}" presName="parentText" presStyleLbl="node1" presStyleIdx="3" presStyleCnt="4" custScaleX="88176" custScaleY="51364">
        <dgm:presLayoutVars>
          <dgm:chMax val="1"/>
          <dgm:bulletEnabled val="1"/>
        </dgm:presLayoutVars>
      </dgm:prSet>
      <dgm:spPr/>
      <dgm:t>
        <a:bodyPr/>
        <a:lstStyle/>
        <a:p>
          <a:endParaRPr lang="en-US"/>
        </a:p>
      </dgm:t>
    </dgm:pt>
    <dgm:pt modelId="{58632D24-271E-408C-B020-05A071769D5E}" type="pres">
      <dgm:prSet presAssocID="{B84E8689-E1FA-471D-B418-3C77E653A0B2}" presName="descendantText" presStyleLbl="alignAccFollowNode1" presStyleIdx="3" presStyleCnt="4" custScaleX="88237" custScaleY="38104">
        <dgm:presLayoutVars>
          <dgm:bulletEnabled val="1"/>
        </dgm:presLayoutVars>
      </dgm:prSet>
      <dgm:spPr/>
      <dgm:t>
        <a:bodyPr/>
        <a:lstStyle/>
        <a:p>
          <a:endParaRPr lang="en-US"/>
        </a:p>
      </dgm:t>
    </dgm:pt>
  </dgm:ptLst>
  <dgm:cxnLst>
    <dgm:cxn modelId="{C4E82925-6A92-46EA-A487-05E8B06F0A2A}" type="presOf" srcId="{894BBEC4-1278-4A8A-9265-7FA83282ADB8}" destId="{58632D24-271E-408C-B020-05A071769D5E}" srcOrd="0" destOrd="0" presId="urn:microsoft.com/office/officeart/2005/8/layout/vList5"/>
    <dgm:cxn modelId="{4FFA989C-6CE9-49C5-8942-F1F9AC504EA4}" type="presOf" srcId="{5A4A0539-D6F2-407E-AF25-062A89296754}" destId="{E502EF9E-D3E3-442A-8E4A-CB63E7E35A5F}" srcOrd="0" destOrd="0" presId="urn:microsoft.com/office/officeart/2005/8/layout/vList5"/>
    <dgm:cxn modelId="{7455A596-E53A-483F-9623-6CB31525F423}" type="presOf" srcId="{7872B199-22F9-4B66-ABDD-F62C058B0DA7}" destId="{1CCBA1B0-FD84-4A52-ACD0-9CFD71A9AEBC}" srcOrd="0" destOrd="0" presId="urn:microsoft.com/office/officeart/2005/8/layout/vList5"/>
    <dgm:cxn modelId="{67B504F5-7085-41D3-9CE6-8185C71DC55A}" type="presOf" srcId="{6F102C7E-4BE1-4F44-86C9-32F8C5D93BBB}" destId="{AC0E94F5-54BE-4826-93D5-227369EAE76D}" srcOrd="0" destOrd="0" presId="urn:microsoft.com/office/officeart/2005/8/layout/vList5"/>
    <dgm:cxn modelId="{52AEC412-9867-4BEA-8554-E193D4B63EAA}" srcId="{6F102C7E-4BE1-4F44-86C9-32F8C5D93BBB}" destId="{66A13813-3B0A-48D8-9BC4-498A9815715F}" srcOrd="0" destOrd="0" parTransId="{92870BA2-86A1-4D33-920E-3AF29E599ADB}" sibTransId="{C2464691-2D83-4EB8-979D-2A4D2C535235}"/>
    <dgm:cxn modelId="{0621A0FD-95FE-4A54-844C-821AAB8C35F3}" type="presOf" srcId="{FC1CB967-5A9B-42DA-BCD3-D34A4FD3FAE5}" destId="{303F1137-0A9D-4A9F-A019-CF5733A2B51A}" srcOrd="0" destOrd="0" presId="urn:microsoft.com/office/officeart/2005/8/layout/vList5"/>
    <dgm:cxn modelId="{F3C6CB74-96C0-4F1A-BDD4-09EF7E72531D}" srcId="{6D445D80-5073-4260-B9FB-FAA410B1A986}" destId="{FC1CB967-5A9B-42DA-BCD3-D34A4FD3FAE5}" srcOrd="2" destOrd="0" parTransId="{3CE2AB1F-73E9-4AC0-B6FF-92CBB572710A}" sibTransId="{CEF7CB8E-96D1-4C4B-9163-0E9AFC1CAAFC}"/>
    <dgm:cxn modelId="{D0C9464E-200B-4645-807E-ACA7F0CA7B11}" srcId="{6D445D80-5073-4260-B9FB-FAA410B1A986}" destId="{5A4A0539-D6F2-407E-AF25-062A89296754}" srcOrd="0" destOrd="0" parTransId="{B0E5BCBC-3B66-4802-BD7B-D9C3CB7959B3}" sibTransId="{400C8B29-EB8E-4AED-8E40-1C92CDE56795}"/>
    <dgm:cxn modelId="{E8F7CE12-4F2A-4095-B147-A9812E0E8438}" type="presOf" srcId="{66A13813-3B0A-48D8-9BC4-498A9815715F}" destId="{907DC769-D704-403E-B3F2-2C4CFBF1C308}" srcOrd="0" destOrd="0" presId="urn:microsoft.com/office/officeart/2005/8/layout/vList5"/>
    <dgm:cxn modelId="{9AFDE00C-2315-4146-8A8E-C944D60F3A19}" srcId="{6D445D80-5073-4260-B9FB-FAA410B1A986}" destId="{6F102C7E-4BE1-4F44-86C9-32F8C5D93BBB}" srcOrd="1" destOrd="0" parTransId="{BBDD89CF-33C3-493A-AEAA-D371A16902F3}" sibTransId="{F2763E15-4E37-4481-9592-153472FB85F6}"/>
    <dgm:cxn modelId="{098AEA14-487E-4EBA-86B3-40E7ED501F91}" srcId="{B84E8689-E1FA-471D-B418-3C77E653A0B2}" destId="{894BBEC4-1278-4A8A-9265-7FA83282ADB8}" srcOrd="0" destOrd="0" parTransId="{2C49F5BF-1D60-4F88-965E-324C52B6A58A}" sibTransId="{28BFD9A4-0EC5-421F-A199-A28835A1568C}"/>
    <dgm:cxn modelId="{9C41CE64-5AF4-4482-9841-882CF9F3E88F}" srcId="{5A4A0539-D6F2-407E-AF25-062A89296754}" destId="{7872B199-22F9-4B66-ABDD-F62C058B0DA7}" srcOrd="0" destOrd="0" parTransId="{55A71A8C-102C-4EAE-8C74-FC6B0FB1CD7C}" sibTransId="{46A3D42F-9001-4CA9-9367-DA3F442EBBD3}"/>
    <dgm:cxn modelId="{13CF8511-3CE3-499E-8009-CFC18AF907C2}" type="presOf" srcId="{6D445D80-5073-4260-B9FB-FAA410B1A986}" destId="{BDE41E57-D214-4ED6-9EA4-0260BABEB3B4}" srcOrd="0" destOrd="0" presId="urn:microsoft.com/office/officeart/2005/8/layout/vList5"/>
    <dgm:cxn modelId="{D92B1059-AFDF-407A-8FCE-68B525CBDD21}" type="presOf" srcId="{B84E8689-E1FA-471D-B418-3C77E653A0B2}" destId="{09FAE4BA-AA6D-4400-B806-A29E3A341C34}" srcOrd="0" destOrd="0" presId="urn:microsoft.com/office/officeart/2005/8/layout/vList5"/>
    <dgm:cxn modelId="{4A3C62CA-F187-43F3-8352-5860C1BA288B}" srcId="{6D445D80-5073-4260-B9FB-FAA410B1A986}" destId="{B84E8689-E1FA-471D-B418-3C77E653A0B2}" srcOrd="3" destOrd="0" parTransId="{1C1D01D9-6536-4A6A-91CA-3642A458AAA0}" sibTransId="{931D9428-C1C2-48AC-8012-004D5A1FEC23}"/>
    <dgm:cxn modelId="{04AA4DC1-C44F-4754-A118-DBEAC98DE7C2}" type="presOf" srcId="{41D7F2C5-A2B3-4EBE-9A28-C4867AF46488}" destId="{B3B63B13-E3FA-4F72-AE45-E73793B208F6}" srcOrd="0" destOrd="0" presId="urn:microsoft.com/office/officeart/2005/8/layout/vList5"/>
    <dgm:cxn modelId="{53157175-F7DD-415D-9ABB-3436C1D78395}" srcId="{FC1CB967-5A9B-42DA-BCD3-D34A4FD3FAE5}" destId="{41D7F2C5-A2B3-4EBE-9A28-C4867AF46488}" srcOrd="0" destOrd="0" parTransId="{B59D6889-E753-4673-B41D-052C7144BF79}" sibTransId="{C5D25B7E-1BC2-4553-A965-F7A570342C50}"/>
    <dgm:cxn modelId="{D1C9F0AD-D3CA-43EE-99C5-189B434E270B}" type="presParOf" srcId="{BDE41E57-D214-4ED6-9EA4-0260BABEB3B4}" destId="{10AA69EE-17DB-4219-8CC6-842F4661EECE}" srcOrd="0" destOrd="0" presId="urn:microsoft.com/office/officeart/2005/8/layout/vList5"/>
    <dgm:cxn modelId="{9B41023A-2B33-494B-9603-5CC7814FCBEA}" type="presParOf" srcId="{10AA69EE-17DB-4219-8CC6-842F4661EECE}" destId="{E502EF9E-D3E3-442A-8E4A-CB63E7E35A5F}" srcOrd="0" destOrd="0" presId="urn:microsoft.com/office/officeart/2005/8/layout/vList5"/>
    <dgm:cxn modelId="{A7956193-9998-4542-B87F-FA5B564ED30E}" type="presParOf" srcId="{10AA69EE-17DB-4219-8CC6-842F4661EECE}" destId="{1CCBA1B0-FD84-4A52-ACD0-9CFD71A9AEBC}" srcOrd="1" destOrd="0" presId="urn:microsoft.com/office/officeart/2005/8/layout/vList5"/>
    <dgm:cxn modelId="{F8C8FF35-93F0-4FE0-87B2-D8B566ADD2C6}" type="presParOf" srcId="{BDE41E57-D214-4ED6-9EA4-0260BABEB3B4}" destId="{82345CE0-6747-4E7F-8950-3F41A962535A}" srcOrd="1" destOrd="0" presId="urn:microsoft.com/office/officeart/2005/8/layout/vList5"/>
    <dgm:cxn modelId="{34DBDE5C-209E-463B-B0A8-B827F340F295}" type="presParOf" srcId="{BDE41E57-D214-4ED6-9EA4-0260BABEB3B4}" destId="{1CA25E8D-800D-4AF3-91DC-8ED27DE9E093}" srcOrd="2" destOrd="0" presId="urn:microsoft.com/office/officeart/2005/8/layout/vList5"/>
    <dgm:cxn modelId="{9C046BDE-46C8-42FC-B7A1-A8D17A6FB897}" type="presParOf" srcId="{1CA25E8D-800D-4AF3-91DC-8ED27DE9E093}" destId="{AC0E94F5-54BE-4826-93D5-227369EAE76D}" srcOrd="0" destOrd="0" presId="urn:microsoft.com/office/officeart/2005/8/layout/vList5"/>
    <dgm:cxn modelId="{0D7AE435-E88F-48EE-B079-6392A4D97267}" type="presParOf" srcId="{1CA25E8D-800D-4AF3-91DC-8ED27DE9E093}" destId="{907DC769-D704-403E-B3F2-2C4CFBF1C308}" srcOrd="1" destOrd="0" presId="urn:microsoft.com/office/officeart/2005/8/layout/vList5"/>
    <dgm:cxn modelId="{D46EA246-FDFE-4A1F-91A0-E6FA9BF3E6A9}" type="presParOf" srcId="{BDE41E57-D214-4ED6-9EA4-0260BABEB3B4}" destId="{377DDAE4-ABE9-446F-8867-8E33299D38F2}" srcOrd="3" destOrd="0" presId="urn:microsoft.com/office/officeart/2005/8/layout/vList5"/>
    <dgm:cxn modelId="{5832FF58-F78C-4D18-8C89-A90A4AA16457}" type="presParOf" srcId="{BDE41E57-D214-4ED6-9EA4-0260BABEB3B4}" destId="{11CF235F-8808-4FA2-95D2-EB05F489F78F}" srcOrd="4" destOrd="0" presId="urn:microsoft.com/office/officeart/2005/8/layout/vList5"/>
    <dgm:cxn modelId="{4577A377-6DE8-4520-AD87-B59C138F5008}" type="presParOf" srcId="{11CF235F-8808-4FA2-95D2-EB05F489F78F}" destId="{303F1137-0A9D-4A9F-A019-CF5733A2B51A}" srcOrd="0" destOrd="0" presId="urn:microsoft.com/office/officeart/2005/8/layout/vList5"/>
    <dgm:cxn modelId="{E2B1636B-29A8-474B-967F-E8F00C1E2DF0}" type="presParOf" srcId="{11CF235F-8808-4FA2-95D2-EB05F489F78F}" destId="{B3B63B13-E3FA-4F72-AE45-E73793B208F6}" srcOrd="1" destOrd="0" presId="urn:microsoft.com/office/officeart/2005/8/layout/vList5"/>
    <dgm:cxn modelId="{12790F11-3009-4EF7-A61F-F56581067B76}" type="presParOf" srcId="{BDE41E57-D214-4ED6-9EA4-0260BABEB3B4}" destId="{E000BCA4-B42B-4808-BC3B-808E8C13C5A9}" srcOrd="5" destOrd="0" presId="urn:microsoft.com/office/officeart/2005/8/layout/vList5"/>
    <dgm:cxn modelId="{9F64F21D-C043-413C-8EED-1594B5AA517B}" type="presParOf" srcId="{BDE41E57-D214-4ED6-9EA4-0260BABEB3B4}" destId="{90DFF568-E862-48EF-8AF9-448A3551AEB1}" srcOrd="6" destOrd="0" presId="urn:microsoft.com/office/officeart/2005/8/layout/vList5"/>
    <dgm:cxn modelId="{F5E569DE-415A-4F02-AA11-63C71F05E36A}" type="presParOf" srcId="{90DFF568-E862-48EF-8AF9-448A3551AEB1}" destId="{09FAE4BA-AA6D-4400-B806-A29E3A341C34}" srcOrd="0" destOrd="0" presId="urn:microsoft.com/office/officeart/2005/8/layout/vList5"/>
    <dgm:cxn modelId="{6D3FEE19-DF41-4E6B-90A6-31528B4CC346}" type="presParOf" srcId="{90DFF568-E862-48EF-8AF9-448A3551AEB1}" destId="{58632D24-271E-408C-B020-05A071769D5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69CD6-95EB-4E07-8F77-CABFFEA6AB1B}">
      <dsp:nvSpPr>
        <dsp:cNvPr id="0" name=""/>
        <dsp:cNvSpPr/>
      </dsp:nvSpPr>
      <dsp:spPr>
        <a:xfrm>
          <a:off x="2901" y="70159"/>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attr</a:t>
          </a:r>
          <a:endParaRPr lang="en-US" sz="1500" kern="1200" dirty="0"/>
        </a:p>
      </dsp:txBody>
      <dsp:txXfrm>
        <a:off x="48919" y="116177"/>
        <a:ext cx="1479137" cy="850668"/>
      </dsp:txXfrm>
    </dsp:sp>
    <dsp:sp modelId="{75FE6C53-CE4E-45F6-8EA8-CA8FF91CBC99}">
      <dsp:nvSpPr>
        <dsp:cNvPr id="0" name=""/>
        <dsp:cNvSpPr/>
      </dsp:nvSpPr>
      <dsp:spPr>
        <a:xfrm>
          <a:off x="1731193" y="70159"/>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checked</a:t>
          </a:r>
          <a:endParaRPr lang="en-US" sz="1500" kern="1200" dirty="0"/>
        </a:p>
      </dsp:txBody>
      <dsp:txXfrm>
        <a:off x="1777211" y="116177"/>
        <a:ext cx="1479137" cy="850668"/>
      </dsp:txXfrm>
    </dsp:sp>
    <dsp:sp modelId="{CF213E03-DBD4-40FB-89CD-A1D822C8050F}">
      <dsp:nvSpPr>
        <dsp:cNvPr id="0" name=""/>
        <dsp:cNvSpPr/>
      </dsp:nvSpPr>
      <dsp:spPr>
        <a:xfrm>
          <a:off x="3459484" y="70159"/>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click</a:t>
          </a:r>
          <a:endParaRPr lang="en-US" sz="1500" kern="1200" dirty="0"/>
        </a:p>
      </dsp:txBody>
      <dsp:txXfrm>
        <a:off x="3505502" y="116177"/>
        <a:ext cx="1479137" cy="850668"/>
      </dsp:txXfrm>
    </dsp:sp>
    <dsp:sp modelId="{6296FCA8-AB23-4036-8934-701773B5C9F3}">
      <dsp:nvSpPr>
        <dsp:cNvPr id="0" name=""/>
        <dsp:cNvSpPr/>
      </dsp:nvSpPr>
      <dsp:spPr>
        <a:xfrm>
          <a:off x="5187775" y="70159"/>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css</a:t>
          </a:r>
          <a:endParaRPr lang="en-US" sz="1500" kern="1200" dirty="0"/>
        </a:p>
      </dsp:txBody>
      <dsp:txXfrm>
        <a:off x="5233793" y="116177"/>
        <a:ext cx="1479137" cy="850668"/>
      </dsp:txXfrm>
    </dsp:sp>
    <dsp:sp modelId="{17AA886B-24B1-4941-A7FC-752E908493F7}">
      <dsp:nvSpPr>
        <dsp:cNvPr id="0" name=""/>
        <dsp:cNvSpPr/>
      </dsp:nvSpPr>
      <dsp:spPr>
        <a:xfrm>
          <a:off x="6916066" y="70159"/>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disable</a:t>
          </a:r>
          <a:endParaRPr lang="en-US" sz="1500" kern="1200" dirty="0"/>
        </a:p>
      </dsp:txBody>
      <dsp:txXfrm>
        <a:off x="6962084" y="116177"/>
        <a:ext cx="1479137" cy="850668"/>
      </dsp:txXfrm>
    </dsp:sp>
    <dsp:sp modelId="{E6E9559E-4A6B-4261-8229-ED31285FA94D}">
      <dsp:nvSpPr>
        <dsp:cNvPr id="0" name=""/>
        <dsp:cNvSpPr/>
      </dsp:nvSpPr>
      <dsp:spPr>
        <a:xfrm>
          <a:off x="2901" y="1169981"/>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enable</a:t>
          </a:r>
          <a:endParaRPr lang="en-US" sz="1500" kern="1200" dirty="0"/>
        </a:p>
      </dsp:txBody>
      <dsp:txXfrm>
        <a:off x="48919" y="1215999"/>
        <a:ext cx="1479137" cy="850668"/>
      </dsp:txXfrm>
    </dsp:sp>
    <dsp:sp modelId="{1B6CE053-1C10-4F77-AC09-51B33EFA6BCF}">
      <dsp:nvSpPr>
        <dsp:cNvPr id="0" name=""/>
        <dsp:cNvSpPr/>
      </dsp:nvSpPr>
      <dsp:spPr>
        <a:xfrm>
          <a:off x="1731193" y="1169981"/>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event</a:t>
          </a:r>
          <a:endParaRPr lang="en-US" sz="1500" kern="1200" dirty="0"/>
        </a:p>
      </dsp:txBody>
      <dsp:txXfrm>
        <a:off x="1777211" y="1215999"/>
        <a:ext cx="1479137" cy="850668"/>
      </dsp:txXfrm>
    </dsp:sp>
    <dsp:sp modelId="{7C074F5F-F150-410E-89BA-BDAE8A85ECDC}">
      <dsp:nvSpPr>
        <dsp:cNvPr id="0" name=""/>
        <dsp:cNvSpPr/>
      </dsp:nvSpPr>
      <dsp:spPr>
        <a:xfrm>
          <a:off x="3459484" y="1169981"/>
          <a:ext cx="1571173" cy="9427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hasfocus</a:t>
          </a:r>
          <a:endParaRPr lang="en-US" sz="1500" kern="1200" dirty="0"/>
        </a:p>
      </dsp:txBody>
      <dsp:txXfrm>
        <a:off x="3505503" y="1216000"/>
        <a:ext cx="1479135" cy="850666"/>
      </dsp:txXfrm>
    </dsp:sp>
    <dsp:sp modelId="{883DAD38-C5B3-496D-A32D-385E59D6EE96}">
      <dsp:nvSpPr>
        <dsp:cNvPr id="0" name=""/>
        <dsp:cNvSpPr/>
      </dsp:nvSpPr>
      <dsp:spPr>
        <a:xfrm>
          <a:off x="5187775" y="1169981"/>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html</a:t>
          </a:r>
          <a:endParaRPr lang="en-US" sz="1500" kern="1200" dirty="0"/>
        </a:p>
      </dsp:txBody>
      <dsp:txXfrm>
        <a:off x="5233793" y="1215999"/>
        <a:ext cx="1479137" cy="850668"/>
      </dsp:txXfrm>
    </dsp:sp>
    <dsp:sp modelId="{39DE2F19-BC76-4CA2-938C-0815605F0C34}">
      <dsp:nvSpPr>
        <dsp:cNvPr id="0" name=""/>
        <dsp:cNvSpPr/>
      </dsp:nvSpPr>
      <dsp:spPr>
        <a:xfrm>
          <a:off x="6916066" y="1169981"/>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options</a:t>
          </a:r>
          <a:endParaRPr lang="en-US" sz="1500" kern="1200" dirty="0"/>
        </a:p>
      </dsp:txBody>
      <dsp:txXfrm>
        <a:off x="6962084" y="1215999"/>
        <a:ext cx="1479137" cy="850668"/>
      </dsp:txXfrm>
    </dsp:sp>
    <dsp:sp modelId="{66D0E269-B9C1-4827-B314-BF2160308AC6}">
      <dsp:nvSpPr>
        <dsp:cNvPr id="0" name=""/>
        <dsp:cNvSpPr/>
      </dsp:nvSpPr>
      <dsp:spPr>
        <a:xfrm>
          <a:off x="2901" y="2269802"/>
          <a:ext cx="1571173" cy="9427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optionsText</a:t>
          </a:r>
          <a:endParaRPr lang="en-US" sz="1500" kern="1200" dirty="0"/>
        </a:p>
      </dsp:txBody>
      <dsp:txXfrm>
        <a:off x="48920" y="2315821"/>
        <a:ext cx="1479135" cy="850666"/>
      </dsp:txXfrm>
    </dsp:sp>
    <dsp:sp modelId="{0DABC45B-2B79-45E5-A8DA-82DEBCE06123}">
      <dsp:nvSpPr>
        <dsp:cNvPr id="0" name=""/>
        <dsp:cNvSpPr/>
      </dsp:nvSpPr>
      <dsp:spPr>
        <a:xfrm>
          <a:off x="1731193" y="2269802"/>
          <a:ext cx="1571173" cy="9427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optionsValue</a:t>
          </a:r>
          <a:endParaRPr lang="en-US" sz="1500" kern="1200" dirty="0"/>
        </a:p>
      </dsp:txBody>
      <dsp:txXfrm>
        <a:off x="1777212" y="2315821"/>
        <a:ext cx="1479135" cy="850666"/>
      </dsp:txXfrm>
    </dsp:sp>
    <dsp:sp modelId="{5C4827D4-AF58-43F2-A5DC-6411FB991180}">
      <dsp:nvSpPr>
        <dsp:cNvPr id="0" name=""/>
        <dsp:cNvSpPr/>
      </dsp:nvSpPr>
      <dsp:spPr>
        <a:xfrm>
          <a:off x="3459484" y="2269802"/>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selectedOptions</a:t>
          </a:r>
          <a:endParaRPr lang="en-US" sz="1500" kern="1200" dirty="0"/>
        </a:p>
      </dsp:txBody>
      <dsp:txXfrm>
        <a:off x="3505502" y="2315820"/>
        <a:ext cx="1479137" cy="850668"/>
      </dsp:txXfrm>
    </dsp:sp>
    <dsp:sp modelId="{0244DE97-8D40-4D98-9A68-C1631921B6E0}">
      <dsp:nvSpPr>
        <dsp:cNvPr id="0" name=""/>
        <dsp:cNvSpPr/>
      </dsp:nvSpPr>
      <dsp:spPr>
        <a:xfrm>
          <a:off x="5187775" y="2269802"/>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style</a:t>
          </a:r>
          <a:endParaRPr lang="en-US" sz="1500" kern="1200" dirty="0"/>
        </a:p>
      </dsp:txBody>
      <dsp:txXfrm>
        <a:off x="5233793" y="2315820"/>
        <a:ext cx="1479137" cy="850668"/>
      </dsp:txXfrm>
    </dsp:sp>
    <dsp:sp modelId="{974F96CB-DAB0-4C4D-8811-F7E9CAC6DF1F}">
      <dsp:nvSpPr>
        <dsp:cNvPr id="0" name=""/>
        <dsp:cNvSpPr/>
      </dsp:nvSpPr>
      <dsp:spPr>
        <a:xfrm>
          <a:off x="6916066" y="2269802"/>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submit</a:t>
          </a:r>
          <a:endParaRPr lang="en-US" sz="1500" kern="1200" dirty="0"/>
        </a:p>
      </dsp:txBody>
      <dsp:txXfrm>
        <a:off x="6962084" y="2315820"/>
        <a:ext cx="1479137" cy="850668"/>
      </dsp:txXfrm>
    </dsp:sp>
    <dsp:sp modelId="{4F805A54-DDEC-48E6-9CB7-B2B5EF06CA9E}">
      <dsp:nvSpPr>
        <dsp:cNvPr id="0" name=""/>
        <dsp:cNvSpPr/>
      </dsp:nvSpPr>
      <dsp:spPr>
        <a:xfrm>
          <a:off x="867047" y="3369624"/>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text</a:t>
          </a:r>
          <a:endParaRPr lang="en-US" sz="1500" kern="1200" dirty="0"/>
        </a:p>
      </dsp:txBody>
      <dsp:txXfrm>
        <a:off x="913065" y="3415642"/>
        <a:ext cx="1479137" cy="850668"/>
      </dsp:txXfrm>
    </dsp:sp>
    <dsp:sp modelId="{F225273D-0552-4EE1-B09C-1573C88F345A}">
      <dsp:nvSpPr>
        <dsp:cNvPr id="0" name=""/>
        <dsp:cNvSpPr/>
      </dsp:nvSpPr>
      <dsp:spPr>
        <a:xfrm>
          <a:off x="2595338" y="3369624"/>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uniqueName</a:t>
          </a:r>
          <a:endParaRPr lang="en-US" sz="1500" kern="1200" dirty="0"/>
        </a:p>
      </dsp:txBody>
      <dsp:txXfrm>
        <a:off x="2641356" y="3415642"/>
        <a:ext cx="1479137" cy="850668"/>
      </dsp:txXfrm>
    </dsp:sp>
    <dsp:sp modelId="{E8B2B82B-A703-4681-95EC-FD0EFBAE8CE7}">
      <dsp:nvSpPr>
        <dsp:cNvPr id="0" name=""/>
        <dsp:cNvSpPr/>
      </dsp:nvSpPr>
      <dsp:spPr>
        <a:xfrm>
          <a:off x="4323629" y="3369624"/>
          <a:ext cx="1571173" cy="942704"/>
        </a:xfrm>
        <a:prstGeom prst="flowChartAlternateProcess">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value</a:t>
          </a:r>
          <a:endParaRPr lang="en-US" sz="1500" kern="1200" dirty="0"/>
        </a:p>
      </dsp:txBody>
      <dsp:txXfrm>
        <a:off x="4369647" y="3415642"/>
        <a:ext cx="1479137" cy="850668"/>
      </dsp:txXfrm>
    </dsp:sp>
    <dsp:sp modelId="{06EE17D5-A345-40DD-9532-F6E165FF44C8}">
      <dsp:nvSpPr>
        <dsp:cNvPr id="0" name=""/>
        <dsp:cNvSpPr/>
      </dsp:nvSpPr>
      <dsp:spPr>
        <a:xfrm>
          <a:off x="6051920" y="3369624"/>
          <a:ext cx="1571173" cy="942704"/>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visible</a:t>
          </a:r>
          <a:endParaRPr lang="en-US" sz="1500" kern="1200" dirty="0"/>
        </a:p>
      </dsp:txBody>
      <dsp:txXfrm>
        <a:off x="6097939" y="3415643"/>
        <a:ext cx="1479135" cy="850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BA1B0-FD84-4A52-ACD0-9CFD71A9AEBC}">
      <dsp:nvSpPr>
        <dsp:cNvPr id="0" name=""/>
        <dsp:cNvSpPr/>
      </dsp:nvSpPr>
      <dsp:spPr>
        <a:xfrm rot="5400000">
          <a:off x="5614967" y="-2052076"/>
          <a:ext cx="561348" cy="5054323"/>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rPr>
            <a:t>If </a:t>
          </a:r>
          <a:r>
            <a:rPr lang="en-US" sz="2400" kern="1200" dirty="0" err="1" smtClean="0">
              <a:solidFill>
                <a:schemeClr val="bg1"/>
              </a:solidFill>
            </a:rPr>
            <a:t>truthy</a:t>
          </a:r>
          <a:r>
            <a:rPr lang="en-US" sz="2400" kern="1200" dirty="0" smtClean="0">
              <a:solidFill>
                <a:schemeClr val="bg1"/>
              </a:solidFill>
            </a:rPr>
            <a:t> condition</a:t>
          </a:r>
          <a:endParaRPr lang="en-US" sz="2400" kern="1200" dirty="0">
            <a:solidFill>
              <a:schemeClr val="bg1"/>
            </a:solidFill>
          </a:endParaRPr>
        </a:p>
      </dsp:txBody>
      <dsp:txXfrm rot="-5400000">
        <a:off x="3368480" y="221814"/>
        <a:ext cx="5026920" cy="506542"/>
      </dsp:txXfrm>
    </dsp:sp>
    <dsp:sp modelId="{E502EF9E-D3E3-442A-8E4A-CB63E7E35A5F}">
      <dsp:nvSpPr>
        <dsp:cNvPr id="0" name=""/>
        <dsp:cNvSpPr/>
      </dsp:nvSpPr>
      <dsp:spPr>
        <a:xfrm>
          <a:off x="527388" y="2151"/>
          <a:ext cx="2841091" cy="94586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if</a:t>
          </a:r>
          <a:endParaRPr lang="en-US" sz="4400" kern="1200" dirty="0"/>
        </a:p>
      </dsp:txBody>
      <dsp:txXfrm>
        <a:off x="573561" y="48324"/>
        <a:ext cx="2748745" cy="853522"/>
      </dsp:txXfrm>
    </dsp:sp>
    <dsp:sp modelId="{907DC769-D704-403E-B3F2-2C4CFBF1C308}">
      <dsp:nvSpPr>
        <dsp:cNvPr id="0" name=""/>
        <dsp:cNvSpPr/>
      </dsp:nvSpPr>
      <dsp:spPr>
        <a:xfrm rot="5400000">
          <a:off x="5614967" y="-1014133"/>
          <a:ext cx="561348" cy="5054323"/>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rPr>
            <a:t>If </a:t>
          </a:r>
          <a:r>
            <a:rPr lang="en-US" sz="2400" kern="1200" dirty="0" err="1" smtClean="0">
              <a:solidFill>
                <a:schemeClr val="bg1"/>
              </a:solidFill>
            </a:rPr>
            <a:t>falsy</a:t>
          </a:r>
          <a:r>
            <a:rPr lang="en-US" sz="2400" kern="1200" dirty="0" smtClean="0">
              <a:solidFill>
                <a:schemeClr val="bg1"/>
              </a:solidFill>
            </a:rPr>
            <a:t> condition </a:t>
          </a:r>
          <a:endParaRPr lang="en-US" sz="2400" kern="1200" dirty="0">
            <a:solidFill>
              <a:schemeClr val="bg1"/>
            </a:solidFill>
          </a:endParaRPr>
        </a:p>
      </dsp:txBody>
      <dsp:txXfrm rot="-5400000">
        <a:off x="3368480" y="1259757"/>
        <a:ext cx="5026920" cy="506542"/>
      </dsp:txXfrm>
    </dsp:sp>
    <dsp:sp modelId="{AC0E94F5-54BE-4826-93D5-227369EAE76D}">
      <dsp:nvSpPr>
        <dsp:cNvPr id="0" name=""/>
        <dsp:cNvSpPr/>
      </dsp:nvSpPr>
      <dsp:spPr>
        <a:xfrm>
          <a:off x="527388" y="1040094"/>
          <a:ext cx="2841091" cy="94586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err="1" smtClean="0"/>
            <a:t>ifnot</a:t>
          </a:r>
          <a:endParaRPr lang="en-US" sz="4400" kern="1200" dirty="0"/>
        </a:p>
      </dsp:txBody>
      <dsp:txXfrm>
        <a:off x="573561" y="1086267"/>
        <a:ext cx="2748745" cy="853522"/>
      </dsp:txXfrm>
    </dsp:sp>
    <dsp:sp modelId="{B3B63B13-E3FA-4F72-AE45-E73793B208F6}">
      <dsp:nvSpPr>
        <dsp:cNvPr id="0" name=""/>
        <dsp:cNvSpPr/>
      </dsp:nvSpPr>
      <dsp:spPr>
        <a:xfrm rot="5400000">
          <a:off x="5614967" y="23809"/>
          <a:ext cx="561348" cy="5054323"/>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rPr>
            <a:t>Execute for each item in a list</a:t>
          </a:r>
          <a:endParaRPr lang="en-US" sz="2400" kern="1200" dirty="0">
            <a:solidFill>
              <a:schemeClr val="bg1"/>
            </a:solidFill>
          </a:endParaRPr>
        </a:p>
      </dsp:txBody>
      <dsp:txXfrm rot="-5400000">
        <a:off x="3368480" y="2297700"/>
        <a:ext cx="5026920" cy="506542"/>
      </dsp:txXfrm>
    </dsp:sp>
    <dsp:sp modelId="{303F1137-0A9D-4A9F-A019-CF5733A2B51A}">
      <dsp:nvSpPr>
        <dsp:cNvPr id="0" name=""/>
        <dsp:cNvSpPr/>
      </dsp:nvSpPr>
      <dsp:spPr>
        <a:xfrm>
          <a:off x="527388" y="2078037"/>
          <a:ext cx="2841091" cy="94586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err="1" smtClean="0"/>
            <a:t>foreach</a:t>
          </a:r>
          <a:endParaRPr lang="en-US" sz="4400" kern="1200" dirty="0"/>
        </a:p>
      </dsp:txBody>
      <dsp:txXfrm>
        <a:off x="573561" y="2124210"/>
        <a:ext cx="2748745" cy="853522"/>
      </dsp:txXfrm>
    </dsp:sp>
    <dsp:sp modelId="{58632D24-271E-408C-B020-05A071769D5E}">
      <dsp:nvSpPr>
        <dsp:cNvPr id="0" name=""/>
        <dsp:cNvSpPr/>
      </dsp:nvSpPr>
      <dsp:spPr>
        <a:xfrm rot="5400000">
          <a:off x="5614967" y="1061752"/>
          <a:ext cx="561348" cy="5054323"/>
        </a:xfrm>
        <a:prstGeom prst="round2Same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rPr>
            <a:t>Shortcut </a:t>
          </a:r>
          <a:r>
            <a:rPr lang="en-US" sz="2400" kern="1200" smtClean="0">
              <a:solidFill>
                <a:schemeClr val="bg1"/>
              </a:solidFill>
            </a:rPr>
            <a:t>to execute </a:t>
          </a:r>
          <a:r>
            <a:rPr lang="en-US" sz="2400" kern="1200" dirty="0" smtClean="0">
              <a:solidFill>
                <a:schemeClr val="bg1"/>
              </a:solidFill>
            </a:rPr>
            <a:t>for the object</a:t>
          </a:r>
          <a:endParaRPr lang="en-US" sz="2400" kern="1200" dirty="0">
            <a:solidFill>
              <a:schemeClr val="bg1"/>
            </a:solidFill>
          </a:endParaRPr>
        </a:p>
      </dsp:txBody>
      <dsp:txXfrm rot="-5400000">
        <a:off x="3368480" y="3335643"/>
        <a:ext cx="5026920" cy="506542"/>
      </dsp:txXfrm>
    </dsp:sp>
    <dsp:sp modelId="{09FAE4BA-AA6D-4400-B806-A29E3A341C34}">
      <dsp:nvSpPr>
        <dsp:cNvPr id="0" name=""/>
        <dsp:cNvSpPr/>
      </dsp:nvSpPr>
      <dsp:spPr>
        <a:xfrm>
          <a:off x="527388" y="3115980"/>
          <a:ext cx="2841091" cy="945868"/>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with</a:t>
          </a:r>
          <a:endParaRPr lang="en-US" sz="4400" kern="1200" dirty="0"/>
        </a:p>
      </dsp:txBody>
      <dsp:txXfrm>
        <a:off x="573561" y="3162153"/>
        <a:ext cx="2748745" cy="8535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382588" y="685800"/>
            <a:ext cx="6094412" cy="3429000"/>
          </a:xfrm>
          <a:ln/>
        </p:spPr>
      </p:sp>
      <p:sp>
        <p:nvSpPr>
          <p:cNvPr id="82947" name="Rectangle 3"/>
          <p:cNvSpPr>
            <a:spLocks noGrp="1" noChangeArrowheads="1"/>
          </p:cNvSpPr>
          <p:nvPr>
            <p:ph type="body" idx="1"/>
          </p:nvPr>
        </p:nvSpPr>
        <p:spPr>
          <a:xfrm>
            <a:off x="912814" y="4344988"/>
            <a:ext cx="503237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153570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08904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48046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61376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4:35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558906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1292662"/>
          </a:xfrm>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9049335"/>
      </p:ext>
    </p:extLst>
  </p:cSld>
  <p:clrMapOvr>
    <a:masterClrMapping/>
  </p:clrMapOvr>
  <p:transition>
    <p:fade/>
  </p:transition>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1292662"/>
          </a:xfrm>
        </p:spPr>
        <p:txBody>
          <a:bodyPr rtlCol="0"/>
          <a:lstStyle>
            <a:lvl1pPr>
              <a:buClrTx/>
              <a:buFont typeface="Wingdings" pitchFamily="2" charset="2"/>
              <a:buChar char="§"/>
              <a:defRPr sz="2000" b="1">
                <a:latin typeface="Myriad Pro Light" pitchFamily="34" charset="0"/>
              </a:defRPr>
            </a:lvl1pPr>
            <a:lvl2pPr>
              <a:buClrTx/>
              <a:buFont typeface="Wingdings" pitchFamily="2" charset="2"/>
              <a:buChar char="o"/>
              <a:defRPr sz="1800" b="0">
                <a:latin typeface="Myriad Pro" pitchFamily="34" charset="0"/>
              </a:defRPr>
            </a:lvl2pPr>
            <a:lvl3pPr>
              <a:buClrTx/>
              <a:buFont typeface="Wingdings" pitchFamily="2" charset="2"/>
              <a:buChar char="o"/>
              <a:defRPr sz="1600" b="0">
                <a:latin typeface="Myriad Pro" pitchFamily="34" charset="0"/>
              </a:defRPr>
            </a:lvl3pPr>
            <a:lvl4pPr>
              <a:buClrTx/>
              <a:buFont typeface="Wingdings" pitchFamily="2" charset="2"/>
              <a:buChar char="o"/>
              <a:defRPr sz="1400" b="0">
                <a:latin typeface="Myriad Pro" pitchFamily="34" charset="0"/>
              </a:defRPr>
            </a:lvl4pPr>
            <a:lvl5pPr>
              <a:buClrTx/>
              <a:buFont typeface="Wingdings" pitchFamily="2" charset="2"/>
              <a:buChar char="o"/>
              <a:defRPr sz="1200"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817769"/>
      </p:ext>
    </p:extLst>
  </p:cSld>
  <p:clrMapOvr>
    <a:masterClrMapping/>
  </p:clrMapOvr>
  <p:transition>
    <p:fade/>
  </p:transition>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15" y="5314950"/>
            <a:ext cx="4469236"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rtlCol="0"/>
          <a:lstStyle/>
          <a:p>
            <a:r>
              <a:rPr lang="en-US" smtClean="0"/>
              <a:t>Click to edit Master title style</a:t>
            </a:r>
            <a:endParaRPr lang="en-US"/>
          </a:p>
        </p:txBody>
      </p:sp>
    </p:spTree>
    <p:extLst>
      <p:ext uri="{BB962C8B-B14F-4D97-AF65-F5344CB8AC3E}">
        <p14:creationId xmlns:p14="http://schemas.microsoft.com/office/powerpoint/2010/main" val="344525261"/>
      </p:ext>
    </p:extLst>
  </p:cSld>
  <p:clrMapOvr>
    <a:masterClrMapping/>
  </p:clrMapOvr>
  <p:transition>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de Sampl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14950"/>
            <a:ext cx="4469236"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1980684" y="1600200"/>
            <a:ext cx="8227457" cy="249299"/>
          </a:xfrm>
          <a:solidFill>
            <a:srgbClr val="FFFFCC"/>
          </a:solidFill>
          <a:ln w="9525">
            <a:solidFill>
              <a:schemeClr val="tx1"/>
            </a:solidFill>
          </a:ln>
        </p:spPr>
        <p:txBody>
          <a:bodyPr/>
          <a:lstStyle>
            <a:lvl1pPr>
              <a:buNone/>
              <a:defRPr sz="1800" b="0">
                <a:latin typeface="Consolas" pitchFamily="49" charset="0"/>
              </a:defRPr>
            </a:lvl1pPr>
          </a:lstStyle>
          <a:p>
            <a:pPr lvl="0"/>
            <a:r>
              <a:rPr lang="en-US" smtClean="0"/>
              <a:t>Click to edit Master text styles</a:t>
            </a:r>
          </a:p>
        </p:txBody>
      </p:sp>
    </p:spTree>
    <p:extLst>
      <p:ext uri="{BB962C8B-B14F-4D97-AF65-F5344CB8AC3E}">
        <p14:creationId xmlns:p14="http://schemas.microsoft.com/office/powerpoint/2010/main" val="1217307651"/>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9"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8" r:id="rId2"/>
    <p:sldLayoutId id="2147483730" r:id="rId3"/>
    <p:sldLayoutId id="2147483731"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hyperlink" Target="http://twitter.com/" TargetMode="External"/><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www.facebook.com/visualstudio" TargetMode="External"/><Relationship Id="rId5" Type="http://schemas.openxmlformats.org/officeDocument/2006/relationships/hyperlink" Target="http://blogs.msdn.com/b/jasonz/" TargetMode="External"/><Relationship Id="rId4" Type="http://schemas.openxmlformats.org/officeDocument/2006/relationships/hyperlink" Target="http://www.microsoft.com/visualstudio/en-us" TargetMode="External"/><Relationship Id="rId9" Type="http://schemas.openxmlformats.org/officeDocument/2006/relationships/hyperlink" Target="http://blogs.msdn.com/b/somasegar/"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hyperlink" Target="http://microsoft.com/msdn"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7.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jsfiddle.net/johnpapa/BEzJc/"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15736"/>
            <a:ext cx="6718301" cy="1232464"/>
          </a:xfrm>
        </p:spPr>
        <p:txBody>
          <a:bodyPr/>
          <a:lstStyle/>
          <a:p>
            <a:r>
              <a:rPr lang="en-US" dirty="0" smtClean="0"/>
              <a:t>Building </a:t>
            </a:r>
            <a:r>
              <a:rPr lang="en-US" dirty="0"/>
              <a:t>HTML and JavaScript Apps with KnockoutJS and </a:t>
            </a:r>
            <a:r>
              <a:rPr lang="en-US" dirty="0" smtClean="0"/>
              <a:t>MVVM</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1026" name="Picture 2" descr="D:\_DropBox\Dropbox\Papa\logo\my clips\JP-twit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5004944"/>
            <a:ext cx="2438400" cy="9858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9294812" y="5185889"/>
            <a:ext cx="1833541" cy="799520"/>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DEV361</a:t>
            </a:r>
            <a:endParaRPr lang="en-US" dirty="0"/>
          </a:p>
        </p:txBody>
      </p:sp>
      <p:sp>
        <p:nvSpPr>
          <p:cNvPr id="3" name="TextBox 2"/>
          <p:cNvSpPr txBox="1"/>
          <p:nvPr/>
        </p:nvSpPr>
        <p:spPr>
          <a:xfrm>
            <a:off x="519113" y="228600"/>
            <a:ext cx="2374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DEV361</a:t>
            </a:r>
            <a:endParaRPr lang="en-US" dirty="0" smtClean="0">
              <a:solidFill>
                <a:schemeClr val="tx1">
                  <a:alpha val="99000"/>
                </a:schemeClr>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7003957" y="4956964"/>
            <a:ext cx="3319609" cy="377036"/>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lIns="68589" tIns="34295" rIns="68589" bIns="34295">
            <a:spAutoFit/>
          </a:bodyPr>
          <a:lstStyle/>
          <a:p>
            <a:pPr algn="ctr"/>
            <a:r>
              <a:rPr lang="en-US" sz="2000" dirty="0" smtClean="0">
                <a:solidFill>
                  <a:schemeClr val="bg1"/>
                </a:solidFill>
              </a:rPr>
              <a:t>Taylor 110</a:t>
            </a:r>
            <a:endParaRPr lang="en-US" sz="2000" dirty="0">
              <a:solidFill>
                <a:schemeClr val="bg1"/>
              </a:solidFill>
            </a:endParaRPr>
          </a:p>
        </p:txBody>
      </p:sp>
      <p:sp>
        <p:nvSpPr>
          <p:cNvPr id="9" name="Rectangle 8"/>
          <p:cNvSpPr>
            <a:spLocks noChangeArrowheads="1"/>
          </p:cNvSpPr>
          <p:nvPr/>
        </p:nvSpPr>
        <p:spPr bwMode="auto">
          <a:xfrm>
            <a:off x="2167396" y="5483024"/>
            <a:ext cx="3319609" cy="377036"/>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lIns="68589" tIns="34295" rIns="68589" bIns="34295">
            <a:spAutoFit/>
          </a:bodyPr>
          <a:lstStyle/>
          <a:p>
            <a:pPr algn="ctr"/>
            <a:r>
              <a:rPr lang="en-US" sz="2000" dirty="0" smtClean="0">
                <a:solidFill>
                  <a:schemeClr val="bg1"/>
                </a:solidFill>
              </a:rPr>
              <a:t>Taylor 914ce</a:t>
            </a:r>
            <a:endParaRPr lang="en-US" sz="2000" dirty="0">
              <a:solidFill>
                <a:schemeClr val="bg1"/>
              </a:solidFill>
            </a:endParaRPr>
          </a:p>
        </p:txBody>
      </p:sp>
      <p:sp>
        <p:nvSpPr>
          <p:cNvPr id="10" name="Rectangle 9"/>
          <p:cNvSpPr>
            <a:spLocks noChangeArrowheads="1"/>
          </p:cNvSpPr>
          <p:nvPr/>
        </p:nvSpPr>
        <p:spPr bwMode="auto">
          <a:xfrm>
            <a:off x="2160334" y="5490364"/>
            <a:ext cx="3319609" cy="377036"/>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lIns="68589" tIns="34295" rIns="68589" bIns="34295">
            <a:spAutoFit/>
          </a:bodyPr>
          <a:lstStyle/>
          <a:p>
            <a:pPr algn="ctr"/>
            <a:r>
              <a:rPr lang="en-US" sz="2000" dirty="0" smtClean="0">
                <a:solidFill>
                  <a:schemeClr val="bg1"/>
                </a:solidFill>
              </a:rPr>
              <a:t>Taylor 914ce</a:t>
            </a:r>
            <a:endParaRPr lang="en-US" sz="2000" dirty="0">
              <a:solidFill>
                <a:schemeClr val="bg1"/>
              </a:solidFill>
            </a:endParaRPr>
          </a:p>
        </p:txBody>
      </p:sp>
      <p:sp>
        <p:nvSpPr>
          <p:cNvPr id="8" name="Rectangle 7"/>
          <p:cNvSpPr>
            <a:spLocks noChangeArrowheads="1"/>
          </p:cNvSpPr>
          <p:nvPr/>
        </p:nvSpPr>
        <p:spPr bwMode="auto">
          <a:xfrm>
            <a:off x="7008575" y="4972336"/>
            <a:ext cx="3319609" cy="377036"/>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lIns="68589" tIns="34295" rIns="68589" bIns="34295">
            <a:spAutoFit/>
          </a:bodyPr>
          <a:lstStyle/>
          <a:p>
            <a:pPr algn="ctr"/>
            <a:r>
              <a:rPr lang="en-US" sz="2000" dirty="0" smtClean="0">
                <a:solidFill>
                  <a:schemeClr val="bg1"/>
                </a:solidFill>
              </a:rPr>
              <a:t>Taylor 110</a:t>
            </a:r>
            <a:endParaRPr lang="en-US" sz="2000" dirty="0">
              <a:solidFill>
                <a:schemeClr val="bg1"/>
              </a:solidFill>
            </a:endParaRPr>
          </a:p>
        </p:txBody>
      </p:sp>
      <p:sp>
        <p:nvSpPr>
          <p:cNvPr id="4" name="Rounded Rectangle 3"/>
          <p:cNvSpPr/>
          <p:nvPr/>
        </p:nvSpPr>
        <p:spPr bwMode="auto">
          <a:xfrm>
            <a:off x="2151237" y="3886200"/>
            <a:ext cx="3351927" cy="838200"/>
          </a:xfrm>
          <a:prstGeom prst="roundRect">
            <a:avLst>
              <a:gd name="adj"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8586" tIns="34293" rIns="68586" bIns="34293" anchor="ctr"/>
          <a:lstStyle/>
          <a:p>
            <a:pPr algn="ctr" defTabSz="685666">
              <a:defRPr/>
            </a:pPr>
            <a:r>
              <a:rPr lang="en-US" sz="2400" b="1" dirty="0" smtClean="0">
                <a:gradFill>
                  <a:gsLst>
                    <a:gs pos="0">
                      <a:srgbClr val="FFFFFF"/>
                    </a:gs>
                    <a:gs pos="100000">
                      <a:srgbClr val="FFFFFF"/>
                    </a:gs>
                  </a:gsLst>
                  <a:lin ang="5400000" scaled="0"/>
                </a:gradFill>
              </a:rPr>
              <a:t>Target Element Binding</a:t>
            </a:r>
            <a:endParaRPr lang="en-US" sz="2400" b="1" dirty="0">
              <a:gradFill>
                <a:gsLst>
                  <a:gs pos="0">
                    <a:srgbClr val="FFFFFF"/>
                  </a:gs>
                  <a:gs pos="100000">
                    <a:srgbClr val="FFFFFF"/>
                  </a:gs>
                </a:gsLst>
                <a:lin ang="5400000" scaled="0"/>
              </a:gradFill>
            </a:endParaRPr>
          </a:p>
        </p:txBody>
      </p:sp>
      <p:sp>
        <p:nvSpPr>
          <p:cNvPr id="6" name="Rounded Rectangle 5"/>
          <p:cNvSpPr/>
          <p:nvPr/>
        </p:nvSpPr>
        <p:spPr bwMode="auto">
          <a:xfrm>
            <a:off x="6990382" y="3886200"/>
            <a:ext cx="3351927" cy="838200"/>
          </a:xfrm>
          <a:prstGeom prst="roundRect">
            <a:avLst>
              <a:gd name="adj" fmla="val 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68586" tIns="34293" rIns="68586" bIns="34293" anchor="ctr"/>
          <a:lstStyle/>
          <a:p>
            <a:pPr algn="ctr" defTabSz="685666">
              <a:defRPr/>
            </a:pPr>
            <a:r>
              <a:rPr lang="en-US" sz="2400" b="1" dirty="0" smtClean="0">
                <a:gradFill>
                  <a:gsLst>
                    <a:gs pos="0">
                      <a:srgbClr val="FFFFFF"/>
                    </a:gs>
                    <a:gs pos="100000">
                      <a:srgbClr val="FFFFFF"/>
                    </a:gs>
                  </a:gsLst>
                  <a:lin ang="5400000" scaled="0"/>
                </a:gradFill>
              </a:rPr>
              <a:t>Source Object Property</a:t>
            </a:r>
            <a:endParaRPr lang="en-US" sz="2400" b="1"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b="0" dirty="0" smtClean="0"/>
              <a:t>Knockout’s Observables</a:t>
            </a:r>
            <a:endParaRPr lang="en-US" b="0" dirty="0"/>
          </a:p>
        </p:txBody>
      </p:sp>
      <p:sp>
        <p:nvSpPr>
          <p:cNvPr id="5" name="Text Placeholder 4"/>
          <p:cNvSpPr>
            <a:spLocks noGrp="1"/>
          </p:cNvSpPr>
          <p:nvPr>
            <p:ph type="body" sz="quarter" idx="10"/>
          </p:nvPr>
        </p:nvSpPr>
        <p:spPr/>
        <p:txBody>
          <a:bodyPr/>
          <a:lstStyle/>
          <a:p>
            <a:r>
              <a:rPr lang="en-US" sz="3200" dirty="0" smtClean="0">
                <a:latin typeface="+mn-lt"/>
              </a:rPr>
              <a:t>Wrap properties in observable function</a:t>
            </a:r>
          </a:p>
          <a:p>
            <a:pPr lvl="1"/>
            <a:r>
              <a:rPr lang="en-US" sz="2800" dirty="0" err="1" smtClean="0">
                <a:latin typeface="+mn-lt"/>
              </a:rPr>
              <a:t>ko.observable</a:t>
            </a:r>
            <a:r>
              <a:rPr lang="en-US" sz="2800" dirty="0" smtClean="0">
                <a:latin typeface="+mn-lt"/>
              </a:rPr>
              <a:t>();</a:t>
            </a:r>
          </a:p>
          <a:p>
            <a:r>
              <a:rPr lang="en-US" sz="3200" dirty="0" smtClean="0">
                <a:latin typeface="+mn-lt"/>
              </a:rPr>
              <a:t>2 Way Binding</a:t>
            </a:r>
          </a:p>
          <a:p>
            <a:pPr lvl="1"/>
            <a:r>
              <a:rPr lang="en-US" sz="2800" dirty="0" smtClean="0">
                <a:latin typeface="+mn-lt"/>
              </a:rPr>
              <a:t>Both sides are updated with changes</a:t>
            </a:r>
          </a:p>
          <a:p>
            <a:endParaRPr lang="en-US" sz="3200" dirty="0">
              <a:latin typeface="+mn-lt"/>
            </a:endParaRPr>
          </a:p>
          <a:p>
            <a:endParaRPr lang="en-US" sz="3200" dirty="0" smtClean="0">
              <a:latin typeface="+mn-lt"/>
            </a:endParaRPr>
          </a:p>
        </p:txBody>
      </p:sp>
    </p:spTree>
    <p:extLst>
      <p:ext uri="{BB962C8B-B14F-4D97-AF65-F5344CB8AC3E}">
        <p14:creationId xmlns:p14="http://schemas.microsoft.com/office/powerpoint/2010/main" val="3299499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grpId="0" nodeType="clickEffect">
                                  <p:stCondLst>
                                    <p:cond delay="0"/>
                                  </p:stCondLst>
                                  <p:childTnLst>
                                    <p:animMotion origin="layout" path="M -3.88889E-6 -3.7037E-6 L -0.39409 -3.7037E-6 " pathEditMode="relative" rAng="0" ptsTypes="AA">
                                      <p:cBhvr>
                                        <p:cTn id="20" dur="2000" fill="hold"/>
                                        <p:tgtEl>
                                          <p:spTgt spid="7"/>
                                        </p:tgtEl>
                                        <p:attrNameLst>
                                          <p:attrName>ppt_x</p:attrName>
                                          <p:attrName>ppt_y</p:attrName>
                                        </p:attrNameLst>
                                      </p:cBhvr>
                                      <p:rCtr x="-19705" y="0"/>
                                    </p:animMotion>
                                  </p:childTnLst>
                                </p:cTn>
                              </p:par>
                            </p:childTnLst>
                          </p:cTn>
                        </p:par>
                      </p:childTnLst>
                    </p:cTn>
                  </p:par>
                  <p:par>
                    <p:cTn id="21" fill="hold">
                      <p:stCondLst>
                        <p:cond delay="indefinite"/>
                      </p:stCondLst>
                      <p:childTnLst>
                        <p:par>
                          <p:cTn id="22" fill="hold">
                            <p:stCondLst>
                              <p:cond delay="0"/>
                            </p:stCondLst>
                            <p:childTnLst>
                              <p:par>
                                <p:cTn id="23" presetID="9" presetClass="emph" presetSubtype="0" grpId="1"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grpId="1" nodeType="withEffect">
                                  <p:stCondLst>
                                    <p:cond delay="0"/>
                                  </p:stCondLst>
                                  <p:childTnLst>
                                    <p:set>
                                      <p:cBhvr rctx="PPT">
                                        <p:cTn id="27" dur="indefinite"/>
                                        <p:tgtEl>
                                          <p:spTgt spid="7"/>
                                        </p:tgtEl>
                                        <p:attrNameLst>
                                          <p:attrName>style.opacity</p:attrName>
                                        </p:attrNameLst>
                                      </p:cBhvr>
                                      <p:to>
                                        <p:strVal val="0.5"/>
                                      </p:to>
                                    </p:set>
                                    <p:animEffect filter="image" prLst="opacity: 0.5">
                                      <p:cBhvr rctx="IE">
                                        <p:cTn id="28" dur="indefinite"/>
                                        <p:tgtEl>
                                          <p:spTgt spid="7"/>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1" presetClass="entr" presetSubtype="0" fill="hold" grpId="1" nodeType="after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3" presetClass="path" presetSubtype="0" accel="50000" decel="50000" fill="hold" grpId="0" nodeType="clickEffect">
                                  <p:stCondLst>
                                    <p:cond delay="0"/>
                                  </p:stCondLst>
                                  <p:childTnLst>
                                    <p:animMotion origin="layout" path="M -2.5E-6 4.44444E-6 L 0.39427 4.44444E-6 " pathEditMode="relative" rAng="0" ptsTypes="AA">
                                      <p:cBhvr>
                                        <p:cTn id="40" dur="2000" fill="hold"/>
                                        <p:tgtEl>
                                          <p:spTgt spid="10"/>
                                        </p:tgtEl>
                                        <p:attrNameLst>
                                          <p:attrName>ppt_x</p:attrName>
                                          <p:attrName>ppt_y</p:attrName>
                                        </p:attrNameLst>
                                      </p:cBhvr>
                                      <p:rCtr x="1970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9" grpId="0" animBg="1"/>
      <p:bldP spid="10" grpId="0" animBg="1"/>
      <p:bldP spid="10"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Way Binding</a:t>
            </a:r>
            <a:endParaRPr lang="en-US" dirty="0"/>
          </a:p>
        </p:txBody>
      </p:sp>
      <p:sp>
        <p:nvSpPr>
          <p:cNvPr id="12" name="Text Placeholder 2"/>
          <p:cNvSpPr txBox="1">
            <a:spLocks/>
          </p:cNvSpPr>
          <p:nvPr/>
        </p:nvSpPr>
        <p:spPr>
          <a:xfrm>
            <a:off x="608012" y="1066800"/>
            <a:ext cx="10668000" cy="1957459"/>
          </a:xfrm>
          <a:prstGeom prst="rect">
            <a:avLst/>
          </a:prstGeom>
          <a:ln w="28575">
            <a:solidFill>
              <a:schemeClr val="accent1"/>
            </a:solidFill>
          </a:ln>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&lt;span&gt;Guitar model:&lt;/span&gt;</a:t>
            </a:r>
          </a:p>
          <a:p>
            <a:r>
              <a:rPr lang="en-US" sz="2400" dirty="0" smtClean="0"/>
              <a:t>&lt;input </a:t>
            </a:r>
            <a:r>
              <a:rPr lang="en-US" sz="2400" b="1" dirty="0" smtClean="0">
                <a:solidFill>
                  <a:schemeClr val="accent1"/>
                </a:solidFill>
              </a:rPr>
              <a:t>data-bind</a:t>
            </a:r>
            <a:r>
              <a:rPr lang="en-US" sz="2400" dirty="0" smtClean="0"/>
              <a:t>="value: </a:t>
            </a:r>
            <a:r>
              <a:rPr lang="en-US" sz="2400" dirty="0" err="1" smtClean="0"/>
              <a:t>product.model</a:t>
            </a:r>
            <a:r>
              <a:rPr lang="en-US" sz="2400" dirty="0" smtClean="0"/>
              <a:t>"/&gt;</a:t>
            </a:r>
          </a:p>
          <a:p>
            <a:r>
              <a:rPr lang="en-US" sz="2400" dirty="0" smtClean="0"/>
              <a:t>&lt;span&gt;Sales price:&lt;/span&gt;</a:t>
            </a:r>
          </a:p>
          <a:p>
            <a:r>
              <a:rPr lang="en-US" sz="2400" dirty="0" smtClean="0"/>
              <a:t>&lt;span </a:t>
            </a:r>
            <a:r>
              <a:rPr lang="en-US" sz="2400" b="1" dirty="0" smtClean="0">
                <a:solidFill>
                  <a:schemeClr val="accent1">
                    <a:alpha val="99000"/>
                  </a:schemeClr>
                </a:solidFill>
              </a:rPr>
              <a:t>data-bind</a:t>
            </a:r>
            <a:r>
              <a:rPr lang="en-US" sz="2400" dirty="0" smtClean="0"/>
              <a:t>="text: </a:t>
            </a:r>
            <a:r>
              <a:rPr lang="en-US" sz="2400" dirty="0" err="1" smtClean="0"/>
              <a:t>product.salePrice</a:t>
            </a:r>
            <a:r>
              <a:rPr lang="en-US" sz="2400" dirty="0" smtClean="0"/>
              <a:t>"&gt;&lt;/span&gt; </a:t>
            </a:r>
          </a:p>
          <a:p>
            <a:endParaRPr lang="en-US" sz="2400" dirty="0" smtClean="0"/>
          </a:p>
        </p:txBody>
      </p:sp>
      <p:grpSp>
        <p:nvGrpSpPr>
          <p:cNvPr id="14" name="Group 13"/>
          <p:cNvGrpSpPr/>
          <p:nvPr/>
        </p:nvGrpSpPr>
        <p:grpSpPr>
          <a:xfrm>
            <a:off x="3890205" y="558741"/>
            <a:ext cx="5867400" cy="1016118"/>
            <a:chOff x="1531601" y="610021"/>
            <a:chExt cx="5867400" cy="1072603"/>
          </a:xfrm>
        </p:grpSpPr>
        <p:sp>
          <p:nvSpPr>
            <p:cNvPr id="15" name="Rounded Rectangle 14"/>
            <p:cNvSpPr/>
            <p:nvPr/>
          </p:nvSpPr>
          <p:spPr>
            <a:xfrm>
              <a:off x="5612306" y="610021"/>
              <a:ext cx="1786695" cy="903649"/>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lstStyle/>
            <a:p>
              <a:pPr algn="ctr">
                <a:defRPr/>
              </a:pPr>
              <a:r>
                <a:rPr lang="en-GB" sz="2400" dirty="0" smtClean="0">
                  <a:solidFill>
                    <a:prstClr val="white"/>
                  </a:solidFill>
                  <a:latin typeface="Segoe UI" pitchFamily="34" charset="0"/>
                  <a:ea typeface="Segoe UI" pitchFamily="34" charset="0"/>
                  <a:cs typeface="Segoe UI" pitchFamily="34" charset="0"/>
                </a:rPr>
                <a:t>Declarative Binding</a:t>
              </a:r>
              <a:endParaRPr lang="en-GB" sz="2400" dirty="0">
                <a:solidFill>
                  <a:prstClr val="white"/>
                </a:solidFill>
                <a:latin typeface="Segoe UI" pitchFamily="34" charset="0"/>
                <a:ea typeface="Segoe UI" pitchFamily="34" charset="0"/>
                <a:cs typeface="Segoe UI" pitchFamily="34" charset="0"/>
              </a:endParaRPr>
            </a:p>
          </p:txBody>
        </p:sp>
        <p:cxnSp>
          <p:nvCxnSpPr>
            <p:cNvPr id="16" name="Straight Arrow Connector 15"/>
            <p:cNvCxnSpPr>
              <a:stCxn id="15" idx="1"/>
            </p:cNvCxnSpPr>
            <p:nvPr/>
          </p:nvCxnSpPr>
          <p:spPr bwMode="auto">
            <a:xfrm flipH="1">
              <a:off x="1531601" y="1061846"/>
              <a:ext cx="4080705" cy="620778"/>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sp>
        <p:nvSpPr>
          <p:cNvPr id="17" name="Text Placeholder 2"/>
          <p:cNvSpPr txBox="1">
            <a:spLocks/>
          </p:cNvSpPr>
          <p:nvPr/>
        </p:nvSpPr>
        <p:spPr bwMode="auto">
          <a:xfrm>
            <a:off x="533400" y="3276600"/>
            <a:ext cx="10742612" cy="1828800"/>
          </a:xfrm>
          <a:prstGeom prst="rect">
            <a:avLst/>
          </a:prstGeom>
          <a:noFill/>
          <a:ln w="2857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13873163" rtl="0" eaLnBrk="1" fontAlgn="base" hangingPunct="1">
              <a:spcBef>
                <a:spcPct val="20000"/>
              </a:spcBef>
              <a:spcAft>
                <a:spcPct val="0"/>
              </a:spcAft>
              <a:buFont typeface="Wingdings" pitchFamily="2" charset="2"/>
              <a:buNone/>
              <a:defRPr sz="1800" b="0">
                <a:solidFill>
                  <a:schemeClr val="tx1"/>
                </a:solidFill>
                <a:latin typeface="Consolas" pitchFamily="49"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60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40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20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r>
              <a:rPr lang="en-US" sz="2400" dirty="0" smtClean="0"/>
              <a:t>product:</a:t>
            </a:r>
            <a:r>
              <a:rPr lang="en-US" sz="2400" dirty="0"/>
              <a:t> { </a:t>
            </a:r>
            <a:endParaRPr lang="en-US" sz="2400" dirty="0" smtClean="0"/>
          </a:p>
          <a:p>
            <a:r>
              <a:rPr lang="en-US" sz="2400" dirty="0" smtClean="0"/>
              <a:t>    id</a:t>
            </a:r>
            <a:r>
              <a:rPr lang="en-US" sz="2400" dirty="0"/>
              <a:t>: </a:t>
            </a:r>
            <a:r>
              <a:rPr lang="en-US" sz="2400" dirty="0" smtClean="0"/>
              <a:t>1001,</a:t>
            </a:r>
          </a:p>
          <a:p>
            <a:r>
              <a:rPr lang="en-US" sz="2400" dirty="0" smtClean="0"/>
              <a:t>    model</a:t>
            </a:r>
            <a:r>
              <a:rPr lang="en-US" sz="2400" dirty="0"/>
              <a:t>: </a:t>
            </a:r>
            <a:r>
              <a:rPr lang="en-US" sz="2400" b="1" dirty="0" err="1">
                <a:solidFill>
                  <a:schemeClr val="accent1"/>
                </a:solidFill>
              </a:rPr>
              <a:t>ko.observable</a:t>
            </a:r>
            <a:r>
              <a:rPr lang="en-US" sz="2400" dirty="0"/>
              <a:t>("Taylor 314ce</a:t>
            </a:r>
            <a:r>
              <a:rPr lang="en-US" sz="2400" dirty="0" smtClean="0"/>
              <a:t>"),</a:t>
            </a:r>
          </a:p>
          <a:p>
            <a:r>
              <a:rPr lang="en-US" sz="2400" dirty="0"/>
              <a:t> </a:t>
            </a:r>
            <a:r>
              <a:rPr lang="en-US" sz="2400" dirty="0" smtClean="0"/>
              <a:t>   </a:t>
            </a:r>
            <a:r>
              <a:rPr lang="en-US" sz="2400" dirty="0" err="1" smtClean="0"/>
              <a:t>salePrice</a:t>
            </a:r>
            <a:r>
              <a:rPr lang="en-US" sz="2400" dirty="0"/>
              <a:t>: </a:t>
            </a:r>
            <a:r>
              <a:rPr lang="en-US" sz="2400" b="1" dirty="0" err="1">
                <a:solidFill>
                  <a:schemeClr val="accent1"/>
                </a:solidFill>
              </a:rPr>
              <a:t>ko.observable</a:t>
            </a:r>
            <a:r>
              <a:rPr lang="en-US" sz="2400" dirty="0"/>
              <a:t>(1199.95) </a:t>
            </a:r>
            <a:endParaRPr lang="en-US" sz="2400" dirty="0" smtClean="0"/>
          </a:p>
          <a:p>
            <a:r>
              <a:rPr lang="en-US" sz="2400" dirty="0" smtClean="0"/>
              <a:t>} </a:t>
            </a:r>
          </a:p>
        </p:txBody>
      </p:sp>
      <p:sp>
        <p:nvSpPr>
          <p:cNvPr id="24" name="Text Placeholder 2"/>
          <p:cNvSpPr txBox="1">
            <a:spLocks/>
          </p:cNvSpPr>
          <p:nvPr/>
        </p:nvSpPr>
        <p:spPr bwMode="auto">
          <a:xfrm>
            <a:off x="533400" y="5242664"/>
            <a:ext cx="10742612" cy="564663"/>
          </a:xfrm>
          <a:prstGeom prst="rect">
            <a:avLst/>
          </a:prstGeom>
          <a:noFill/>
          <a:ln w="2857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13873163" rtl="0" eaLnBrk="1" fontAlgn="base" hangingPunct="1">
              <a:spcBef>
                <a:spcPct val="20000"/>
              </a:spcBef>
              <a:spcAft>
                <a:spcPct val="0"/>
              </a:spcAft>
              <a:buFont typeface="Wingdings" pitchFamily="2" charset="2"/>
              <a:buNone/>
              <a:defRPr sz="1800" b="0">
                <a:solidFill>
                  <a:schemeClr val="tx1"/>
                </a:solidFill>
                <a:latin typeface="Consolas" pitchFamily="49"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60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40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20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r>
              <a:rPr lang="en-US" sz="2400" b="1" dirty="0" err="1">
                <a:solidFill>
                  <a:schemeClr val="accent1"/>
                </a:solidFill>
              </a:rPr>
              <a:t>ko.applyBindings</a:t>
            </a:r>
            <a:r>
              <a:rPr lang="en-US" sz="2400" dirty="0"/>
              <a:t>(data); </a:t>
            </a:r>
            <a:endParaRPr lang="en-US" sz="2400" dirty="0" smtClean="0"/>
          </a:p>
        </p:txBody>
      </p:sp>
      <p:grpSp>
        <p:nvGrpSpPr>
          <p:cNvPr id="25" name="Group 24"/>
          <p:cNvGrpSpPr/>
          <p:nvPr/>
        </p:nvGrpSpPr>
        <p:grpSpPr>
          <a:xfrm>
            <a:off x="2767721" y="3453256"/>
            <a:ext cx="4463287" cy="523183"/>
            <a:chOff x="4452642" y="973520"/>
            <a:chExt cx="4463287" cy="552266"/>
          </a:xfrm>
        </p:grpSpPr>
        <p:sp>
          <p:nvSpPr>
            <p:cNvPr id="26" name="Rounded Rectangle 25"/>
            <p:cNvSpPr/>
            <p:nvPr/>
          </p:nvSpPr>
          <p:spPr>
            <a:xfrm>
              <a:off x="5874333" y="973520"/>
              <a:ext cx="3041596" cy="552266"/>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lstStyle/>
            <a:p>
              <a:pPr algn="ctr">
                <a:defRPr/>
              </a:pPr>
              <a:r>
                <a:rPr lang="en-GB" sz="2400" dirty="0" smtClean="0">
                  <a:solidFill>
                    <a:prstClr val="white"/>
                  </a:solidFill>
                  <a:latin typeface="Segoe UI" pitchFamily="34" charset="0"/>
                  <a:ea typeface="Segoe UI" pitchFamily="34" charset="0"/>
                  <a:cs typeface="Segoe UI" pitchFamily="34" charset="0"/>
                </a:rPr>
                <a:t>Source object</a:t>
              </a:r>
              <a:endParaRPr lang="en-GB" sz="2400" dirty="0">
                <a:solidFill>
                  <a:prstClr val="white"/>
                </a:solidFill>
                <a:latin typeface="Segoe UI" pitchFamily="34" charset="0"/>
                <a:ea typeface="Segoe UI" pitchFamily="34" charset="0"/>
                <a:cs typeface="Segoe UI" pitchFamily="34" charset="0"/>
              </a:endParaRPr>
            </a:p>
          </p:txBody>
        </p:sp>
        <p:cxnSp>
          <p:nvCxnSpPr>
            <p:cNvPr id="27" name="Straight Arrow Connector 26"/>
            <p:cNvCxnSpPr>
              <a:stCxn id="26" idx="1"/>
            </p:cNvCxnSpPr>
            <p:nvPr/>
          </p:nvCxnSpPr>
          <p:spPr bwMode="auto">
            <a:xfrm flipH="1">
              <a:off x="4452642" y="1249654"/>
              <a:ext cx="1421691" cy="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28" name="Group 27"/>
          <p:cNvGrpSpPr/>
          <p:nvPr/>
        </p:nvGrpSpPr>
        <p:grpSpPr>
          <a:xfrm>
            <a:off x="3301657" y="5725751"/>
            <a:ext cx="7288555" cy="751250"/>
            <a:chOff x="2630248" y="-488433"/>
            <a:chExt cx="7288555" cy="751250"/>
          </a:xfrm>
        </p:grpSpPr>
        <p:sp>
          <p:nvSpPr>
            <p:cNvPr id="29" name="Rounded Rectangle 28"/>
            <p:cNvSpPr/>
            <p:nvPr/>
          </p:nvSpPr>
          <p:spPr>
            <a:xfrm>
              <a:off x="4935970" y="-278883"/>
              <a:ext cx="4982833" cy="541700"/>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lstStyle/>
            <a:p>
              <a:pPr algn="ctr">
                <a:defRPr/>
              </a:pPr>
              <a:r>
                <a:rPr lang="en-GB" sz="2400" dirty="0" smtClean="0">
                  <a:solidFill>
                    <a:prstClr val="white"/>
                  </a:solidFill>
                  <a:latin typeface="Segoe UI" pitchFamily="34" charset="0"/>
                  <a:ea typeface="Segoe UI" pitchFamily="34" charset="0"/>
                  <a:cs typeface="Segoe UI" pitchFamily="34" charset="0"/>
                </a:rPr>
                <a:t>Bind Source to Target, &amp; Vice Versa</a:t>
              </a:r>
              <a:endParaRPr lang="en-GB" sz="2400" dirty="0">
                <a:solidFill>
                  <a:prstClr val="white"/>
                </a:solidFill>
                <a:latin typeface="Segoe UI" pitchFamily="34" charset="0"/>
                <a:ea typeface="Segoe UI" pitchFamily="34" charset="0"/>
                <a:cs typeface="Segoe UI" pitchFamily="34" charset="0"/>
              </a:endParaRPr>
            </a:p>
          </p:txBody>
        </p:sp>
        <p:cxnSp>
          <p:nvCxnSpPr>
            <p:cNvPr id="30" name="Straight Arrow Connector 29"/>
            <p:cNvCxnSpPr>
              <a:stCxn id="29" idx="1"/>
            </p:cNvCxnSpPr>
            <p:nvPr/>
          </p:nvCxnSpPr>
          <p:spPr bwMode="auto">
            <a:xfrm flipH="1" flipV="1">
              <a:off x="2630248" y="-488433"/>
              <a:ext cx="2305722" cy="4804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19276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Observables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564825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3693319"/>
          </a:xfrm>
        </p:spPr>
        <p:txBody>
          <a:bodyPr/>
          <a:lstStyle/>
          <a:p>
            <a:r>
              <a:rPr lang="en-US" dirty="0">
                <a:solidFill>
                  <a:schemeClr val="tx1"/>
                </a:solidFill>
              </a:rPr>
              <a:t>With and Without Knockout</a:t>
            </a:r>
          </a:p>
          <a:p>
            <a:r>
              <a:rPr lang="en-US" dirty="0">
                <a:solidFill>
                  <a:schemeClr val="tx1"/>
                </a:solidFill>
              </a:rPr>
              <a:t>Observable</a:t>
            </a:r>
          </a:p>
          <a:p>
            <a:r>
              <a:rPr lang="en-US" dirty="0">
                <a:solidFill>
                  <a:schemeClr val="accent6"/>
                </a:solidFill>
              </a:rPr>
              <a:t>Computed</a:t>
            </a:r>
          </a:p>
          <a:p>
            <a:r>
              <a:rPr lang="en-US" dirty="0" err="1"/>
              <a:t>ObservableArray</a:t>
            </a:r>
            <a:endParaRPr lang="en-US" dirty="0"/>
          </a:p>
          <a:p>
            <a:r>
              <a:rPr lang="en-US" dirty="0"/>
              <a:t>Built In Bindings</a:t>
            </a:r>
          </a:p>
          <a:p>
            <a:r>
              <a:rPr lang="en-US" dirty="0"/>
              <a:t>Templates</a:t>
            </a:r>
          </a:p>
          <a:p>
            <a:r>
              <a:rPr lang="en-US" dirty="0"/>
              <a:t>Custom Binding </a:t>
            </a:r>
            <a:r>
              <a:rPr lang="en-US" dirty="0" smtClean="0"/>
              <a:t>Handlers</a:t>
            </a:r>
            <a:endParaRPr lang="en-US" dirty="0"/>
          </a:p>
        </p:txBody>
      </p:sp>
    </p:spTree>
    <p:extLst>
      <p:ext uri="{BB962C8B-B14F-4D97-AF65-F5344CB8AC3E}">
        <p14:creationId xmlns:p14="http://schemas.microsoft.com/office/powerpoint/2010/main" val="134165248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Computed</a:t>
            </a:r>
            <a:r>
              <a:rPr lang="en-US" dirty="0" smtClean="0"/>
              <a:t> </a:t>
            </a:r>
            <a:r>
              <a:rPr lang="en-US" b="0" dirty="0" smtClean="0"/>
              <a:t>Members</a:t>
            </a:r>
            <a:endParaRPr lang="en-US" b="0" dirty="0"/>
          </a:p>
        </p:txBody>
      </p:sp>
      <p:sp>
        <p:nvSpPr>
          <p:cNvPr id="5" name="Text Placeholder 4"/>
          <p:cNvSpPr>
            <a:spLocks noGrp="1"/>
          </p:cNvSpPr>
          <p:nvPr>
            <p:ph type="body" sz="quarter" idx="10"/>
          </p:nvPr>
        </p:nvSpPr>
        <p:spPr/>
        <p:txBody>
          <a:bodyPr/>
          <a:lstStyle/>
          <a:p>
            <a:r>
              <a:rPr lang="en-US" sz="2800" dirty="0" smtClean="0">
                <a:latin typeface="+mn-lt"/>
              </a:rPr>
              <a:t>Define a function to evaluate a value, and use it for binding</a:t>
            </a:r>
          </a:p>
          <a:p>
            <a:pPr lvl="1"/>
            <a:r>
              <a:rPr lang="en-US" sz="2400" dirty="0" smtClean="0">
                <a:latin typeface="+mn-lt"/>
              </a:rPr>
              <a:t>Ex: Last Name, Photo </a:t>
            </a:r>
            <a:r>
              <a:rPr lang="en-US" sz="2400" dirty="0" err="1" smtClean="0">
                <a:latin typeface="+mn-lt"/>
              </a:rPr>
              <a:t>Url</a:t>
            </a:r>
            <a:r>
              <a:rPr lang="en-US" sz="2400" dirty="0" smtClean="0">
                <a:latin typeface="+mn-lt"/>
              </a:rPr>
              <a:t>, Currency Totals</a:t>
            </a:r>
          </a:p>
          <a:p>
            <a:endParaRPr lang="en-US" sz="2800" dirty="0" smtClean="0">
              <a:latin typeface="+mn-lt"/>
            </a:endParaRPr>
          </a:p>
          <a:p>
            <a:r>
              <a:rPr lang="en-US" sz="2800" dirty="0" smtClean="0">
                <a:latin typeface="+mn-lt"/>
              </a:rPr>
              <a:t>When its observables change, it also notifies that changes occurred</a:t>
            </a:r>
          </a:p>
          <a:p>
            <a:endParaRPr lang="en-US" sz="2800" dirty="0" smtClean="0">
              <a:latin typeface="+mn-lt"/>
            </a:endParaRPr>
          </a:p>
          <a:p>
            <a:r>
              <a:rPr lang="en-US" sz="2800" dirty="0" smtClean="0">
                <a:latin typeface="+mn-lt"/>
              </a:rPr>
              <a:t>Manage “this”</a:t>
            </a:r>
          </a:p>
          <a:p>
            <a:pPr lvl="1"/>
            <a:r>
              <a:rPr lang="en-US" sz="2400" dirty="0" smtClean="0">
                <a:latin typeface="+mn-lt"/>
              </a:rPr>
              <a:t>Pass in an owner for “this”, if needed</a:t>
            </a:r>
          </a:p>
          <a:p>
            <a:endParaRPr lang="en-US" sz="2800" dirty="0" smtClean="0">
              <a:latin typeface="+mn-lt"/>
            </a:endParaRPr>
          </a:p>
          <a:p>
            <a:r>
              <a:rPr lang="en-US" sz="2800" dirty="0">
                <a:solidFill>
                  <a:schemeClr val="accent1"/>
                </a:solidFill>
                <a:latin typeface="+mn-lt"/>
              </a:rPr>
              <a:t>c</a:t>
            </a:r>
            <a:r>
              <a:rPr lang="en-US" sz="2800" dirty="0" smtClean="0">
                <a:solidFill>
                  <a:schemeClr val="accent1"/>
                </a:solidFill>
                <a:latin typeface="+mn-lt"/>
              </a:rPr>
              <a:t>omputed</a:t>
            </a:r>
            <a:r>
              <a:rPr lang="en-US" sz="2800" dirty="0" smtClean="0">
                <a:solidFill>
                  <a:srgbClr val="EF8B19"/>
                </a:solidFill>
                <a:latin typeface="+mn-lt"/>
              </a:rPr>
              <a:t> </a:t>
            </a:r>
            <a:r>
              <a:rPr lang="en-US" sz="2800" dirty="0" smtClean="0">
                <a:latin typeface="+mn-lt"/>
              </a:rPr>
              <a:t>is formerly known as </a:t>
            </a:r>
            <a:r>
              <a:rPr lang="en-US" sz="2800" dirty="0" err="1" smtClean="0">
                <a:solidFill>
                  <a:schemeClr val="accent1"/>
                </a:solidFill>
                <a:latin typeface="+mn-lt"/>
              </a:rPr>
              <a:t>dependentObservable</a:t>
            </a:r>
            <a:endParaRPr lang="en-US" sz="2800" dirty="0" smtClean="0">
              <a:solidFill>
                <a:schemeClr val="accent1"/>
              </a:solidFill>
              <a:latin typeface="+mn-lt"/>
            </a:endParaRPr>
          </a:p>
        </p:txBody>
      </p:sp>
      <p:cxnSp>
        <p:nvCxnSpPr>
          <p:cNvPr id="4" name="Straight Connector 3"/>
          <p:cNvCxnSpPr/>
          <p:nvPr/>
        </p:nvCxnSpPr>
        <p:spPr bwMode="auto">
          <a:xfrm>
            <a:off x="6170612" y="5257800"/>
            <a:ext cx="3351927" cy="0"/>
          </a:xfrm>
          <a:prstGeom prst="line">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23464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Defining a Computed </a:t>
            </a:r>
            <a:endParaRPr lang="en-US" dirty="0"/>
          </a:p>
        </p:txBody>
      </p:sp>
      <p:sp>
        <p:nvSpPr>
          <p:cNvPr id="18" name="Text Placeholder 2"/>
          <p:cNvSpPr>
            <a:spLocks noGrp="1"/>
          </p:cNvSpPr>
          <p:nvPr>
            <p:ph type="body" sz="quarter" idx="10"/>
          </p:nvPr>
        </p:nvSpPr>
        <p:spPr>
          <a:xfrm>
            <a:off x="303212" y="1189159"/>
            <a:ext cx="11811000" cy="5041380"/>
          </a:xfrm>
        </p:spPr>
        <p:txBody>
          <a:bodyPr/>
          <a:lstStyle/>
          <a:p>
            <a:r>
              <a:rPr lang="en-US" sz="2800" dirty="0" err="1" smtClean="0"/>
              <a:t>vm</a:t>
            </a:r>
            <a:r>
              <a:rPr lang="en-US" sz="2800" dirty="0"/>
              <a:t> = </a:t>
            </a:r>
            <a:r>
              <a:rPr lang="en-US" sz="2800" dirty="0" smtClean="0"/>
              <a:t>{</a:t>
            </a:r>
          </a:p>
          <a:p>
            <a:r>
              <a:rPr lang="en-US" sz="2800" dirty="0" smtClean="0"/>
              <a:t>	id: </a:t>
            </a:r>
            <a:r>
              <a:rPr lang="en-US" sz="2800" dirty="0" err="1" smtClean="0"/>
              <a:t>ko.observable</a:t>
            </a:r>
            <a:r>
              <a:rPr lang="en-US" sz="2800" dirty="0" smtClean="0"/>
              <a:t>(1),</a:t>
            </a:r>
            <a:endParaRPr lang="en-US" sz="2800" dirty="0"/>
          </a:p>
          <a:p>
            <a:r>
              <a:rPr lang="en-US" sz="2800" dirty="0" smtClean="0"/>
              <a:t>	</a:t>
            </a:r>
            <a:r>
              <a:rPr lang="en-US" sz="2800" dirty="0" err="1" smtClean="0"/>
              <a:t>salePrice</a:t>
            </a:r>
            <a:r>
              <a:rPr lang="en-US" sz="2800" dirty="0" smtClean="0"/>
              <a:t>: </a:t>
            </a:r>
            <a:r>
              <a:rPr lang="en-US" sz="2800" dirty="0" err="1" smtClean="0"/>
              <a:t>ko.observable</a:t>
            </a:r>
            <a:r>
              <a:rPr lang="en-US" sz="2800" dirty="0" smtClean="0"/>
              <a:t>(4199),</a:t>
            </a:r>
          </a:p>
          <a:p>
            <a:r>
              <a:rPr lang="en-US" sz="2800" dirty="0" smtClean="0"/>
              <a:t>	</a:t>
            </a:r>
            <a:r>
              <a:rPr lang="en-US" sz="2800" b="1" dirty="0" err="1" smtClean="0">
                <a:solidFill>
                  <a:schemeClr val="accent1">
                    <a:alpha val="99000"/>
                  </a:schemeClr>
                </a:solidFill>
              </a:rPr>
              <a:t>qty</a:t>
            </a:r>
            <a:r>
              <a:rPr lang="en-US" sz="2800" dirty="0"/>
              <a:t>: </a:t>
            </a:r>
            <a:r>
              <a:rPr lang="en-US" sz="2800" dirty="0" err="1"/>
              <a:t>ko.observable</a:t>
            </a:r>
            <a:r>
              <a:rPr lang="en-US" sz="2800" dirty="0"/>
              <a:t>(2</a:t>
            </a:r>
            <a:r>
              <a:rPr lang="en-US" sz="2800" dirty="0" smtClean="0"/>
              <a:t>)</a:t>
            </a:r>
          </a:p>
          <a:p>
            <a:r>
              <a:rPr lang="en-US" sz="2800" dirty="0" smtClean="0"/>
              <a:t>};</a:t>
            </a:r>
          </a:p>
          <a:p>
            <a:endParaRPr lang="en-US" sz="2800" dirty="0" smtClean="0"/>
          </a:p>
          <a:p>
            <a:r>
              <a:rPr lang="en-US" sz="2800" dirty="0" err="1" smtClean="0"/>
              <a:t>vm.extendedPrice</a:t>
            </a:r>
            <a:r>
              <a:rPr lang="en-US" sz="2800" dirty="0"/>
              <a:t> = </a:t>
            </a:r>
            <a:r>
              <a:rPr lang="en-US" sz="2800" b="1" dirty="0" err="1">
                <a:solidFill>
                  <a:schemeClr val="accent1"/>
                </a:solidFill>
              </a:rPr>
              <a:t>ko.computed</a:t>
            </a:r>
            <a:r>
              <a:rPr lang="en-US" sz="2800" dirty="0"/>
              <a:t>(function () {     </a:t>
            </a:r>
            <a:endParaRPr lang="en-US" sz="2800" dirty="0" smtClean="0"/>
          </a:p>
          <a:p>
            <a:r>
              <a:rPr lang="en-US" sz="2800" dirty="0" smtClean="0"/>
              <a:t>	return</a:t>
            </a:r>
            <a:r>
              <a:rPr lang="en-US" sz="2800" dirty="0"/>
              <a:t> </a:t>
            </a:r>
            <a:r>
              <a:rPr lang="en-US" sz="2800" dirty="0" err="1"/>
              <a:t>this.product</a:t>
            </a:r>
            <a:r>
              <a:rPr lang="en-US" sz="2800" dirty="0"/>
              <a:t>() ? </a:t>
            </a:r>
            <a:endParaRPr lang="en-US" sz="2800" dirty="0" smtClean="0"/>
          </a:p>
          <a:p>
            <a:r>
              <a:rPr lang="en-US" sz="2800" dirty="0"/>
              <a:t>	</a:t>
            </a:r>
            <a:r>
              <a:rPr lang="en-US" sz="2800" dirty="0" smtClean="0">
                <a:solidFill>
                  <a:schemeClr val="accent6"/>
                </a:solidFill>
              </a:rPr>
              <a:t>	</a:t>
            </a:r>
            <a:r>
              <a:rPr lang="en-US" sz="2800" b="1" dirty="0" err="1" smtClean="0">
                <a:solidFill>
                  <a:schemeClr val="accent1"/>
                </a:solidFill>
              </a:rPr>
              <a:t>this</a:t>
            </a:r>
            <a:r>
              <a:rPr lang="en-US" sz="2800" dirty="0" err="1" smtClean="0"/>
              <a:t>.salePrice</a:t>
            </a:r>
            <a:r>
              <a:rPr lang="en-US" sz="2800" dirty="0"/>
              <a:t>() * </a:t>
            </a:r>
            <a:r>
              <a:rPr lang="en-US" sz="2800" dirty="0" err="1"/>
              <a:t>parseInt</a:t>
            </a:r>
            <a:r>
              <a:rPr lang="en-US" sz="2800" dirty="0"/>
              <a:t>("0" + </a:t>
            </a:r>
            <a:r>
              <a:rPr lang="en-US" sz="2800" b="1" dirty="0" err="1" smtClean="0">
                <a:solidFill>
                  <a:schemeClr val="accent1"/>
                </a:solidFill>
              </a:rPr>
              <a:t>this.qty</a:t>
            </a:r>
            <a:r>
              <a:rPr lang="en-US" sz="2800" dirty="0"/>
              <a:t>(), 10) : 0; </a:t>
            </a:r>
            <a:endParaRPr lang="en-US" sz="2800" dirty="0" smtClean="0"/>
          </a:p>
          <a:p>
            <a:r>
              <a:rPr lang="en-US" sz="2800" dirty="0" smtClean="0"/>
              <a:t>},</a:t>
            </a:r>
            <a:r>
              <a:rPr lang="en-US" sz="2800" dirty="0"/>
              <a:t> </a:t>
            </a:r>
            <a:r>
              <a:rPr lang="en-US" sz="2800" b="1" dirty="0" err="1" smtClean="0">
                <a:solidFill>
                  <a:schemeClr val="accent1"/>
                </a:solidFill>
              </a:rPr>
              <a:t>vm</a:t>
            </a:r>
            <a:r>
              <a:rPr lang="en-US" sz="2800" dirty="0"/>
              <a:t>); </a:t>
            </a:r>
            <a:endParaRPr lang="en-US" sz="2800" dirty="0" smtClean="0"/>
          </a:p>
        </p:txBody>
      </p:sp>
      <p:grpSp>
        <p:nvGrpSpPr>
          <p:cNvPr id="19" name="Group 18"/>
          <p:cNvGrpSpPr/>
          <p:nvPr/>
        </p:nvGrpSpPr>
        <p:grpSpPr>
          <a:xfrm>
            <a:off x="5408613" y="2572938"/>
            <a:ext cx="5486399" cy="2667001"/>
            <a:chOff x="3628490" y="2743199"/>
            <a:chExt cx="5486399" cy="2667001"/>
          </a:xfrm>
        </p:grpSpPr>
        <p:sp>
          <p:nvSpPr>
            <p:cNvPr id="20" name="Rounded Rectangle 19"/>
            <p:cNvSpPr/>
            <p:nvPr/>
          </p:nvSpPr>
          <p:spPr>
            <a:xfrm>
              <a:off x="7086600" y="2743199"/>
              <a:ext cx="2028289" cy="856061"/>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observables</a:t>
              </a:r>
              <a:endParaRPr lang="en-GB" sz="2400" dirty="0">
                <a:solidFill>
                  <a:prstClr val="white"/>
                </a:solidFill>
                <a:latin typeface="Segoe UI" pitchFamily="34" charset="0"/>
                <a:ea typeface="Segoe UI" pitchFamily="34" charset="0"/>
                <a:cs typeface="Segoe UI" pitchFamily="34" charset="0"/>
              </a:endParaRPr>
            </a:p>
          </p:txBody>
        </p:sp>
        <p:cxnSp>
          <p:nvCxnSpPr>
            <p:cNvPr id="21" name="Straight Arrow Connector 20"/>
            <p:cNvCxnSpPr>
              <a:stCxn id="20" idx="1"/>
            </p:cNvCxnSpPr>
            <p:nvPr/>
          </p:nvCxnSpPr>
          <p:spPr bwMode="auto">
            <a:xfrm flipH="1" flipV="1">
              <a:off x="3628490" y="2743200"/>
              <a:ext cx="3458110" cy="42803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stCxn id="20" idx="2"/>
            </p:cNvCxnSpPr>
            <p:nvPr/>
          </p:nvCxnSpPr>
          <p:spPr bwMode="auto">
            <a:xfrm flipH="1">
              <a:off x="6981291" y="3599260"/>
              <a:ext cx="1119454" cy="181094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23" name="Group 22"/>
          <p:cNvGrpSpPr/>
          <p:nvPr/>
        </p:nvGrpSpPr>
        <p:grpSpPr>
          <a:xfrm>
            <a:off x="1598611" y="5849537"/>
            <a:ext cx="4263195" cy="627461"/>
            <a:chOff x="3242095" y="3613083"/>
            <a:chExt cx="4263195" cy="662341"/>
          </a:xfrm>
        </p:grpSpPr>
        <p:sp>
          <p:nvSpPr>
            <p:cNvPr id="31" name="Rounded Rectangle 30"/>
            <p:cNvSpPr/>
            <p:nvPr/>
          </p:nvSpPr>
          <p:spPr>
            <a:xfrm>
              <a:off x="5718595" y="3613083"/>
              <a:ext cx="1786695" cy="662341"/>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owner</a:t>
              </a:r>
              <a:endParaRPr lang="en-GB" sz="2400" dirty="0">
                <a:solidFill>
                  <a:prstClr val="white"/>
                </a:solidFill>
                <a:latin typeface="Segoe UI" pitchFamily="34" charset="0"/>
                <a:ea typeface="Segoe UI" pitchFamily="34" charset="0"/>
                <a:cs typeface="Segoe UI" pitchFamily="34" charset="0"/>
              </a:endParaRPr>
            </a:p>
          </p:txBody>
        </p:sp>
        <p:cxnSp>
          <p:nvCxnSpPr>
            <p:cNvPr id="32" name="Straight Arrow Connector 31"/>
            <p:cNvCxnSpPr>
              <a:stCxn id="31" idx="1"/>
            </p:cNvCxnSpPr>
            <p:nvPr/>
          </p:nvCxnSpPr>
          <p:spPr bwMode="auto">
            <a:xfrm flipH="1" flipV="1">
              <a:off x="3242095" y="3854391"/>
              <a:ext cx="2476500" cy="89865"/>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861455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Computed</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435247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3693319"/>
          </a:xfrm>
        </p:spPr>
        <p:txBody>
          <a:bodyPr/>
          <a:lstStyle/>
          <a:p>
            <a:r>
              <a:rPr lang="en-US" dirty="0">
                <a:solidFill>
                  <a:schemeClr val="tx1"/>
                </a:solidFill>
              </a:rPr>
              <a:t>With and Without Knockout</a:t>
            </a:r>
          </a:p>
          <a:p>
            <a:r>
              <a:rPr lang="en-US" dirty="0">
                <a:solidFill>
                  <a:schemeClr val="tx1"/>
                </a:solidFill>
              </a:rPr>
              <a:t>Observable</a:t>
            </a:r>
          </a:p>
          <a:p>
            <a:r>
              <a:rPr lang="en-US" dirty="0">
                <a:solidFill>
                  <a:schemeClr val="tx1"/>
                </a:solidFill>
              </a:rPr>
              <a:t>Computed</a:t>
            </a:r>
          </a:p>
          <a:p>
            <a:r>
              <a:rPr lang="en-US" dirty="0" err="1">
                <a:solidFill>
                  <a:schemeClr val="accent6"/>
                </a:solidFill>
              </a:rPr>
              <a:t>ObservableArray</a:t>
            </a:r>
            <a:endParaRPr lang="en-US" dirty="0">
              <a:solidFill>
                <a:schemeClr val="accent6"/>
              </a:solidFill>
            </a:endParaRPr>
          </a:p>
          <a:p>
            <a:r>
              <a:rPr lang="en-US" dirty="0"/>
              <a:t>Built In Bindings</a:t>
            </a:r>
          </a:p>
          <a:p>
            <a:r>
              <a:rPr lang="en-US" dirty="0"/>
              <a:t>Templates</a:t>
            </a:r>
          </a:p>
          <a:p>
            <a:r>
              <a:rPr lang="en-US" dirty="0"/>
              <a:t>Custom Binding </a:t>
            </a:r>
            <a:r>
              <a:rPr lang="en-US" dirty="0" smtClean="0"/>
              <a:t>Handlers</a:t>
            </a:r>
            <a:endParaRPr lang="en-US" dirty="0"/>
          </a:p>
        </p:txBody>
      </p:sp>
    </p:spTree>
    <p:extLst>
      <p:ext uri="{BB962C8B-B14F-4D97-AF65-F5344CB8AC3E}">
        <p14:creationId xmlns:p14="http://schemas.microsoft.com/office/powerpoint/2010/main" val="2499756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ObservableArray</a:t>
            </a:r>
            <a:endParaRPr lang="en-US" dirty="0"/>
          </a:p>
        </p:txBody>
      </p:sp>
      <p:sp>
        <p:nvSpPr>
          <p:cNvPr id="5" name="Text Placeholder 4"/>
          <p:cNvSpPr>
            <a:spLocks noGrp="1"/>
          </p:cNvSpPr>
          <p:nvPr>
            <p:ph type="body" sz="quarter" idx="10"/>
          </p:nvPr>
        </p:nvSpPr>
        <p:spPr/>
        <p:txBody>
          <a:bodyPr/>
          <a:lstStyle/>
          <a:p>
            <a:r>
              <a:rPr lang="en-US" sz="2800" dirty="0" smtClean="0">
                <a:latin typeface="+mn-lt"/>
              </a:rPr>
              <a:t>Tracks which object are in the array, not their state</a:t>
            </a:r>
          </a:p>
          <a:p>
            <a:endParaRPr lang="en-US" sz="2800" dirty="0" smtClean="0">
              <a:latin typeface="+mn-lt"/>
            </a:endParaRPr>
          </a:p>
          <a:p>
            <a:r>
              <a:rPr lang="en-US" sz="2800" dirty="0" smtClean="0">
                <a:latin typeface="+mn-lt"/>
              </a:rPr>
              <a:t>Notify when items are </a:t>
            </a:r>
          </a:p>
          <a:p>
            <a:pPr lvl="1"/>
            <a:r>
              <a:rPr lang="en-US" sz="2400" dirty="0" smtClean="0">
                <a:latin typeface="+mn-lt"/>
              </a:rPr>
              <a:t>Added </a:t>
            </a:r>
          </a:p>
          <a:p>
            <a:pPr lvl="1"/>
            <a:r>
              <a:rPr lang="en-US" sz="2400" dirty="0" smtClean="0">
                <a:latin typeface="+mn-lt"/>
              </a:rPr>
              <a:t>Removed </a:t>
            </a:r>
          </a:p>
          <a:p>
            <a:endParaRPr lang="en-US" sz="2800" dirty="0" smtClean="0">
              <a:latin typeface="+mn-lt"/>
            </a:endParaRPr>
          </a:p>
          <a:p>
            <a:r>
              <a:rPr lang="en-US" sz="2800" dirty="0" smtClean="0">
                <a:latin typeface="+mn-lt"/>
              </a:rPr>
              <a:t>No notification when properties of item in collection change</a:t>
            </a:r>
          </a:p>
          <a:p>
            <a:pPr lvl="1"/>
            <a:r>
              <a:rPr lang="en-US" sz="2400" dirty="0" smtClean="0">
                <a:latin typeface="+mn-lt"/>
              </a:rPr>
              <a:t>use </a:t>
            </a:r>
            <a:r>
              <a:rPr lang="en-US" sz="2400" dirty="0" err="1" smtClean="0">
                <a:latin typeface="+mn-lt"/>
              </a:rPr>
              <a:t>ko.observable</a:t>
            </a:r>
            <a:r>
              <a:rPr lang="en-US" sz="2400" dirty="0" smtClean="0">
                <a:latin typeface="+mn-lt"/>
              </a:rPr>
              <a:t> for those properties</a:t>
            </a:r>
          </a:p>
          <a:p>
            <a:endParaRPr lang="en-US" sz="2800" dirty="0" smtClean="0">
              <a:latin typeface="+mn-lt"/>
            </a:endParaRPr>
          </a:p>
        </p:txBody>
      </p:sp>
    </p:spTree>
    <p:extLst>
      <p:ext uri="{BB962C8B-B14F-4D97-AF65-F5344CB8AC3E}">
        <p14:creationId xmlns:p14="http://schemas.microsoft.com/office/powerpoint/2010/main" val="1915364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Working with </a:t>
            </a:r>
            <a:r>
              <a:rPr lang="en-US" dirty="0" err="1" smtClean="0"/>
              <a:t>observableArray</a:t>
            </a:r>
            <a:endParaRPr lang="en-US" dirty="0"/>
          </a:p>
        </p:txBody>
      </p:sp>
      <p:sp>
        <p:nvSpPr>
          <p:cNvPr id="33" name="Text Placeholder 2"/>
          <p:cNvSpPr txBox="1">
            <a:spLocks/>
          </p:cNvSpPr>
          <p:nvPr/>
        </p:nvSpPr>
        <p:spPr>
          <a:xfrm>
            <a:off x="836612" y="1166515"/>
            <a:ext cx="10058400" cy="3582519"/>
          </a:xfrm>
          <a:prstGeom prst="rect">
            <a:avLst/>
          </a:prstGeom>
          <a:noFill/>
          <a:ln w="28575">
            <a:solidFill>
              <a:schemeClr val="accent1"/>
            </a:solidFill>
          </a:ln>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pPr>
            <a:r>
              <a:rPr lang="en-US" sz="2400" dirty="0" err="1" smtClean="0">
                <a:solidFill>
                  <a:schemeClr val="tx1"/>
                </a:solidFill>
              </a:rPr>
              <a:t>var</a:t>
            </a:r>
            <a:r>
              <a:rPr lang="en-US" sz="2400" dirty="0" smtClean="0">
                <a:solidFill>
                  <a:schemeClr val="tx1"/>
                </a:solidFill>
              </a:rPr>
              <a:t> </a:t>
            </a:r>
            <a:r>
              <a:rPr lang="en-US" sz="2400" dirty="0" err="1" smtClean="0">
                <a:solidFill>
                  <a:schemeClr val="tx1"/>
                </a:solidFill>
              </a:rPr>
              <a:t>myViewModel</a:t>
            </a:r>
            <a:r>
              <a:rPr lang="en-US" sz="2400" dirty="0" smtClean="0">
                <a:solidFill>
                  <a:schemeClr val="tx1"/>
                </a:solidFill>
              </a:rPr>
              <a:t> = {</a:t>
            </a:r>
          </a:p>
          <a:p>
            <a:pPr>
              <a:buSzPct val="100000"/>
            </a:pPr>
            <a:r>
              <a:rPr lang="en-US" sz="2400" dirty="0" smtClean="0">
                <a:solidFill>
                  <a:schemeClr val="tx1"/>
                </a:solidFill>
              </a:rPr>
              <a:t>	</a:t>
            </a:r>
            <a:r>
              <a:rPr lang="en-US" sz="2400" dirty="0" err="1" smtClean="0">
                <a:solidFill>
                  <a:schemeClr val="tx1"/>
                </a:solidFill>
              </a:rPr>
              <a:t>salesPerson</a:t>
            </a:r>
            <a:r>
              <a:rPr lang="en-US" sz="2400" dirty="0" smtClean="0">
                <a:solidFill>
                  <a:schemeClr val="tx1"/>
                </a:solidFill>
              </a:rPr>
              <a:t>: </a:t>
            </a:r>
            <a:r>
              <a:rPr lang="en-US" sz="2400" dirty="0" err="1" smtClean="0">
                <a:solidFill>
                  <a:schemeClr val="tx1"/>
                </a:solidFill>
              </a:rPr>
              <a:t>ko.observable</a:t>
            </a:r>
            <a:r>
              <a:rPr lang="en-US" sz="2400" dirty="0" smtClean="0">
                <a:solidFill>
                  <a:schemeClr val="tx1"/>
                </a:solidFill>
              </a:rPr>
              <a:t>("John"),</a:t>
            </a:r>
          </a:p>
          <a:p>
            <a:pPr>
              <a:buSzPct val="100000"/>
            </a:pPr>
            <a:r>
              <a:rPr lang="en-US" sz="2400" dirty="0" smtClean="0">
                <a:solidFill>
                  <a:schemeClr val="tx1"/>
                </a:solidFill>
              </a:rPr>
              <a:t>	</a:t>
            </a:r>
            <a:r>
              <a:rPr lang="en-US" sz="2400" dirty="0" err="1" smtClean="0">
                <a:solidFill>
                  <a:schemeClr val="tx1"/>
                </a:solidFill>
              </a:rPr>
              <a:t>empNum</a:t>
            </a:r>
            <a:r>
              <a:rPr lang="en-US" sz="2400" dirty="0" smtClean="0">
                <a:solidFill>
                  <a:schemeClr val="tx1"/>
                </a:solidFill>
              </a:rPr>
              <a:t>: </a:t>
            </a:r>
            <a:r>
              <a:rPr lang="en-US" sz="2400" dirty="0" err="1" smtClean="0">
                <a:solidFill>
                  <a:schemeClr val="tx1"/>
                </a:solidFill>
              </a:rPr>
              <a:t>ko.observable</a:t>
            </a:r>
            <a:r>
              <a:rPr lang="en-US" sz="2400" dirty="0" smtClean="0">
                <a:solidFill>
                  <a:schemeClr val="tx1"/>
                </a:solidFill>
              </a:rPr>
              <a:t>(39811),</a:t>
            </a:r>
          </a:p>
          <a:p>
            <a:pPr>
              <a:buSzPct val="100000"/>
            </a:pPr>
            <a:r>
              <a:rPr lang="en-US" sz="2400" dirty="0" smtClean="0">
                <a:solidFill>
                  <a:schemeClr val="tx1"/>
                </a:solidFill>
              </a:rPr>
              <a:t>	products: </a:t>
            </a:r>
            <a:r>
              <a:rPr lang="en-US" sz="2400" b="1" dirty="0" err="1" smtClean="0">
                <a:solidFill>
                  <a:schemeClr val="accent1"/>
                </a:solidFill>
              </a:rPr>
              <a:t>ko.observableArray</a:t>
            </a:r>
            <a:r>
              <a:rPr lang="en-US" sz="2400" dirty="0" smtClean="0">
                <a:solidFill>
                  <a:schemeClr val="tx1"/>
                </a:solidFill>
              </a:rPr>
              <a:t>([</a:t>
            </a:r>
          </a:p>
          <a:p>
            <a:pPr>
              <a:buSzPct val="100000"/>
            </a:pPr>
            <a:r>
              <a:rPr lang="en-US" sz="2400" dirty="0" smtClean="0">
                <a:solidFill>
                  <a:schemeClr val="tx1"/>
                </a:solidFill>
              </a:rPr>
              <a:t>	    	{ model: "Taylor 314CE", price: 1749, id=321 },</a:t>
            </a:r>
          </a:p>
          <a:p>
            <a:pPr>
              <a:buSzPct val="100000"/>
            </a:pPr>
            <a:r>
              <a:rPr lang="en-US" sz="2400" dirty="0" smtClean="0">
                <a:solidFill>
                  <a:schemeClr val="tx1"/>
                </a:solidFill>
              </a:rPr>
              <a:t>		{ model: "Martin D40", price: 1899, id=479 }</a:t>
            </a:r>
          </a:p>
          <a:p>
            <a:pPr>
              <a:buSzPct val="100000"/>
            </a:pPr>
            <a:r>
              <a:rPr lang="en-US" sz="2400" dirty="0" smtClean="0">
                <a:solidFill>
                  <a:schemeClr val="tx1"/>
                </a:solidFill>
              </a:rPr>
              <a:t>	])</a:t>
            </a:r>
          </a:p>
          <a:p>
            <a:pPr>
              <a:buSzPct val="100000"/>
            </a:pPr>
            <a:r>
              <a:rPr lang="en-US" sz="2400" dirty="0" smtClean="0">
                <a:solidFill>
                  <a:schemeClr val="tx1"/>
                </a:solidFill>
              </a:rPr>
              <a:t>};</a:t>
            </a:r>
          </a:p>
          <a:p>
            <a:endParaRPr lang="en-US" sz="2400" dirty="0">
              <a:solidFill>
                <a:schemeClr val="tx1"/>
              </a:solidFill>
            </a:endParaRPr>
          </a:p>
        </p:txBody>
      </p:sp>
      <p:sp>
        <p:nvSpPr>
          <p:cNvPr id="34" name="Text Placeholder 2"/>
          <p:cNvSpPr txBox="1">
            <a:spLocks/>
          </p:cNvSpPr>
          <p:nvPr/>
        </p:nvSpPr>
        <p:spPr bwMode="auto">
          <a:xfrm>
            <a:off x="854640" y="4974879"/>
            <a:ext cx="10040372" cy="609600"/>
          </a:xfrm>
          <a:prstGeom prst="rect">
            <a:avLst/>
          </a:prstGeom>
          <a:noFill/>
          <a:ln w="2857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13873163" rtl="0" eaLnBrk="1" fontAlgn="base" hangingPunct="1">
              <a:spcBef>
                <a:spcPct val="20000"/>
              </a:spcBef>
              <a:spcAft>
                <a:spcPct val="0"/>
              </a:spcAft>
              <a:buFont typeface="Wingdings" pitchFamily="2" charset="2"/>
              <a:buNone/>
              <a:defRPr sz="1800" b="0">
                <a:solidFill>
                  <a:schemeClr val="tx1"/>
                </a:solidFill>
                <a:latin typeface="Consolas" pitchFamily="49"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60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40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20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a:lnSpc>
                <a:spcPct val="90000"/>
              </a:lnSpc>
              <a:buSzPct val="100000"/>
            </a:pPr>
            <a:r>
              <a:rPr lang="en-US" sz="2400" dirty="0" smtClean="0">
                <a:cs typeface="Consolas" pitchFamily="49" charset="0"/>
              </a:rPr>
              <a:t>&lt;</a:t>
            </a:r>
            <a:r>
              <a:rPr lang="en-US" sz="2400" dirty="0">
                <a:cs typeface="Consolas" pitchFamily="49" charset="0"/>
              </a:rPr>
              <a:t>span </a:t>
            </a:r>
            <a:r>
              <a:rPr lang="en-US" sz="2400" dirty="0" smtClean="0">
                <a:cs typeface="Consolas" pitchFamily="49" charset="0"/>
              </a:rPr>
              <a:t>data-bind</a:t>
            </a:r>
            <a:r>
              <a:rPr lang="en-US" sz="2400" dirty="0">
                <a:cs typeface="Consolas" pitchFamily="49" charset="0"/>
              </a:rPr>
              <a:t>="text: </a:t>
            </a:r>
            <a:r>
              <a:rPr lang="en-US" sz="2400" b="1" dirty="0">
                <a:solidFill>
                  <a:schemeClr val="accent1"/>
                </a:solidFill>
                <a:cs typeface="Consolas" pitchFamily="49" charset="0"/>
              </a:rPr>
              <a:t>products().length</a:t>
            </a:r>
            <a:r>
              <a:rPr lang="en-US" sz="2400" dirty="0">
                <a:cs typeface="Consolas" pitchFamily="49" charset="0"/>
              </a:rPr>
              <a:t>"&gt;&lt;/span</a:t>
            </a:r>
            <a:r>
              <a:rPr lang="en-US" sz="2400" dirty="0" smtClean="0">
                <a:cs typeface="Consolas" pitchFamily="49" charset="0"/>
              </a:rPr>
              <a:t>&gt;</a:t>
            </a:r>
            <a:endParaRPr lang="en-US" sz="2400" dirty="0">
              <a:cs typeface="Consolas" pitchFamily="49" charset="0"/>
            </a:endParaRPr>
          </a:p>
        </p:txBody>
      </p:sp>
      <p:grpSp>
        <p:nvGrpSpPr>
          <p:cNvPr id="35" name="Group 34"/>
          <p:cNvGrpSpPr/>
          <p:nvPr/>
        </p:nvGrpSpPr>
        <p:grpSpPr>
          <a:xfrm>
            <a:off x="6856412" y="1295400"/>
            <a:ext cx="4495800" cy="1295400"/>
            <a:chOff x="4724400" y="2743199"/>
            <a:chExt cx="4148895" cy="1295400"/>
          </a:xfrm>
        </p:grpSpPr>
        <p:sp>
          <p:nvSpPr>
            <p:cNvPr id="36" name="Rounded Rectangle 35"/>
            <p:cNvSpPr/>
            <p:nvPr/>
          </p:nvSpPr>
          <p:spPr>
            <a:xfrm>
              <a:off x="6553200" y="2743199"/>
              <a:ext cx="2320095" cy="856061"/>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Pre-populating</a:t>
              </a:r>
              <a:endParaRPr lang="en-GB" sz="2400" dirty="0">
                <a:solidFill>
                  <a:prstClr val="white"/>
                </a:solidFill>
                <a:latin typeface="Segoe UI" pitchFamily="34" charset="0"/>
                <a:ea typeface="Segoe UI" pitchFamily="34" charset="0"/>
                <a:cs typeface="Segoe UI" pitchFamily="34" charset="0"/>
              </a:endParaRPr>
            </a:p>
          </p:txBody>
        </p:sp>
        <p:cxnSp>
          <p:nvCxnSpPr>
            <p:cNvPr id="37" name="Straight Arrow Connector 36"/>
            <p:cNvCxnSpPr>
              <a:stCxn id="36" idx="1"/>
            </p:cNvCxnSpPr>
            <p:nvPr/>
          </p:nvCxnSpPr>
          <p:spPr bwMode="auto">
            <a:xfrm flipH="1">
              <a:off x="4724400" y="3171230"/>
              <a:ext cx="1828800" cy="867369"/>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38" name="Group 37"/>
          <p:cNvGrpSpPr/>
          <p:nvPr/>
        </p:nvGrpSpPr>
        <p:grpSpPr>
          <a:xfrm>
            <a:off x="5561012" y="3947815"/>
            <a:ext cx="4413229" cy="1143000"/>
            <a:chOff x="4800600" y="2743199"/>
            <a:chExt cx="4072695" cy="1143000"/>
          </a:xfrm>
        </p:grpSpPr>
        <p:sp>
          <p:nvSpPr>
            <p:cNvPr id="39" name="Rounded Rectangle 38"/>
            <p:cNvSpPr/>
            <p:nvPr/>
          </p:nvSpPr>
          <p:spPr>
            <a:xfrm>
              <a:off x="6553200" y="2743199"/>
              <a:ext cx="2320095" cy="856061"/>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Operating on </a:t>
              </a:r>
              <a:r>
                <a:rPr lang="en-GB" sz="2400" dirty="0" err="1" smtClean="0">
                  <a:solidFill>
                    <a:prstClr val="white"/>
                  </a:solidFill>
                  <a:latin typeface="Segoe UI" pitchFamily="34" charset="0"/>
                  <a:ea typeface="Segoe UI" pitchFamily="34" charset="0"/>
                  <a:cs typeface="Segoe UI" pitchFamily="34" charset="0"/>
                </a:rPr>
                <a:t>observableArray</a:t>
              </a:r>
              <a:endParaRPr lang="en-GB" sz="2400" dirty="0">
                <a:solidFill>
                  <a:prstClr val="white"/>
                </a:solidFill>
                <a:latin typeface="Segoe UI" pitchFamily="34" charset="0"/>
                <a:ea typeface="Segoe UI" pitchFamily="34" charset="0"/>
                <a:cs typeface="Segoe UI" pitchFamily="34" charset="0"/>
              </a:endParaRPr>
            </a:p>
          </p:txBody>
        </p:sp>
        <p:cxnSp>
          <p:nvCxnSpPr>
            <p:cNvPr id="40" name="Straight Arrow Connector 39"/>
            <p:cNvCxnSpPr>
              <a:stCxn id="39" idx="1"/>
            </p:cNvCxnSpPr>
            <p:nvPr/>
          </p:nvCxnSpPr>
          <p:spPr bwMode="auto">
            <a:xfrm flipH="1">
              <a:off x="4800600" y="3171230"/>
              <a:ext cx="1752600" cy="714969"/>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650286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3693319"/>
          </a:xfrm>
        </p:spPr>
        <p:txBody>
          <a:bodyPr/>
          <a:lstStyle/>
          <a:p>
            <a:r>
              <a:rPr lang="en-US" dirty="0">
                <a:solidFill>
                  <a:schemeClr val="accent6"/>
                </a:solidFill>
              </a:rPr>
              <a:t>With and Without Knockout</a:t>
            </a:r>
          </a:p>
          <a:p>
            <a:r>
              <a:rPr lang="en-US" dirty="0"/>
              <a:t>Observable</a:t>
            </a:r>
          </a:p>
          <a:p>
            <a:r>
              <a:rPr lang="en-US" dirty="0"/>
              <a:t>Computed</a:t>
            </a:r>
          </a:p>
          <a:p>
            <a:r>
              <a:rPr lang="en-US" dirty="0" err="1"/>
              <a:t>ObservableArray</a:t>
            </a:r>
            <a:endParaRPr lang="en-US" dirty="0"/>
          </a:p>
          <a:p>
            <a:r>
              <a:rPr lang="en-US" dirty="0"/>
              <a:t>Built In Bindings</a:t>
            </a:r>
          </a:p>
          <a:p>
            <a:r>
              <a:rPr lang="en-US" dirty="0"/>
              <a:t>Templates</a:t>
            </a:r>
          </a:p>
          <a:p>
            <a:r>
              <a:rPr lang="en-US" dirty="0"/>
              <a:t>Custom Binding </a:t>
            </a:r>
            <a:r>
              <a:rPr lang="en-US" dirty="0" smtClean="0"/>
              <a:t>Handlers</a:t>
            </a:r>
            <a:endParaRPr lang="en-US" dirty="0"/>
          </a:p>
        </p:txBody>
      </p:sp>
    </p:spTree>
    <p:extLst>
      <p:ext uri="{BB962C8B-B14F-4D97-AF65-F5344CB8AC3E}">
        <p14:creationId xmlns:p14="http://schemas.microsoft.com/office/powerpoint/2010/main" val="289159517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err="1" smtClean="0"/>
              <a:t>ObservableArray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56099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3693319"/>
          </a:xfrm>
        </p:spPr>
        <p:txBody>
          <a:bodyPr/>
          <a:lstStyle/>
          <a:p>
            <a:r>
              <a:rPr lang="en-US" dirty="0">
                <a:solidFill>
                  <a:schemeClr val="tx1"/>
                </a:solidFill>
              </a:rPr>
              <a:t>With and Without Knockout</a:t>
            </a:r>
          </a:p>
          <a:p>
            <a:r>
              <a:rPr lang="en-US" dirty="0">
                <a:solidFill>
                  <a:schemeClr val="tx1"/>
                </a:solidFill>
              </a:rPr>
              <a:t>Observable</a:t>
            </a:r>
          </a:p>
          <a:p>
            <a:r>
              <a:rPr lang="en-US" dirty="0">
                <a:solidFill>
                  <a:schemeClr val="tx1"/>
                </a:solidFill>
              </a:rPr>
              <a:t>Computed</a:t>
            </a:r>
          </a:p>
          <a:p>
            <a:r>
              <a:rPr lang="en-US" dirty="0" err="1">
                <a:solidFill>
                  <a:schemeClr val="tx1"/>
                </a:solidFill>
              </a:rPr>
              <a:t>ObservableArray</a:t>
            </a:r>
            <a:endParaRPr lang="en-US" dirty="0">
              <a:solidFill>
                <a:schemeClr val="tx1"/>
              </a:solidFill>
            </a:endParaRPr>
          </a:p>
          <a:p>
            <a:r>
              <a:rPr lang="en-US" dirty="0">
                <a:solidFill>
                  <a:schemeClr val="accent6"/>
                </a:solidFill>
              </a:rPr>
              <a:t>Built In Bindings</a:t>
            </a:r>
          </a:p>
          <a:p>
            <a:r>
              <a:rPr lang="en-US" dirty="0"/>
              <a:t>Templates</a:t>
            </a:r>
          </a:p>
          <a:p>
            <a:r>
              <a:rPr lang="en-US" dirty="0"/>
              <a:t>Custom Binding </a:t>
            </a:r>
            <a:r>
              <a:rPr lang="en-US" dirty="0" smtClean="0"/>
              <a:t>Handlers</a:t>
            </a:r>
            <a:endParaRPr lang="en-US" dirty="0"/>
          </a:p>
        </p:txBody>
      </p:sp>
    </p:spTree>
    <p:extLst>
      <p:ext uri="{BB962C8B-B14F-4D97-AF65-F5344CB8AC3E}">
        <p14:creationId xmlns:p14="http://schemas.microsoft.com/office/powerpoint/2010/main" val="6990910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Built In Bindings</a:t>
            </a:r>
            <a:endParaRPr lang="en-US" dirty="0"/>
          </a:p>
        </p:txBody>
      </p:sp>
      <p:sp>
        <p:nvSpPr>
          <p:cNvPr id="18" name="Text Placeholder 2"/>
          <p:cNvSpPr>
            <a:spLocks noGrp="1"/>
          </p:cNvSpPr>
          <p:nvPr>
            <p:ph type="body" sz="quarter" idx="10"/>
          </p:nvPr>
        </p:nvSpPr>
        <p:spPr>
          <a:xfrm>
            <a:off x="303212" y="3016746"/>
            <a:ext cx="11201400" cy="3231654"/>
          </a:xfrm>
        </p:spPr>
        <p:txBody>
          <a:bodyPr/>
          <a:lstStyle/>
          <a:p>
            <a:r>
              <a:rPr lang="en-US" sz="2800" dirty="0"/>
              <a:t>&lt;input type="text" </a:t>
            </a:r>
          </a:p>
          <a:p>
            <a:r>
              <a:rPr lang="en-US" sz="2800" dirty="0"/>
              <a:t>	data-bind="</a:t>
            </a:r>
            <a:r>
              <a:rPr lang="en-US" sz="2800" b="1" dirty="0">
                <a:solidFill>
                  <a:schemeClr val="accent1"/>
                </a:solidFill>
              </a:rPr>
              <a:t>enable</a:t>
            </a:r>
            <a:r>
              <a:rPr lang="en-US" sz="2800" dirty="0"/>
              <a:t>: </a:t>
            </a:r>
            <a:r>
              <a:rPr lang="en-US" sz="2800" dirty="0" err="1"/>
              <a:t>allowEditing</a:t>
            </a:r>
            <a:r>
              <a:rPr lang="en-US" sz="2800" dirty="0"/>
              <a:t>, </a:t>
            </a:r>
            <a:r>
              <a:rPr lang="en-US" sz="2800" b="1" dirty="0" err="1">
                <a:solidFill>
                  <a:schemeClr val="accent1"/>
                </a:solidFill>
              </a:rPr>
              <a:t>value</a:t>
            </a:r>
            <a:r>
              <a:rPr lang="en-US" sz="2800" dirty="0" err="1"/>
              <a:t>:salePrice</a:t>
            </a:r>
            <a:r>
              <a:rPr lang="en-US" sz="2800" dirty="0"/>
              <a:t>" /&gt;</a:t>
            </a:r>
          </a:p>
          <a:p>
            <a:endParaRPr lang="en-US" sz="2800" dirty="0"/>
          </a:p>
          <a:p>
            <a:r>
              <a:rPr lang="en-US" sz="2800" dirty="0"/>
              <a:t>&lt;select data-bind="</a:t>
            </a:r>
            <a:r>
              <a:rPr lang="en-US" sz="2800" b="1" dirty="0">
                <a:solidFill>
                  <a:schemeClr val="accent1"/>
                </a:solidFill>
              </a:rPr>
              <a:t>options</a:t>
            </a:r>
            <a:r>
              <a:rPr lang="en-US" sz="2800" dirty="0"/>
              <a:t>: colors, </a:t>
            </a:r>
          </a:p>
          <a:p>
            <a:r>
              <a:rPr lang="en-US" sz="2800" b="1" dirty="0"/>
              <a:t>	</a:t>
            </a:r>
            <a:r>
              <a:rPr lang="en-US" sz="2800" b="1" dirty="0">
                <a:solidFill>
                  <a:schemeClr val="accent1"/>
                </a:solidFill>
              </a:rPr>
              <a:t>value</a:t>
            </a:r>
            <a:r>
              <a:rPr lang="en-US" sz="2800" dirty="0"/>
              <a:t>: </a:t>
            </a:r>
            <a:r>
              <a:rPr lang="en-US" sz="2800" dirty="0" err="1"/>
              <a:t>selectedColor</a:t>
            </a:r>
            <a:r>
              <a:rPr lang="en-US" sz="2800" dirty="0"/>
              <a:t>, </a:t>
            </a:r>
          </a:p>
          <a:p>
            <a:r>
              <a:rPr lang="en-US" sz="2800" b="1" dirty="0"/>
              <a:t>	</a:t>
            </a:r>
            <a:r>
              <a:rPr lang="en-US" sz="2800" b="1" dirty="0" err="1">
                <a:solidFill>
                  <a:schemeClr val="accent1"/>
                </a:solidFill>
              </a:rPr>
              <a:t>optionsText</a:t>
            </a:r>
            <a:r>
              <a:rPr lang="en-US" sz="2800" dirty="0"/>
              <a:t>: 'name', </a:t>
            </a:r>
          </a:p>
          <a:p>
            <a:r>
              <a:rPr lang="en-US" sz="2800" b="1" dirty="0"/>
              <a:t>	</a:t>
            </a:r>
            <a:r>
              <a:rPr lang="en-US" sz="2800" b="1" dirty="0" err="1">
                <a:solidFill>
                  <a:schemeClr val="accent1"/>
                </a:solidFill>
              </a:rPr>
              <a:t>optionsValue</a:t>
            </a:r>
            <a:r>
              <a:rPr lang="en-US" sz="2800" dirty="0"/>
              <a:t>: 'key'" &gt;&lt;/select&gt;</a:t>
            </a:r>
          </a:p>
        </p:txBody>
      </p:sp>
      <p:sp>
        <p:nvSpPr>
          <p:cNvPr id="31" name="Rounded Rectangle 30"/>
          <p:cNvSpPr/>
          <p:nvPr/>
        </p:nvSpPr>
        <p:spPr>
          <a:xfrm>
            <a:off x="1370012" y="1353739"/>
            <a:ext cx="2971800" cy="856061"/>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Built into Knockout</a:t>
            </a:r>
            <a:endParaRPr lang="en-GB" sz="2400" dirty="0">
              <a:solidFill>
                <a:prstClr val="white"/>
              </a:solidFill>
              <a:latin typeface="Segoe UI" pitchFamily="34" charset="0"/>
              <a:ea typeface="Segoe UI" pitchFamily="34" charset="0"/>
              <a:cs typeface="Segoe UI" pitchFamily="34" charset="0"/>
            </a:endParaRPr>
          </a:p>
        </p:txBody>
      </p:sp>
      <p:sp>
        <p:nvSpPr>
          <p:cNvPr id="11" name="Rounded Rectangle 10"/>
          <p:cNvSpPr/>
          <p:nvPr/>
        </p:nvSpPr>
        <p:spPr>
          <a:xfrm>
            <a:off x="4418012" y="1349965"/>
            <a:ext cx="2971800" cy="856061"/>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Binding for element attributes </a:t>
            </a:r>
            <a:endParaRPr lang="en-GB" sz="2400" dirty="0">
              <a:solidFill>
                <a:prstClr val="white"/>
              </a:solidFill>
              <a:latin typeface="Segoe UI" pitchFamily="34" charset="0"/>
              <a:ea typeface="Segoe UI" pitchFamily="34" charset="0"/>
              <a:cs typeface="Segoe UI" pitchFamily="34" charset="0"/>
            </a:endParaRPr>
          </a:p>
        </p:txBody>
      </p:sp>
      <p:sp>
        <p:nvSpPr>
          <p:cNvPr id="12" name="Rounded Rectangle 11"/>
          <p:cNvSpPr/>
          <p:nvPr/>
        </p:nvSpPr>
        <p:spPr>
          <a:xfrm>
            <a:off x="7466012" y="1349964"/>
            <a:ext cx="2971800" cy="856061"/>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Multiple binding expressions</a:t>
            </a:r>
            <a:endParaRPr lang="en-GB" sz="2400" dirty="0">
              <a:solidFill>
                <a:prstClr val="white"/>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00874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fade">
                                      <p:cBhvr>
                                        <p:cTn id="25" dur="500"/>
                                        <p:tgtEl>
                                          <p:spTgt spid="18">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Effect transition="in" filter="fade">
                                      <p:cBhvr>
                                        <p:cTn id="28" dur="500"/>
                                        <p:tgtEl>
                                          <p:spTgt spid="18">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Effect transition="in" filter="fade">
                                      <p:cBhvr>
                                        <p:cTn id="31" dur="500"/>
                                        <p:tgtEl>
                                          <p:spTgt spid="18">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xEl>
                                              <p:pRg st="5" end="5"/>
                                            </p:txEl>
                                          </p:spTgt>
                                        </p:tgtEl>
                                        <p:attrNameLst>
                                          <p:attrName>style.visibility</p:attrName>
                                        </p:attrNameLst>
                                      </p:cBhvr>
                                      <p:to>
                                        <p:strVal val="visible"/>
                                      </p:to>
                                    </p:set>
                                    <p:animEffect transition="in" filter="fade">
                                      <p:cBhvr>
                                        <p:cTn id="34" dur="500"/>
                                        <p:tgtEl>
                                          <p:spTgt spid="18">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fade">
                                      <p:cBhvr>
                                        <p:cTn id="37" dur="5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p:bldP spid="31"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Browsing the Built In Bindings</a:t>
            </a:r>
            <a:endParaRPr lang="en-US" dirty="0"/>
          </a:p>
        </p:txBody>
      </p:sp>
      <p:graphicFrame>
        <p:nvGraphicFramePr>
          <p:cNvPr id="4" name="Diagram 3"/>
          <p:cNvGraphicFramePr/>
          <p:nvPr>
            <p:extLst>
              <p:ext uri="{D42A27DB-BD31-4B8C-83A1-F6EECF244321}">
                <p14:modId xmlns:p14="http://schemas.microsoft.com/office/powerpoint/2010/main" val="4110385153"/>
              </p:ext>
            </p:extLst>
          </p:nvPr>
        </p:nvGraphicFramePr>
        <p:xfrm>
          <a:off x="2086586" y="1799546"/>
          <a:ext cx="8490142" cy="438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Alternate Process 4"/>
          <p:cNvSpPr/>
          <p:nvPr/>
        </p:nvSpPr>
        <p:spPr>
          <a:xfrm>
            <a:off x="2952798" y="5163901"/>
            <a:ext cx="1581817" cy="968168"/>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600" b="1" dirty="0" smtClean="0">
                <a:solidFill>
                  <a:schemeClr val="tx1"/>
                </a:solidFill>
              </a:rPr>
              <a:t>text</a:t>
            </a:r>
            <a:endParaRPr lang="en-US" sz="2000" b="1" dirty="0">
              <a:solidFill>
                <a:schemeClr val="tx1"/>
              </a:solidFill>
            </a:endParaRPr>
          </a:p>
        </p:txBody>
      </p:sp>
      <p:sp>
        <p:nvSpPr>
          <p:cNvPr id="6" name="Flowchart: Alternate Process 5"/>
          <p:cNvSpPr/>
          <p:nvPr/>
        </p:nvSpPr>
        <p:spPr>
          <a:xfrm>
            <a:off x="6408441" y="5169025"/>
            <a:ext cx="1597635" cy="968168"/>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600" b="1" dirty="0" smtClean="0">
                <a:solidFill>
                  <a:schemeClr val="tx1"/>
                </a:solidFill>
              </a:rPr>
              <a:t>value</a:t>
            </a:r>
            <a:endParaRPr lang="en-US" sz="2000" b="1" dirty="0">
              <a:solidFill>
                <a:schemeClr val="tx1"/>
              </a:solidFill>
            </a:endParaRPr>
          </a:p>
        </p:txBody>
      </p:sp>
      <p:sp>
        <p:nvSpPr>
          <p:cNvPr id="7" name="Flowchart: Alternate Process 6"/>
          <p:cNvSpPr/>
          <p:nvPr/>
        </p:nvSpPr>
        <p:spPr>
          <a:xfrm>
            <a:off x="5544363" y="1868785"/>
            <a:ext cx="1597635" cy="939694"/>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600" b="1" dirty="0" smtClean="0">
                <a:solidFill>
                  <a:schemeClr val="tx1"/>
                </a:solidFill>
              </a:rPr>
              <a:t>click</a:t>
            </a:r>
            <a:endParaRPr lang="en-US" sz="2000" b="1" dirty="0">
              <a:solidFill>
                <a:schemeClr val="tx1"/>
              </a:solidFill>
            </a:endParaRPr>
          </a:p>
        </p:txBody>
      </p:sp>
      <p:sp>
        <p:nvSpPr>
          <p:cNvPr id="8" name="Flowchart: Alternate Process 7"/>
          <p:cNvSpPr/>
          <p:nvPr/>
        </p:nvSpPr>
        <p:spPr>
          <a:xfrm>
            <a:off x="8998524" y="1859427"/>
            <a:ext cx="1581817" cy="95858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600" b="1" dirty="0" smtClean="0">
                <a:solidFill>
                  <a:schemeClr val="tx1"/>
                </a:solidFill>
              </a:rPr>
              <a:t>disable</a:t>
            </a:r>
            <a:endParaRPr lang="en-US" sz="2000" b="1" dirty="0">
              <a:solidFill>
                <a:schemeClr val="tx1"/>
              </a:solidFill>
            </a:endParaRPr>
          </a:p>
        </p:txBody>
      </p:sp>
      <p:sp>
        <p:nvSpPr>
          <p:cNvPr id="9" name="Flowchart: Alternate Process 8"/>
          <p:cNvSpPr/>
          <p:nvPr/>
        </p:nvSpPr>
        <p:spPr>
          <a:xfrm>
            <a:off x="2073619" y="2963022"/>
            <a:ext cx="1597635" cy="95858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600" b="1" dirty="0" smtClean="0">
                <a:solidFill>
                  <a:schemeClr val="tx1"/>
                </a:solidFill>
              </a:rPr>
              <a:t>enable</a:t>
            </a:r>
            <a:endParaRPr lang="en-US" sz="2000" b="1" dirty="0">
              <a:solidFill>
                <a:schemeClr val="tx1"/>
              </a:solidFill>
            </a:endParaRPr>
          </a:p>
        </p:txBody>
      </p:sp>
      <p:sp>
        <p:nvSpPr>
          <p:cNvPr id="10" name="Flowchart: Alternate Process 9"/>
          <p:cNvSpPr/>
          <p:nvPr/>
        </p:nvSpPr>
        <p:spPr>
          <a:xfrm>
            <a:off x="2086577" y="1866937"/>
            <a:ext cx="1586198" cy="939694"/>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600" b="1" dirty="0" err="1" smtClean="0">
                <a:solidFill>
                  <a:schemeClr val="tx1"/>
                </a:solidFill>
              </a:rPr>
              <a:t>attr</a:t>
            </a:r>
            <a:endParaRPr lang="en-US" sz="2000" b="1" dirty="0">
              <a:solidFill>
                <a:schemeClr val="tx1"/>
              </a:solidFill>
            </a:endParaRPr>
          </a:p>
        </p:txBody>
      </p:sp>
      <p:sp>
        <p:nvSpPr>
          <p:cNvPr id="11" name="Rectangle 3"/>
          <p:cNvSpPr txBox="1">
            <a:spLocks noChangeArrowheads="1"/>
          </p:cNvSpPr>
          <p:nvPr/>
        </p:nvSpPr>
        <p:spPr bwMode="auto">
          <a:xfrm>
            <a:off x="2607122" y="1080408"/>
            <a:ext cx="7772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79" tIns="44448" rIns="90379" bIns="44448"/>
          <a:lstStyle>
            <a:lvl1pPr defTabSz="896938">
              <a:tabLst>
                <a:tab pos="1387475" algn="l"/>
                <a:tab pos="1706563" algn="l"/>
                <a:tab pos="2079625" algn="l"/>
              </a:tabLst>
              <a:defRPr sz="1600">
                <a:solidFill>
                  <a:schemeClr val="tx1"/>
                </a:solidFill>
                <a:latin typeface="Lucida Console" pitchFamily="49" charset="0"/>
              </a:defRPr>
            </a:lvl1pPr>
            <a:lvl2pPr marL="742950" indent="-285750" defTabSz="896938">
              <a:tabLst>
                <a:tab pos="1387475" algn="l"/>
                <a:tab pos="1706563" algn="l"/>
                <a:tab pos="2079625" algn="l"/>
              </a:tabLst>
              <a:defRPr sz="1600">
                <a:solidFill>
                  <a:schemeClr val="tx1"/>
                </a:solidFill>
                <a:latin typeface="Lucida Console" pitchFamily="49" charset="0"/>
              </a:defRPr>
            </a:lvl2pPr>
            <a:lvl3pPr marL="1143000" indent="-228600" defTabSz="896938">
              <a:tabLst>
                <a:tab pos="1387475" algn="l"/>
                <a:tab pos="1706563" algn="l"/>
                <a:tab pos="2079625" algn="l"/>
              </a:tabLst>
              <a:defRPr sz="1600">
                <a:solidFill>
                  <a:schemeClr val="tx1"/>
                </a:solidFill>
                <a:latin typeface="Lucida Console" pitchFamily="49" charset="0"/>
              </a:defRPr>
            </a:lvl3pPr>
            <a:lvl4pPr marL="1600200" indent="-228600" defTabSz="896938">
              <a:tabLst>
                <a:tab pos="1387475" algn="l"/>
                <a:tab pos="1706563" algn="l"/>
                <a:tab pos="2079625" algn="l"/>
              </a:tabLst>
              <a:defRPr sz="1600">
                <a:solidFill>
                  <a:schemeClr val="tx1"/>
                </a:solidFill>
                <a:latin typeface="Lucida Console" pitchFamily="49" charset="0"/>
              </a:defRPr>
            </a:lvl4pPr>
            <a:lvl5pPr marL="2057400" indent="-228600" defTabSz="896938">
              <a:tabLst>
                <a:tab pos="1387475" algn="l"/>
                <a:tab pos="1706563" algn="l"/>
                <a:tab pos="2079625" algn="l"/>
              </a:tabLst>
              <a:defRPr sz="1600">
                <a:solidFill>
                  <a:schemeClr val="tx1"/>
                </a:solidFill>
                <a:latin typeface="Lucida Console" pitchFamily="49" charset="0"/>
              </a:defRPr>
            </a:lvl5pPr>
            <a:lvl6pPr marL="25146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6pPr>
            <a:lvl7pPr marL="29718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7pPr>
            <a:lvl8pPr marL="34290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8pPr>
            <a:lvl9pPr marL="38862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9pPr>
          </a:lstStyle>
          <a:p>
            <a:pPr algn="ctr">
              <a:spcBef>
                <a:spcPct val="10000"/>
              </a:spcBef>
              <a:spcAft>
                <a:spcPct val="15000"/>
              </a:spcAft>
              <a:buClr>
                <a:srgbClr val="0095D5"/>
              </a:buClr>
              <a:buSzPct val="75000"/>
              <a:buFont typeface="Times" pitchFamily="18" charset="0"/>
              <a:buNone/>
            </a:pPr>
            <a:r>
              <a:rPr lang="en-US" sz="2800" dirty="0">
                <a:solidFill>
                  <a:schemeClr val="accent1"/>
                </a:solidFill>
                <a:latin typeface="+mn-lt"/>
              </a:rPr>
              <a:t>Display and state bindings</a:t>
            </a:r>
          </a:p>
        </p:txBody>
      </p:sp>
      <p:sp>
        <p:nvSpPr>
          <p:cNvPr id="12" name="Rectangle 3"/>
          <p:cNvSpPr txBox="1">
            <a:spLocks noChangeArrowheads="1"/>
          </p:cNvSpPr>
          <p:nvPr/>
        </p:nvSpPr>
        <p:spPr bwMode="auto">
          <a:xfrm>
            <a:off x="2347128" y="1342346"/>
            <a:ext cx="7772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79" tIns="44448" rIns="90379" bIns="44448"/>
          <a:lstStyle>
            <a:lvl1pPr defTabSz="896938">
              <a:tabLst>
                <a:tab pos="1387475" algn="l"/>
                <a:tab pos="1706563" algn="l"/>
                <a:tab pos="2079625" algn="l"/>
              </a:tabLst>
              <a:defRPr sz="1600">
                <a:solidFill>
                  <a:schemeClr val="tx1"/>
                </a:solidFill>
                <a:latin typeface="Lucida Console" pitchFamily="49" charset="0"/>
              </a:defRPr>
            </a:lvl1pPr>
            <a:lvl2pPr marL="742950" indent="-285750" defTabSz="896938">
              <a:tabLst>
                <a:tab pos="1387475" algn="l"/>
                <a:tab pos="1706563" algn="l"/>
                <a:tab pos="2079625" algn="l"/>
              </a:tabLst>
              <a:defRPr sz="1600">
                <a:solidFill>
                  <a:schemeClr val="tx1"/>
                </a:solidFill>
                <a:latin typeface="Lucida Console" pitchFamily="49" charset="0"/>
              </a:defRPr>
            </a:lvl2pPr>
            <a:lvl3pPr marL="1143000" indent="-228600" defTabSz="896938">
              <a:tabLst>
                <a:tab pos="1387475" algn="l"/>
                <a:tab pos="1706563" algn="l"/>
                <a:tab pos="2079625" algn="l"/>
              </a:tabLst>
              <a:defRPr sz="1600">
                <a:solidFill>
                  <a:schemeClr val="tx1"/>
                </a:solidFill>
                <a:latin typeface="Lucida Console" pitchFamily="49" charset="0"/>
              </a:defRPr>
            </a:lvl3pPr>
            <a:lvl4pPr marL="1600200" indent="-228600" defTabSz="896938">
              <a:tabLst>
                <a:tab pos="1387475" algn="l"/>
                <a:tab pos="1706563" algn="l"/>
                <a:tab pos="2079625" algn="l"/>
              </a:tabLst>
              <a:defRPr sz="1600">
                <a:solidFill>
                  <a:schemeClr val="tx1"/>
                </a:solidFill>
                <a:latin typeface="Lucida Console" pitchFamily="49" charset="0"/>
              </a:defRPr>
            </a:lvl4pPr>
            <a:lvl5pPr marL="2057400" indent="-228600" defTabSz="896938">
              <a:tabLst>
                <a:tab pos="1387475" algn="l"/>
                <a:tab pos="1706563" algn="l"/>
                <a:tab pos="2079625" algn="l"/>
              </a:tabLst>
              <a:defRPr sz="1600">
                <a:solidFill>
                  <a:schemeClr val="tx1"/>
                </a:solidFill>
                <a:latin typeface="Lucida Console" pitchFamily="49" charset="0"/>
              </a:defRPr>
            </a:lvl5pPr>
            <a:lvl6pPr marL="25146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6pPr>
            <a:lvl7pPr marL="29718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7pPr>
            <a:lvl8pPr marL="34290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8pPr>
            <a:lvl9pPr marL="38862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9pPr>
          </a:lstStyle>
          <a:p>
            <a:pPr algn="ctr">
              <a:spcBef>
                <a:spcPct val="10000"/>
              </a:spcBef>
              <a:spcAft>
                <a:spcPct val="15000"/>
              </a:spcAft>
              <a:buClr>
                <a:srgbClr val="0095D5"/>
              </a:buClr>
              <a:buSzPct val="75000"/>
              <a:buFont typeface="Times" pitchFamily="18" charset="0"/>
              <a:buNone/>
            </a:pPr>
            <a:r>
              <a:rPr lang="en-US" sz="2800" dirty="0">
                <a:solidFill>
                  <a:schemeClr val="accent1"/>
                </a:solidFill>
                <a:latin typeface="+mn-lt"/>
              </a:rPr>
              <a:t>Text and value bindings</a:t>
            </a:r>
          </a:p>
        </p:txBody>
      </p:sp>
      <p:sp>
        <p:nvSpPr>
          <p:cNvPr id="13" name="Rectangle 3"/>
          <p:cNvSpPr txBox="1">
            <a:spLocks noChangeArrowheads="1"/>
          </p:cNvSpPr>
          <p:nvPr/>
        </p:nvSpPr>
        <p:spPr bwMode="auto">
          <a:xfrm>
            <a:off x="2499528" y="1295400"/>
            <a:ext cx="7772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79" tIns="44448" rIns="90379" bIns="44448"/>
          <a:lstStyle>
            <a:lvl1pPr defTabSz="896938">
              <a:tabLst>
                <a:tab pos="1387475" algn="l"/>
                <a:tab pos="1706563" algn="l"/>
                <a:tab pos="2079625" algn="l"/>
              </a:tabLst>
              <a:defRPr sz="1600">
                <a:solidFill>
                  <a:schemeClr val="tx1"/>
                </a:solidFill>
                <a:latin typeface="Lucida Console" pitchFamily="49" charset="0"/>
              </a:defRPr>
            </a:lvl1pPr>
            <a:lvl2pPr marL="742950" indent="-285750" defTabSz="896938">
              <a:tabLst>
                <a:tab pos="1387475" algn="l"/>
                <a:tab pos="1706563" algn="l"/>
                <a:tab pos="2079625" algn="l"/>
              </a:tabLst>
              <a:defRPr sz="1600">
                <a:solidFill>
                  <a:schemeClr val="tx1"/>
                </a:solidFill>
                <a:latin typeface="Lucida Console" pitchFamily="49" charset="0"/>
              </a:defRPr>
            </a:lvl2pPr>
            <a:lvl3pPr marL="1143000" indent="-228600" defTabSz="896938">
              <a:tabLst>
                <a:tab pos="1387475" algn="l"/>
                <a:tab pos="1706563" algn="l"/>
                <a:tab pos="2079625" algn="l"/>
              </a:tabLst>
              <a:defRPr sz="1600">
                <a:solidFill>
                  <a:schemeClr val="tx1"/>
                </a:solidFill>
                <a:latin typeface="Lucida Console" pitchFamily="49" charset="0"/>
              </a:defRPr>
            </a:lvl3pPr>
            <a:lvl4pPr marL="1600200" indent="-228600" defTabSz="896938">
              <a:tabLst>
                <a:tab pos="1387475" algn="l"/>
                <a:tab pos="1706563" algn="l"/>
                <a:tab pos="2079625" algn="l"/>
              </a:tabLst>
              <a:defRPr sz="1600">
                <a:solidFill>
                  <a:schemeClr val="tx1"/>
                </a:solidFill>
                <a:latin typeface="Lucida Console" pitchFamily="49" charset="0"/>
              </a:defRPr>
            </a:lvl4pPr>
            <a:lvl5pPr marL="2057400" indent="-228600" defTabSz="896938">
              <a:tabLst>
                <a:tab pos="1387475" algn="l"/>
                <a:tab pos="1706563" algn="l"/>
                <a:tab pos="2079625" algn="l"/>
              </a:tabLst>
              <a:defRPr sz="1600">
                <a:solidFill>
                  <a:schemeClr val="tx1"/>
                </a:solidFill>
                <a:latin typeface="Lucida Console" pitchFamily="49" charset="0"/>
              </a:defRPr>
            </a:lvl5pPr>
            <a:lvl6pPr marL="25146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6pPr>
            <a:lvl7pPr marL="29718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7pPr>
            <a:lvl8pPr marL="34290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8pPr>
            <a:lvl9pPr marL="38862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9pPr>
          </a:lstStyle>
          <a:p>
            <a:pPr algn="ctr">
              <a:spcBef>
                <a:spcPct val="10000"/>
              </a:spcBef>
              <a:spcAft>
                <a:spcPct val="15000"/>
              </a:spcAft>
              <a:buClr>
                <a:srgbClr val="0095D5"/>
              </a:buClr>
              <a:buSzPct val="75000"/>
              <a:buFont typeface="Times" pitchFamily="18" charset="0"/>
              <a:buNone/>
            </a:pPr>
            <a:r>
              <a:rPr lang="en-US" sz="2800" dirty="0">
                <a:solidFill>
                  <a:schemeClr val="accent1"/>
                </a:solidFill>
                <a:latin typeface="+mn-lt"/>
              </a:rPr>
              <a:t>Bindings for specific attributes</a:t>
            </a:r>
          </a:p>
        </p:txBody>
      </p:sp>
      <p:sp>
        <p:nvSpPr>
          <p:cNvPr id="14" name="Flowchart: Alternate Process 13"/>
          <p:cNvSpPr/>
          <p:nvPr/>
        </p:nvSpPr>
        <p:spPr>
          <a:xfrm>
            <a:off x="8123256" y="5160810"/>
            <a:ext cx="1613611" cy="97785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600" b="1" dirty="0" smtClean="0">
                <a:solidFill>
                  <a:schemeClr val="tx1"/>
                </a:solidFill>
              </a:rPr>
              <a:t>visible</a:t>
            </a:r>
            <a:endParaRPr lang="en-US" sz="2000" b="1" dirty="0">
              <a:solidFill>
                <a:schemeClr val="tx1"/>
              </a:solidFill>
            </a:endParaRPr>
          </a:p>
        </p:txBody>
      </p:sp>
      <p:sp>
        <p:nvSpPr>
          <p:cNvPr id="15" name="Flowchart: Alternate Process 14"/>
          <p:cNvSpPr/>
          <p:nvPr/>
        </p:nvSpPr>
        <p:spPr>
          <a:xfrm>
            <a:off x="3803554" y="2967342"/>
            <a:ext cx="1597635" cy="939694"/>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anchor="ctr"/>
          <a:lstStyle/>
          <a:p>
            <a:pPr algn="ctr"/>
            <a:r>
              <a:rPr lang="en-US" sz="1600" b="1" dirty="0" smtClean="0">
                <a:solidFill>
                  <a:schemeClr val="tx1"/>
                </a:solidFill>
              </a:rPr>
              <a:t>event</a:t>
            </a:r>
            <a:endParaRPr lang="en-US" sz="2000" b="1" dirty="0">
              <a:solidFill>
                <a:schemeClr val="tx1"/>
              </a:solidFill>
            </a:endParaRPr>
          </a:p>
        </p:txBody>
      </p:sp>
      <p:sp>
        <p:nvSpPr>
          <p:cNvPr id="17" name="Rectangle 3"/>
          <p:cNvSpPr txBox="1">
            <a:spLocks noChangeArrowheads="1"/>
          </p:cNvSpPr>
          <p:nvPr/>
        </p:nvSpPr>
        <p:spPr bwMode="auto">
          <a:xfrm>
            <a:off x="2436812" y="1066800"/>
            <a:ext cx="7772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379" tIns="44448" rIns="90379" bIns="44448"/>
          <a:lstStyle>
            <a:lvl1pPr defTabSz="896938">
              <a:tabLst>
                <a:tab pos="1387475" algn="l"/>
                <a:tab pos="1706563" algn="l"/>
                <a:tab pos="2079625" algn="l"/>
              </a:tabLst>
              <a:defRPr sz="1600">
                <a:solidFill>
                  <a:schemeClr val="tx1"/>
                </a:solidFill>
                <a:latin typeface="Lucida Console" pitchFamily="49" charset="0"/>
              </a:defRPr>
            </a:lvl1pPr>
            <a:lvl2pPr marL="742950" indent="-285750" defTabSz="896938">
              <a:tabLst>
                <a:tab pos="1387475" algn="l"/>
                <a:tab pos="1706563" algn="l"/>
                <a:tab pos="2079625" algn="l"/>
              </a:tabLst>
              <a:defRPr sz="1600">
                <a:solidFill>
                  <a:schemeClr val="tx1"/>
                </a:solidFill>
                <a:latin typeface="Lucida Console" pitchFamily="49" charset="0"/>
              </a:defRPr>
            </a:lvl2pPr>
            <a:lvl3pPr marL="1143000" indent="-228600" defTabSz="896938">
              <a:tabLst>
                <a:tab pos="1387475" algn="l"/>
                <a:tab pos="1706563" algn="l"/>
                <a:tab pos="2079625" algn="l"/>
              </a:tabLst>
              <a:defRPr sz="1600">
                <a:solidFill>
                  <a:schemeClr val="tx1"/>
                </a:solidFill>
                <a:latin typeface="Lucida Console" pitchFamily="49" charset="0"/>
              </a:defRPr>
            </a:lvl3pPr>
            <a:lvl4pPr marL="1600200" indent="-228600" defTabSz="896938">
              <a:tabLst>
                <a:tab pos="1387475" algn="l"/>
                <a:tab pos="1706563" algn="l"/>
                <a:tab pos="2079625" algn="l"/>
              </a:tabLst>
              <a:defRPr sz="1600">
                <a:solidFill>
                  <a:schemeClr val="tx1"/>
                </a:solidFill>
                <a:latin typeface="Lucida Console" pitchFamily="49" charset="0"/>
              </a:defRPr>
            </a:lvl4pPr>
            <a:lvl5pPr marL="2057400" indent="-228600" defTabSz="896938">
              <a:tabLst>
                <a:tab pos="1387475" algn="l"/>
                <a:tab pos="1706563" algn="l"/>
                <a:tab pos="2079625" algn="l"/>
              </a:tabLst>
              <a:defRPr sz="1600">
                <a:solidFill>
                  <a:schemeClr val="tx1"/>
                </a:solidFill>
                <a:latin typeface="Lucida Console" pitchFamily="49" charset="0"/>
              </a:defRPr>
            </a:lvl5pPr>
            <a:lvl6pPr marL="25146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6pPr>
            <a:lvl7pPr marL="29718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7pPr>
            <a:lvl8pPr marL="34290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8pPr>
            <a:lvl9pPr marL="38862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itchFamily="49" charset="0"/>
              </a:defRPr>
            </a:lvl9pPr>
          </a:lstStyle>
          <a:p>
            <a:pPr algn="ctr">
              <a:spcBef>
                <a:spcPct val="10000"/>
              </a:spcBef>
              <a:spcAft>
                <a:spcPct val="15000"/>
              </a:spcAft>
              <a:buClr>
                <a:srgbClr val="0095D5"/>
              </a:buClr>
              <a:buSzPct val="75000"/>
              <a:buFont typeface="Times" pitchFamily="18" charset="0"/>
              <a:buNone/>
            </a:pPr>
            <a:r>
              <a:rPr lang="en-US" sz="2800" dirty="0" smtClean="0">
                <a:solidFill>
                  <a:schemeClr val="accent1"/>
                </a:solidFill>
                <a:latin typeface="+mn-lt"/>
              </a:rPr>
              <a:t>Event bindings</a:t>
            </a:r>
            <a:endParaRPr lang="en-US" sz="2800" dirty="0">
              <a:solidFill>
                <a:schemeClr val="accent1"/>
              </a:solidFill>
              <a:latin typeface="+mn-lt"/>
            </a:endParaRPr>
          </a:p>
        </p:txBody>
      </p:sp>
    </p:spTree>
    <p:extLst>
      <p:ext uri="{BB962C8B-B14F-4D97-AF65-F5344CB8AC3E}">
        <p14:creationId xmlns:p14="http://schemas.microsoft.com/office/powerpoint/2010/main" val="3796400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1" grpId="0"/>
      <p:bldP spid="11" grpId="1"/>
      <p:bldP spid="12" grpId="0"/>
      <p:bldP spid="12" grpId="1"/>
      <p:bldP spid="13" grpId="0"/>
      <p:bldP spid="14" grpId="0" animBg="1"/>
      <p:bldP spid="14" grpId="1" animBg="1"/>
      <p:bldP spid="15" grpId="0" animBg="1"/>
      <p:bldP spid="15" grpId="1" animBg="1"/>
      <p:bldP spid="17" grpId="0"/>
      <p:bldP spid="1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Built In Bindings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56099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3693319"/>
          </a:xfrm>
        </p:spPr>
        <p:txBody>
          <a:bodyPr/>
          <a:lstStyle/>
          <a:p>
            <a:r>
              <a:rPr lang="en-US" dirty="0">
                <a:solidFill>
                  <a:schemeClr val="tx1"/>
                </a:solidFill>
              </a:rPr>
              <a:t>With and Without Knockout</a:t>
            </a:r>
          </a:p>
          <a:p>
            <a:r>
              <a:rPr lang="en-US" dirty="0">
                <a:solidFill>
                  <a:schemeClr val="tx1"/>
                </a:solidFill>
              </a:rPr>
              <a:t>Observable</a:t>
            </a:r>
          </a:p>
          <a:p>
            <a:r>
              <a:rPr lang="en-US" dirty="0">
                <a:solidFill>
                  <a:schemeClr val="tx1"/>
                </a:solidFill>
              </a:rPr>
              <a:t>Computed</a:t>
            </a:r>
          </a:p>
          <a:p>
            <a:r>
              <a:rPr lang="en-US" dirty="0" err="1">
                <a:solidFill>
                  <a:schemeClr val="tx1"/>
                </a:solidFill>
              </a:rPr>
              <a:t>ObservableArray</a:t>
            </a:r>
            <a:endParaRPr lang="en-US" dirty="0">
              <a:solidFill>
                <a:schemeClr val="tx1"/>
              </a:solidFill>
            </a:endParaRPr>
          </a:p>
          <a:p>
            <a:r>
              <a:rPr lang="en-US" dirty="0">
                <a:solidFill>
                  <a:schemeClr val="tx1"/>
                </a:solidFill>
              </a:rPr>
              <a:t>Built In Bindings</a:t>
            </a:r>
          </a:p>
          <a:p>
            <a:r>
              <a:rPr lang="en-US" dirty="0">
                <a:solidFill>
                  <a:schemeClr val="accent6"/>
                </a:solidFill>
              </a:rPr>
              <a:t>Templates</a:t>
            </a:r>
          </a:p>
          <a:p>
            <a:r>
              <a:rPr lang="en-US" dirty="0"/>
              <a:t>Custom Binding </a:t>
            </a:r>
            <a:r>
              <a:rPr lang="en-US" dirty="0" smtClean="0"/>
              <a:t>Handlers</a:t>
            </a:r>
            <a:endParaRPr lang="en-US" dirty="0"/>
          </a:p>
        </p:txBody>
      </p:sp>
    </p:spTree>
    <p:extLst>
      <p:ext uri="{BB962C8B-B14F-4D97-AF65-F5344CB8AC3E}">
        <p14:creationId xmlns:p14="http://schemas.microsoft.com/office/powerpoint/2010/main" val="69909101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91374" y="131764"/>
            <a:ext cx="9823008" cy="609398"/>
          </a:xfrm>
        </p:spPr>
        <p:txBody>
          <a:bodyPr/>
          <a:lstStyle/>
          <a:p>
            <a:pPr>
              <a:defRPr/>
            </a:pPr>
            <a:r>
              <a:rPr lang="en-US" spc="120" dirty="0"/>
              <a:t>C</a:t>
            </a:r>
            <a:r>
              <a:rPr lang="en-US" spc="120" dirty="0" smtClean="0"/>
              <a:t>ontrol of Flow </a:t>
            </a:r>
            <a:endParaRPr lang="en-US" dirty="0" smtClean="0"/>
          </a:p>
        </p:txBody>
      </p:sp>
      <p:graphicFrame>
        <p:nvGraphicFramePr>
          <p:cNvPr id="2" name="Diagram 1"/>
          <p:cNvGraphicFramePr/>
          <p:nvPr>
            <p:extLst>
              <p:ext uri="{D42A27DB-BD31-4B8C-83A1-F6EECF244321}">
                <p14:modId xmlns:p14="http://schemas.microsoft.com/office/powerpoint/2010/main" val="1340362307"/>
              </p:ext>
            </p:extLst>
          </p:nvPr>
        </p:nvGraphicFramePr>
        <p:xfrm>
          <a:off x="1925994" y="1476128"/>
          <a:ext cx="895019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55916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 of Flow with a Template </a:t>
            </a:r>
            <a:endParaRPr lang="en-US" dirty="0"/>
          </a:p>
        </p:txBody>
      </p:sp>
      <p:sp>
        <p:nvSpPr>
          <p:cNvPr id="18" name="Text Placeholder 2"/>
          <p:cNvSpPr>
            <a:spLocks noGrp="1"/>
          </p:cNvSpPr>
          <p:nvPr>
            <p:ph type="body" sz="quarter" idx="10"/>
          </p:nvPr>
        </p:nvSpPr>
        <p:spPr>
          <a:xfrm>
            <a:off x="150812" y="1676400"/>
            <a:ext cx="11887200" cy="757130"/>
          </a:xfrm>
        </p:spPr>
        <p:txBody>
          <a:bodyPr/>
          <a:lstStyle/>
          <a:p>
            <a:pPr>
              <a:spcBef>
                <a:spcPct val="10000"/>
              </a:spcBef>
              <a:spcAft>
                <a:spcPct val="15000"/>
              </a:spcAft>
              <a:buSzPct val="75000"/>
            </a:pPr>
            <a:r>
              <a:rPr lang="en-US" sz="2400" dirty="0"/>
              <a:t>&lt;</a:t>
            </a:r>
            <a:r>
              <a:rPr lang="en-US" sz="2400" dirty="0" err="1"/>
              <a:t>tbody</a:t>
            </a:r>
            <a:r>
              <a:rPr lang="en-US" sz="2400" dirty="0"/>
              <a:t> </a:t>
            </a:r>
            <a:r>
              <a:rPr lang="en-US" sz="2400" dirty="0" smtClean="0"/>
              <a:t>data-bind</a:t>
            </a:r>
            <a:r>
              <a:rPr lang="en-US" sz="2400" dirty="0"/>
              <a:t>="</a:t>
            </a:r>
            <a:r>
              <a:rPr lang="en-US" sz="2400" b="1" dirty="0">
                <a:solidFill>
                  <a:schemeClr val="accent1"/>
                </a:solidFill>
              </a:rPr>
              <a:t>template: {name: '</a:t>
            </a:r>
            <a:r>
              <a:rPr lang="en-US" sz="2400" b="1" dirty="0" err="1">
                <a:solidFill>
                  <a:schemeClr val="accent1"/>
                </a:solidFill>
              </a:rPr>
              <a:t>productsTmpl</a:t>
            </a:r>
            <a:r>
              <a:rPr lang="en-US" sz="2400" b="1" dirty="0">
                <a:solidFill>
                  <a:schemeClr val="accent1"/>
                </a:solidFill>
              </a:rPr>
              <a:t>', </a:t>
            </a:r>
            <a:r>
              <a:rPr lang="en-US" sz="2400" b="1" dirty="0" err="1">
                <a:solidFill>
                  <a:schemeClr val="accent1"/>
                </a:solidFill>
              </a:rPr>
              <a:t>foreach</a:t>
            </a:r>
            <a:r>
              <a:rPr lang="en-US" sz="2400" b="1" dirty="0">
                <a:solidFill>
                  <a:schemeClr val="accent1"/>
                </a:solidFill>
              </a:rPr>
              <a:t>: lines}</a:t>
            </a:r>
            <a:r>
              <a:rPr lang="en-US" sz="2400" dirty="0"/>
              <a:t>"&gt;</a:t>
            </a:r>
          </a:p>
          <a:p>
            <a:pPr>
              <a:spcBef>
                <a:spcPct val="10000"/>
              </a:spcBef>
              <a:spcAft>
                <a:spcPct val="15000"/>
              </a:spcAft>
              <a:buSzPct val="75000"/>
            </a:pPr>
            <a:r>
              <a:rPr lang="en-US" sz="2400" dirty="0"/>
              <a:t>&lt;/</a:t>
            </a:r>
            <a:r>
              <a:rPr lang="en-US" sz="2400" dirty="0" err="1"/>
              <a:t>tbody</a:t>
            </a:r>
            <a:r>
              <a:rPr lang="en-US" sz="2400" dirty="0" smtClean="0"/>
              <a:t>&gt;</a:t>
            </a:r>
          </a:p>
        </p:txBody>
      </p:sp>
      <p:sp>
        <p:nvSpPr>
          <p:cNvPr id="31" name="Rounded Rectangle 30"/>
          <p:cNvSpPr/>
          <p:nvPr/>
        </p:nvSpPr>
        <p:spPr>
          <a:xfrm>
            <a:off x="4799012" y="2162769"/>
            <a:ext cx="6934200" cy="580431"/>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r>
              <a:rPr lang="en-US" sz="2400" dirty="0"/>
              <a:t>Pass the context for the template with “</a:t>
            </a:r>
            <a:r>
              <a:rPr lang="en-US" sz="2400" dirty="0" err="1"/>
              <a:t>foreach</a:t>
            </a:r>
            <a:r>
              <a:rPr lang="en-US" sz="2400" dirty="0"/>
              <a:t>”</a:t>
            </a:r>
          </a:p>
        </p:txBody>
      </p:sp>
      <p:sp>
        <p:nvSpPr>
          <p:cNvPr id="5" name="Text Placeholder 2"/>
          <p:cNvSpPr txBox="1">
            <a:spLocks/>
          </p:cNvSpPr>
          <p:nvPr/>
        </p:nvSpPr>
        <p:spPr>
          <a:xfrm>
            <a:off x="150812" y="2667000"/>
            <a:ext cx="11887200" cy="3730252"/>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10000"/>
              </a:spcBef>
              <a:spcAft>
                <a:spcPct val="15000"/>
              </a:spcAft>
              <a:buSzPct val="75000"/>
            </a:pPr>
            <a:endParaRPr lang="en-US" sz="2400" dirty="0" smtClean="0"/>
          </a:p>
          <a:p>
            <a:pPr>
              <a:spcBef>
                <a:spcPct val="10000"/>
              </a:spcBef>
              <a:spcAft>
                <a:spcPct val="15000"/>
              </a:spcAft>
              <a:buSzPct val="75000"/>
            </a:pPr>
            <a:r>
              <a:rPr lang="en-US" sz="2400" dirty="0" smtClean="0"/>
              <a:t>&lt;script type="text/html" id="</a:t>
            </a:r>
            <a:r>
              <a:rPr lang="en-US" sz="2400" b="1" dirty="0" err="1" smtClean="0">
                <a:solidFill>
                  <a:schemeClr val="accent1"/>
                </a:solidFill>
              </a:rPr>
              <a:t>productsTmpl</a:t>
            </a:r>
            <a:r>
              <a:rPr lang="en-US" sz="2400" dirty="0" smtClean="0"/>
              <a:t>"&gt;         </a:t>
            </a:r>
          </a:p>
          <a:p>
            <a:pPr>
              <a:spcBef>
                <a:spcPct val="10000"/>
              </a:spcBef>
              <a:spcAft>
                <a:spcPct val="15000"/>
              </a:spcAft>
              <a:buSzPct val="75000"/>
            </a:pPr>
            <a:r>
              <a:rPr lang="en-US" sz="2400" dirty="0" smtClean="0"/>
              <a:t>	&lt;</a:t>
            </a:r>
            <a:r>
              <a:rPr lang="en-US" sz="2400" dirty="0" err="1" smtClean="0"/>
              <a:t>tr</a:t>
            </a:r>
            <a:r>
              <a:rPr lang="en-US" sz="2400" dirty="0" smtClean="0"/>
              <a:t>&gt;</a:t>
            </a:r>
          </a:p>
          <a:p>
            <a:pPr>
              <a:spcBef>
                <a:spcPct val="10000"/>
              </a:spcBef>
              <a:spcAft>
                <a:spcPct val="15000"/>
              </a:spcAft>
              <a:buSzPct val="75000"/>
            </a:pPr>
            <a:r>
              <a:rPr lang="en-US" sz="2400" dirty="0" smtClean="0"/>
              <a:t>	  &lt;td style="width: 100px;"&gt;</a:t>
            </a:r>
          </a:p>
          <a:p>
            <a:pPr>
              <a:spcBef>
                <a:spcPct val="10000"/>
              </a:spcBef>
              <a:spcAft>
                <a:spcPct val="15000"/>
              </a:spcAft>
              <a:buSzPct val="75000"/>
            </a:pPr>
            <a:r>
              <a:rPr lang="en-US" sz="2400" dirty="0" smtClean="0"/>
              <a:t>		&lt;input data-bind="value: quantity" /&gt;</a:t>
            </a:r>
          </a:p>
          <a:p>
            <a:pPr>
              <a:spcBef>
                <a:spcPct val="10000"/>
              </a:spcBef>
              <a:spcAft>
                <a:spcPct val="15000"/>
              </a:spcAft>
              <a:buSzPct val="75000"/>
            </a:pPr>
            <a:r>
              <a:rPr lang="en-US" sz="2400" dirty="0" smtClean="0"/>
              <a:t>	  &lt;/td&gt; </a:t>
            </a:r>
          </a:p>
          <a:p>
            <a:pPr>
              <a:spcBef>
                <a:spcPct val="10000"/>
              </a:spcBef>
              <a:spcAft>
                <a:spcPct val="15000"/>
              </a:spcAft>
              <a:buSzPct val="75000"/>
            </a:pPr>
            <a:r>
              <a:rPr lang="en-US" sz="2400" dirty="0" smtClean="0"/>
              <a:t>	  ...</a:t>
            </a:r>
          </a:p>
          <a:p>
            <a:pPr>
              <a:spcBef>
                <a:spcPct val="10000"/>
              </a:spcBef>
              <a:spcAft>
                <a:spcPct val="15000"/>
              </a:spcAft>
              <a:buSzPct val="75000"/>
            </a:pPr>
            <a:r>
              <a:rPr lang="en-US" sz="2400" dirty="0" smtClean="0"/>
              <a:t>	&lt;/</a:t>
            </a:r>
            <a:r>
              <a:rPr lang="en-US" sz="2400" dirty="0" err="1" smtClean="0"/>
              <a:t>tr</a:t>
            </a:r>
            <a:r>
              <a:rPr lang="en-US" sz="2400" dirty="0" smtClean="0"/>
              <a:t>&gt;</a:t>
            </a:r>
          </a:p>
          <a:p>
            <a:pPr>
              <a:spcBef>
                <a:spcPct val="10000"/>
              </a:spcBef>
              <a:spcAft>
                <a:spcPct val="15000"/>
              </a:spcAft>
              <a:buSzPct val="75000"/>
            </a:pPr>
            <a:r>
              <a:rPr lang="en-US" sz="2400" dirty="0" smtClean="0"/>
              <a:t>&lt;/script&gt;</a:t>
            </a:r>
            <a:endParaRPr lang="en-US" sz="2400" dirty="0"/>
          </a:p>
        </p:txBody>
      </p:sp>
    </p:spTree>
    <p:extLst>
      <p:ext uri="{BB962C8B-B14F-4D97-AF65-F5344CB8AC3E}">
        <p14:creationId xmlns:p14="http://schemas.microsoft.com/office/powerpoint/2010/main" val="2254066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Conditionals</a:t>
            </a:r>
            <a:endParaRPr lang="en-US" dirty="0"/>
          </a:p>
        </p:txBody>
      </p:sp>
      <p:sp>
        <p:nvSpPr>
          <p:cNvPr id="18" name="Text Placeholder 2"/>
          <p:cNvSpPr>
            <a:spLocks noGrp="1"/>
          </p:cNvSpPr>
          <p:nvPr>
            <p:ph type="body" sz="quarter" idx="10"/>
          </p:nvPr>
        </p:nvSpPr>
        <p:spPr>
          <a:xfrm>
            <a:off x="303212" y="3016746"/>
            <a:ext cx="11201400" cy="1905137"/>
          </a:xfrm>
        </p:spPr>
        <p:txBody>
          <a:bodyPr/>
          <a:lstStyle/>
          <a:p>
            <a:pPr>
              <a:spcBef>
                <a:spcPct val="10000"/>
              </a:spcBef>
              <a:spcAft>
                <a:spcPct val="15000"/>
              </a:spcAft>
              <a:buSzPct val="75000"/>
            </a:pPr>
            <a:r>
              <a:rPr lang="en-US" sz="2800" dirty="0"/>
              <a:t>&lt;p data-bind="</a:t>
            </a:r>
            <a:r>
              <a:rPr lang="en-US" sz="2800" b="1" dirty="0">
                <a:solidFill>
                  <a:schemeClr val="accent1"/>
                </a:solidFill>
              </a:rPr>
              <a:t>if: lines().length &gt; 0</a:t>
            </a:r>
            <a:r>
              <a:rPr lang="en-US" sz="2800" dirty="0"/>
              <a:t>"&gt;</a:t>
            </a:r>
          </a:p>
          <a:p>
            <a:pPr>
              <a:spcBef>
                <a:spcPct val="10000"/>
              </a:spcBef>
              <a:spcAft>
                <a:spcPct val="15000"/>
              </a:spcAft>
              <a:buSzPct val="75000"/>
            </a:pPr>
            <a:r>
              <a:rPr lang="en-US" sz="2800" dirty="0"/>
              <a:t>	&lt;span&gt;Total value:&lt;/span&gt;</a:t>
            </a:r>
          </a:p>
          <a:p>
            <a:pPr>
              <a:spcBef>
                <a:spcPct val="10000"/>
              </a:spcBef>
              <a:spcAft>
                <a:spcPct val="15000"/>
              </a:spcAft>
              <a:buSzPct val="75000"/>
            </a:pPr>
            <a:r>
              <a:rPr lang="en-US" sz="2800" dirty="0"/>
              <a:t>	&lt;span data-bind="text: </a:t>
            </a:r>
            <a:r>
              <a:rPr lang="en-US" sz="2800" dirty="0" err="1"/>
              <a:t>grandTotal</a:t>
            </a:r>
            <a:r>
              <a:rPr lang="en-US" sz="2800" dirty="0"/>
              <a:t>()"&gt;&lt;/span&gt;</a:t>
            </a:r>
          </a:p>
          <a:p>
            <a:pPr>
              <a:spcBef>
                <a:spcPct val="10000"/>
              </a:spcBef>
              <a:spcAft>
                <a:spcPct val="15000"/>
              </a:spcAft>
              <a:buSzPct val="75000"/>
            </a:pPr>
            <a:r>
              <a:rPr lang="en-US" sz="2800" dirty="0"/>
              <a:t>&lt;/p&gt; </a:t>
            </a:r>
          </a:p>
        </p:txBody>
      </p:sp>
      <p:grpSp>
        <p:nvGrpSpPr>
          <p:cNvPr id="6" name="Group 5"/>
          <p:cNvGrpSpPr/>
          <p:nvPr/>
        </p:nvGrpSpPr>
        <p:grpSpPr>
          <a:xfrm>
            <a:off x="4951412" y="1353739"/>
            <a:ext cx="3810000" cy="1618061"/>
            <a:chOff x="4951412" y="1353739"/>
            <a:chExt cx="3810000" cy="1618061"/>
          </a:xfrm>
        </p:grpSpPr>
        <p:cxnSp>
          <p:nvCxnSpPr>
            <p:cNvPr id="4" name="Straight Arrow Connector 3"/>
            <p:cNvCxnSpPr>
              <a:stCxn id="31" idx="2"/>
            </p:cNvCxnSpPr>
            <p:nvPr/>
          </p:nvCxnSpPr>
          <p:spPr>
            <a:xfrm flipH="1">
              <a:off x="5408612" y="1981201"/>
              <a:ext cx="1447800" cy="9905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Rounded Rectangle 30"/>
            <p:cNvSpPr/>
            <p:nvPr/>
          </p:nvSpPr>
          <p:spPr>
            <a:xfrm>
              <a:off x="4951412" y="1353739"/>
              <a:ext cx="3810000" cy="627462"/>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Any “</a:t>
              </a:r>
              <a:r>
                <a:rPr lang="en-GB" sz="2400" dirty="0" err="1" smtClean="0">
                  <a:solidFill>
                    <a:prstClr val="white"/>
                  </a:solidFill>
                  <a:latin typeface="Segoe UI" pitchFamily="34" charset="0"/>
                  <a:ea typeface="Segoe UI" pitchFamily="34" charset="0"/>
                  <a:cs typeface="Segoe UI" pitchFamily="34" charset="0"/>
                </a:rPr>
                <a:t>truthy</a:t>
              </a:r>
              <a:r>
                <a:rPr lang="en-GB" sz="2400" dirty="0" smtClean="0">
                  <a:solidFill>
                    <a:prstClr val="white"/>
                  </a:solidFill>
                  <a:latin typeface="Segoe UI" pitchFamily="34" charset="0"/>
                  <a:ea typeface="Segoe UI" pitchFamily="34" charset="0"/>
                  <a:cs typeface="Segoe UI" pitchFamily="34" charset="0"/>
                </a:rPr>
                <a:t>” expression</a:t>
              </a:r>
              <a:endParaRPr lang="en-GB" sz="2400" dirty="0">
                <a:solidFill>
                  <a:prstClr val="white"/>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75429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Changing Context </a:t>
            </a:r>
            <a:endParaRPr lang="en-US" dirty="0"/>
          </a:p>
        </p:txBody>
      </p:sp>
      <p:sp>
        <p:nvSpPr>
          <p:cNvPr id="8" name="Text Placeholder 4"/>
          <p:cNvSpPr>
            <a:spLocks noGrp="1"/>
          </p:cNvSpPr>
          <p:nvPr>
            <p:ph type="body" sz="quarter" idx="10"/>
          </p:nvPr>
        </p:nvSpPr>
        <p:spPr>
          <a:xfrm>
            <a:off x="836612" y="3810000"/>
            <a:ext cx="9982200" cy="1874359"/>
          </a:xfrm>
          <a:noFill/>
          <a:ln w="28575">
            <a:solidFill>
              <a:schemeClr val="accent1"/>
            </a:solidFill>
          </a:ln>
        </p:spPr>
        <p:txBody>
          <a:bodyPr/>
          <a:lstStyle/>
          <a:p>
            <a:pPr>
              <a:spcBef>
                <a:spcPct val="10000"/>
              </a:spcBef>
              <a:spcAft>
                <a:spcPct val="15000"/>
              </a:spcAft>
              <a:buSzPct val="75000"/>
            </a:pPr>
            <a:r>
              <a:rPr lang="en-US" sz="2800" dirty="0" smtClean="0"/>
              <a:t>&lt;</a:t>
            </a:r>
            <a:r>
              <a:rPr lang="en-US" sz="2800" dirty="0"/>
              <a:t>div data-bind="</a:t>
            </a:r>
            <a:r>
              <a:rPr lang="en-US" sz="2800" b="1" dirty="0">
                <a:solidFill>
                  <a:schemeClr val="accent1"/>
                </a:solidFill>
              </a:rPr>
              <a:t>with: model</a:t>
            </a:r>
            <a:r>
              <a:rPr lang="en-US" sz="2800" dirty="0"/>
              <a:t>"&gt;                     </a:t>
            </a:r>
            <a:endParaRPr lang="en-US" sz="2800" dirty="0" smtClean="0"/>
          </a:p>
          <a:p>
            <a:pPr>
              <a:spcBef>
                <a:spcPct val="10000"/>
              </a:spcBef>
              <a:spcAft>
                <a:spcPct val="15000"/>
              </a:spcAft>
              <a:buSzPct val="75000"/>
            </a:pPr>
            <a:r>
              <a:rPr lang="en-US" sz="2800" dirty="0" smtClean="0"/>
              <a:t>	&lt;</a:t>
            </a:r>
            <a:r>
              <a:rPr lang="en-US" sz="2800" dirty="0"/>
              <a:t>div data-bind="</a:t>
            </a:r>
            <a:r>
              <a:rPr lang="en-US" sz="2800" b="1" dirty="0">
                <a:solidFill>
                  <a:schemeClr val="accent1"/>
                </a:solidFill>
              </a:rPr>
              <a:t>text: brand</a:t>
            </a:r>
            <a:r>
              <a:rPr lang="en-US" sz="2800" dirty="0" smtClean="0"/>
              <a:t>"&gt;&lt;/</a:t>
            </a:r>
            <a:r>
              <a:rPr lang="en-US" sz="2800" dirty="0"/>
              <a:t>div</a:t>
            </a:r>
            <a:r>
              <a:rPr lang="en-US" sz="2800" dirty="0" smtClean="0"/>
              <a:t>&gt;</a:t>
            </a:r>
          </a:p>
          <a:p>
            <a:pPr>
              <a:spcBef>
                <a:spcPct val="10000"/>
              </a:spcBef>
              <a:spcAft>
                <a:spcPct val="15000"/>
              </a:spcAft>
              <a:buSzPct val="75000"/>
            </a:pPr>
            <a:r>
              <a:rPr lang="en-US" sz="2800" dirty="0" smtClean="0"/>
              <a:t>	&lt;</a:t>
            </a:r>
            <a:r>
              <a:rPr lang="en-US" sz="2800" dirty="0"/>
              <a:t>div data-bind="</a:t>
            </a:r>
            <a:r>
              <a:rPr lang="en-US" sz="2800" b="1" dirty="0">
                <a:solidFill>
                  <a:schemeClr val="accent1"/>
                </a:solidFill>
              </a:rPr>
              <a:t>text: name</a:t>
            </a:r>
            <a:r>
              <a:rPr lang="en-US" sz="2800" dirty="0" smtClean="0"/>
              <a:t>"&gt;&lt;/</a:t>
            </a:r>
            <a:r>
              <a:rPr lang="en-US" sz="2800" dirty="0"/>
              <a:t>div</a:t>
            </a:r>
            <a:r>
              <a:rPr lang="en-US" sz="2800" dirty="0" smtClean="0"/>
              <a:t>&gt;</a:t>
            </a:r>
          </a:p>
          <a:p>
            <a:pPr>
              <a:spcBef>
                <a:spcPct val="10000"/>
              </a:spcBef>
              <a:spcAft>
                <a:spcPct val="15000"/>
              </a:spcAft>
              <a:buSzPct val="75000"/>
            </a:pPr>
            <a:r>
              <a:rPr lang="en-US" sz="2800" dirty="0" smtClean="0"/>
              <a:t>&lt;/</a:t>
            </a:r>
            <a:r>
              <a:rPr lang="en-US" sz="2800" dirty="0"/>
              <a:t>div&gt;</a:t>
            </a:r>
          </a:p>
        </p:txBody>
      </p:sp>
      <p:sp>
        <p:nvSpPr>
          <p:cNvPr id="9" name="Text Placeholder 4"/>
          <p:cNvSpPr txBox="1">
            <a:spLocks/>
          </p:cNvSpPr>
          <p:nvPr/>
        </p:nvSpPr>
        <p:spPr bwMode="auto">
          <a:xfrm>
            <a:off x="836612" y="1066800"/>
            <a:ext cx="9982200" cy="2209800"/>
          </a:xfrm>
          <a:prstGeom prst="rect">
            <a:avLst/>
          </a:prstGeom>
          <a:noFill/>
          <a:ln w="28575">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13873163" rtl="0" eaLnBrk="1" fontAlgn="base" hangingPunct="1">
              <a:spcBef>
                <a:spcPct val="20000"/>
              </a:spcBef>
              <a:spcAft>
                <a:spcPct val="0"/>
              </a:spcAft>
              <a:buFont typeface="Wingdings" pitchFamily="2" charset="2"/>
              <a:buNone/>
              <a:defRPr sz="1800" b="0">
                <a:solidFill>
                  <a:schemeClr val="tx1"/>
                </a:solidFill>
                <a:latin typeface="Consolas" pitchFamily="49" charset="0"/>
                <a:ea typeface="+mn-ea"/>
                <a:cs typeface="Segoe UI" pitchFamily="34" charset="0"/>
              </a:defRPr>
            </a:lvl1pPr>
            <a:lvl2pPr marL="742950" indent="-285750" algn="l" defTabSz="-13873163" rtl="0" eaLnBrk="1" fontAlgn="base" hangingPunct="1">
              <a:spcBef>
                <a:spcPct val="20000"/>
              </a:spcBef>
              <a:spcAft>
                <a:spcPct val="0"/>
              </a:spcAft>
              <a:buSzPct val="50000"/>
              <a:buFont typeface="Wingdings" pitchFamily="2" charset="2"/>
              <a:buChar char="o"/>
              <a:defRPr>
                <a:solidFill>
                  <a:schemeClr val="tx1"/>
                </a:solidFill>
                <a:latin typeface="Myriad Pro" pitchFamily="34" charset="0"/>
                <a:cs typeface="Segoe UI" pitchFamily="34" charset="0"/>
              </a:defRPr>
            </a:lvl2pPr>
            <a:lvl3pPr marL="1143000" indent="-228600" algn="l" defTabSz="-13873163" rtl="0" eaLnBrk="1" fontAlgn="base" hangingPunct="1">
              <a:spcBef>
                <a:spcPct val="20000"/>
              </a:spcBef>
              <a:spcAft>
                <a:spcPct val="0"/>
              </a:spcAft>
              <a:buSzPct val="50000"/>
              <a:buFont typeface="Wingdings" pitchFamily="2" charset="2"/>
              <a:buChar char="o"/>
              <a:defRPr sz="1600">
                <a:solidFill>
                  <a:schemeClr val="tx1"/>
                </a:solidFill>
                <a:latin typeface="Myriad Pro" pitchFamily="34" charset="0"/>
                <a:cs typeface="Segoe UI" pitchFamily="34" charset="0"/>
              </a:defRPr>
            </a:lvl3pPr>
            <a:lvl4pPr marL="1600200" indent="-228600" algn="l" defTabSz="-13873163" rtl="0" eaLnBrk="1" fontAlgn="base" hangingPunct="1">
              <a:spcBef>
                <a:spcPct val="20000"/>
              </a:spcBef>
              <a:spcAft>
                <a:spcPct val="0"/>
              </a:spcAft>
              <a:buSzPct val="50000"/>
              <a:buFont typeface="Wingdings" pitchFamily="2" charset="2"/>
              <a:buChar char="o"/>
              <a:defRPr sz="1400">
                <a:solidFill>
                  <a:schemeClr val="tx1"/>
                </a:solidFill>
                <a:latin typeface="Myriad Pro" pitchFamily="34" charset="0"/>
                <a:cs typeface="Segoe UI" pitchFamily="34" charset="0"/>
              </a:defRPr>
            </a:lvl4pPr>
            <a:lvl5pPr marL="2057400" indent="-228600" algn="l" defTabSz="-13873163" rtl="0" eaLnBrk="1" fontAlgn="base" hangingPunct="1">
              <a:spcBef>
                <a:spcPct val="20000"/>
              </a:spcBef>
              <a:spcAft>
                <a:spcPct val="0"/>
              </a:spcAft>
              <a:buSzPct val="50000"/>
              <a:buFont typeface="Wingdings" pitchFamily="2" charset="2"/>
              <a:buChar char="o"/>
              <a:defRPr sz="1200">
                <a:solidFill>
                  <a:schemeClr val="tx1"/>
                </a:solidFill>
                <a:latin typeface="Myriad Pro" pitchFamily="34" charset="0"/>
                <a:cs typeface="Segoe UI" pitchFamily="34" charset="0"/>
              </a:defRPr>
            </a:lvl5pPr>
            <a:lvl6pPr marL="25146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6pPr>
            <a:lvl7pPr marL="29718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7pPr>
            <a:lvl8pPr marL="34290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8pPr>
            <a:lvl9pPr marL="3886200" indent="-228600" algn="l" eaLnBrk="1" fontAlgn="base" hangingPunct="1">
              <a:spcBef>
                <a:spcPct val="20000"/>
              </a:spcBef>
              <a:spcAft>
                <a:spcPct val="0"/>
              </a:spcAft>
              <a:buClr>
                <a:schemeClr val="accent1">
                  <a:alpha val="100000"/>
                </a:schemeClr>
              </a:buClr>
              <a:buFont typeface="Wingdings"/>
              <a:buChar char=""/>
              <a:defRPr sz="1400" b="1">
                <a:solidFill>
                  <a:schemeClr val="tx1">
                    <a:alpha val="100000"/>
                  </a:schemeClr>
                </a:solidFill>
                <a:latin typeface="+mn-lt"/>
              </a:defRPr>
            </a:lvl9pPr>
          </a:lstStyle>
          <a:p>
            <a:pPr>
              <a:spcBef>
                <a:spcPct val="10000"/>
              </a:spcBef>
              <a:spcAft>
                <a:spcPct val="15000"/>
              </a:spcAft>
              <a:buSzPct val="75000"/>
            </a:pPr>
            <a:r>
              <a:rPr lang="en-US" sz="2800" dirty="0" smtClean="0"/>
              <a:t>&lt;div</a:t>
            </a:r>
            <a:r>
              <a:rPr lang="en-US" sz="2800" dirty="0"/>
              <a:t>&gt;</a:t>
            </a:r>
            <a:r>
              <a:rPr lang="en-US" sz="2800" dirty="0" smtClean="0"/>
              <a:t>  </a:t>
            </a:r>
          </a:p>
          <a:p>
            <a:pPr>
              <a:spcBef>
                <a:spcPct val="10000"/>
              </a:spcBef>
              <a:spcAft>
                <a:spcPct val="15000"/>
              </a:spcAft>
              <a:buSzPct val="75000"/>
            </a:pPr>
            <a:r>
              <a:rPr lang="en-US" sz="2800" dirty="0" smtClean="0"/>
              <a:t>	&lt;div data-bind="</a:t>
            </a:r>
            <a:r>
              <a:rPr lang="en-US" sz="2800" b="1" dirty="0" smtClean="0">
                <a:solidFill>
                  <a:schemeClr val="accent1"/>
                </a:solidFill>
              </a:rPr>
              <a:t>text: model().brand</a:t>
            </a:r>
            <a:r>
              <a:rPr lang="en-US" sz="2800" dirty="0" smtClean="0"/>
              <a:t>"&gt;&lt;/div&gt;</a:t>
            </a:r>
          </a:p>
          <a:p>
            <a:pPr>
              <a:spcBef>
                <a:spcPct val="10000"/>
              </a:spcBef>
              <a:spcAft>
                <a:spcPct val="15000"/>
              </a:spcAft>
              <a:buSzPct val="75000"/>
            </a:pPr>
            <a:r>
              <a:rPr lang="en-US" sz="2800" dirty="0" smtClean="0"/>
              <a:t>	&lt;div data-bind="</a:t>
            </a:r>
            <a:r>
              <a:rPr lang="en-US" sz="2800" b="1" dirty="0" smtClean="0">
                <a:solidFill>
                  <a:schemeClr val="accent1"/>
                </a:solidFill>
              </a:rPr>
              <a:t>text: model().name</a:t>
            </a:r>
            <a:r>
              <a:rPr lang="en-US" sz="2800" dirty="0" smtClean="0"/>
              <a:t>"&gt;&lt;/div&gt;</a:t>
            </a:r>
          </a:p>
          <a:p>
            <a:pPr>
              <a:spcBef>
                <a:spcPct val="10000"/>
              </a:spcBef>
              <a:spcAft>
                <a:spcPct val="15000"/>
              </a:spcAft>
              <a:buSzPct val="75000"/>
            </a:pPr>
            <a:r>
              <a:rPr lang="en-US" sz="2800" dirty="0" smtClean="0"/>
              <a:t>&lt;/div&gt;</a:t>
            </a:r>
            <a:endParaRPr lang="en-US" sz="2800" dirty="0"/>
          </a:p>
        </p:txBody>
      </p:sp>
    </p:spTree>
    <p:extLst>
      <p:ext uri="{BB962C8B-B14F-4D97-AF65-F5344CB8AC3E}">
        <p14:creationId xmlns:p14="http://schemas.microsoft.com/office/powerpoint/2010/main" val="2227393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JavaScript Development</a:t>
            </a:r>
            <a:endParaRPr lang="en-US" dirty="0"/>
          </a:p>
        </p:txBody>
      </p:sp>
      <p:sp>
        <p:nvSpPr>
          <p:cNvPr id="5" name="Freeform 13"/>
          <p:cNvSpPr>
            <a:spLocks/>
          </p:cNvSpPr>
          <p:nvPr/>
        </p:nvSpPr>
        <p:spPr bwMode="auto">
          <a:xfrm>
            <a:off x="2756801" y="2573258"/>
            <a:ext cx="3283713" cy="2048481"/>
          </a:xfrm>
          <a:custGeom>
            <a:avLst/>
            <a:gdLst/>
            <a:ahLst/>
            <a:cxnLst>
              <a:cxn ang="0">
                <a:pos x="409" y="378"/>
              </a:cxn>
              <a:cxn ang="0">
                <a:pos x="424" y="330"/>
              </a:cxn>
              <a:cxn ang="0">
                <a:pos x="447" y="337"/>
              </a:cxn>
              <a:cxn ang="0">
                <a:pos x="464" y="303"/>
              </a:cxn>
              <a:cxn ang="0">
                <a:pos x="449" y="262"/>
              </a:cxn>
              <a:cxn ang="0">
                <a:pos x="426" y="289"/>
              </a:cxn>
              <a:cxn ang="0">
                <a:pos x="409" y="207"/>
              </a:cxn>
              <a:cxn ang="0">
                <a:pos x="409" y="72"/>
              </a:cxn>
              <a:cxn ang="0">
                <a:pos x="298" y="63"/>
              </a:cxn>
              <a:cxn ang="0">
                <a:pos x="244" y="35"/>
              </a:cxn>
              <a:cxn ang="0">
                <a:pos x="247" y="5"/>
              </a:cxn>
              <a:cxn ang="0">
                <a:pos x="192" y="8"/>
              </a:cxn>
              <a:cxn ang="0">
                <a:pos x="191" y="39"/>
              </a:cxn>
              <a:cxn ang="0">
                <a:pos x="131" y="63"/>
              </a:cxn>
              <a:cxn ang="0">
                <a:pos x="58" y="70"/>
              </a:cxn>
              <a:cxn ang="0">
                <a:pos x="59" y="183"/>
              </a:cxn>
              <a:cxn ang="0">
                <a:pos x="47" y="255"/>
              </a:cxn>
              <a:cxn ang="0">
                <a:pos x="25" y="266"/>
              </a:cxn>
              <a:cxn ang="0">
                <a:pos x="2" y="282"/>
              </a:cxn>
              <a:cxn ang="0">
                <a:pos x="12" y="320"/>
              </a:cxn>
              <a:cxn ang="0">
                <a:pos x="41" y="310"/>
              </a:cxn>
              <a:cxn ang="0">
                <a:pos x="59" y="305"/>
              </a:cxn>
              <a:cxn ang="0">
                <a:pos x="54" y="383"/>
              </a:cxn>
              <a:cxn ang="0">
                <a:pos x="63" y="463"/>
              </a:cxn>
              <a:cxn ang="0">
                <a:pos x="410" y="463"/>
              </a:cxn>
              <a:cxn ang="0">
                <a:pos x="409" y="378"/>
              </a:cxn>
            </a:cxnLst>
            <a:rect l="0" t="0" r="r" b="b"/>
            <a:pathLst>
              <a:path w="464" h="463">
                <a:moveTo>
                  <a:pt x="409" y="378"/>
                </a:moveTo>
                <a:cubicBezTo>
                  <a:pt x="413" y="351"/>
                  <a:pt x="414" y="329"/>
                  <a:pt x="424" y="330"/>
                </a:cubicBezTo>
                <a:cubicBezTo>
                  <a:pt x="434" y="330"/>
                  <a:pt x="436" y="337"/>
                  <a:pt x="447" y="337"/>
                </a:cubicBezTo>
                <a:cubicBezTo>
                  <a:pt x="457" y="337"/>
                  <a:pt x="464" y="320"/>
                  <a:pt x="464" y="303"/>
                </a:cubicBezTo>
                <a:cubicBezTo>
                  <a:pt x="464" y="287"/>
                  <a:pt x="464" y="260"/>
                  <a:pt x="449" y="262"/>
                </a:cubicBezTo>
                <a:cubicBezTo>
                  <a:pt x="434" y="265"/>
                  <a:pt x="433" y="290"/>
                  <a:pt x="426" y="289"/>
                </a:cubicBezTo>
                <a:cubicBezTo>
                  <a:pt x="409" y="286"/>
                  <a:pt x="400" y="250"/>
                  <a:pt x="409" y="207"/>
                </a:cubicBezTo>
                <a:cubicBezTo>
                  <a:pt x="412" y="190"/>
                  <a:pt x="420" y="124"/>
                  <a:pt x="409" y="72"/>
                </a:cubicBezTo>
                <a:cubicBezTo>
                  <a:pt x="383" y="77"/>
                  <a:pt x="349" y="71"/>
                  <a:pt x="298" y="63"/>
                </a:cubicBezTo>
                <a:cubicBezTo>
                  <a:pt x="263" y="58"/>
                  <a:pt x="235" y="45"/>
                  <a:pt x="244" y="35"/>
                </a:cubicBezTo>
                <a:cubicBezTo>
                  <a:pt x="250" y="27"/>
                  <a:pt x="255" y="11"/>
                  <a:pt x="247" y="5"/>
                </a:cubicBezTo>
                <a:cubicBezTo>
                  <a:pt x="238" y="0"/>
                  <a:pt x="200" y="4"/>
                  <a:pt x="192" y="8"/>
                </a:cubicBezTo>
                <a:cubicBezTo>
                  <a:pt x="184" y="12"/>
                  <a:pt x="183" y="22"/>
                  <a:pt x="191" y="39"/>
                </a:cubicBezTo>
                <a:cubicBezTo>
                  <a:pt x="202" y="61"/>
                  <a:pt x="156" y="71"/>
                  <a:pt x="131" y="63"/>
                </a:cubicBezTo>
                <a:cubicBezTo>
                  <a:pt x="99" y="52"/>
                  <a:pt x="78" y="62"/>
                  <a:pt x="58" y="70"/>
                </a:cubicBezTo>
                <a:cubicBezTo>
                  <a:pt x="63" y="94"/>
                  <a:pt x="61" y="160"/>
                  <a:pt x="59" y="183"/>
                </a:cubicBezTo>
                <a:cubicBezTo>
                  <a:pt x="57" y="205"/>
                  <a:pt x="51" y="242"/>
                  <a:pt x="47" y="255"/>
                </a:cubicBezTo>
                <a:cubicBezTo>
                  <a:pt x="46" y="260"/>
                  <a:pt x="41" y="279"/>
                  <a:pt x="25" y="266"/>
                </a:cubicBezTo>
                <a:cubicBezTo>
                  <a:pt x="10" y="254"/>
                  <a:pt x="4" y="270"/>
                  <a:pt x="2" y="282"/>
                </a:cubicBezTo>
                <a:cubicBezTo>
                  <a:pt x="0" y="295"/>
                  <a:pt x="2" y="307"/>
                  <a:pt x="12" y="320"/>
                </a:cubicBezTo>
                <a:cubicBezTo>
                  <a:pt x="23" y="332"/>
                  <a:pt x="34" y="322"/>
                  <a:pt x="41" y="310"/>
                </a:cubicBezTo>
                <a:cubicBezTo>
                  <a:pt x="47" y="299"/>
                  <a:pt x="53" y="297"/>
                  <a:pt x="59" y="305"/>
                </a:cubicBezTo>
                <a:cubicBezTo>
                  <a:pt x="68" y="315"/>
                  <a:pt x="58" y="339"/>
                  <a:pt x="54" y="383"/>
                </a:cubicBezTo>
                <a:cubicBezTo>
                  <a:pt x="51" y="403"/>
                  <a:pt x="58" y="441"/>
                  <a:pt x="63" y="463"/>
                </a:cubicBezTo>
                <a:cubicBezTo>
                  <a:pt x="410" y="463"/>
                  <a:pt x="410" y="463"/>
                  <a:pt x="410" y="463"/>
                </a:cubicBezTo>
                <a:cubicBezTo>
                  <a:pt x="404" y="426"/>
                  <a:pt x="407" y="394"/>
                  <a:pt x="409" y="378"/>
                </a:cubicBezTo>
                <a:close/>
              </a:path>
            </a:pathLst>
          </a:cu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r>
              <a:rPr lang="en-US" sz="2800" dirty="0" smtClean="0">
                <a:solidFill>
                  <a:schemeClr val="tx1"/>
                </a:solidFill>
              </a:rPr>
              <a:t>UI Patterns</a:t>
            </a:r>
            <a:endParaRPr lang="en-US" sz="2800" dirty="0">
              <a:solidFill>
                <a:schemeClr val="tx1"/>
              </a:solidFill>
            </a:endParaRPr>
          </a:p>
        </p:txBody>
      </p:sp>
      <p:sp>
        <p:nvSpPr>
          <p:cNvPr id="7" name="Freeform 10"/>
          <p:cNvSpPr>
            <a:spLocks/>
          </p:cNvSpPr>
          <p:nvPr/>
        </p:nvSpPr>
        <p:spPr bwMode="auto">
          <a:xfrm>
            <a:off x="4738001" y="4224911"/>
            <a:ext cx="2987100" cy="1797342"/>
          </a:xfrm>
          <a:custGeom>
            <a:avLst/>
            <a:gdLst/>
            <a:ahLst/>
            <a:cxnLst>
              <a:cxn ang="0">
                <a:pos x="157" y="17"/>
              </a:cxn>
              <a:cxn ang="0">
                <a:pos x="182" y="55"/>
              </a:cxn>
              <a:cxn ang="0">
                <a:pos x="133" y="64"/>
              </a:cxn>
              <a:cxn ang="0">
                <a:pos x="105" y="45"/>
              </a:cxn>
              <a:cxn ang="0">
                <a:pos x="112" y="19"/>
              </a:cxn>
              <a:cxn ang="0">
                <a:pos x="11" y="12"/>
              </a:cxn>
              <a:cxn ang="0">
                <a:pos x="13" y="162"/>
              </a:cxn>
              <a:cxn ang="0">
                <a:pos x="9" y="235"/>
              </a:cxn>
              <a:cxn ang="0">
                <a:pos x="33" y="256"/>
              </a:cxn>
              <a:cxn ang="0">
                <a:pos x="67" y="248"/>
              </a:cxn>
              <a:cxn ang="0">
                <a:pos x="62" y="285"/>
              </a:cxn>
              <a:cxn ang="0">
                <a:pos x="34" y="316"/>
              </a:cxn>
              <a:cxn ang="0">
                <a:pos x="18" y="299"/>
              </a:cxn>
              <a:cxn ang="0">
                <a:pos x="5" y="299"/>
              </a:cxn>
              <a:cxn ang="0">
                <a:pos x="12" y="399"/>
              </a:cxn>
              <a:cxn ang="0">
                <a:pos x="85" y="392"/>
              </a:cxn>
              <a:cxn ang="0">
                <a:pos x="145" y="368"/>
              </a:cxn>
              <a:cxn ang="0">
                <a:pos x="146" y="337"/>
              </a:cxn>
              <a:cxn ang="0">
                <a:pos x="201" y="334"/>
              </a:cxn>
              <a:cxn ang="0">
                <a:pos x="198" y="364"/>
              </a:cxn>
              <a:cxn ang="0">
                <a:pos x="252" y="392"/>
              </a:cxn>
              <a:cxn ang="0">
                <a:pos x="363" y="401"/>
              </a:cxn>
              <a:cxn ang="0">
                <a:pos x="364" y="246"/>
              </a:cxn>
              <a:cxn ang="0">
                <a:pos x="384" y="199"/>
              </a:cxn>
              <a:cxn ang="0">
                <a:pos x="417" y="196"/>
              </a:cxn>
              <a:cxn ang="0">
                <a:pos x="408" y="157"/>
              </a:cxn>
              <a:cxn ang="0">
                <a:pos x="372" y="159"/>
              </a:cxn>
              <a:cxn ang="0">
                <a:pos x="367" y="125"/>
              </a:cxn>
              <a:cxn ang="0">
                <a:pos x="365" y="9"/>
              </a:cxn>
              <a:cxn ang="0">
                <a:pos x="157" y="17"/>
              </a:cxn>
            </a:cxnLst>
            <a:rect l="0" t="0" r="r" b="b"/>
            <a:pathLst>
              <a:path w="422" h="406">
                <a:moveTo>
                  <a:pt x="157" y="17"/>
                </a:moveTo>
                <a:cubicBezTo>
                  <a:pt x="147" y="27"/>
                  <a:pt x="186" y="42"/>
                  <a:pt x="182" y="55"/>
                </a:cubicBezTo>
                <a:cubicBezTo>
                  <a:pt x="178" y="68"/>
                  <a:pt x="154" y="66"/>
                  <a:pt x="133" y="64"/>
                </a:cubicBezTo>
                <a:cubicBezTo>
                  <a:pt x="113" y="63"/>
                  <a:pt x="104" y="56"/>
                  <a:pt x="105" y="45"/>
                </a:cubicBezTo>
                <a:cubicBezTo>
                  <a:pt x="105" y="34"/>
                  <a:pt x="123" y="25"/>
                  <a:pt x="112" y="19"/>
                </a:cubicBezTo>
                <a:cubicBezTo>
                  <a:pt x="86" y="5"/>
                  <a:pt x="22" y="10"/>
                  <a:pt x="11" y="12"/>
                </a:cubicBezTo>
                <a:cubicBezTo>
                  <a:pt x="23" y="73"/>
                  <a:pt x="15" y="141"/>
                  <a:pt x="13" y="162"/>
                </a:cubicBezTo>
                <a:cubicBezTo>
                  <a:pt x="11" y="182"/>
                  <a:pt x="6" y="219"/>
                  <a:pt x="9" y="235"/>
                </a:cubicBezTo>
                <a:cubicBezTo>
                  <a:pt x="11" y="252"/>
                  <a:pt x="21" y="258"/>
                  <a:pt x="33" y="256"/>
                </a:cubicBezTo>
                <a:cubicBezTo>
                  <a:pt x="44" y="253"/>
                  <a:pt x="59" y="241"/>
                  <a:pt x="67" y="248"/>
                </a:cubicBezTo>
                <a:cubicBezTo>
                  <a:pt x="74" y="254"/>
                  <a:pt x="67" y="270"/>
                  <a:pt x="62" y="285"/>
                </a:cubicBezTo>
                <a:cubicBezTo>
                  <a:pt x="57" y="299"/>
                  <a:pt x="43" y="316"/>
                  <a:pt x="34" y="316"/>
                </a:cubicBezTo>
                <a:cubicBezTo>
                  <a:pt x="24" y="316"/>
                  <a:pt x="20" y="305"/>
                  <a:pt x="18" y="299"/>
                </a:cubicBezTo>
                <a:cubicBezTo>
                  <a:pt x="16" y="292"/>
                  <a:pt x="10" y="292"/>
                  <a:pt x="5" y="299"/>
                </a:cubicBezTo>
                <a:cubicBezTo>
                  <a:pt x="0" y="306"/>
                  <a:pt x="8" y="384"/>
                  <a:pt x="12" y="399"/>
                </a:cubicBezTo>
                <a:cubicBezTo>
                  <a:pt x="32" y="391"/>
                  <a:pt x="53" y="381"/>
                  <a:pt x="85" y="392"/>
                </a:cubicBezTo>
                <a:cubicBezTo>
                  <a:pt x="110" y="400"/>
                  <a:pt x="156" y="390"/>
                  <a:pt x="145" y="368"/>
                </a:cubicBezTo>
                <a:cubicBezTo>
                  <a:pt x="137" y="351"/>
                  <a:pt x="138" y="341"/>
                  <a:pt x="146" y="337"/>
                </a:cubicBezTo>
                <a:cubicBezTo>
                  <a:pt x="154" y="333"/>
                  <a:pt x="192" y="329"/>
                  <a:pt x="201" y="334"/>
                </a:cubicBezTo>
                <a:cubicBezTo>
                  <a:pt x="209" y="340"/>
                  <a:pt x="204" y="356"/>
                  <a:pt x="198" y="364"/>
                </a:cubicBezTo>
                <a:cubicBezTo>
                  <a:pt x="189" y="374"/>
                  <a:pt x="217" y="387"/>
                  <a:pt x="252" y="392"/>
                </a:cubicBezTo>
                <a:cubicBezTo>
                  <a:pt x="303" y="400"/>
                  <a:pt x="337" y="406"/>
                  <a:pt x="363" y="401"/>
                </a:cubicBezTo>
                <a:cubicBezTo>
                  <a:pt x="343" y="320"/>
                  <a:pt x="363" y="270"/>
                  <a:pt x="364" y="246"/>
                </a:cubicBezTo>
                <a:cubicBezTo>
                  <a:pt x="365" y="215"/>
                  <a:pt x="372" y="187"/>
                  <a:pt x="384" y="199"/>
                </a:cubicBezTo>
                <a:cubicBezTo>
                  <a:pt x="401" y="214"/>
                  <a:pt x="412" y="211"/>
                  <a:pt x="417" y="196"/>
                </a:cubicBezTo>
                <a:cubicBezTo>
                  <a:pt x="422" y="181"/>
                  <a:pt x="416" y="163"/>
                  <a:pt x="408" y="157"/>
                </a:cubicBezTo>
                <a:cubicBezTo>
                  <a:pt x="400" y="151"/>
                  <a:pt x="384" y="166"/>
                  <a:pt x="372" y="159"/>
                </a:cubicBezTo>
                <a:cubicBezTo>
                  <a:pt x="360" y="153"/>
                  <a:pt x="362" y="142"/>
                  <a:pt x="367" y="125"/>
                </a:cubicBezTo>
                <a:cubicBezTo>
                  <a:pt x="380" y="71"/>
                  <a:pt x="368" y="39"/>
                  <a:pt x="365" y="9"/>
                </a:cubicBezTo>
                <a:cubicBezTo>
                  <a:pt x="300" y="0"/>
                  <a:pt x="167" y="7"/>
                  <a:pt x="157" y="17"/>
                </a:cubicBezTo>
                <a:close/>
              </a:path>
            </a:pathLst>
          </a:cu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US" sz="2800" dirty="0" smtClean="0">
                <a:solidFill>
                  <a:schemeClr val="tx1"/>
                </a:solidFill>
              </a:rPr>
              <a:t>Data &amp;</a:t>
            </a:r>
          </a:p>
          <a:p>
            <a:pPr algn="ctr"/>
            <a:r>
              <a:rPr lang="en-US" sz="2800" dirty="0" smtClean="0">
                <a:solidFill>
                  <a:schemeClr val="tx1"/>
                </a:solidFill>
              </a:rPr>
              <a:t>Bindings</a:t>
            </a:r>
            <a:endParaRPr lang="en-US" sz="2800" dirty="0">
              <a:solidFill>
                <a:schemeClr val="tx1"/>
              </a:solidFill>
            </a:endParaRPr>
          </a:p>
        </p:txBody>
      </p:sp>
      <p:sp>
        <p:nvSpPr>
          <p:cNvPr id="8" name="Freeform 11"/>
          <p:cNvSpPr>
            <a:spLocks/>
          </p:cNvSpPr>
          <p:nvPr/>
        </p:nvSpPr>
        <p:spPr bwMode="auto">
          <a:xfrm>
            <a:off x="4204601" y="1295400"/>
            <a:ext cx="3310677" cy="2076594"/>
          </a:xfrm>
          <a:custGeom>
            <a:avLst/>
            <a:gdLst/>
            <a:ahLst/>
            <a:cxnLst>
              <a:cxn ang="0">
                <a:pos x="399" y="298"/>
              </a:cxn>
              <a:cxn ang="0">
                <a:pos x="412" y="298"/>
              </a:cxn>
              <a:cxn ang="0">
                <a:pos x="428" y="315"/>
              </a:cxn>
              <a:cxn ang="0">
                <a:pos x="456" y="284"/>
              </a:cxn>
              <a:cxn ang="0">
                <a:pos x="461" y="247"/>
              </a:cxn>
              <a:cxn ang="0">
                <a:pos x="427" y="255"/>
              </a:cxn>
              <a:cxn ang="0">
                <a:pos x="403" y="234"/>
              </a:cxn>
              <a:cxn ang="0">
                <a:pos x="407" y="161"/>
              </a:cxn>
              <a:cxn ang="0">
                <a:pos x="405" y="11"/>
              </a:cxn>
              <a:cxn ang="0">
                <a:pos x="266" y="5"/>
              </a:cxn>
              <a:cxn ang="0">
                <a:pos x="222" y="24"/>
              </a:cxn>
              <a:cxn ang="0">
                <a:pos x="220" y="61"/>
              </a:cxn>
              <a:cxn ang="0">
                <a:pos x="171" y="54"/>
              </a:cxn>
              <a:cxn ang="0">
                <a:pos x="179" y="28"/>
              </a:cxn>
              <a:cxn ang="0">
                <a:pos x="156" y="15"/>
              </a:cxn>
              <a:cxn ang="0">
                <a:pos x="53" y="13"/>
              </a:cxn>
              <a:cxn ang="0">
                <a:pos x="52" y="192"/>
              </a:cxn>
              <a:cxn ang="0">
                <a:pos x="57" y="278"/>
              </a:cxn>
              <a:cxn ang="0">
                <a:pos x="40" y="287"/>
              </a:cxn>
              <a:cxn ang="0">
                <a:pos x="11" y="291"/>
              </a:cxn>
              <a:cxn ang="0">
                <a:pos x="17" y="340"/>
              </a:cxn>
              <a:cxn ang="0">
                <a:pos x="40" y="335"/>
              </a:cxn>
              <a:cxn ang="0">
                <a:pos x="58" y="326"/>
              </a:cxn>
              <a:cxn ang="0">
                <a:pos x="53" y="403"/>
              </a:cxn>
              <a:cxn ang="0">
                <a:pos x="185" y="398"/>
              </a:cxn>
              <a:cxn ang="0">
                <a:pos x="243" y="428"/>
              </a:cxn>
              <a:cxn ang="0">
                <a:pos x="258" y="465"/>
              </a:cxn>
              <a:cxn ang="0">
                <a:pos x="306" y="441"/>
              </a:cxn>
              <a:cxn ang="0">
                <a:pos x="286" y="418"/>
              </a:cxn>
              <a:cxn ang="0">
                <a:pos x="333" y="397"/>
              </a:cxn>
              <a:cxn ang="0">
                <a:pos x="406" y="398"/>
              </a:cxn>
              <a:cxn ang="0">
                <a:pos x="399" y="298"/>
              </a:cxn>
            </a:cxnLst>
            <a:rect l="0" t="0" r="r" b="b"/>
            <a:pathLst>
              <a:path w="468" h="469">
                <a:moveTo>
                  <a:pt x="399" y="298"/>
                </a:moveTo>
                <a:cubicBezTo>
                  <a:pt x="404" y="291"/>
                  <a:pt x="410" y="291"/>
                  <a:pt x="412" y="298"/>
                </a:cubicBezTo>
                <a:cubicBezTo>
                  <a:pt x="414" y="304"/>
                  <a:pt x="418" y="315"/>
                  <a:pt x="428" y="315"/>
                </a:cubicBezTo>
                <a:cubicBezTo>
                  <a:pt x="437" y="315"/>
                  <a:pt x="451" y="298"/>
                  <a:pt x="456" y="284"/>
                </a:cubicBezTo>
                <a:cubicBezTo>
                  <a:pt x="461" y="269"/>
                  <a:pt x="468" y="253"/>
                  <a:pt x="461" y="247"/>
                </a:cubicBezTo>
                <a:cubicBezTo>
                  <a:pt x="453" y="240"/>
                  <a:pt x="438" y="252"/>
                  <a:pt x="427" y="255"/>
                </a:cubicBezTo>
                <a:cubicBezTo>
                  <a:pt x="415" y="257"/>
                  <a:pt x="405" y="251"/>
                  <a:pt x="403" y="234"/>
                </a:cubicBezTo>
                <a:cubicBezTo>
                  <a:pt x="400" y="218"/>
                  <a:pt x="405" y="181"/>
                  <a:pt x="407" y="161"/>
                </a:cubicBezTo>
                <a:cubicBezTo>
                  <a:pt x="409" y="140"/>
                  <a:pt x="417" y="72"/>
                  <a:pt x="405" y="11"/>
                </a:cubicBezTo>
                <a:cubicBezTo>
                  <a:pt x="345" y="17"/>
                  <a:pt x="294" y="11"/>
                  <a:pt x="266" y="5"/>
                </a:cubicBezTo>
                <a:cubicBezTo>
                  <a:pt x="238" y="0"/>
                  <a:pt x="222" y="17"/>
                  <a:pt x="222" y="24"/>
                </a:cubicBezTo>
                <a:cubicBezTo>
                  <a:pt x="222" y="32"/>
                  <a:pt x="236" y="53"/>
                  <a:pt x="220" y="61"/>
                </a:cubicBezTo>
                <a:cubicBezTo>
                  <a:pt x="204" y="69"/>
                  <a:pt x="179" y="67"/>
                  <a:pt x="171" y="54"/>
                </a:cubicBezTo>
                <a:cubicBezTo>
                  <a:pt x="164" y="40"/>
                  <a:pt x="179" y="34"/>
                  <a:pt x="179" y="28"/>
                </a:cubicBezTo>
                <a:cubicBezTo>
                  <a:pt x="179" y="22"/>
                  <a:pt x="169" y="15"/>
                  <a:pt x="156" y="15"/>
                </a:cubicBezTo>
                <a:cubicBezTo>
                  <a:pt x="144" y="15"/>
                  <a:pt x="107" y="21"/>
                  <a:pt x="53" y="13"/>
                </a:cubicBezTo>
                <a:cubicBezTo>
                  <a:pt x="51" y="26"/>
                  <a:pt x="41" y="149"/>
                  <a:pt x="52" y="192"/>
                </a:cubicBezTo>
                <a:cubicBezTo>
                  <a:pt x="64" y="235"/>
                  <a:pt x="60" y="269"/>
                  <a:pt x="57" y="278"/>
                </a:cubicBezTo>
                <a:cubicBezTo>
                  <a:pt x="54" y="287"/>
                  <a:pt x="48" y="293"/>
                  <a:pt x="40" y="287"/>
                </a:cubicBezTo>
                <a:cubicBezTo>
                  <a:pt x="33" y="281"/>
                  <a:pt x="21" y="273"/>
                  <a:pt x="11" y="291"/>
                </a:cubicBezTo>
                <a:cubicBezTo>
                  <a:pt x="0" y="309"/>
                  <a:pt x="10" y="337"/>
                  <a:pt x="17" y="340"/>
                </a:cubicBezTo>
                <a:cubicBezTo>
                  <a:pt x="25" y="344"/>
                  <a:pt x="37" y="345"/>
                  <a:pt x="40" y="335"/>
                </a:cubicBezTo>
                <a:cubicBezTo>
                  <a:pt x="44" y="325"/>
                  <a:pt x="52" y="320"/>
                  <a:pt x="58" y="326"/>
                </a:cubicBezTo>
                <a:cubicBezTo>
                  <a:pt x="76" y="344"/>
                  <a:pt x="46" y="354"/>
                  <a:pt x="53" y="403"/>
                </a:cubicBezTo>
                <a:cubicBezTo>
                  <a:pt x="73" y="403"/>
                  <a:pt x="146" y="390"/>
                  <a:pt x="185" y="398"/>
                </a:cubicBezTo>
                <a:cubicBezTo>
                  <a:pt x="214" y="403"/>
                  <a:pt x="247" y="413"/>
                  <a:pt x="243" y="428"/>
                </a:cubicBezTo>
                <a:cubicBezTo>
                  <a:pt x="239" y="440"/>
                  <a:pt x="219" y="461"/>
                  <a:pt x="258" y="465"/>
                </a:cubicBezTo>
                <a:cubicBezTo>
                  <a:pt x="296" y="469"/>
                  <a:pt x="306" y="447"/>
                  <a:pt x="306" y="441"/>
                </a:cubicBezTo>
                <a:cubicBezTo>
                  <a:pt x="306" y="425"/>
                  <a:pt x="286" y="429"/>
                  <a:pt x="286" y="418"/>
                </a:cubicBezTo>
                <a:cubicBezTo>
                  <a:pt x="287" y="406"/>
                  <a:pt x="307" y="394"/>
                  <a:pt x="333" y="397"/>
                </a:cubicBezTo>
                <a:cubicBezTo>
                  <a:pt x="360" y="400"/>
                  <a:pt x="368" y="409"/>
                  <a:pt x="406" y="398"/>
                </a:cubicBezTo>
                <a:cubicBezTo>
                  <a:pt x="402" y="383"/>
                  <a:pt x="394" y="305"/>
                  <a:pt x="399" y="298"/>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r>
              <a:rPr lang="en-US" sz="2800" dirty="0" smtClean="0">
                <a:solidFill>
                  <a:schemeClr val="tx1"/>
                </a:solidFill>
              </a:rPr>
              <a:t>Separation</a:t>
            </a:r>
          </a:p>
          <a:p>
            <a:pPr algn="ctr"/>
            <a:r>
              <a:rPr lang="en-US" sz="2800" dirty="0" smtClean="0">
                <a:solidFill>
                  <a:schemeClr val="tx1"/>
                </a:solidFill>
              </a:rPr>
              <a:t> of Concerns</a:t>
            </a:r>
            <a:endParaRPr lang="en-US" sz="2800" dirty="0">
              <a:solidFill>
                <a:schemeClr val="tx1"/>
              </a:solidFill>
            </a:endParaRPr>
          </a:p>
        </p:txBody>
      </p:sp>
      <p:sp>
        <p:nvSpPr>
          <p:cNvPr id="6" name="Freeform 8"/>
          <p:cNvSpPr>
            <a:spLocks/>
          </p:cNvSpPr>
          <p:nvPr/>
        </p:nvSpPr>
        <p:spPr bwMode="auto">
          <a:xfrm>
            <a:off x="6696641" y="2630495"/>
            <a:ext cx="2666519" cy="1996005"/>
          </a:xfrm>
          <a:custGeom>
            <a:avLst/>
            <a:gdLst/>
            <a:ahLst/>
            <a:cxnLst>
              <a:cxn ang="0">
                <a:pos x="13" y="154"/>
              </a:cxn>
              <a:cxn ang="0">
                <a:pos x="14" y="225"/>
              </a:cxn>
              <a:cxn ang="0">
                <a:pos x="45" y="235"/>
              </a:cxn>
              <a:cxn ang="0">
                <a:pos x="74" y="230"/>
              </a:cxn>
              <a:cxn ang="0">
                <a:pos x="67" y="272"/>
              </a:cxn>
              <a:cxn ang="0">
                <a:pos x="40" y="294"/>
              </a:cxn>
              <a:cxn ang="0">
                <a:pos x="10" y="286"/>
              </a:cxn>
              <a:cxn ang="0">
                <a:pos x="11" y="395"/>
              </a:cxn>
              <a:cxn ang="0">
                <a:pos x="114" y="397"/>
              </a:cxn>
              <a:cxn ang="0">
                <a:pos x="137" y="410"/>
              </a:cxn>
              <a:cxn ang="0">
                <a:pos x="129" y="436"/>
              </a:cxn>
              <a:cxn ang="0">
                <a:pos x="178" y="443"/>
              </a:cxn>
              <a:cxn ang="0">
                <a:pos x="180" y="406"/>
              </a:cxn>
              <a:cxn ang="0">
                <a:pos x="224" y="387"/>
              </a:cxn>
              <a:cxn ang="0">
                <a:pos x="363" y="393"/>
              </a:cxn>
              <a:cxn ang="0">
                <a:pos x="368" y="207"/>
              </a:cxn>
              <a:cxn ang="0">
                <a:pos x="350" y="185"/>
              </a:cxn>
              <a:cxn ang="0">
                <a:pos x="318" y="175"/>
              </a:cxn>
              <a:cxn ang="0">
                <a:pos x="345" y="127"/>
              </a:cxn>
              <a:cxn ang="0">
                <a:pos x="367" y="87"/>
              </a:cxn>
              <a:cxn ang="0">
                <a:pos x="354" y="0"/>
              </a:cxn>
              <a:cxn ang="0">
                <a:pos x="9" y="0"/>
              </a:cxn>
              <a:cxn ang="0">
                <a:pos x="13" y="154"/>
              </a:cxn>
            </a:cxnLst>
            <a:rect l="0" t="0" r="r" b="b"/>
            <a:pathLst>
              <a:path w="377" h="451">
                <a:moveTo>
                  <a:pt x="13" y="154"/>
                </a:moveTo>
                <a:cubicBezTo>
                  <a:pt x="8" y="187"/>
                  <a:pt x="8" y="213"/>
                  <a:pt x="14" y="225"/>
                </a:cubicBezTo>
                <a:cubicBezTo>
                  <a:pt x="23" y="242"/>
                  <a:pt x="36" y="243"/>
                  <a:pt x="45" y="235"/>
                </a:cubicBezTo>
                <a:cubicBezTo>
                  <a:pt x="59" y="222"/>
                  <a:pt x="68" y="222"/>
                  <a:pt x="74" y="230"/>
                </a:cubicBezTo>
                <a:cubicBezTo>
                  <a:pt x="81" y="238"/>
                  <a:pt x="76" y="257"/>
                  <a:pt x="67" y="272"/>
                </a:cubicBezTo>
                <a:cubicBezTo>
                  <a:pt x="58" y="287"/>
                  <a:pt x="48" y="303"/>
                  <a:pt x="40" y="294"/>
                </a:cubicBezTo>
                <a:cubicBezTo>
                  <a:pt x="31" y="285"/>
                  <a:pt x="20" y="273"/>
                  <a:pt x="10" y="286"/>
                </a:cubicBezTo>
                <a:cubicBezTo>
                  <a:pt x="0" y="300"/>
                  <a:pt x="7" y="384"/>
                  <a:pt x="11" y="395"/>
                </a:cubicBezTo>
                <a:cubicBezTo>
                  <a:pt x="65" y="403"/>
                  <a:pt x="102" y="397"/>
                  <a:pt x="114" y="397"/>
                </a:cubicBezTo>
                <a:cubicBezTo>
                  <a:pt x="127" y="397"/>
                  <a:pt x="137" y="404"/>
                  <a:pt x="137" y="410"/>
                </a:cubicBezTo>
                <a:cubicBezTo>
                  <a:pt x="137" y="416"/>
                  <a:pt x="122" y="422"/>
                  <a:pt x="129" y="436"/>
                </a:cubicBezTo>
                <a:cubicBezTo>
                  <a:pt x="137" y="449"/>
                  <a:pt x="162" y="451"/>
                  <a:pt x="178" y="443"/>
                </a:cubicBezTo>
                <a:cubicBezTo>
                  <a:pt x="194" y="435"/>
                  <a:pt x="180" y="414"/>
                  <a:pt x="180" y="406"/>
                </a:cubicBezTo>
                <a:cubicBezTo>
                  <a:pt x="180" y="399"/>
                  <a:pt x="196" y="382"/>
                  <a:pt x="224" y="387"/>
                </a:cubicBezTo>
                <a:cubicBezTo>
                  <a:pt x="252" y="393"/>
                  <a:pt x="303" y="399"/>
                  <a:pt x="363" y="393"/>
                </a:cubicBezTo>
                <a:cubicBezTo>
                  <a:pt x="355" y="341"/>
                  <a:pt x="343" y="287"/>
                  <a:pt x="368" y="207"/>
                </a:cubicBezTo>
                <a:cubicBezTo>
                  <a:pt x="377" y="177"/>
                  <a:pt x="371" y="159"/>
                  <a:pt x="350" y="185"/>
                </a:cubicBezTo>
                <a:cubicBezTo>
                  <a:pt x="342" y="195"/>
                  <a:pt x="325" y="194"/>
                  <a:pt x="318" y="175"/>
                </a:cubicBezTo>
                <a:cubicBezTo>
                  <a:pt x="311" y="153"/>
                  <a:pt x="326" y="133"/>
                  <a:pt x="345" y="127"/>
                </a:cubicBezTo>
                <a:cubicBezTo>
                  <a:pt x="359" y="122"/>
                  <a:pt x="364" y="100"/>
                  <a:pt x="367" y="87"/>
                </a:cubicBezTo>
                <a:cubicBezTo>
                  <a:pt x="373" y="63"/>
                  <a:pt x="365" y="29"/>
                  <a:pt x="354" y="0"/>
                </a:cubicBezTo>
                <a:cubicBezTo>
                  <a:pt x="9" y="0"/>
                  <a:pt x="9" y="0"/>
                  <a:pt x="9" y="0"/>
                </a:cubicBezTo>
                <a:cubicBezTo>
                  <a:pt x="20" y="36"/>
                  <a:pt x="18" y="123"/>
                  <a:pt x="13" y="154"/>
                </a:cubicBezTo>
                <a:close/>
              </a:path>
            </a:pathLst>
          </a:cu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r>
              <a:rPr lang="en-US" sz="2800" dirty="0" smtClean="0">
                <a:solidFill>
                  <a:schemeClr val="tx1"/>
                </a:solidFill>
              </a:rPr>
              <a:t>Structured </a:t>
            </a:r>
          </a:p>
          <a:p>
            <a:pPr algn="ctr"/>
            <a:r>
              <a:rPr lang="en-US" sz="2800" dirty="0" smtClean="0">
                <a:solidFill>
                  <a:schemeClr val="tx1"/>
                </a:solidFill>
              </a:rPr>
              <a:t>JavaScript</a:t>
            </a:r>
            <a:endParaRPr lang="en-US" sz="2800" dirty="0">
              <a:solidFill>
                <a:schemeClr val="tx1"/>
              </a:solidFill>
            </a:endParaRPr>
          </a:p>
        </p:txBody>
      </p:sp>
    </p:spTree>
    <p:extLst>
      <p:ext uri="{BB962C8B-B14F-4D97-AF65-F5344CB8AC3E}">
        <p14:creationId xmlns:p14="http://schemas.microsoft.com/office/powerpoint/2010/main" val="3861445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5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0.00287 0.00046 C -0.00365 0.00324 -0.00508 0.00301 -0.00756 0.01688 C -0.00886 0.03932 -0.01381 0.06199 -0.01746 0.08374 C -0.01967 0.09576 -0.02033 0.10664 -0.02384 0.11774 C -0.02684 0.13717 -0.03739 0.15915 -0.0499 0.16516 C -0.06071 0.17071 -0.06944 0.17118 -0.0809 0.1721 C -0.09589 0.17164 -0.111 0.17418 -0.12559 0.17002 C -0.13432 0.16771 -0.14213 0.16169 -0.15073 0.15961 C -0.16571 0.15244 -0.179 0.14041 -0.19398 0.1337 C -0.19985 0.12815 -0.20701 0.12491 -0.21274 0.11867 C -0.22304 0.10826 -0.23359 0.09854 -0.24375 0.08836 C -0.24714 0.08489 -0.24883 0.08096 -0.25157 0.0768 C -0.26498 0.05829 -0.2784 0.04094 -0.29052 0.02035 C -0.29821 0.00763 -0.30107 -0.00949 -0.30785 -0.0229 C -0.31228 -0.04349 -0.30628 -0.01781 -0.31149 -0.03401 C -0.31488 -0.04395 -0.31553 -0.05506 -0.31866 -0.065 C -0.32022 -0.07495 -0.32257 -0.08536 -0.32361 -0.09531 C -0.32504 -0.10687 -0.32569 -0.11751 -0.32804 -0.12838 C -0.32921 -0.14203 -0.33195 -0.15776 -0.33664 -0.16956 C -0.33911 -0.18413 -0.33716 -0.17928 -0.34055 -0.18645 C -0.34185 -0.19547 -0.34537 -0.20495 -0.34901 -0.21259 C -0.35201 -0.22623 -0.35123 -0.24058 -0.35631 -0.25284 C -0.35904 -0.26163 -0.38705 -0.26093 -0.38823 -0.26324 C -0.39018 -0.26556 -0.37298 -0.26579 -0.3679 -0.26648 " pathEditMode="fixed" rAng="0" ptsTypes="ffffffffffffffffffffffaf">
                                      <p:cBhvr>
                                        <p:cTn id="20" dur="2000" fill="hold"/>
                                        <p:tgtEl>
                                          <p:spTgt spid="6"/>
                                        </p:tgtEl>
                                        <p:attrNameLst>
                                          <p:attrName>ppt_x</p:attrName>
                                          <p:attrName>ppt_y</p:attrName>
                                        </p:attrNameLst>
                                      </p:cBhvr>
                                      <p:rCtr x="-19372" y="-4673"/>
                                    </p:animMotion>
                                  </p:childTnLst>
                                </p:cTn>
                              </p:par>
                              <p:par>
                                <p:cTn id="21" presetID="0" presetClass="path" presetSubtype="0" accel="50000" decel="50000" fill="hold" grpId="0" nodeType="withEffect">
                                  <p:stCondLst>
                                    <p:cond delay="0"/>
                                  </p:stCondLst>
                                  <p:childTnLst>
                                    <p:animMotion origin="layout" path="M -0.00013 -0.00092 C 0.00547 -0.00509 0.06865 -0.05598 0.07908 -0.05713 C 0.10148 -0.05945 0.06839 -0.04071 0.10214 -0.0414 C 0.14109 -0.03979 0.17991 -0.03793 0.21886 -0.03724 C 0.23306 -0.03331 0.24948 -0.02753 0.26172 -0.01527 C 0.26615 -0.01087 0.27058 -0.00532 0.2754 -0.00185 C 0.28309 0.00393 0.2896 0.01111 0.29586 0.02013 C 0.30745 0.03771 0.31475 0.06477 0.32048 0.08767 C 0.32869 0.11959 0.33715 0.15105 0.34028 0.18483 C 0.34237 0.23849 0.33911 0.29864 0.32256 0.34814 C 0.30472 0.40157 0.2685 0.43211 0.2328 0.45432 C 0.1945 0.47837 0.15386 0.49549 0.11204 0.49942 C 0.0964 0.50359 0.08116 0.50636 0.06514 0.50775 C 0.04781 0.50729 0.02996 0.50775 0.01251 0.50659 C 0.01029 0.50636 0.00873 0.50405 0.00677 0.50359 C -0.00534 0.50058 -0.01785 0.49965 -0.02996 0.49734 C -0.04169 0.49063 -0.0555 0.48901 -0.06631 0.4786 C -0.07699 0.4682 -0.08872 0.4564 -0.09732 0.44182 C -0.10344 0.43142 -0.10904 0.41916 -0.11556 0.40967 C -0.11738 0.40481 -0.11894 0.40088 -0.12129 0.39718 C -0.12233 0.39209 -0.12467 0.3877 -0.12546 0.38261 C -0.1265 0.37775 -0.12728 0.37289 -0.12858 0.36803 C -0.1295 0.35762 -0.13015 0.34721 -0.13171 0.3368 C -0.13249 0.33264 -0.13432 0.32431 -0.13432 0.32454 C -0.13432 0.31552 -0.13432 0.30928 -0.13614 0.30141 C -0.13744 0.28846 -0.1394 0.27597 -0.14252 0.26394 C -0.14304 0.25954 -0.14409 0.25584 -0.14422 0.25145 C -0.14396 0.24428 -0.16806 0.24682 -0.16376 0.24451 C -0.16037 0.23757 -0.18877 0.18483 -0.18734 0.17835 " pathEditMode="fixed" rAng="0" ptsTypes="fffffffffffffffffffffffffffff">
                                      <p:cBhvr>
                                        <p:cTn id="22" dur="2000" fill="hold"/>
                                        <p:tgtEl>
                                          <p:spTgt spid="8"/>
                                        </p:tgtEl>
                                        <p:attrNameLst>
                                          <p:attrName>ppt_x</p:attrName>
                                          <p:attrName>ppt_y</p:attrName>
                                        </p:attrNameLst>
                                      </p:cBhvr>
                                      <p:rCtr x="7686" y="22508"/>
                                    </p:animMotion>
                                  </p:childTnLst>
                                </p:cTn>
                              </p:par>
                              <p:par>
                                <p:cTn id="23" presetID="0" presetClass="path" presetSubtype="0" accel="50000" decel="50000" fill="hold" grpId="0" nodeType="withEffect">
                                  <p:stCondLst>
                                    <p:cond delay="0"/>
                                  </p:stCondLst>
                                  <p:childTnLst>
                                    <p:animMotion origin="layout" path="M -0.00013 0.00278 C 0.0086 0.00393 0.0116 -0.05043 0.01512 -0.05181 C 0.01837 -0.05852 0.02411 -0.06546 0.02919 -0.06963 C 0.03244 -0.07564 0.03492 -0.08165 0.04013 -0.08512 C 0.04234 -0.08975 0.04638 -0.09322 0.04951 -0.09669 C 0.05863 -0.10756 0.06788 -0.11867 0.0783 -0.12815 C 0.08078 -0.13278 0.08442 -0.13416 0.08768 -0.13717 C 0.09432 -0.14342 0.10071 -0.14989 0.10735 -0.15591 C 0.12312 -0.17048 0.1394 -0.18459 0.1549 -0.19963 C 0.1609 -0.20564 0.16806 -0.21189 0.17366 -0.2186 C 0.18304 -0.22993 0.19138 -0.24381 0.20024 -0.25607 C 0.20871 -0.2681 0.21535 -0.28313 0.22291 -0.29563 C 0.22616 -0.30095 0.22668 -0.30858 0.22981 -0.31436 C 0.23137 -0.32176 0.23437 -0.32755 0.23698 -0.33426 C 0.23958 -0.34143 0.23971 -0.34906 0.24232 -0.35623 C 0.24414 -0.36849 0.24792 -0.38006 0.24948 -0.39255 C 0.25066 -0.40157 0.24961 -0.39371 0.25105 -0.4018 C 0.25157 -0.40527 0.25261 -0.41129 0.25261 -0.41105 C 0.25222 -0.4254 0.25404 -0.45894 0.24948 -0.47675 C 0.24414 -0.4978 0.23659 -0.52139 0.22603 -0.53851 C 0.21717 -0.55262 0.20493 -0.56326 0.1932 -0.57275 C 0.17796 -0.58524 0.16272 -0.59819 0.14787 -0.61138 C 0.14005 -0.61832 0.13197 -0.62294 0.12364 -0.62896 C 0.1136 -0.63613 0.11999 -0.63497 0.10579 -0.64145 C 0.10175 -0.6433 0.09758 -0.64399 0.09393 -0.64677 C 0.08716 -0.65209 0.09068 -0.65047 0.0839 -0.65186 C 0.07465 -0.65602 0.0654 -0.65949 0.05576 -0.66134 C 0.04443 -0.66574 0.0288 -0.66505 0.01824 -0.66551 C -0.02358 -0.66481 -0.05276 -0.66366 -0.09119 -0.65718 C -0.09966 -0.65394 -0.10891 -0.65117 -0.11777 -0.64978 C -0.1278 -0.64631 -0.13809 -0.6433 -0.14825 -0.64145 C -0.16024 -0.63497 -0.15333 -0.63821 -0.16922 -0.6322 C -0.18069 -0.6278 -0.2057 -0.61092 -0.21547 -0.60097 C -0.21691 -0.59935 -0.21769 -0.59704 -0.21925 -0.59565 C -0.2341 -0.58246 -0.21612 -0.60282 -0.22954 -0.58848 C -0.27618 -0.53874 -0.30953 -0.47351 -0.33181 -0.39972 C -0.33507 -0.38885 -0.33963 -0.37774 -0.34197 -0.36664 C -0.34562 -0.34999 -0.34796 -0.3331 -0.35135 -0.31644 C -0.35422 -0.30349 -0.35344 -0.29123 -0.35682 -0.27828 C -0.35813 -0.26232 -0.35943 -0.24682 -0.36073 -0.23109 C -0.36008 -0.19361 -0.35995 -0.18621 -0.35682 -0.15799 C -0.35539 -0.14527 -0.35708 -0.15406 -0.35448 -0.14157 C -0.3533 -0.13509 -0.35057 -0.1226 -0.35057 -0.12237 C -0.34692 -0.07865 -0.32634 -0.01758 -0.29898 0.00926 C -0.27866 0.02961 -0.25312 0.04164 -0.22954 0.05297 C -0.19528 0.06986 -0.16141 0.08282 -0.1248 0.08767 C -0.07191 0.10201 -0.01784 0.10248 0.03609 0.10433 C 0.06162 0.1034 0.08716 0.1034 0.11269 0.10201 C 0.12103 0.10178 0.13002 0.09693 0.13849 0.096 C 0.15699 0.09137 0.14943 0.09369 0.16116 0.08929 C 0.17001 0.08282 0.17952 0.07819 0.18851 0.07194 C 0.1962 0.06639 0.1992 0.05644 0.20571 0.04997 C 0.21092 0.03956 0.21639 0.02961 0.22134 0.01897 C 0.22239 0.01666 0.22278 0.01365 0.22356 0.01134 C 0.22447 0.00926 0.22577 0.0074 0.22668 0.00532 C 0.22812 -0.00509 0.23111 -0.01526 0.2345 -0.02498 C 0.23554 -0.03169 0.23659 -0.03909 0.23854 -0.0458 C 0.2401 -0.06662 0.24362 -0.08998 0.23606 -0.10918 C 0.23502 -0.11936 0.23124 -0.12815 0.22825 -0.13717 C 0.22134 -0.15868 0.21301 -0.18112 0.20102 -0.19893 C 0.19151 -0.21304 0.18018 -0.22392 0.16897 -0.23525 C 0.15777 -0.24635 0.14735 -0.25908 0.1338 -0.2644 C 0.12976 -0.2637 -0.00768 -0.23317 -0.00234 -0.24774 " pathEditMode="fixed" rAng="0" ptsTypes="fffffffffffffffffffffffffffffffffffffffffffffffffffffffffffffff">
                                      <p:cBhvr>
                                        <p:cTn id="24" dur="2000" fill="hold"/>
                                        <p:tgtEl>
                                          <p:spTgt spid="7"/>
                                        </p:tgtEl>
                                        <p:attrNameLst>
                                          <p:attrName>ppt_x</p:attrName>
                                          <p:attrName>ppt_y</p:attrName>
                                        </p:attrNameLst>
                                      </p:cBhvr>
                                      <p:rCtr x="-5328" y="-28360"/>
                                    </p:animMotion>
                                  </p:childTnLst>
                                </p:cTn>
                              </p:par>
                              <p:par>
                                <p:cTn id="25" presetID="0" presetClass="path" presetSubtype="0" accel="50000" decel="50000" fill="hold" grpId="0" nodeType="withEffect">
                                  <p:stCondLst>
                                    <p:cond delay="0"/>
                                  </p:stCondLst>
                                  <p:childTnLst>
                                    <p:animMotion origin="layout" path="M 0.00013 -0.00578 C 0.00547 0.03725 0.02188 0.04442 0.03999 0.0805 C 0.05224 0.10502 0.05953 0.1344 0.07425 0.15684 C 0.08298 0.16979 0.09588 0.17696 0.10708 0.18483 C 0.11737 0.19246 0.10852 0.23757 0.1175 0.2422 C 0.12623 0.25261 0.14747 0.2533 0.15984 0.24752 C 0.17965 0.24636 0.17795 0.21212 0.1915 0.20773 C 0.19984 0.19663 0.18772 0.21189 0.20088 0.1994 C 0.20544 0.19501 0.20831 0.19038 0.21339 0.18691 C 0.21443 0.1846 0.21534 0.18182 0.21651 0.17974 C 0.21743 0.17835 0.21899 0.17789 0.21964 0.1765 C 0.22081 0.17372 0.22081 0.17026 0.22186 0.16725 C 0.22316 0.15892 0.22342 0.15059 0.22433 0.14227 C 0.22407 0.13625 0.22498 0.10757 0.22186 0.09508 C 0.21078 0.05043 0.18955 0.01134 0.17027 -0.02776 C 0.1661 -0.03631 0.16063 -0.04325 0.1562 -0.05158 C 0.14994 -0.06338 0.1446 -0.07865 0.14056 -0.09229 C 0.13952 -0.10224 0.13718 -0.11172 0.13522 -0.12144 C 0.13353 -0.14735 0.13105 -0.17349 0.14056 -0.19731 C 0.14447 -0.20703 0.14981 -0.21004 0.15711 -0.21327 C 0.16063 -0.21489 0.16805 -0.21536 0.16805 -0.21513 C 0.17535 -0.21489 0.18277 -0.21582 0.18994 -0.2142 C 0.1915 -0.21397 0.19788 -0.20703 0.19997 -0.20587 C 0.21065 -0.1987 0.21456 -0.19037 0.22342 -0.18182 C 0.22485 -0.17881 0.22602 -0.17534 0.22746 -0.17233 C 0.22876 -0.16909 0.23215 -0.16308 0.23215 -0.16285 C 0.23527 -0.14827 0.24075 -0.13393 0.24465 -0.11936 C 0.24934 -0.10155 0.25429 -0.0805 0.26094 -0.06407 C 0.27592 -0.0266 0.29637 0.00301 0.32425 0.02337 C 0.3365 0.03216 0.34718 0.04002 0.36073 0.04419 C 0.37662 0.05436 0.4019 0.06662 0.41961 0.06917 C 0.42913 0.07056 0.42391 0.06963 0.4359 0.07218 C 0.43785 0.07264 0.4415 0.07333 0.4415 0.07356 C 0.45192 0.07287 0.46235 0.07356 0.47277 0.07218 C 0.47798 0.07148 0.48684 0.06385 0.49153 0.06177 C 0.49895 0.05483 0.50716 0.04927 0.51498 0.04303 C 0.51719 0.04118 0.51836 0.03794 0.52032 0.03586 C 0.52292 0.03308 0.52618 0.03123 0.52813 0.02753 C 0.53139 0.02082 0.53699 0.0162 0.53999 0.00972 C 0.5439 0.00047 0.5495 -0.00694 0.55406 -0.01619 C 0.56344 -0.03539 0.571 -0.06962 0.57582 -0.09229 C 0.57686 -0.10293 0.5779 -0.11381 0.57894 -0.12445 C 0.57868 -0.13139 0.57894 -0.13833 0.57816 -0.14527 C 0.57569 -0.16609 0.56487 -0.18552 0.5525 -0.19731 C 0.54689 -0.20287 0.53973 -0.20356 0.53374 -0.20703 C 0.52983 -0.20911 0.52644 -0.21189 0.52279 -0.2142 C 0.51823 -0.21721 0.51289 -0.21536 0.50781 -0.21628 C 0.4858 -0.21559 0.4729 -0.21443 0.4531 -0.21004 C 0.44046 -0.20194 0.42756 -0.19408 0.41401 -0.19014 C 0.40177 -0.18205 0.39148 -0.17626 0.38053 -0.16516 C 0.3662 -0.15059 0.35591 -0.12699 0.34692 -0.10687 C 0.32634 -0.06268 0.31631 -0.00485 0.30627 0.04511 C 0.30211 0.06593 0.29963 0.08744 0.29377 0.10757 C 0.29312 0.11775 0.2922 0.12792 0.29064 0.13787 C 0.29012 0.1455 0.28921 0.15175 0.28843 0.15892 C 0.28856 0.17488 0.28856 0.19084 0.28908 0.2068 C 0.29012 0.24196 0.28738 0.23202 0.30302 0.25885 C 0.30719 0.26602 0.15307 0.23179 0.13236 0.20796 " pathEditMode="fixed" rAng="0" ptsTypes="ffffafffffffffffffffffffffffffffffffffffffffffffffffffffff">
                                      <p:cBhvr>
                                        <p:cTn id="26" dur="2000" fill="hold"/>
                                        <p:tgtEl>
                                          <p:spTgt spid="5"/>
                                        </p:tgtEl>
                                        <p:attrNameLst>
                                          <p:attrName>ppt_x</p:attrName>
                                          <p:attrName>ppt_y</p:attrName>
                                        </p:attrNameLst>
                                      </p:cBhvr>
                                      <p:rCtr x="28934" y="30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Control of Flow and Templates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920228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Containerless</a:t>
            </a:r>
            <a:r>
              <a:rPr lang="en-US" dirty="0" smtClean="0"/>
              <a:t> Flow</a:t>
            </a:r>
            <a:endParaRPr lang="en-US" dirty="0"/>
          </a:p>
        </p:txBody>
      </p:sp>
      <p:sp>
        <p:nvSpPr>
          <p:cNvPr id="3" name="Text Placeholder 2"/>
          <p:cNvSpPr>
            <a:spLocks noGrp="1"/>
          </p:cNvSpPr>
          <p:nvPr>
            <p:ph type="body" sz="quarter" idx="10"/>
          </p:nvPr>
        </p:nvSpPr>
        <p:spPr>
          <a:xfrm>
            <a:off x="519112" y="1447799"/>
            <a:ext cx="11149013" cy="4370427"/>
          </a:xfrm>
        </p:spPr>
        <p:txBody>
          <a:bodyPr/>
          <a:lstStyle/>
          <a:p>
            <a:r>
              <a:rPr lang="en-US" dirty="0"/>
              <a:t>Comment syntax</a:t>
            </a:r>
          </a:p>
          <a:p>
            <a:pPr lvl="1"/>
            <a:r>
              <a:rPr lang="en-US" dirty="0"/>
              <a:t>Unlike </a:t>
            </a:r>
            <a:r>
              <a:rPr lang="en-US" dirty="0" smtClean="0"/>
              <a:t>template </a:t>
            </a:r>
            <a:r>
              <a:rPr lang="en-US" dirty="0"/>
              <a:t>in &lt;script&gt;</a:t>
            </a:r>
          </a:p>
          <a:p>
            <a:r>
              <a:rPr lang="en-US" dirty="0"/>
              <a:t>Use a template, without having a template!</a:t>
            </a:r>
          </a:p>
          <a:p>
            <a:r>
              <a:rPr lang="en-US" dirty="0" smtClean="0"/>
              <a:t>Comment </a:t>
            </a:r>
            <a:r>
              <a:rPr lang="en-US" dirty="0"/>
              <a:t>based control flow syntax</a:t>
            </a:r>
          </a:p>
          <a:p>
            <a:pPr lvl="1"/>
            <a:r>
              <a:rPr lang="en-US" dirty="0"/>
              <a:t>if</a:t>
            </a:r>
          </a:p>
          <a:p>
            <a:pPr lvl="1"/>
            <a:r>
              <a:rPr lang="en-US" dirty="0" err="1"/>
              <a:t>ifnot</a:t>
            </a:r>
            <a:endParaRPr lang="en-US" dirty="0"/>
          </a:p>
          <a:p>
            <a:pPr lvl="1"/>
            <a:r>
              <a:rPr lang="en-US" dirty="0" err="1"/>
              <a:t>foreach</a:t>
            </a:r>
            <a:endParaRPr lang="en-US" dirty="0"/>
          </a:p>
          <a:p>
            <a:pPr lvl="1"/>
            <a:r>
              <a:rPr lang="en-US" dirty="0"/>
              <a:t>with </a:t>
            </a:r>
          </a:p>
          <a:p>
            <a:pPr lvl="1"/>
            <a:r>
              <a:rPr lang="en-US" dirty="0" smtClean="0"/>
              <a:t>template</a:t>
            </a:r>
            <a:endParaRPr lang="en-US" dirty="0"/>
          </a:p>
        </p:txBody>
      </p:sp>
      <p:sp>
        <p:nvSpPr>
          <p:cNvPr id="4" name="Rounded Rectangle 3"/>
          <p:cNvSpPr/>
          <p:nvPr/>
        </p:nvSpPr>
        <p:spPr bwMode="auto">
          <a:xfrm>
            <a:off x="8075612" y="152400"/>
            <a:ext cx="3962400" cy="1981200"/>
          </a:xfrm>
          <a:prstGeom prst="roundRect">
            <a:avLst/>
          </a:prstGeom>
          <a:ln>
            <a:headEnd/>
            <a:tailEnd/>
          </a:ln>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en-US" sz="2800" dirty="0" smtClean="0">
                <a:latin typeface="Segoe UI" pitchFamily="34" charset="0"/>
                <a:ea typeface="Segoe UI" pitchFamily="34" charset="0"/>
                <a:cs typeface="Segoe UI" pitchFamily="34" charset="0"/>
              </a:rPr>
              <a:t>All Part of the </a:t>
            </a:r>
          </a:p>
          <a:p>
            <a:pPr algn="ctr"/>
            <a:r>
              <a:rPr lang="en-US" sz="2800" dirty="0" smtClean="0">
                <a:latin typeface="Segoe UI" pitchFamily="34" charset="0"/>
                <a:ea typeface="Segoe UI" pitchFamily="34" charset="0"/>
                <a:cs typeface="Segoe UI" pitchFamily="34" charset="0"/>
              </a:rPr>
              <a:t>Native Template Engine </a:t>
            </a:r>
          </a:p>
          <a:p>
            <a:pPr algn="ctr"/>
            <a:r>
              <a:rPr lang="en-US" sz="2800" dirty="0" smtClean="0">
                <a:latin typeface="Segoe UI" pitchFamily="34" charset="0"/>
                <a:ea typeface="Segoe UI" pitchFamily="34" charset="0"/>
                <a:cs typeface="Segoe UI" pitchFamily="34" charset="0"/>
              </a:rPr>
              <a:t>in Knockout</a:t>
            </a:r>
            <a:endParaRPr lang="en-US" sz="28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00139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Templates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560990"/>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3693319"/>
          </a:xfrm>
        </p:spPr>
        <p:txBody>
          <a:bodyPr/>
          <a:lstStyle/>
          <a:p>
            <a:r>
              <a:rPr lang="en-US" dirty="0">
                <a:solidFill>
                  <a:schemeClr val="tx1"/>
                </a:solidFill>
              </a:rPr>
              <a:t>With and Without Knockout</a:t>
            </a:r>
          </a:p>
          <a:p>
            <a:r>
              <a:rPr lang="en-US" dirty="0">
                <a:solidFill>
                  <a:schemeClr val="tx1"/>
                </a:solidFill>
              </a:rPr>
              <a:t>Observable</a:t>
            </a:r>
          </a:p>
          <a:p>
            <a:r>
              <a:rPr lang="en-US" dirty="0">
                <a:solidFill>
                  <a:schemeClr val="tx1"/>
                </a:solidFill>
              </a:rPr>
              <a:t>Computed</a:t>
            </a:r>
          </a:p>
          <a:p>
            <a:r>
              <a:rPr lang="en-US" dirty="0" err="1">
                <a:solidFill>
                  <a:schemeClr val="tx1"/>
                </a:solidFill>
              </a:rPr>
              <a:t>ObservableArray</a:t>
            </a:r>
            <a:endParaRPr lang="en-US" dirty="0">
              <a:solidFill>
                <a:schemeClr val="tx1"/>
              </a:solidFill>
            </a:endParaRPr>
          </a:p>
          <a:p>
            <a:r>
              <a:rPr lang="en-US" dirty="0">
                <a:solidFill>
                  <a:schemeClr val="tx1"/>
                </a:solidFill>
              </a:rPr>
              <a:t>Built In Bindings</a:t>
            </a:r>
          </a:p>
          <a:p>
            <a:r>
              <a:rPr lang="en-US" dirty="0">
                <a:solidFill>
                  <a:schemeClr val="tx1"/>
                </a:solidFill>
              </a:rPr>
              <a:t>Templates</a:t>
            </a:r>
          </a:p>
          <a:p>
            <a:r>
              <a:rPr lang="en-US" dirty="0">
                <a:solidFill>
                  <a:schemeClr val="accent6"/>
                </a:solidFill>
              </a:rPr>
              <a:t>Custom Binding </a:t>
            </a:r>
            <a:r>
              <a:rPr lang="en-US" dirty="0" smtClean="0">
                <a:solidFill>
                  <a:schemeClr val="accent6"/>
                </a:solidFill>
              </a:rPr>
              <a:t>Handlers</a:t>
            </a:r>
            <a:endParaRPr lang="en-US" dirty="0">
              <a:solidFill>
                <a:schemeClr val="accent6"/>
              </a:solidFill>
            </a:endParaRPr>
          </a:p>
        </p:txBody>
      </p:sp>
    </p:spTree>
    <p:extLst>
      <p:ext uri="{BB962C8B-B14F-4D97-AF65-F5344CB8AC3E}">
        <p14:creationId xmlns:p14="http://schemas.microsoft.com/office/powerpoint/2010/main" val="69909101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Custom Binding Handlers?</a:t>
            </a:r>
            <a:endParaRPr lang="en-US" dirty="0"/>
          </a:p>
        </p:txBody>
      </p:sp>
      <p:sp>
        <p:nvSpPr>
          <p:cNvPr id="3" name="Text Placeholder 2"/>
          <p:cNvSpPr>
            <a:spLocks noGrp="1"/>
          </p:cNvSpPr>
          <p:nvPr>
            <p:ph type="body" sz="quarter" idx="10"/>
          </p:nvPr>
        </p:nvSpPr>
        <p:spPr>
          <a:xfrm>
            <a:off x="519112" y="1447799"/>
            <a:ext cx="11149013" cy="4979825"/>
          </a:xfrm>
        </p:spPr>
        <p:txBody>
          <a:bodyPr/>
          <a:lstStyle/>
          <a:p>
            <a:r>
              <a:rPr lang="en-US" dirty="0"/>
              <a:t>Just another binding</a:t>
            </a:r>
          </a:p>
          <a:p>
            <a:pPr lvl="1"/>
            <a:r>
              <a:rPr lang="en-US" dirty="0"/>
              <a:t>Can’t find the right built-in binding? Make your own!</a:t>
            </a:r>
          </a:p>
          <a:p>
            <a:r>
              <a:rPr lang="en-US" dirty="0"/>
              <a:t>Examples</a:t>
            </a:r>
          </a:p>
          <a:p>
            <a:pPr lvl="1"/>
            <a:r>
              <a:rPr lang="en-US" dirty="0"/>
              <a:t>Animate a transition for an item</a:t>
            </a:r>
          </a:p>
          <a:p>
            <a:pPr lvl="2"/>
            <a:r>
              <a:rPr lang="en-US" dirty="0" err="1"/>
              <a:t>fadeVisible</a:t>
            </a:r>
            <a:endParaRPr lang="en-US" dirty="0"/>
          </a:p>
          <a:p>
            <a:pPr lvl="1"/>
            <a:endParaRPr lang="en-US" dirty="0"/>
          </a:p>
          <a:p>
            <a:pPr lvl="1"/>
            <a:r>
              <a:rPr lang="en-US" dirty="0"/>
              <a:t>Integrate with </a:t>
            </a:r>
            <a:r>
              <a:rPr lang="en-US" dirty="0" err="1"/>
              <a:t>jQuery</a:t>
            </a:r>
            <a:r>
              <a:rPr lang="en-US" dirty="0"/>
              <a:t> UI</a:t>
            </a:r>
          </a:p>
          <a:p>
            <a:pPr lvl="2"/>
            <a:r>
              <a:rPr lang="en-US" dirty="0" err="1"/>
              <a:t>jqButton</a:t>
            </a:r>
            <a:endParaRPr lang="en-US" dirty="0"/>
          </a:p>
          <a:p>
            <a:pPr lvl="2"/>
            <a:endParaRPr lang="en-US" dirty="0"/>
          </a:p>
          <a:p>
            <a:pPr lvl="1"/>
            <a:r>
              <a:rPr lang="en-US" dirty="0"/>
              <a:t>Get creative</a:t>
            </a:r>
          </a:p>
          <a:p>
            <a:pPr lvl="2"/>
            <a:r>
              <a:rPr lang="en-US" dirty="0" err="1" smtClean="0"/>
              <a:t>starRating</a:t>
            </a:r>
            <a:endParaRPr lang="en-US" dirty="0"/>
          </a:p>
        </p:txBody>
      </p:sp>
    </p:spTree>
    <p:extLst>
      <p:ext uri="{BB962C8B-B14F-4D97-AF65-F5344CB8AC3E}">
        <p14:creationId xmlns:p14="http://schemas.microsoft.com/office/powerpoint/2010/main" val="139871177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a Binding Handler</a:t>
            </a:r>
            <a:endParaRPr lang="en-US" dirty="0"/>
          </a:p>
        </p:txBody>
      </p:sp>
      <p:sp>
        <p:nvSpPr>
          <p:cNvPr id="18" name="Text Placeholder 2"/>
          <p:cNvSpPr>
            <a:spLocks noGrp="1"/>
          </p:cNvSpPr>
          <p:nvPr>
            <p:ph type="body" sz="quarter" idx="10"/>
          </p:nvPr>
        </p:nvSpPr>
        <p:spPr>
          <a:xfrm>
            <a:off x="379412" y="2028885"/>
            <a:ext cx="10820400" cy="4524315"/>
          </a:xfrm>
        </p:spPr>
        <p:txBody>
          <a:bodyPr/>
          <a:lstStyle/>
          <a:p>
            <a:pPr>
              <a:spcBef>
                <a:spcPct val="10000"/>
              </a:spcBef>
              <a:spcAft>
                <a:spcPct val="15000"/>
              </a:spcAft>
              <a:buSzPct val="75000"/>
            </a:pPr>
            <a:r>
              <a:rPr lang="en-US" sz="2000" dirty="0" err="1"/>
              <a:t>ko.bindingHandlers.fadeVisible</a:t>
            </a:r>
            <a:r>
              <a:rPr lang="en-US" sz="2000" dirty="0"/>
              <a:t> = {</a:t>
            </a:r>
          </a:p>
          <a:p>
            <a:pPr>
              <a:spcBef>
                <a:spcPct val="10000"/>
              </a:spcBef>
              <a:spcAft>
                <a:spcPct val="15000"/>
              </a:spcAft>
              <a:buSzPct val="75000"/>
            </a:pPr>
            <a:r>
              <a:rPr lang="en-US" sz="2000" dirty="0" smtClean="0"/>
              <a:t>  </a:t>
            </a:r>
            <a:r>
              <a:rPr lang="en-US" sz="2000" b="1" dirty="0" err="1" smtClean="0">
                <a:solidFill>
                  <a:schemeClr val="accent1">
                    <a:alpha val="99000"/>
                  </a:schemeClr>
                </a:solidFill>
              </a:rPr>
              <a:t>init</a:t>
            </a:r>
            <a:r>
              <a:rPr lang="en-US" sz="2000" dirty="0"/>
              <a:t>: </a:t>
            </a:r>
            <a:r>
              <a:rPr lang="en-US" sz="2000" dirty="0">
                <a:solidFill>
                  <a:schemeClr val="tx1"/>
                </a:solidFill>
              </a:rPr>
              <a:t>function(</a:t>
            </a:r>
            <a:r>
              <a:rPr lang="en-US" sz="2000" b="1" dirty="0">
                <a:solidFill>
                  <a:schemeClr val="tx1"/>
                </a:solidFill>
              </a:rPr>
              <a:t>element</a:t>
            </a:r>
            <a:r>
              <a:rPr lang="en-US" sz="2000" dirty="0">
                <a:solidFill>
                  <a:schemeClr val="tx1"/>
                </a:solidFill>
              </a:rPr>
              <a:t>, </a:t>
            </a:r>
            <a:r>
              <a:rPr lang="en-US" sz="2000" b="1" dirty="0" err="1" smtClean="0">
                <a:solidFill>
                  <a:schemeClr val="tx1"/>
                </a:solidFill>
              </a:rPr>
              <a:t>valueAccessor</a:t>
            </a:r>
            <a:r>
              <a:rPr lang="en-US" sz="2000" dirty="0" smtClean="0"/>
              <a:t>)</a:t>
            </a:r>
            <a:r>
              <a:rPr lang="en-US" sz="2000" dirty="0"/>
              <a:t> {</a:t>
            </a:r>
          </a:p>
          <a:p>
            <a:pPr>
              <a:spcBef>
                <a:spcPct val="10000"/>
              </a:spcBef>
              <a:spcAft>
                <a:spcPct val="15000"/>
              </a:spcAft>
              <a:buSzPct val="75000"/>
            </a:pPr>
            <a:r>
              <a:rPr lang="en-US" sz="2000" dirty="0"/>
              <a:t>    </a:t>
            </a:r>
            <a:r>
              <a:rPr lang="en-US" sz="2000" dirty="0" smtClean="0"/>
              <a:t>// ...</a:t>
            </a:r>
          </a:p>
          <a:p>
            <a:pPr>
              <a:spcBef>
                <a:spcPct val="10000"/>
              </a:spcBef>
              <a:spcAft>
                <a:spcPct val="15000"/>
              </a:spcAft>
              <a:buSzPct val="75000"/>
            </a:pPr>
            <a:endParaRPr lang="en-US" sz="2000" dirty="0"/>
          </a:p>
          <a:p>
            <a:pPr>
              <a:spcBef>
                <a:spcPct val="10000"/>
              </a:spcBef>
              <a:spcAft>
                <a:spcPct val="15000"/>
              </a:spcAft>
              <a:buSzPct val="75000"/>
            </a:pPr>
            <a:r>
              <a:rPr lang="en-US" sz="2000" dirty="0" smtClean="0"/>
              <a:t>  },</a:t>
            </a:r>
            <a:endParaRPr lang="en-US" sz="2000" dirty="0"/>
          </a:p>
          <a:p>
            <a:pPr>
              <a:spcBef>
                <a:spcPct val="10000"/>
              </a:spcBef>
              <a:spcAft>
                <a:spcPct val="15000"/>
              </a:spcAft>
              <a:buSzPct val="75000"/>
            </a:pPr>
            <a:endParaRPr lang="en-US" sz="2000" dirty="0" smtClean="0"/>
          </a:p>
          <a:p>
            <a:pPr>
              <a:spcBef>
                <a:spcPct val="10000"/>
              </a:spcBef>
              <a:spcAft>
                <a:spcPct val="15000"/>
              </a:spcAft>
              <a:buSzPct val="75000"/>
            </a:pPr>
            <a:endParaRPr lang="en-US" sz="2000" dirty="0"/>
          </a:p>
          <a:p>
            <a:pPr>
              <a:spcBef>
                <a:spcPct val="10000"/>
              </a:spcBef>
              <a:spcAft>
                <a:spcPct val="15000"/>
              </a:spcAft>
              <a:buSzPct val="75000"/>
            </a:pPr>
            <a:endParaRPr lang="en-US" sz="2000" dirty="0"/>
          </a:p>
          <a:p>
            <a:pPr>
              <a:spcBef>
                <a:spcPct val="10000"/>
              </a:spcBef>
              <a:spcAft>
                <a:spcPct val="15000"/>
              </a:spcAft>
              <a:buSzPct val="75000"/>
            </a:pPr>
            <a:r>
              <a:rPr lang="en-US" sz="2000" dirty="0"/>
              <a:t>  </a:t>
            </a:r>
            <a:r>
              <a:rPr lang="en-US" sz="2000" b="1" dirty="0">
                <a:solidFill>
                  <a:schemeClr val="accent1">
                    <a:alpha val="99000"/>
                  </a:schemeClr>
                </a:solidFill>
              </a:rPr>
              <a:t>update</a:t>
            </a:r>
            <a:r>
              <a:rPr lang="en-US" sz="2000" dirty="0"/>
              <a:t>: </a:t>
            </a:r>
            <a:r>
              <a:rPr lang="en-US" sz="2000" dirty="0">
                <a:solidFill>
                  <a:schemeClr val="tx1"/>
                </a:solidFill>
              </a:rPr>
              <a:t>function(</a:t>
            </a:r>
            <a:r>
              <a:rPr lang="en-US" sz="2000" b="1" dirty="0">
                <a:solidFill>
                  <a:schemeClr val="tx1"/>
                </a:solidFill>
              </a:rPr>
              <a:t>element</a:t>
            </a:r>
            <a:r>
              <a:rPr lang="en-US" sz="2000" dirty="0">
                <a:solidFill>
                  <a:schemeClr val="tx1"/>
                </a:solidFill>
              </a:rPr>
              <a:t>, </a:t>
            </a:r>
            <a:r>
              <a:rPr lang="en-US" sz="2000" b="1" dirty="0" err="1" smtClean="0">
                <a:solidFill>
                  <a:schemeClr val="tx1"/>
                </a:solidFill>
              </a:rPr>
              <a:t>valueAccessor</a:t>
            </a:r>
            <a:r>
              <a:rPr lang="en-US" sz="2000" dirty="0" smtClean="0"/>
              <a:t>)</a:t>
            </a:r>
            <a:r>
              <a:rPr lang="en-US" sz="2000" dirty="0"/>
              <a:t> </a:t>
            </a:r>
            <a:r>
              <a:rPr lang="en-US" sz="2000" dirty="0" smtClean="0"/>
              <a:t>{</a:t>
            </a:r>
          </a:p>
          <a:p>
            <a:pPr>
              <a:spcBef>
                <a:spcPct val="10000"/>
              </a:spcBef>
              <a:spcAft>
                <a:spcPct val="15000"/>
              </a:spcAft>
              <a:buSzPct val="75000"/>
            </a:pPr>
            <a:r>
              <a:rPr lang="en-US" sz="2000" dirty="0"/>
              <a:t> </a:t>
            </a:r>
            <a:r>
              <a:rPr lang="en-US" sz="2000" dirty="0" smtClean="0"/>
              <a:t>   // ...</a:t>
            </a:r>
          </a:p>
          <a:p>
            <a:pPr>
              <a:spcBef>
                <a:spcPct val="10000"/>
              </a:spcBef>
              <a:spcAft>
                <a:spcPct val="15000"/>
              </a:spcAft>
              <a:buSzPct val="75000"/>
            </a:pPr>
            <a:endParaRPr lang="en-US" sz="2000" dirty="0"/>
          </a:p>
          <a:p>
            <a:pPr>
              <a:spcBef>
                <a:spcPct val="10000"/>
              </a:spcBef>
              <a:spcAft>
                <a:spcPct val="15000"/>
              </a:spcAft>
              <a:buSzPct val="75000"/>
            </a:pPr>
            <a:r>
              <a:rPr lang="en-US" sz="2000" dirty="0" smtClean="0"/>
              <a:t>  }</a:t>
            </a:r>
            <a:r>
              <a:rPr lang="en-US" sz="2000" dirty="0"/>
              <a:t> </a:t>
            </a:r>
          </a:p>
          <a:p>
            <a:pPr>
              <a:spcBef>
                <a:spcPct val="10000"/>
              </a:spcBef>
              <a:spcAft>
                <a:spcPct val="15000"/>
              </a:spcAft>
              <a:buSzPct val="75000"/>
            </a:pPr>
            <a:r>
              <a:rPr lang="en-US" sz="2000" dirty="0"/>
              <a:t>}</a:t>
            </a:r>
          </a:p>
        </p:txBody>
      </p:sp>
      <p:grpSp>
        <p:nvGrpSpPr>
          <p:cNvPr id="6" name="Group 5"/>
          <p:cNvGrpSpPr/>
          <p:nvPr/>
        </p:nvGrpSpPr>
        <p:grpSpPr>
          <a:xfrm>
            <a:off x="2055812" y="2819400"/>
            <a:ext cx="6324600" cy="990600"/>
            <a:chOff x="-77790" y="2611038"/>
            <a:chExt cx="5557982" cy="990600"/>
          </a:xfrm>
        </p:grpSpPr>
        <p:cxnSp>
          <p:nvCxnSpPr>
            <p:cNvPr id="4" name="Straight Arrow Connector 3"/>
            <p:cNvCxnSpPr>
              <a:stCxn id="31" idx="1"/>
            </p:cNvCxnSpPr>
            <p:nvPr/>
          </p:nvCxnSpPr>
          <p:spPr>
            <a:xfrm flipH="1" flipV="1">
              <a:off x="-77790" y="2687238"/>
              <a:ext cx="1874982" cy="4191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Rounded Rectangle 30"/>
            <p:cNvSpPr/>
            <p:nvPr/>
          </p:nvSpPr>
          <p:spPr>
            <a:xfrm>
              <a:off x="1797192" y="2611038"/>
              <a:ext cx="3683000" cy="990600"/>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Runs first time the binding is evaluated</a:t>
              </a:r>
              <a:endParaRPr lang="en-GB" sz="2400" dirty="0">
                <a:solidFill>
                  <a:prstClr val="white"/>
                </a:solidFill>
                <a:latin typeface="Segoe UI" pitchFamily="34" charset="0"/>
                <a:ea typeface="Segoe UI" pitchFamily="34" charset="0"/>
                <a:cs typeface="Segoe UI" pitchFamily="34" charset="0"/>
              </a:endParaRPr>
            </a:p>
          </p:txBody>
        </p:sp>
      </p:grpSp>
      <p:grpSp>
        <p:nvGrpSpPr>
          <p:cNvPr id="19" name="Group 18"/>
          <p:cNvGrpSpPr/>
          <p:nvPr/>
        </p:nvGrpSpPr>
        <p:grpSpPr>
          <a:xfrm>
            <a:off x="4570412" y="4953000"/>
            <a:ext cx="7010401" cy="1295400"/>
            <a:chOff x="-312561" y="2611038"/>
            <a:chExt cx="6078397" cy="1295400"/>
          </a:xfrm>
        </p:grpSpPr>
        <p:cxnSp>
          <p:nvCxnSpPr>
            <p:cNvPr id="20" name="Straight Arrow Connector 19"/>
            <p:cNvCxnSpPr/>
            <p:nvPr/>
          </p:nvCxnSpPr>
          <p:spPr>
            <a:xfrm flipH="1" flipV="1">
              <a:off x="-312561" y="3144438"/>
              <a:ext cx="2444574" cy="1467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Rounded Rectangle 20"/>
            <p:cNvSpPr/>
            <p:nvPr/>
          </p:nvSpPr>
          <p:spPr>
            <a:xfrm>
              <a:off x="2132012" y="2611038"/>
              <a:ext cx="3633824" cy="1295400"/>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Runs after </a:t>
              </a:r>
              <a:r>
                <a:rPr lang="en-GB" sz="2400" dirty="0" err="1" smtClean="0">
                  <a:solidFill>
                    <a:prstClr val="white"/>
                  </a:solidFill>
                  <a:latin typeface="Segoe UI" pitchFamily="34" charset="0"/>
                  <a:ea typeface="Segoe UI" pitchFamily="34" charset="0"/>
                  <a:cs typeface="Segoe UI" pitchFamily="34" charset="0"/>
                </a:rPr>
                <a:t>init</a:t>
              </a:r>
              <a:r>
                <a:rPr lang="en-GB" sz="2400" dirty="0" smtClean="0">
                  <a:solidFill>
                    <a:prstClr val="white"/>
                  </a:solidFill>
                  <a:latin typeface="Segoe UI" pitchFamily="34" charset="0"/>
                  <a:ea typeface="Segoe UI" pitchFamily="34" charset="0"/>
                  <a:cs typeface="Segoe UI" pitchFamily="34" charset="0"/>
                </a:rPr>
                <a:t> and every time one of its observables changes</a:t>
              </a:r>
              <a:endParaRPr lang="en-GB" sz="2400" dirty="0">
                <a:solidFill>
                  <a:prstClr val="white"/>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914896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Common Parameters</a:t>
            </a:r>
            <a:endParaRPr lang="en-US" dirty="0"/>
          </a:p>
        </p:txBody>
      </p:sp>
      <p:sp>
        <p:nvSpPr>
          <p:cNvPr id="18" name="Text Placeholder 2"/>
          <p:cNvSpPr>
            <a:spLocks noGrp="1"/>
          </p:cNvSpPr>
          <p:nvPr>
            <p:ph type="body" sz="quarter" idx="10"/>
          </p:nvPr>
        </p:nvSpPr>
        <p:spPr>
          <a:xfrm>
            <a:off x="379412" y="2028885"/>
            <a:ext cx="10820400" cy="4524315"/>
          </a:xfrm>
        </p:spPr>
        <p:txBody>
          <a:bodyPr/>
          <a:lstStyle/>
          <a:p>
            <a:pPr>
              <a:spcBef>
                <a:spcPct val="10000"/>
              </a:spcBef>
              <a:spcAft>
                <a:spcPct val="15000"/>
              </a:spcAft>
              <a:buSzPct val="75000"/>
            </a:pPr>
            <a:r>
              <a:rPr lang="en-US" sz="2000" dirty="0" err="1"/>
              <a:t>ko.bindingHandlers.fadeVisible</a:t>
            </a:r>
            <a:r>
              <a:rPr lang="en-US" sz="2000" dirty="0"/>
              <a:t> = {</a:t>
            </a:r>
          </a:p>
          <a:p>
            <a:pPr>
              <a:spcBef>
                <a:spcPct val="10000"/>
              </a:spcBef>
              <a:spcAft>
                <a:spcPct val="15000"/>
              </a:spcAft>
              <a:buSzPct val="75000"/>
            </a:pPr>
            <a:r>
              <a:rPr lang="en-US" sz="2000" dirty="0" smtClean="0"/>
              <a:t>  </a:t>
            </a:r>
            <a:r>
              <a:rPr lang="en-US" sz="2000" dirty="0" err="1" smtClean="0"/>
              <a:t>init</a:t>
            </a:r>
            <a:r>
              <a:rPr lang="en-US" sz="2000" dirty="0"/>
              <a:t>: function(</a:t>
            </a:r>
            <a:r>
              <a:rPr lang="en-US" sz="2000" b="1" dirty="0">
                <a:solidFill>
                  <a:schemeClr val="accent1"/>
                </a:solidFill>
              </a:rPr>
              <a:t>element</a:t>
            </a:r>
            <a:r>
              <a:rPr lang="en-US" sz="2000" dirty="0">
                <a:solidFill>
                  <a:schemeClr val="accent1"/>
                </a:solidFill>
              </a:rPr>
              <a:t>, </a:t>
            </a:r>
            <a:r>
              <a:rPr lang="en-US" sz="2000" b="1" dirty="0" err="1">
                <a:solidFill>
                  <a:schemeClr val="accent1"/>
                </a:solidFill>
              </a:rPr>
              <a:t>valueAccessor</a:t>
            </a:r>
            <a:r>
              <a:rPr lang="en-US" sz="2000" b="1" dirty="0">
                <a:solidFill>
                  <a:schemeClr val="accent1"/>
                </a:solidFill>
              </a:rPr>
              <a:t>, </a:t>
            </a:r>
            <a:r>
              <a:rPr lang="en-US" sz="2000" b="1" dirty="0" err="1">
                <a:solidFill>
                  <a:schemeClr val="accent1"/>
                </a:solidFill>
              </a:rPr>
              <a:t>allBindingsAccessor</a:t>
            </a:r>
            <a:r>
              <a:rPr lang="en-US" sz="2000" b="1" dirty="0">
                <a:solidFill>
                  <a:schemeClr val="accent1"/>
                </a:solidFill>
              </a:rPr>
              <a:t>, </a:t>
            </a:r>
            <a:r>
              <a:rPr lang="en-US" sz="2000" b="1" dirty="0" err="1">
                <a:solidFill>
                  <a:schemeClr val="accent1"/>
                </a:solidFill>
              </a:rPr>
              <a:t>viewModel</a:t>
            </a:r>
            <a:r>
              <a:rPr lang="en-US" sz="2000" dirty="0"/>
              <a:t>) {</a:t>
            </a:r>
          </a:p>
          <a:p>
            <a:pPr>
              <a:spcBef>
                <a:spcPct val="10000"/>
              </a:spcBef>
              <a:spcAft>
                <a:spcPct val="15000"/>
              </a:spcAft>
              <a:buSzPct val="75000"/>
            </a:pPr>
            <a:r>
              <a:rPr lang="en-US" sz="2000" dirty="0"/>
              <a:t>    </a:t>
            </a:r>
            <a:r>
              <a:rPr lang="en-US" sz="2000" dirty="0" err="1"/>
              <a:t>var</a:t>
            </a:r>
            <a:r>
              <a:rPr lang="en-US" sz="2000" dirty="0"/>
              <a:t> </a:t>
            </a:r>
            <a:r>
              <a:rPr lang="en-US" sz="2000" dirty="0" err="1"/>
              <a:t>shouldDisplay</a:t>
            </a:r>
            <a:r>
              <a:rPr lang="en-US" sz="2000" dirty="0"/>
              <a:t> = </a:t>
            </a:r>
            <a:r>
              <a:rPr lang="en-US" sz="2000" b="1" dirty="0" err="1">
                <a:solidFill>
                  <a:schemeClr val="accent1"/>
                </a:solidFill>
              </a:rPr>
              <a:t>valueAccessor</a:t>
            </a:r>
            <a:r>
              <a:rPr lang="en-US" sz="2000" dirty="0"/>
              <a:t>();</a:t>
            </a:r>
          </a:p>
          <a:p>
            <a:pPr>
              <a:spcBef>
                <a:spcPct val="10000"/>
              </a:spcBef>
              <a:spcAft>
                <a:spcPct val="15000"/>
              </a:spcAft>
              <a:buSzPct val="75000"/>
            </a:pPr>
            <a:r>
              <a:rPr lang="en-US" sz="2000" dirty="0"/>
              <a:t>    $(</a:t>
            </a:r>
            <a:r>
              <a:rPr lang="en-US" sz="2000" b="1" dirty="0">
                <a:solidFill>
                  <a:schemeClr val="accent1"/>
                </a:solidFill>
              </a:rPr>
              <a:t>element</a:t>
            </a:r>
            <a:r>
              <a:rPr lang="en-US" sz="2000" dirty="0"/>
              <a:t>).toggle(</a:t>
            </a:r>
            <a:r>
              <a:rPr lang="en-US" sz="2000" dirty="0" err="1"/>
              <a:t>shouldDisplay</a:t>
            </a:r>
            <a:r>
              <a:rPr lang="en-US" sz="2000" dirty="0"/>
              <a:t>);</a:t>
            </a:r>
          </a:p>
          <a:p>
            <a:pPr>
              <a:spcBef>
                <a:spcPct val="10000"/>
              </a:spcBef>
              <a:spcAft>
                <a:spcPct val="15000"/>
              </a:spcAft>
              <a:buSzPct val="75000"/>
            </a:pPr>
            <a:r>
              <a:rPr lang="en-US" sz="2000" dirty="0"/>
              <a:t>  },</a:t>
            </a:r>
          </a:p>
          <a:p>
            <a:pPr>
              <a:spcBef>
                <a:spcPct val="10000"/>
              </a:spcBef>
              <a:spcAft>
                <a:spcPct val="15000"/>
              </a:spcAft>
              <a:buSzPct val="75000"/>
            </a:pPr>
            <a:endParaRPr lang="en-US" sz="2000" dirty="0" smtClean="0"/>
          </a:p>
          <a:p>
            <a:pPr>
              <a:spcBef>
                <a:spcPct val="10000"/>
              </a:spcBef>
              <a:spcAft>
                <a:spcPct val="15000"/>
              </a:spcAft>
              <a:buSzPct val="75000"/>
            </a:pPr>
            <a:endParaRPr lang="en-US" sz="2000" dirty="0"/>
          </a:p>
          <a:p>
            <a:pPr>
              <a:spcBef>
                <a:spcPct val="10000"/>
              </a:spcBef>
              <a:spcAft>
                <a:spcPct val="15000"/>
              </a:spcAft>
              <a:buSzPct val="75000"/>
            </a:pPr>
            <a:endParaRPr lang="en-US" sz="2000" dirty="0"/>
          </a:p>
          <a:p>
            <a:pPr>
              <a:spcBef>
                <a:spcPct val="10000"/>
              </a:spcBef>
              <a:spcAft>
                <a:spcPct val="15000"/>
              </a:spcAft>
              <a:buSzPct val="75000"/>
            </a:pPr>
            <a:r>
              <a:rPr lang="en-US" sz="2000" dirty="0"/>
              <a:t>  update: function(</a:t>
            </a:r>
            <a:r>
              <a:rPr lang="en-US" sz="2000" b="1" dirty="0">
                <a:solidFill>
                  <a:schemeClr val="accent1"/>
                </a:solidFill>
              </a:rPr>
              <a:t>element</a:t>
            </a:r>
            <a:r>
              <a:rPr lang="en-US" sz="2000" dirty="0">
                <a:solidFill>
                  <a:schemeClr val="accent1"/>
                </a:solidFill>
              </a:rPr>
              <a:t>, </a:t>
            </a:r>
            <a:r>
              <a:rPr lang="en-US" sz="2000" b="1" dirty="0" err="1">
                <a:solidFill>
                  <a:schemeClr val="accent1"/>
                </a:solidFill>
              </a:rPr>
              <a:t>valueAccessor</a:t>
            </a:r>
            <a:r>
              <a:rPr lang="en-US" sz="2000" b="1" dirty="0">
                <a:solidFill>
                  <a:schemeClr val="accent1"/>
                </a:solidFill>
              </a:rPr>
              <a:t>, </a:t>
            </a:r>
            <a:r>
              <a:rPr lang="en-US" sz="2000" b="1" dirty="0" err="1">
                <a:solidFill>
                  <a:schemeClr val="accent1"/>
                </a:solidFill>
              </a:rPr>
              <a:t>allBindingsAccessor</a:t>
            </a:r>
            <a:r>
              <a:rPr lang="en-US" sz="2000" b="1" dirty="0">
                <a:solidFill>
                  <a:schemeClr val="accent1"/>
                </a:solidFill>
              </a:rPr>
              <a:t>, </a:t>
            </a:r>
            <a:r>
              <a:rPr lang="en-US" sz="2000" b="1" dirty="0" err="1">
                <a:solidFill>
                  <a:schemeClr val="accent1"/>
                </a:solidFill>
              </a:rPr>
              <a:t>viewModel</a:t>
            </a:r>
            <a:r>
              <a:rPr lang="en-US" sz="2000" dirty="0"/>
              <a:t>) {</a:t>
            </a:r>
          </a:p>
          <a:p>
            <a:pPr>
              <a:spcBef>
                <a:spcPct val="10000"/>
              </a:spcBef>
              <a:spcAft>
                <a:spcPct val="15000"/>
              </a:spcAft>
              <a:buSzPct val="75000"/>
            </a:pPr>
            <a:r>
              <a:rPr lang="en-US" sz="2000" dirty="0"/>
              <a:t>    </a:t>
            </a:r>
            <a:r>
              <a:rPr lang="en-US" sz="2000" dirty="0" err="1"/>
              <a:t>var</a:t>
            </a:r>
            <a:r>
              <a:rPr lang="en-US" sz="2000" dirty="0"/>
              <a:t> </a:t>
            </a:r>
            <a:r>
              <a:rPr lang="en-US" sz="2000" dirty="0" err="1"/>
              <a:t>shouldDisplay</a:t>
            </a:r>
            <a:r>
              <a:rPr lang="en-US" sz="2000" dirty="0"/>
              <a:t> = </a:t>
            </a:r>
            <a:r>
              <a:rPr lang="en-US" sz="2000" b="1" dirty="0" err="1">
                <a:solidFill>
                  <a:schemeClr val="accent1"/>
                </a:solidFill>
              </a:rPr>
              <a:t>valueAccessor</a:t>
            </a:r>
            <a:r>
              <a:rPr lang="en-US" sz="2000" dirty="0"/>
              <a:t>();</a:t>
            </a:r>
          </a:p>
          <a:p>
            <a:pPr>
              <a:spcBef>
                <a:spcPct val="10000"/>
              </a:spcBef>
              <a:spcAft>
                <a:spcPct val="15000"/>
              </a:spcAft>
              <a:buSzPct val="75000"/>
            </a:pPr>
            <a:r>
              <a:rPr lang="en-US" sz="2000" dirty="0"/>
              <a:t>    </a:t>
            </a:r>
            <a:r>
              <a:rPr lang="en-US" sz="2000" dirty="0" err="1"/>
              <a:t>shouldDisplay</a:t>
            </a:r>
            <a:r>
              <a:rPr lang="en-US" sz="2000" dirty="0"/>
              <a:t> ? $(</a:t>
            </a:r>
            <a:r>
              <a:rPr lang="en-US" sz="2000" b="1" dirty="0">
                <a:solidFill>
                  <a:schemeClr val="accent1"/>
                </a:solidFill>
              </a:rPr>
              <a:t>element</a:t>
            </a:r>
            <a:r>
              <a:rPr lang="en-US" sz="2000" dirty="0"/>
              <a:t>).</a:t>
            </a:r>
            <a:r>
              <a:rPr lang="en-US" sz="2000" dirty="0" err="1"/>
              <a:t>fadeIn</a:t>
            </a:r>
            <a:r>
              <a:rPr lang="en-US" sz="2000" dirty="0"/>
              <a:t>() : $(</a:t>
            </a:r>
            <a:r>
              <a:rPr lang="en-US" sz="2000" b="1" dirty="0">
                <a:solidFill>
                  <a:schemeClr val="accent1"/>
                </a:solidFill>
              </a:rPr>
              <a:t>element</a:t>
            </a:r>
            <a:r>
              <a:rPr lang="en-US" sz="2000" dirty="0"/>
              <a:t>).</a:t>
            </a:r>
            <a:r>
              <a:rPr lang="en-US" sz="2000" dirty="0" err="1"/>
              <a:t>fadeOut</a:t>
            </a:r>
            <a:r>
              <a:rPr lang="en-US" sz="2000" dirty="0"/>
              <a:t>();</a:t>
            </a:r>
          </a:p>
          <a:p>
            <a:pPr>
              <a:spcBef>
                <a:spcPct val="10000"/>
              </a:spcBef>
              <a:spcAft>
                <a:spcPct val="15000"/>
              </a:spcAft>
              <a:buSzPct val="75000"/>
            </a:pPr>
            <a:r>
              <a:rPr lang="en-US" sz="2000" dirty="0"/>
              <a:t>  } </a:t>
            </a:r>
          </a:p>
          <a:p>
            <a:pPr>
              <a:spcBef>
                <a:spcPct val="10000"/>
              </a:spcBef>
              <a:spcAft>
                <a:spcPct val="15000"/>
              </a:spcAft>
              <a:buSzPct val="75000"/>
            </a:pPr>
            <a:r>
              <a:rPr lang="en-US" sz="2000" dirty="0"/>
              <a:t>}</a:t>
            </a:r>
          </a:p>
        </p:txBody>
      </p:sp>
      <p:grpSp>
        <p:nvGrpSpPr>
          <p:cNvPr id="6" name="Group 5"/>
          <p:cNvGrpSpPr/>
          <p:nvPr/>
        </p:nvGrpSpPr>
        <p:grpSpPr>
          <a:xfrm>
            <a:off x="836612" y="990600"/>
            <a:ext cx="2514600" cy="1447800"/>
            <a:chOff x="1797192" y="2611038"/>
            <a:chExt cx="2209800" cy="1447800"/>
          </a:xfrm>
        </p:grpSpPr>
        <p:cxnSp>
          <p:nvCxnSpPr>
            <p:cNvPr id="4" name="Straight Arrow Connector 3"/>
            <p:cNvCxnSpPr>
              <a:stCxn id="31" idx="2"/>
            </p:cNvCxnSpPr>
            <p:nvPr/>
          </p:nvCxnSpPr>
          <p:spPr>
            <a:xfrm>
              <a:off x="2902092" y="3373038"/>
              <a:ext cx="495300" cy="685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Rounded Rectangle 30"/>
            <p:cNvSpPr/>
            <p:nvPr/>
          </p:nvSpPr>
          <p:spPr>
            <a:xfrm>
              <a:off x="1797192" y="2611038"/>
              <a:ext cx="2209800" cy="762000"/>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Bound  DOM element</a:t>
              </a:r>
              <a:endParaRPr lang="en-GB" sz="2400" dirty="0">
                <a:solidFill>
                  <a:prstClr val="white"/>
                </a:solidFill>
                <a:latin typeface="Segoe UI" pitchFamily="34" charset="0"/>
                <a:ea typeface="Segoe UI" pitchFamily="34" charset="0"/>
                <a:cs typeface="Segoe UI" pitchFamily="34" charset="0"/>
              </a:endParaRPr>
            </a:p>
          </p:txBody>
        </p:sp>
      </p:grpSp>
      <p:grpSp>
        <p:nvGrpSpPr>
          <p:cNvPr id="19" name="Group 18"/>
          <p:cNvGrpSpPr/>
          <p:nvPr/>
        </p:nvGrpSpPr>
        <p:grpSpPr>
          <a:xfrm>
            <a:off x="3503612" y="990600"/>
            <a:ext cx="2548630" cy="1447800"/>
            <a:chOff x="2132012" y="2611038"/>
            <a:chExt cx="2209800" cy="1447800"/>
          </a:xfrm>
        </p:grpSpPr>
        <p:cxnSp>
          <p:nvCxnSpPr>
            <p:cNvPr id="20" name="Straight Arrow Connector 19"/>
            <p:cNvCxnSpPr>
              <a:stCxn id="21" idx="2"/>
            </p:cNvCxnSpPr>
            <p:nvPr/>
          </p:nvCxnSpPr>
          <p:spPr>
            <a:xfrm>
              <a:off x="3236912" y="3373038"/>
              <a:ext cx="495300" cy="685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Rounded Rectangle 20"/>
            <p:cNvSpPr/>
            <p:nvPr/>
          </p:nvSpPr>
          <p:spPr>
            <a:xfrm>
              <a:off x="2132012" y="2611038"/>
              <a:ext cx="2209800" cy="762000"/>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What is passed to the binding</a:t>
              </a:r>
              <a:endParaRPr lang="en-GB" sz="2400" dirty="0">
                <a:solidFill>
                  <a:prstClr val="white"/>
                </a:solidFill>
                <a:latin typeface="Segoe UI" pitchFamily="34" charset="0"/>
                <a:ea typeface="Segoe UI" pitchFamily="34" charset="0"/>
                <a:cs typeface="Segoe UI" pitchFamily="34" charset="0"/>
              </a:endParaRPr>
            </a:p>
          </p:txBody>
        </p:sp>
      </p:grpSp>
      <p:grpSp>
        <p:nvGrpSpPr>
          <p:cNvPr id="22" name="Group 21"/>
          <p:cNvGrpSpPr/>
          <p:nvPr/>
        </p:nvGrpSpPr>
        <p:grpSpPr>
          <a:xfrm>
            <a:off x="6246812" y="990600"/>
            <a:ext cx="2743200" cy="1447800"/>
            <a:chOff x="2132012" y="2611038"/>
            <a:chExt cx="2743200" cy="1447800"/>
          </a:xfrm>
        </p:grpSpPr>
        <p:cxnSp>
          <p:nvCxnSpPr>
            <p:cNvPr id="23" name="Straight Arrow Connector 22"/>
            <p:cNvCxnSpPr>
              <a:stCxn id="24" idx="2"/>
            </p:cNvCxnSpPr>
            <p:nvPr/>
          </p:nvCxnSpPr>
          <p:spPr>
            <a:xfrm>
              <a:off x="3503612" y="3373038"/>
              <a:ext cx="228600" cy="685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4" name="Rounded Rectangle 23"/>
            <p:cNvSpPr/>
            <p:nvPr/>
          </p:nvSpPr>
          <p:spPr>
            <a:xfrm>
              <a:off x="2132012" y="2611038"/>
              <a:ext cx="2743200" cy="762000"/>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All other bindings on same element</a:t>
              </a:r>
              <a:endParaRPr lang="en-GB" sz="2400" dirty="0">
                <a:solidFill>
                  <a:prstClr val="white"/>
                </a:solidFill>
                <a:latin typeface="Segoe UI" pitchFamily="34" charset="0"/>
                <a:ea typeface="Segoe UI" pitchFamily="34" charset="0"/>
                <a:cs typeface="Segoe UI" pitchFamily="34" charset="0"/>
              </a:endParaRPr>
            </a:p>
          </p:txBody>
        </p:sp>
      </p:grpSp>
      <p:grpSp>
        <p:nvGrpSpPr>
          <p:cNvPr id="25" name="Group 24"/>
          <p:cNvGrpSpPr/>
          <p:nvPr/>
        </p:nvGrpSpPr>
        <p:grpSpPr>
          <a:xfrm>
            <a:off x="9218612" y="990600"/>
            <a:ext cx="2209800" cy="1447800"/>
            <a:chOff x="2132012" y="2611038"/>
            <a:chExt cx="2209800" cy="1447800"/>
          </a:xfrm>
        </p:grpSpPr>
        <p:cxnSp>
          <p:nvCxnSpPr>
            <p:cNvPr id="26" name="Straight Arrow Connector 25"/>
            <p:cNvCxnSpPr>
              <a:stCxn id="27" idx="2"/>
            </p:cNvCxnSpPr>
            <p:nvPr/>
          </p:nvCxnSpPr>
          <p:spPr>
            <a:xfrm flipH="1">
              <a:off x="2894012" y="3373038"/>
              <a:ext cx="342900" cy="685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7" name="Rounded Rectangle 26"/>
            <p:cNvSpPr/>
            <p:nvPr/>
          </p:nvSpPr>
          <p:spPr>
            <a:xfrm>
              <a:off x="2132012" y="2611038"/>
              <a:ext cx="2209800" cy="762000"/>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2400" dirty="0" smtClean="0">
                  <a:solidFill>
                    <a:prstClr val="white"/>
                  </a:solidFill>
                  <a:latin typeface="Segoe UI" pitchFamily="34" charset="0"/>
                  <a:ea typeface="Segoe UI" pitchFamily="34" charset="0"/>
                  <a:cs typeface="Segoe UI" pitchFamily="34" charset="0"/>
                </a:rPr>
                <a:t>The </a:t>
              </a:r>
              <a:r>
                <a:rPr lang="en-GB" sz="2400" dirty="0" err="1" smtClean="0">
                  <a:solidFill>
                    <a:prstClr val="white"/>
                  </a:solidFill>
                  <a:latin typeface="Segoe UI" pitchFamily="34" charset="0"/>
                  <a:ea typeface="Segoe UI" pitchFamily="34" charset="0"/>
                  <a:cs typeface="Segoe UI" pitchFamily="34" charset="0"/>
                </a:rPr>
                <a:t>viewmodel</a:t>
              </a:r>
              <a:endParaRPr lang="en-GB" sz="2400" dirty="0">
                <a:solidFill>
                  <a:prstClr val="white"/>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42404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Custom Binding Handlers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560990"/>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a:t>
            </a:r>
            <a:endParaRPr lang="en-US" dirty="0"/>
          </a:p>
        </p:txBody>
      </p:sp>
      <p:sp>
        <p:nvSpPr>
          <p:cNvPr id="6" name="Text Placeholder 5"/>
          <p:cNvSpPr>
            <a:spLocks noGrp="1"/>
          </p:cNvSpPr>
          <p:nvPr>
            <p:ph type="body" sz="quarter" idx="10"/>
          </p:nvPr>
        </p:nvSpPr>
        <p:spPr>
          <a:xfrm>
            <a:off x="519112" y="1447799"/>
            <a:ext cx="11149013" cy="3693319"/>
          </a:xfrm>
        </p:spPr>
        <p:txBody>
          <a:bodyPr/>
          <a:lstStyle/>
          <a:p>
            <a:r>
              <a:rPr lang="en-US" dirty="0">
                <a:solidFill>
                  <a:schemeClr val="tx1"/>
                </a:solidFill>
              </a:rPr>
              <a:t>With and Without Knockout</a:t>
            </a:r>
          </a:p>
          <a:p>
            <a:r>
              <a:rPr lang="en-US" dirty="0">
                <a:solidFill>
                  <a:schemeClr val="tx1"/>
                </a:solidFill>
              </a:rPr>
              <a:t>Observable</a:t>
            </a:r>
          </a:p>
          <a:p>
            <a:r>
              <a:rPr lang="en-US" dirty="0">
                <a:solidFill>
                  <a:schemeClr val="tx1"/>
                </a:solidFill>
              </a:rPr>
              <a:t>Computed</a:t>
            </a:r>
          </a:p>
          <a:p>
            <a:r>
              <a:rPr lang="en-US" dirty="0" err="1">
                <a:solidFill>
                  <a:schemeClr val="tx1"/>
                </a:solidFill>
              </a:rPr>
              <a:t>ObservableArray</a:t>
            </a:r>
            <a:endParaRPr lang="en-US" dirty="0">
              <a:solidFill>
                <a:schemeClr val="tx1"/>
              </a:solidFill>
            </a:endParaRPr>
          </a:p>
          <a:p>
            <a:r>
              <a:rPr lang="en-US" dirty="0">
                <a:solidFill>
                  <a:schemeClr val="tx1"/>
                </a:solidFill>
              </a:rPr>
              <a:t>Built In Bindings</a:t>
            </a:r>
          </a:p>
          <a:p>
            <a:r>
              <a:rPr lang="en-US" dirty="0">
                <a:solidFill>
                  <a:schemeClr val="tx1"/>
                </a:solidFill>
              </a:rPr>
              <a:t>Templates</a:t>
            </a:r>
          </a:p>
          <a:p>
            <a:r>
              <a:rPr lang="en-US" dirty="0"/>
              <a:t>Custom Binding </a:t>
            </a:r>
            <a:r>
              <a:rPr lang="en-US" dirty="0" smtClean="0"/>
              <a:t>Handlers</a:t>
            </a:r>
            <a:endParaRPr lang="en-US" dirty="0"/>
          </a:p>
        </p:txBody>
      </p:sp>
    </p:spTree>
    <p:extLst>
      <p:ext uri="{BB962C8B-B14F-4D97-AF65-F5344CB8AC3E}">
        <p14:creationId xmlns:p14="http://schemas.microsoft.com/office/powerpoint/2010/main" val="69909101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JavaScript: The Developer </a:t>
            </a:r>
            <a:r>
              <a:rPr lang="en-US" sz="2400" dirty="0" smtClean="0"/>
              <a:t>Experience (DEV308)</a:t>
            </a: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a:t>
            </a:r>
            <a:r>
              <a:rPr lang="en-US" sz="2400" dirty="0" smtClean="0">
                <a:solidFill>
                  <a:schemeClr val="tx1">
                    <a:alpha val="99000"/>
                  </a:schemeClr>
                </a:solidFill>
              </a:rPr>
              <a:t>… @</a:t>
            </a:r>
            <a:r>
              <a:rPr lang="en-US" sz="2400" dirty="0" err="1" smtClean="0">
                <a:solidFill>
                  <a:schemeClr val="tx1">
                    <a:alpha val="99000"/>
                  </a:schemeClr>
                </a:solidFill>
              </a:rPr>
              <a:t>john_papa</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bwMode="auto">
          <a:xfrm>
            <a:off x="507868" y="2314345"/>
            <a:ext cx="11173090" cy="609398"/>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a:lnSpc>
                <a:spcPct val="90000"/>
              </a:lnSpc>
              <a:spcBef>
                <a:spcPct val="20000"/>
              </a:spcBef>
              <a:buSzPct val="105000"/>
            </a:pPr>
            <a:endParaRPr lang="en-US" sz="2400" dirty="0">
              <a:latin typeface="Arial"/>
            </a:endParaRPr>
          </a:p>
        </p:txBody>
      </p:sp>
      <p:sp>
        <p:nvSpPr>
          <p:cNvPr id="17" name="Rectangle 16"/>
          <p:cNvSpPr/>
          <p:nvPr/>
        </p:nvSpPr>
        <p:spPr>
          <a:xfrm>
            <a:off x="669431" y="2406678"/>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JavaScript: The </a:t>
            </a:r>
            <a:r>
              <a:rPr lang="en-US" sz="2400" dirty="0" smtClean="0"/>
              <a:t>Language (DEV307)</a:t>
            </a:r>
          </a:p>
        </p:txBody>
      </p:sp>
    </p:spTree>
    <p:extLst>
      <p:ext uri="{BB962C8B-B14F-4D97-AF65-F5344CB8AC3E}">
        <p14:creationId xmlns:p14="http://schemas.microsoft.com/office/powerpoint/2010/main" val="3309828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0-#ppt_w/2"/>
                                          </p:val>
                                        </p:tav>
                                        <p:tav tm="100000">
                                          <p:val>
                                            <p:strVal val="#ppt_x"/>
                                          </p:val>
                                        </p:tav>
                                      </p:tavLst>
                                    </p:anim>
                                    <p:anim calcmode="lin" valueType="num">
                                      <p:cBhvr additive="base">
                                        <p:cTn id="23" dur="10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 presetClass="exit" presetSubtype="0" fill="hold" grpId="1" nodeType="after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2" presetClass="entr" presetSubtype="8" decel="10000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0-#ppt_w/2"/>
                                          </p:val>
                                        </p:tav>
                                        <p:tav tm="100000">
                                          <p:val>
                                            <p:strVal val="#ppt_x"/>
                                          </p:val>
                                        </p:tav>
                                      </p:tavLst>
                                    </p:anim>
                                    <p:anim calcmode="lin" valueType="num">
                                      <p:cBhvr additive="base">
                                        <p:cTn id="30" dur="10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12" grpId="0"/>
      <p:bldP spid="13" grpId="0" animBg="1"/>
      <p:bldP spid="13" grpId="1" animBg="1"/>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Knockout.js ?</a:t>
            </a:r>
            <a:endParaRPr lang="en-US" dirty="0"/>
          </a:p>
        </p:txBody>
      </p:sp>
      <p:sp>
        <p:nvSpPr>
          <p:cNvPr id="3" name="Rounded Rectangle 2"/>
          <p:cNvSpPr/>
          <p:nvPr/>
        </p:nvSpPr>
        <p:spPr bwMode="auto">
          <a:xfrm>
            <a:off x="410818" y="1486583"/>
            <a:ext cx="3818193" cy="1064620"/>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68586" tIns="34293" rIns="68586" bIns="34293" anchor="ctr"/>
          <a:lstStyle/>
          <a:p>
            <a:pPr algn="ctr" defTabSz="685666">
              <a:defRPr/>
            </a:pPr>
            <a:r>
              <a:rPr lang="en-US" sz="24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Rich client-side interactivity</a:t>
            </a:r>
          </a:p>
        </p:txBody>
      </p:sp>
      <p:sp>
        <p:nvSpPr>
          <p:cNvPr id="4" name="Rounded Rectangle 3"/>
          <p:cNvSpPr/>
          <p:nvPr/>
        </p:nvSpPr>
        <p:spPr bwMode="auto">
          <a:xfrm>
            <a:off x="410818" y="2736323"/>
            <a:ext cx="3818193" cy="1064620"/>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68586" tIns="34293" rIns="68586" bIns="34293" anchor="ctr"/>
          <a:lstStyle/>
          <a:p>
            <a:pPr algn="ctr" defTabSz="685666">
              <a:defRPr/>
            </a:pPr>
            <a:r>
              <a:rPr lang="en-US" sz="2400" b="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MVVM </a:t>
            </a:r>
            <a:r>
              <a:rPr lang="en-US" sz="24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pattern</a:t>
            </a:r>
          </a:p>
        </p:txBody>
      </p:sp>
      <p:sp>
        <p:nvSpPr>
          <p:cNvPr id="5" name="Rounded Rectangle 4"/>
          <p:cNvSpPr/>
          <p:nvPr/>
        </p:nvSpPr>
        <p:spPr bwMode="auto">
          <a:xfrm>
            <a:off x="410818" y="4001183"/>
            <a:ext cx="3818193" cy="1064620"/>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68586" tIns="34293" rIns="68586" bIns="34293" anchor="ctr"/>
          <a:lstStyle/>
          <a:p>
            <a:pPr algn="ctr" defTabSz="685666">
              <a:defRPr/>
            </a:pPr>
            <a:r>
              <a:rPr lang="en-US" sz="2400" b="1" dirty="0">
                <a:gradFill>
                  <a:gsLst>
                    <a:gs pos="0">
                      <a:srgbClr val="FFFFFF"/>
                    </a:gs>
                    <a:gs pos="100000">
                      <a:srgbClr val="FFFFFF"/>
                    </a:gs>
                  </a:gsLst>
                  <a:lin ang="5400000" scaled="0"/>
                </a:gradFill>
                <a:latin typeface="Segoe UI" pitchFamily="34" charset="0"/>
                <a:ea typeface="Segoe UI" pitchFamily="34" charset="0"/>
                <a:cs typeface="Segoe UI" pitchFamily="34" charset="0"/>
              </a:rPr>
              <a:t>Wide browser support</a:t>
            </a:r>
          </a:p>
        </p:txBody>
      </p:sp>
      <p:sp>
        <p:nvSpPr>
          <p:cNvPr id="6" name="Right Brace 5"/>
          <p:cNvSpPr/>
          <p:nvPr/>
        </p:nvSpPr>
        <p:spPr>
          <a:xfrm>
            <a:off x="4400550" y="1485900"/>
            <a:ext cx="228600" cy="2354263"/>
          </a:xfrm>
          <a:prstGeom prst="rightBrace">
            <a:avLst>
              <a:gd name="adj1" fmla="val 38585"/>
              <a:gd name="adj2" fmla="val 50000"/>
            </a:avLst>
          </a:prstGeom>
          <a:ln/>
        </p:spPr>
        <p:style>
          <a:lnRef idx="3">
            <a:schemeClr val="accent5"/>
          </a:lnRef>
          <a:fillRef idx="0">
            <a:schemeClr val="accent5"/>
          </a:fillRef>
          <a:effectRef idx="2">
            <a:schemeClr val="accent5"/>
          </a:effectRef>
          <a:fontRef idx="minor">
            <a:schemeClr val="tx1"/>
          </a:fontRef>
        </p:style>
        <p:txBody>
          <a:bodyPr lIns="68589" tIns="34295" rIns="68589" bIns="34295" anchor="ctr"/>
          <a:lstStyle/>
          <a:p>
            <a:pPr algn="ctr">
              <a:defRPr/>
            </a:pPr>
            <a:endParaRPr lang="en-US"/>
          </a:p>
        </p:txBody>
      </p:sp>
      <p:pic>
        <p:nvPicPr>
          <p:cNvPr id="7" name="Picture 2" descr="http://www.favbrowser.com/wp-content/uploads/2010/08/internetexplorer9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338" y="4284663"/>
            <a:ext cx="9159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4813362" y="5354638"/>
            <a:ext cx="582550" cy="4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p>
            <a:r>
              <a:rPr lang="en-GB" sz="2700" b="1" dirty="0"/>
              <a:t>6+</a:t>
            </a:r>
            <a:endParaRPr lang="en-US" sz="2700" b="1" dirty="0"/>
          </a:p>
        </p:txBody>
      </p:sp>
      <p:pic>
        <p:nvPicPr>
          <p:cNvPr id="9" name="Picture 4" descr="http://blog.skiquel.com/wp-content/uploads/2010/03/firefox-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925" y="4349750"/>
            <a:ext cx="8747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892862" y="5372100"/>
            <a:ext cx="582550" cy="48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p>
            <a:r>
              <a:rPr lang="en-GB" sz="2700" b="1"/>
              <a:t>2+</a:t>
            </a:r>
            <a:endParaRPr lang="en-US" sz="2700" b="1"/>
          </a:p>
        </p:txBody>
      </p:sp>
      <p:pic>
        <p:nvPicPr>
          <p:cNvPr id="11" name="Picture 10" descr="http://www.shaftec.co.uk/SiteImg/Google-Chrom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150" y="4478338"/>
            <a:ext cx="5492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http://www.mygreatiphone.com/wp-content/uploads/2010/03/safari-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1088" y="4456113"/>
            <a:ext cx="5715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http://4.bp.blogspot.com/_UDRHEJTowhU/TQcno4cgeSI/AAAAAAAAAHA/Hh-6tM00YMc/s320/opera.logo_.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7663" y="4502150"/>
            <a:ext cx="6397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4743450" y="1751013"/>
            <a:ext cx="3863975" cy="222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p>
            <a:r>
              <a:rPr lang="en-US" sz="2000" dirty="0">
                <a:latin typeface="+mn-lt"/>
              </a:rPr>
              <a:t>Separates behavior and structure</a:t>
            </a:r>
          </a:p>
          <a:p>
            <a:endParaRPr lang="en-GB" sz="2000" dirty="0">
              <a:latin typeface="+mn-lt"/>
            </a:endParaRPr>
          </a:p>
          <a:p>
            <a:r>
              <a:rPr lang="en-GB" sz="2000" dirty="0">
                <a:latin typeface="+mn-lt"/>
              </a:rPr>
              <a:t>Declarative </a:t>
            </a:r>
            <a:r>
              <a:rPr lang="en-GB" sz="2000" dirty="0" smtClean="0">
                <a:latin typeface="+mn-lt"/>
              </a:rPr>
              <a:t>bindings</a:t>
            </a:r>
          </a:p>
          <a:p>
            <a:endParaRPr lang="en-GB" sz="2000" dirty="0">
              <a:latin typeface="+mn-lt"/>
            </a:endParaRPr>
          </a:p>
          <a:p>
            <a:r>
              <a:rPr lang="en-GB" sz="2000" dirty="0" smtClean="0">
                <a:latin typeface="+mn-lt"/>
              </a:rPr>
              <a:t>Observables</a:t>
            </a:r>
            <a:endParaRPr lang="en-GB" sz="2000" dirty="0">
              <a:latin typeface="+mn-lt"/>
            </a:endParaRPr>
          </a:p>
          <a:p>
            <a:endParaRPr lang="en-GB" sz="2000" dirty="0">
              <a:latin typeface="+mn-lt"/>
            </a:endParaRPr>
          </a:p>
          <a:p>
            <a:endParaRPr lang="en-US" sz="2000" dirty="0">
              <a:latin typeface="+mn-lt"/>
            </a:endParaRPr>
          </a:p>
        </p:txBody>
      </p:sp>
    </p:spTree>
    <p:extLst>
      <p:ext uri="{BB962C8B-B14F-4D97-AF65-F5344CB8AC3E}">
        <p14:creationId xmlns:p14="http://schemas.microsoft.com/office/powerpoint/2010/main" val="1692543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 Track </a:t>
            </a:r>
            <a:r>
              <a:rPr lang="en-US" dirty="0" smtClean="0"/>
              <a:t>Resources</a:t>
            </a:r>
            <a:endParaRPr lang="en-US" dirty="0"/>
          </a:p>
        </p:txBody>
      </p:sp>
      <p:sp>
        <p:nvSpPr>
          <p:cNvPr id="3" name="Rectangle 2"/>
          <p:cNvSpPr/>
          <p:nvPr/>
        </p:nvSpPr>
        <p:spPr bwMode="auto">
          <a:xfrm>
            <a:off x="507868" y="1375674"/>
            <a:ext cx="11173090" cy="640080"/>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4" name="Rectangle 3"/>
          <p:cNvSpPr/>
          <p:nvPr/>
        </p:nvSpPr>
        <p:spPr bwMode="auto">
          <a:xfrm>
            <a:off x="507868" y="2208393"/>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5" name="Rectangle 4"/>
          <p:cNvSpPr/>
          <p:nvPr/>
        </p:nvSpPr>
        <p:spPr bwMode="auto">
          <a:xfrm>
            <a:off x="507868" y="3041112"/>
            <a:ext cx="11173090" cy="640080"/>
          </a:xfrm>
          <a:prstGeom prst="rect">
            <a:avLst/>
          </a:prstGeom>
          <a:solidFill>
            <a:schemeClr val="accent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6" name="Rectangle 5"/>
          <p:cNvSpPr/>
          <p:nvPr/>
        </p:nvSpPr>
        <p:spPr bwMode="auto">
          <a:xfrm>
            <a:off x="531812" y="3873831"/>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7" name="Rectangle 6"/>
          <p:cNvSpPr/>
          <p:nvPr/>
        </p:nvSpPr>
        <p:spPr>
          <a:xfrm>
            <a:off x="667870" y="148334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Visual Studio Home Page :: </a:t>
            </a:r>
            <a:r>
              <a:rPr lang="en-US" sz="2400" dirty="0" smtClean="0">
                <a:solidFill>
                  <a:srgbClr val="FFFFFF">
                    <a:alpha val="99000"/>
                  </a:srgbClr>
                </a:solidFill>
                <a:hlinkClick r:id="rId4"/>
              </a:rPr>
              <a:t>http</a:t>
            </a:r>
            <a:r>
              <a:rPr lang="en-US" sz="2400" dirty="0">
                <a:solidFill>
                  <a:srgbClr val="FFFFFF">
                    <a:alpha val="99000"/>
                  </a:srgbClr>
                </a:solidFill>
                <a:hlinkClick r:id="rId4"/>
              </a:rPr>
              <a:t>://www.microsoft.com/visualstudio/en-us</a:t>
            </a:r>
            <a:endParaRPr lang="en-US" sz="2400" dirty="0">
              <a:solidFill>
                <a:srgbClr val="FFFFFF">
                  <a:alpha val="99000"/>
                </a:srgb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Jason </a:t>
            </a:r>
            <a:r>
              <a:rPr lang="en-US" sz="2400" dirty="0">
                <a:solidFill>
                  <a:srgbClr val="FFFFFF">
                    <a:alpha val="99000"/>
                  </a:srgbClr>
                </a:solidFill>
              </a:rPr>
              <a:t>Zander’s Blog :: </a:t>
            </a:r>
            <a:r>
              <a:rPr lang="en-US" sz="2400" dirty="0">
                <a:solidFill>
                  <a:srgbClr val="FFFFFF">
                    <a:alpha val="99000"/>
                  </a:srgbClr>
                </a:solidFill>
                <a:hlinkClick r:id="rId5"/>
              </a:rPr>
              <a:t>http://blogs.msdn.com/b/jasonz</a:t>
            </a:r>
            <a:r>
              <a:rPr lang="en-US" sz="2400" dirty="0" smtClean="0">
                <a:solidFill>
                  <a:srgbClr val="FFFFFF">
                    <a:alpha val="99000"/>
                  </a:srgbClr>
                </a:solidFill>
                <a:hlinkClick r:id="rId5"/>
              </a:rPr>
              <a:t>/</a:t>
            </a:r>
            <a:endParaRPr lang="en-US" sz="2400" dirty="0">
              <a:solidFill>
                <a:srgbClr val="FFFFFF">
                  <a:alpha val="99000"/>
                </a:srgbClr>
              </a:solidFill>
            </a:endParaRPr>
          </a:p>
        </p:txBody>
      </p:sp>
      <p:sp>
        <p:nvSpPr>
          <p:cNvPr id="10" name="Rectangle 9"/>
          <p:cNvSpPr/>
          <p:nvPr/>
        </p:nvSpPr>
        <p:spPr>
          <a:xfrm>
            <a:off x="667870" y="3981505"/>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alpha val="99000"/>
                  </a:srgbClr>
                </a:solidFill>
              </a:rPr>
              <a:t>Facebook :: </a:t>
            </a:r>
            <a:r>
              <a:rPr lang="en-US" sz="2400" dirty="0">
                <a:solidFill>
                  <a:srgbClr val="FFFFFF">
                    <a:alpha val="99000"/>
                  </a:srgbClr>
                </a:solidFill>
                <a:hlinkClick r:id="rId6"/>
              </a:rPr>
              <a:t>http://www.facebook.com/visualstudio</a:t>
            </a:r>
            <a:endParaRPr lang="en-US" sz="2400" dirty="0">
              <a:solidFill>
                <a:srgbClr val="FFFFFF">
                  <a:alpha val="99000"/>
                </a:srgbClr>
              </a:solidFill>
            </a:endParaRPr>
          </a:p>
        </p:txBody>
      </p:sp>
      <p:pic>
        <p:nvPicPr>
          <p:cNvPr id="13" name="Picture 2" descr="C:\Users\Jordan\Desktop\TechEd_2012\TechEd-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bwMode="auto">
          <a:xfrm>
            <a:off x="515815" y="4648200"/>
            <a:ext cx="11173090" cy="640080"/>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17" name="Rectangle 16"/>
          <p:cNvSpPr/>
          <p:nvPr/>
        </p:nvSpPr>
        <p:spPr>
          <a:xfrm>
            <a:off x="720124" y="4756868"/>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Twitter :: </a:t>
            </a:r>
            <a:r>
              <a:rPr lang="en-US" sz="2400" dirty="0" smtClean="0">
                <a:solidFill>
                  <a:srgbClr val="FFFFFF">
                    <a:alpha val="99000"/>
                  </a:srgbClr>
                </a:solidFill>
                <a:hlinkClick r:id="rId8"/>
              </a:rPr>
              <a:t>http://twitter.com/#!/visualstudio</a:t>
            </a:r>
            <a:endParaRPr lang="en-US" sz="2400" dirty="0" smtClean="0">
              <a:solidFill>
                <a:srgbClr val="FFFFFF">
                  <a:alpha val="99000"/>
                </a:srgbClr>
              </a:solidFill>
            </a:endParaRPr>
          </a:p>
        </p:txBody>
      </p:sp>
      <p:sp>
        <p:nvSpPr>
          <p:cNvPr id="19" name="Rectangle 18"/>
          <p:cNvSpPr/>
          <p:nvPr/>
        </p:nvSpPr>
        <p:spPr>
          <a:xfrm>
            <a:off x="5408612" y="1027432"/>
            <a:ext cx="591829" cy="341632"/>
          </a:xfrm>
          <a:prstGeom prst="rect">
            <a:avLst/>
          </a:prstGeom>
        </p:spPr>
        <p:txBody>
          <a:bodyPr wrap="none">
            <a:spAutoFit/>
          </a:bodyPr>
          <a:lstStyle/>
          <a:p>
            <a:pPr marL="403225" indent="-403225">
              <a:lnSpc>
                <a:spcPct val="90000"/>
              </a:lnSpc>
              <a:spcBef>
                <a:spcPct val="20000"/>
              </a:spcBef>
              <a:buSzPct val="105000"/>
              <a:buFontTx/>
              <a:buBlip>
                <a:blip r:embed="rId3"/>
              </a:buBlip>
            </a:pPr>
            <a:endParaRPr lang="en-US" dirty="0">
              <a:solidFill>
                <a:srgbClr val="FFFFFF">
                  <a:alpha val="99000"/>
                </a:srgbClr>
              </a:solidFill>
            </a:endParaRPr>
          </a:p>
        </p:txBody>
      </p:sp>
      <p:sp>
        <p:nvSpPr>
          <p:cNvPr id="28" name="Rectangle 27"/>
          <p:cNvSpPr/>
          <p:nvPr/>
        </p:nvSpPr>
        <p:spPr>
          <a:xfrm>
            <a:off x="643924" y="2316067"/>
            <a:ext cx="11013088" cy="424732"/>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err="1" smtClean="0">
                <a:solidFill>
                  <a:srgbClr val="FFFFFF"/>
                </a:solidFill>
              </a:rPr>
              <a:t>Somasegar’s</a:t>
            </a:r>
            <a:r>
              <a:rPr lang="en-US" sz="2400" dirty="0" smtClean="0">
                <a:solidFill>
                  <a:srgbClr val="FFFFFF"/>
                </a:solidFill>
              </a:rPr>
              <a:t> Blog </a:t>
            </a:r>
            <a:r>
              <a:rPr lang="en-US" sz="2400" dirty="0" smtClean="0">
                <a:solidFill>
                  <a:srgbClr val="FFFFFF">
                    <a:alpha val="99000"/>
                  </a:srgbClr>
                </a:solidFill>
              </a:rPr>
              <a:t> :: </a:t>
            </a:r>
            <a:r>
              <a:rPr lang="en-US" sz="2400" dirty="0" smtClean="0">
                <a:solidFill>
                  <a:srgbClr val="FFFFFF">
                    <a:alpha val="99000"/>
                  </a:srgbClr>
                </a:solidFill>
                <a:hlinkClick r:id="rId9"/>
              </a:rPr>
              <a:t>http</a:t>
            </a:r>
            <a:r>
              <a:rPr lang="en-US" sz="2400" dirty="0">
                <a:solidFill>
                  <a:srgbClr val="FFFFFF">
                    <a:alpha val="99000"/>
                  </a:srgbClr>
                </a:solidFill>
                <a:hlinkClick r:id="rId9"/>
              </a:rPr>
              <a:t>://blogs.msdn.com/b/somasegar/</a:t>
            </a:r>
            <a:endParaRPr lang="en-US" sz="2400" dirty="0">
              <a:solidFill>
                <a:srgbClr val="FFFFFF">
                  <a:alpha val="99000"/>
                </a:srgb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23741801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2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2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200"/>
                            </p:stCondLst>
                            <p:childTnLst>
                              <p:par>
                                <p:cTn id="43" presetID="2" presetClass="entr" presetSubtype="8"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1000" fill="hold"/>
                                        <p:tgtEl>
                                          <p:spTgt spid="15"/>
                                        </p:tgtEl>
                                        <p:attrNameLst>
                                          <p:attrName>ppt_x</p:attrName>
                                        </p:attrNameLst>
                                      </p:cBhvr>
                                      <p:tavLst>
                                        <p:tav tm="0">
                                          <p:val>
                                            <p:strVal val="0-#ppt_w/2"/>
                                          </p:val>
                                        </p:tav>
                                        <p:tav tm="100000">
                                          <p:val>
                                            <p:strVal val="#ppt_x"/>
                                          </p:val>
                                        </p:tav>
                                      </p:tavLst>
                                    </p:anim>
                                    <p:anim calcmode="lin" valueType="num">
                                      <p:cBhvr additive="base">
                                        <p:cTn id="46" dur="10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childTnLst>
                          </p:cTn>
                        </p:par>
                        <p:par>
                          <p:cTn id="51" fill="hold">
                            <p:stCondLst>
                              <p:cond delay="5200"/>
                            </p:stCondLst>
                            <p:childTnLst>
                              <p:par>
                                <p:cTn id="52" presetID="1" presetClass="exit" presetSubtype="0" fill="hold" grpId="1" nodeType="after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5" grpId="0" animBg="1"/>
      <p:bldP spid="17" grpId="0"/>
      <p:bldP spid="28" grpId="0"/>
      <p:bldP spid="11" grpId="0" animBg="1"/>
      <p:bldP spid="11"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0312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96050210"/>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55278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58018344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53897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Knockout in 3 Steps</a:t>
            </a:r>
            <a:endParaRPr lang="en-US" dirty="0"/>
          </a:p>
        </p:txBody>
      </p:sp>
      <p:sp>
        <p:nvSpPr>
          <p:cNvPr id="4" name="Text Placeholder 3"/>
          <p:cNvSpPr>
            <a:spLocks noGrp="1"/>
          </p:cNvSpPr>
          <p:nvPr>
            <p:ph type="body" sz="quarter" idx="10"/>
          </p:nvPr>
        </p:nvSpPr>
        <p:spPr>
          <a:xfrm>
            <a:off x="519114" y="1600200"/>
            <a:ext cx="11149012" cy="951030"/>
          </a:xfrm>
        </p:spPr>
        <p:txBody>
          <a:bodyPr/>
          <a:lstStyle/>
          <a:p>
            <a:r>
              <a:rPr lang="en-US" sz="3200" dirty="0"/>
              <a:t>&lt;input </a:t>
            </a:r>
            <a:r>
              <a:rPr lang="en-US" sz="3200" b="1" dirty="0">
                <a:solidFill>
                  <a:schemeClr val="accent1"/>
                </a:solidFill>
              </a:rPr>
              <a:t>data-bind="value: </a:t>
            </a:r>
            <a:r>
              <a:rPr lang="en-US" sz="3200" b="1" dirty="0" err="1">
                <a:solidFill>
                  <a:schemeClr val="accent1"/>
                </a:solidFill>
              </a:rPr>
              <a:t>firstName</a:t>
            </a:r>
            <a:r>
              <a:rPr lang="en-US" sz="3200" b="1" dirty="0">
                <a:solidFill>
                  <a:schemeClr val="accent1"/>
                </a:solidFill>
              </a:rPr>
              <a:t>"</a:t>
            </a:r>
            <a:r>
              <a:rPr lang="en-US" sz="3200" dirty="0"/>
              <a:t> /&gt;</a:t>
            </a:r>
          </a:p>
          <a:p>
            <a:endParaRPr lang="en-US" dirty="0"/>
          </a:p>
        </p:txBody>
      </p:sp>
      <p:grpSp>
        <p:nvGrpSpPr>
          <p:cNvPr id="5" name="Group 4"/>
          <p:cNvGrpSpPr/>
          <p:nvPr/>
        </p:nvGrpSpPr>
        <p:grpSpPr>
          <a:xfrm>
            <a:off x="5942012" y="456084"/>
            <a:ext cx="5352889" cy="1182389"/>
            <a:chOff x="2440819" y="-252824"/>
            <a:chExt cx="5352889" cy="1182389"/>
          </a:xfrm>
        </p:grpSpPr>
        <p:sp>
          <p:nvSpPr>
            <p:cNvPr id="6" name="Rounded Rectangle 5"/>
            <p:cNvSpPr/>
            <p:nvPr/>
          </p:nvSpPr>
          <p:spPr>
            <a:xfrm>
              <a:off x="6007013" y="-252824"/>
              <a:ext cx="1786695" cy="903649"/>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lstStyle/>
            <a:p>
              <a:pPr algn="ctr">
                <a:defRPr/>
              </a:pPr>
              <a:r>
                <a:rPr lang="en-GB" sz="2400" dirty="0" smtClean="0">
                  <a:solidFill>
                    <a:prstClr val="white"/>
                  </a:solidFill>
                  <a:latin typeface="Segoe UI" pitchFamily="34" charset="0"/>
                  <a:ea typeface="Segoe UI" pitchFamily="34" charset="0"/>
                  <a:cs typeface="Segoe UI" pitchFamily="34" charset="0"/>
                </a:rPr>
                <a:t>Declarative Binding</a:t>
              </a:r>
              <a:endParaRPr lang="en-GB" sz="2400" dirty="0">
                <a:solidFill>
                  <a:prstClr val="white"/>
                </a:solidFill>
                <a:latin typeface="Segoe UI" pitchFamily="34" charset="0"/>
                <a:ea typeface="Segoe UI" pitchFamily="34" charset="0"/>
                <a:cs typeface="Segoe UI" pitchFamily="34" charset="0"/>
              </a:endParaRPr>
            </a:p>
          </p:txBody>
        </p:sp>
        <p:cxnSp>
          <p:nvCxnSpPr>
            <p:cNvPr id="7" name="Straight Arrow Connector 6"/>
            <p:cNvCxnSpPr>
              <a:stCxn id="6" idx="1"/>
            </p:cNvCxnSpPr>
            <p:nvPr/>
          </p:nvCxnSpPr>
          <p:spPr bwMode="auto">
            <a:xfrm flipH="1">
              <a:off x="2440819" y="199001"/>
              <a:ext cx="3566194" cy="730564"/>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sp>
        <p:nvSpPr>
          <p:cNvPr id="9" name="Text Placeholder 3"/>
          <p:cNvSpPr txBox="1">
            <a:spLocks/>
          </p:cNvSpPr>
          <p:nvPr/>
        </p:nvSpPr>
        <p:spPr>
          <a:xfrm>
            <a:off x="516644" y="2850333"/>
            <a:ext cx="11149012" cy="1526572"/>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err="1"/>
              <a:t>var</a:t>
            </a:r>
            <a:r>
              <a:rPr lang="en-US" sz="3200" dirty="0"/>
              <a:t> </a:t>
            </a:r>
            <a:r>
              <a:rPr lang="en-US" sz="3200" dirty="0" err="1"/>
              <a:t>myViewModel</a:t>
            </a:r>
            <a:r>
              <a:rPr lang="en-US" sz="3200" dirty="0"/>
              <a:t> = {</a:t>
            </a:r>
          </a:p>
          <a:p>
            <a:r>
              <a:rPr lang="en-US" sz="3200" dirty="0"/>
              <a:t>	</a:t>
            </a:r>
            <a:r>
              <a:rPr lang="en-US" sz="3200" dirty="0" err="1"/>
              <a:t>firstName</a:t>
            </a:r>
            <a:r>
              <a:rPr lang="en-US" sz="3200" dirty="0"/>
              <a:t>: </a:t>
            </a:r>
            <a:r>
              <a:rPr lang="en-US" sz="3200" b="1" dirty="0" err="1">
                <a:solidFill>
                  <a:schemeClr val="accent1"/>
                </a:solidFill>
              </a:rPr>
              <a:t>ko.observable</a:t>
            </a:r>
            <a:r>
              <a:rPr lang="en-US" sz="3200" dirty="0"/>
              <a:t>("John")</a:t>
            </a:r>
          </a:p>
          <a:p>
            <a:r>
              <a:rPr lang="en-US" sz="3200" dirty="0"/>
              <a:t>};</a:t>
            </a:r>
          </a:p>
        </p:txBody>
      </p:sp>
      <p:sp>
        <p:nvSpPr>
          <p:cNvPr id="10" name="Text Placeholder 3"/>
          <p:cNvSpPr txBox="1">
            <a:spLocks/>
          </p:cNvSpPr>
          <p:nvPr/>
        </p:nvSpPr>
        <p:spPr>
          <a:xfrm>
            <a:off x="516644" y="4916370"/>
            <a:ext cx="11149012" cy="443198"/>
          </a:xfrm>
          <a:prstGeom prst="rect">
            <a:avLst/>
          </a:prstGeom>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b="1" dirty="0" err="1">
                <a:solidFill>
                  <a:schemeClr val="accent1"/>
                </a:solidFill>
              </a:rPr>
              <a:t>ko.applyBindings</a:t>
            </a:r>
            <a:r>
              <a:rPr lang="en-US" sz="3200" dirty="0"/>
              <a:t>(</a:t>
            </a:r>
            <a:r>
              <a:rPr lang="en-US" sz="3200" dirty="0" err="1"/>
              <a:t>myViewModel</a:t>
            </a:r>
            <a:r>
              <a:rPr lang="en-US" sz="3200" dirty="0"/>
              <a:t>); </a:t>
            </a:r>
          </a:p>
        </p:txBody>
      </p:sp>
      <p:grpSp>
        <p:nvGrpSpPr>
          <p:cNvPr id="12" name="Group 11"/>
          <p:cNvGrpSpPr/>
          <p:nvPr/>
        </p:nvGrpSpPr>
        <p:grpSpPr>
          <a:xfrm>
            <a:off x="6900360" y="2209800"/>
            <a:ext cx="4394541" cy="1091288"/>
            <a:chOff x="3836901" y="25916"/>
            <a:chExt cx="4394541" cy="1091288"/>
          </a:xfrm>
        </p:grpSpPr>
        <p:sp>
          <p:nvSpPr>
            <p:cNvPr id="13" name="Rounded Rectangle 12"/>
            <p:cNvSpPr/>
            <p:nvPr/>
          </p:nvSpPr>
          <p:spPr>
            <a:xfrm>
              <a:off x="6444747" y="25916"/>
              <a:ext cx="1786695" cy="903649"/>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lstStyle/>
            <a:p>
              <a:pPr algn="ctr">
                <a:defRPr/>
              </a:pPr>
              <a:r>
                <a:rPr lang="en-GB" sz="2400" dirty="0" smtClean="0">
                  <a:solidFill>
                    <a:prstClr val="white"/>
                  </a:solidFill>
                  <a:latin typeface="Segoe UI" pitchFamily="34" charset="0"/>
                  <a:ea typeface="Segoe UI" pitchFamily="34" charset="0"/>
                  <a:cs typeface="Segoe UI" pitchFamily="34" charset="0"/>
                </a:rPr>
                <a:t>Create an Observable</a:t>
              </a:r>
              <a:endParaRPr lang="en-GB" sz="2400" dirty="0">
                <a:solidFill>
                  <a:prstClr val="white"/>
                </a:solidFill>
                <a:latin typeface="Segoe UI" pitchFamily="34" charset="0"/>
                <a:ea typeface="Segoe UI" pitchFamily="34" charset="0"/>
                <a:cs typeface="Segoe UI" pitchFamily="34" charset="0"/>
              </a:endParaRPr>
            </a:p>
          </p:txBody>
        </p:sp>
        <p:cxnSp>
          <p:nvCxnSpPr>
            <p:cNvPr id="14" name="Straight Arrow Connector 13"/>
            <p:cNvCxnSpPr>
              <a:stCxn id="13" idx="1"/>
            </p:cNvCxnSpPr>
            <p:nvPr/>
          </p:nvCxnSpPr>
          <p:spPr bwMode="auto">
            <a:xfrm flipH="1">
              <a:off x="3836901" y="477741"/>
              <a:ext cx="2607846" cy="63946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15" name="Group 14"/>
          <p:cNvGrpSpPr/>
          <p:nvPr/>
        </p:nvGrpSpPr>
        <p:grpSpPr>
          <a:xfrm>
            <a:off x="3579812" y="5410200"/>
            <a:ext cx="7715089" cy="1244164"/>
            <a:chOff x="1148910" y="137926"/>
            <a:chExt cx="7715089" cy="1244164"/>
          </a:xfrm>
        </p:grpSpPr>
        <p:sp>
          <p:nvSpPr>
            <p:cNvPr id="16" name="Rounded Rectangle 15"/>
            <p:cNvSpPr/>
            <p:nvPr/>
          </p:nvSpPr>
          <p:spPr>
            <a:xfrm>
              <a:off x="5773381" y="478441"/>
              <a:ext cx="3090618" cy="903649"/>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lstStyle/>
            <a:p>
              <a:pPr algn="ctr">
                <a:defRPr/>
              </a:pPr>
              <a:r>
                <a:rPr lang="en-GB" sz="2400" dirty="0" smtClean="0">
                  <a:solidFill>
                    <a:prstClr val="white"/>
                  </a:solidFill>
                  <a:latin typeface="Segoe UI" pitchFamily="34" charset="0"/>
                  <a:ea typeface="Segoe UI" pitchFamily="34" charset="0"/>
                  <a:cs typeface="Segoe UI" pitchFamily="34" charset="0"/>
                </a:rPr>
                <a:t>Bind the </a:t>
              </a:r>
              <a:r>
                <a:rPr lang="en-GB" sz="2400" dirty="0" err="1" smtClean="0">
                  <a:solidFill>
                    <a:prstClr val="white"/>
                  </a:solidFill>
                  <a:latin typeface="Segoe UI" pitchFamily="34" charset="0"/>
                  <a:ea typeface="Segoe UI" pitchFamily="34" charset="0"/>
                  <a:cs typeface="Segoe UI" pitchFamily="34" charset="0"/>
                </a:rPr>
                <a:t>ViewModel</a:t>
              </a:r>
              <a:r>
                <a:rPr lang="en-GB" sz="2400" dirty="0" smtClean="0">
                  <a:solidFill>
                    <a:prstClr val="white"/>
                  </a:solidFill>
                  <a:latin typeface="Segoe UI" pitchFamily="34" charset="0"/>
                  <a:ea typeface="Segoe UI" pitchFamily="34" charset="0"/>
                  <a:cs typeface="Segoe UI" pitchFamily="34" charset="0"/>
                </a:rPr>
                <a:t> to the View</a:t>
              </a:r>
              <a:endParaRPr lang="en-GB" sz="2400" dirty="0">
                <a:solidFill>
                  <a:prstClr val="white"/>
                </a:solidFill>
                <a:latin typeface="Segoe UI" pitchFamily="34" charset="0"/>
                <a:ea typeface="Segoe UI" pitchFamily="34" charset="0"/>
                <a:cs typeface="Segoe UI" pitchFamily="34" charset="0"/>
              </a:endParaRPr>
            </a:p>
          </p:txBody>
        </p:sp>
        <p:cxnSp>
          <p:nvCxnSpPr>
            <p:cNvPr id="17" name="Straight Arrow Connector 16"/>
            <p:cNvCxnSpPr>
              <a:stCxn id="16" idx="1"/>
            </p:cNvCxnSpPr>
            <p:nvPr/>
          </p:nvCxnSpPr>
          <p:spPr bwMode="auto">
            <a:xfrm flipH="1" flipV="1">
              <a:off x="1148910" y="137926"/>
              <a:ext cx="4624471" cy="79234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sp>
        <p:nvSpPr>
          <p:cNvPr id="24" name="Rectangle 23"/>
          <p:cNvSpPr/>
          <p:nvPr/>
        </p:nvSpPr>
        <p:spPr>
          <a:xfrm>
            <a:off x="150812" y="6285032"/>
            <a:ext cx="3659976" cy="369332"/>
          </a:xfrm>
          <a:prstGeom prst="rect">
            <a:avLst/>
          </a:prstGeom>
        </p:spPr>
        <p:txBody>
          <a:bodyPr wrap="none">
            <a:spAutoFit/>
          </a:bodyPr>
          <a:lstStyle/>
          <a:p>
            <a:r>
              <a:rPr lang="en-US" dirty="0">
                <a:hlinkClick r:id="rId2"/>
              </a:rPr>
              <a:t>http://jsfiddle.net/johnpapa/BEzJc/</a:t>
            </a:r>
            <a:endParaRPr lang="en-US" dirty="0"/>
          </a:p>
        </p:txBody>
      </p:sp>
    </p:spTree>
    <p:extLst>
      <p:ext uri="{BB962C8B-B14F-4D97-AF65-F5344CB8AC3E}">
        <p14:creationId xmlns:p14="http://schemas.microsoft.com/office/powerpoint/2010/main" val="1798322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Data Binding</a:t>
            </a:r>
            <a:endParaRPr lang="en-US" dirty="0"/>
          </a:p>
        </p:txBody>
      </p:sp>
      <p:sp>
        <p:nvSpPr>
          <p:cNvPr id="5" name="Text Placeholder 4"/>
          <p:cNvSpPr>
            <a:spLocks noGrp="1"/>
          </p:cNvSpPr>
          <p:nvPr>
            <p:ph type="body" sz="quarter" idx="10"/>
          </p:nvPr>
        </p:nvSpPr>
        <p:spPr/>
        <p:txBody>
          <a:bodyPr/>
          <a:lstStyle/>
          <a:p>
            <a:r>
              <a:rPr lang="en-US" dirty="0" smtClean="0"/>
              <a:t>Manual push </a:t>
            </a:r>
          </a:p>
          <a:p>
            <a:pPr lvl="1"/>
            <a:r>
              <a:rPr lang="en-US" dirty="0" smtClean="0"/>
              <a:t>from source object to target elements</a:t>
            </a:r>
          </a:p>
          <a:p>
            <a:r>
              <a:rPr lang="en-US" dirty="0" smtClean="0"/>
              <a:t>Manual pull</a:t>
            </a:r>
          </a:p>
          <a:p>
            <a:pPr lvl="1"/>
            <a:r>
              <a:rPr lang="en-US" dirty="0" smtClean="0"/>
              <a:t>From target elements to source object</a:t>
            </a:r>
          </a:p>
          <a:p>
            <a:r>
              <a:rPr lang="en-US" dirty="0" err="1" smtClean="0"/>
              <a:t>jQuery</a:t>
            </a:r>
            <a:r>
              <a:rPr lang="en-US" dirty="0" smtClean="0"/>
              <a:t> can assist</a:t>
            </a:r>
          </a:p>
          <a:p>
            <a:pPr lvl="1"/>
            <a:r>
              <a:rPr lang="en-US" dirty="0" smtClean="0"/>
              <a:t>Simplify code, but code still required</a:t>
            </a:r>
          </a:p>
          <a:p>
            <a:r>
              <a:rPr lang="en-US" dirty="0" smtClean="0"/>
              <a:t>What about “Data Binding” Notifications?</a:t>
            </a:r>
          </a:p>
          <a:p>
            <a:pPr lvl="1"/>
            <a:r>
              <a:rPr lang="en-US" dirty="0" smtClean="0"/>
              <a:t>When do you push, when do you pull?</a:t>
            </a:r>
          </a:p>
          <a:p>
            <a:pPr lvl="1"/>
            <a:r>
              <a:rPr lang="en-US" dirty="0" smtClean="0"/>
              <a:t>Not true data binding</a:t>
            </a:r>
          </a:p>
          <a:p>
            <a:endParaRPr lang="en-US" dirty="0"/>
          </a:p>
          <a:p>
            <a:endParaRPr lang="en-US" dirty="0" smtClean="0"/>
          </a:p>
        </p:txBody>
      </p:sp>
    </p:spTree>
    <p:extLst>
      <p:ext uri="{BB962C8B-B14F-4D97-AF65-F5344CB8AC3E}">
        <p14:creationId xmlns:p14="http://schemas.microsoft.com/office/powerpoint/2010/main" val="4047931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Manual Push via </a:t>
            </a:r>
            <a:r>
              <a:rPr lang="en-US" dirty="0" err="1"/>
              <a:t>jQuery</a:t>
            </a:r>
            <a:endParaRPr lang="en-US" dirty="0"/>
          </a:p>
        </p:txBody>
      </p:sp>
      <p:sp>
        <p:nvSpPr>
          <p:cNvPr id="4" name="Text Placeholder 3"/>
          <p:cNvSpPr>
            <a:spLocks noGrp="1"/>
          </p:cNvSpPr>
          <p:nvPr>
            <p:ph type="body" sz="quarter" idx="10"/>
          </p:nvPr>
        </p:nvSpPr>
        <p:spPr>
          <a:xfrm>
            <a:off x="519114" y="1219200"/>
            <a:ext cx="11149012" cy="1219200"/>
          </a:xfrm>
          <a:ln w="38100">
            <a:solidFill>
              <a:schemeClr val="accent1"/>
            </a:solidFill>
          </a:ln>
        </p:spPr>
        <p:txBody>
          <a:bodyPr/>
          <a:lstStyle/>
          <a:p>
            <a:r>
              <a:rPr lang="en-US" sz="2800" dirty="0"/>
              <a:t>&lt;span&gt;Guitar model:&lt;/span&gt;&lt;input id="</a:t>
            </a:r>
            <a:r>
              <a:rPr lang="en-US" sz="2800" dirty="0" err="1"/>
              <a:t>guitarModel</a:t>
            </a:r>
            <a:r>
              <a:rPr lang="en-US" sz="2800" dirty="0"/>
              <a:t>" /&gt;</a:t>
            </a:r>
          </a:p>
          <a:p>
            <a:r>
              <a:rPr lang="en-US" sz="2800" dirty="0"/>
              <a:t>&lt;span&gt;Sales price:&lt;/span&gt;&lt;input id="</a:t>
            </a:r>
            <a:r>
              <a:rPr lang="en-US" sz="2800" dirty="0" err="1"/>
              <a:t>guitarSalesPrice</a:t>
            </a:r>
            <a:r>
              <a:rPr lang="en-US" sz="2800" dirty="0"/>
              <a:t>" /&gt; </a:t>
            </a:r>
          </a:p>
        </p:txBody>
      </p:sp>
      <p:sp>
        <p:nvSpPr>
          <p:cNvPr id="9" name="Text Placeholder 3"/>
          <p:cNvSpPr txBox="1">
            <a:spLocks/>
          </p:cNvSpPr>
          <p:nvPr/>
        </p:nvSpPr>
        <p:spPr>
          <a:xfrm>
            <a:off x="516644" y="2850333"/>
            <a:ext cx="11149012" cy="1335750"/>
          </a:xfrm>
          <a:prstGeom prst="rect">
            <a:avLst/>
          </a:prstGeom>
          <a:ln w="38100">
            <a:solidFill>
              <a:schemeClr val="accent1"/>
            </a:solidFill>
          </a:ln>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err="1"/>
              <a:t>var</a:t>
            </a:r>
            <a:r>
              <a:rPr lang="en-US" sz="2800" dirty="0"/>
              <a:t> product = {</a:t>
            </a:r>
          </a:p>
          <a:p>
            <a:r>
              <a:rPr lang="en-US" sz="2800" dirty="0"/>
              <a:t>	id: 1001, model: "Taylor 314ce", </a:t>
            </a:r>
            <a:r>
              <a:rPr lang="en-US" sz="2800" dirty="0" err="1"/>
              <a:t>salePrice</a:t>
            </a:r>
            <a:r>
              <a:rPr lang="en-US" sz="2800" dirty="0"/>
              <a:t>: 1199.95</a:t>
            </a:r>
          </a:p>
          <a:p>
            <a:r>
              <a:rPr lang="en-US" sz="2800" dirty="0"/>
              <a:t>}; </a:t>
            </a:r>
          </a:p>
        </p:txBody>
      </p:sp>
      <p:sp>
        <p:nvSpPr>
          <p:cNvPr id="10" name="Text Placeholder 3"/>
          <p:cNvSpPr txBox="1">
            <a:spLocks/>
          </p:cNvSpPr>
          <p:nvPr/>
        </p:nvSpPr>
        <p:spPr>
          <a:xfrm>
            <a:off x="516644" y="4916370"/>
            <a:ext cx="11149012" cy="861774"/>
          </a:xfrm>
          <a:prstGeom prst="rect">
            <a:avLst/>
          </a:prstGeom>
          <a:ln w="38100">
            <a:solidFill>
              <a:schemeClr val="accent1"/>
            </a:solidFill>
          </a:ln>
        </p:spPr>
        <p:txBody>
          <a:bodyPr vert="horz" wrap="square" lIns="0" tIns="0" rIns="0" bIns="0" rtlCol="0">
            <a:spAutoFit/>
          </a:bodyPr>
          <a:lst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a:t>
            </a:r>
            <a:r>
              <a:rPr lang="en-US" sz="2800" dirty="0" err="1"/>
              <a:t>guitarModel</a:t>
            </a:r>
            <a:r>
              <a:rPr lang="en-US" sz="2800" dirty="0"/>
              <a:t>").</a:t>
            </a:r>
            <a:r>
              <a:rPr lang="en-US" sz="2800" dirty="0" err="1"/>
              <a:t>val</a:t>
            </a:r>
            <a:r>
              <a:rPr lang="en-US" sz="2800" dirty="0"/>
              <a:t>(</a:t>
            </a:r>
            <a:r>
              <a:rPr lang="en-US" sz="2800" dirty="0" err="1"/>
              <a:t>product.model</a:t>
            </a:r>
            <a:r>
              <a:rPr lang="en-US" sz="2800" dirty="0"/>
              <a:t>);             </a:t>
            </a:r>
          </a:p>
          <a:p>
            <a:r>
              <a:rPr lang="en-US" sz="2800" dirty="0"/>
              <a:t>$("#</a:t>
            </a:r>
            <a:r>
              <a:rPr lang="en-US" sz="2800" dirty="0" err="1"/>
              <a:t>guitarSalesPrice</a:t>
            </a:r>
            <a:r>
              <a:rPr lang="en-US" sz="2800" dirty="0"/>
              <a:t>").</a:t>
            </a:r>
            <a:r>
              <a:rPr lang="en-US" sz="2800" dirty="0" err="1"/>
              <a:t>val</a:t>
            </a:r>
            <a:r>
              <a:rPr lang="en-US" sz="2800" dirty="0"/>
              <a:t>(</a:t>
            </a:r>
            <a:r>
              <a:rPr lang="en-US" sz="2800" dirty="0" err="1"/>
              <a:t>product.salePrice</a:t>
            </a:r>
            <a:r>
              <a:rPr lang="en-US" sz="2800" dirty="0"/>
              <a:t>); </a:t>
            </a:r>
          </a:p>
        </p:txBody>
      </p:sp>
      <p:grpSp>
        <p:nvGrpSpPr>
          <p:cNvPr id="18" name="Group 17"/>
          <p:cNvGrpSpPr/>
          <p:nvPr/>
        </p:nvGrpSpPr>
        <p:grpSpPr>
          <a:xfrm>
            <a:off x="3611854" y="2649741"/>
            <a:ext cx="4483198" cy="522650"/>
            <a:chOff x="1682243" y="84856"/>
            <a:chExt cx="3363274" cy="522650"/>
          </a:xfrm>
        </p:grpSpPr>
        <p:sp>
          <p:nvSpPr>
            <p:cNvPr id="19" name="Rounded Rectangle 18"/>
            <p:cNvSpPr/>
            <p:nvPr/>
          </p:nvSpPr>
          <p:spPr>
            <a:xfrm>
              <a:off x="3258822" y="84856"/>
              <a:ext cx="1786695" cy="522650"/>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lstStyle/>
            <a:p>
              <a:pPr algn="ctr">
                <a:defRPr/>
              </a:pPr>
              <a:r>
                <a:rPr lang="en-GB" sz="2400" dirty="0" smtClean="0">
                  <a:solidFill>
                    <a:prstClr val="white"/>
                  </a:solidFill>
                  <a:latin typeface="Segoe UI" pitchFamily="34" charset="0"/>
                  <a:ea typeface="Segoe UI" pitchFamily="34" charset="0"/>
                  <a:cs typeface="Segoe UI" pitchFamily="34" charset="0"/>
                </a:rPr>
                <a:t>Source object</a:t>
              </a:r>
              <a:endParaRPr lang="en-GB" sz="2400" dirty="0">
                <a:solidFill>
                  <a:prstClr val="white"/>
                </a:solidFill>
                <a:latin typeface="Segoe UI" pitchFamily="34" charset="0"/>
                <a:ea typeface="Segoe UI" pitchFamily="34" charset="0"/>
                <a:cs typeface="Segoe UI" pitchFamily="34" charset="0"/>
              </a:endParaRPr>
            </a:p>
          </p:txBody>
        </p:sp>
        <p:cxnSp>
          <p:nvCxnSpPr>
            <p:cNvPr id="20" name="Straight Arrow Connector 19"/>
            <p:cNvCxnSpPr>
              <a:stCxn id="19" idx="1"/>
            </p:cNvCxnSpPr>
            <p:nvPr/>
          </p:nvCxnSpPr>
          <p:spPr bwMode="auto">
            <a:xfrm flipH="1">
              <a:off x="1682243" y="346181"/>
              <a:ext cx="1576579" cy="12146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grpSp>
        <p:nvGrpSpPr>
          <p:cNvPr id="21" name="Group 20"/>
          <p:cNvGrpSpPr/>
          <p:nvPr/>
        </p:nvGrpSpPr>
        <p:grpSpPr>
          <a:xfrm>
            <a:off x="3741565" y="5902080"/>
            <a:ext cx="6162847" cy="568082"/>
            <a:chOff x="2150179" y="-98642"/>
            <a:chExt cx="4033747" cy="568082"/>
          </a:xfrm>
        </p:grpSpPr>
        <p:sp>
          <p:nvSpPr>
            <p:cNvPr id="22" name="Rounded Rectangle 21"/>
            <p:cNvSpPr/>
            <p:nvPr/>
          </p:nvSpPr>
          <p:spPr>
            <a:xfrm>
              <a:off x="3593126" y="-57122"/>
              <a:ext cx="2590800" cy="526562"/>
            </a:xfrm>
            <a:prstGeom prst="roundRect">
              <a:avLst>
                <a:gd name="adj" fmla="val 8070"/>
              </a:avLst>
            </a:prstGeom>
          </p:spPr>
          <p:style>
            <a:lnRef idx="0">
              <a:schemeClr val="accent1"/>
            </a:lnRef>
            <a:fillRef idx="3">
              <a:schemeClr val="accent1"/>
            </a:fillRef>
            <a:effectRef idx="3">
              <a:schemeClr val="accent1"/>
            </a:effectRef>
            <a:fontRef idx="minor">
              <a:schemeClr val="lt1"/>
            </a:fontRef>
          </p:style>
          <p:txBody>
            <a:bodyPr/>
            <a:lstStyle/>
            <a:p>
              <a:pPr algn="ctr">
                <a:defRPr/>
              </a:pPr>
              <a:r>
                <a:rPr lang="en-GB" sz="2400" dirty="0" smtClean="0">
                  <a:solidFill>
                    <a:prstClr val="white"/>
                  </a:solidFill>
                  <a:latin typeface="Segoe UI" pitchFamily="34" charset="0"/>
                  <a:ea typeface="Segoe UI" pitchFamily="34" charset="0"/>
                  <a:cs typeface="Segoe UI" pitchFamily="34" charset="0"/>
                </a:rPr>
                <a:t>Push from Source to Target</a:t>
              </a:r>
              <a:endParaRPr lang="en-GB" sz="2400" dirty="0">
                <a:solidFill>
                  <a:prstClr val="white"/>
                </a:solidFill>
                <a:latin typeface="Segoe UI" pitchFamily="34" charset="0"/>
                <a:ea typeface="Segoe UI" pitchFamily="34" charset="0"/>
                <a:cs typeface="Segoe UI" pitchFamily="34" charset="0"/>
              </a:endParaRPr>
            </a:p>
          </p:txBody>
        </p:sp>
        <p:cxnSp>
          <p:nvCxnSpPr>
            <p:cNvPr id="23" name="Straight Arrow Connector 22"/>
            <p:cNvCxnSpPr>
              <a:stCxn id="22" idx="1"/>
            </p:cNvCxnSpPr>
            <p:nvPr/>
          </p:nvCxnSpPr>
          <p:spPr bwMode="auto">
            <a:xfrm flipH="1" flipV="1">
              <a:off x="2150179" y="-98642"/>
              <a:ext cx="1442947" cy="304801"/>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36132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2" name="Title 1"/>
          <p:cNvSpPr>
            <a:spLocks noGrp="1"/>
          </p:cNvSpPr>
          <p:nvPr>
            <p:ph type="ctrTitle"/>
          </p:nvPr>
        </p:nvSpPr>
        <p:spPr/>
        <p:txBody>
          <a:bodyPr/>
          <a:lstStyle/>
          <a:p>
            <a:r>
              <a:rPr lang="en-US" dirty="0" smtClean="0"/>
              <a:t>With and Without Knockout</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519112" y="1447799"/>
            <a:ext cx="11149013" cy="3693319"/>
          </a:xfrm>
        </p:spPr>
        <p:txBody>
          <a:bodyPr/>
          <a:lstStyle/>
          <a:p>
            <a:r>
              <a:rPr lang="en-US" dirty="0">
                <a:solidFill>
                  <a:schemeClr val="tx1"/>
                </a:solidFill>
              </a:rPr>
              <a:t>With and Without Knockout</a:t>
            </a:r>
          </a:p>
          <a:p>
            <a:r>
              <a:rPr lang="en-US" dirty="0">
                <a:solidFill>
                  <a:schemeClr val="accent6"/>
                </a:solidFill>
              </a:rPr>
              <a:t>Observable</a:t>
            </a:r>
          </a:p>
          <a:p>
            <a:r>
              <a:rPr lang="en-US" dirty="0"/>
              <a:t>Computed</a:t>
            </a:r>
          </a:p>
          <a:p>
            <a:r>
              <a:rPr lang="en-US" dirty="0" err="1"/>
              <a:t>ObservableArray</a:t>
            </a:r>
            <a:endParaRPr lang="en-US" dirty="0"/>
          </a:p>
          <a:p>
            <a:r>
              <a:rPr lang="en-US" dirty="0"/>
              <a:t>Built In Bindings</a:t>
            </a:r>
          </a:p>
          <a:p>
            <a:r>
              <a:rPr lang="en-US" dirty="0"/>
              <a:t>Templates</a:t>
            </a:r>
          </a:p>
          <a:p>
            <a:r>
              <a:rPr lang="en-US" dirty="0"/>
              <a:t>Custom Binding </a:t>
            </a:r>
            <a:r>
              <a:rPr lang="en-US" dirty="0" smtClean="0"/>
              <a:t>Handlers</a:t>
            </a:r>
            <a:endParaRPr lang="en-US" dirty="0"/>
          </a:p>
        </p:txBody>
      </p:sp>
    </p:spTree>
    <p:extLst>
      <p:ext uri="{BB962C8B-B14F-4D97-AF65-F5344CB8AC3E}">
        <p14:creationId xmlns:p14="http://schemas.microsoft.com/office/powerpoint/2010/main" val="21843930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John Papa</External_x0020_Speaker>
    <Session_x0020_Code xmlns="2295e2e7-0eeb-498e-8716-217bb2ee6ee3">DEV361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8b529f77-48ab-4581-b468-93f09345b8aa"/>
    <ds:schemaRef ds:uri="http://purl.org/dc/elements/1.1/"/>
    <ds:schemaRef ds:uri="http://purl.org/dc/terms/"/>
    <ds:schemaRef ds:uri="http://www.w3.org/XML/1998/namespace"/>
    <ds:schemaRef ds:uri="http://purl.org/dc/dcmitype/"/>
    <ds:schemaRef ds:uri="http://schemas.microsoft.com/office/2006/metadata/properties"/>
    <ds:schemaRef ds:uri="http://schemas.microsoft.com/office/2006/documentManagement/types"/>
    <ds:schemaRef ds:uri="2295e2e7-0eeb-498e-8716-217bb2ee6ee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301</TotalTime>
  <Words>2023</Words>
  <Application>Microsoft Office PowerPoint</Application>
  <PresentationFormat>Custom</PresentationFormat>
  <Paragraphs>424</Paragraphs>
  <Slides>45</Slides>
  <Notes>22</Notes>
  <HiddenSlides>1</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TechEd_2012_Template_16x9</vt:lpstr>
      <vt:lpstr>White with Consolas font for code slides</vt:lpstr>
      <vt:lpstr>Building HTML and JavaScript Apps with KnockoutJS and MVVM</vt:lpstr>
      <vt:lpstr>Agenda</vt:lpstr>
      <vt:lpstr>JavaScript Development</vt:lpstr>
      <vt:lpstr>What is Knockout.js ?</vt:lpstr>
      <vt:lpstr>Knockout in 3 Steps</vt:lpstr>
      <vt:lpstr>Without Data Binding</vt:lpstr>
      <vt:lpstr>Manual Push via jQuery</vt:lpstr>
      <vt:lpstr>With and Without Knockout</vt:lpstr>
      <vt:lpstr>Agenda</vt:lpstr>
      <vt:lpstr>Knockout’s Observables</vt:lpstr>
      <vt:lpstr>2 Way Binding</vt:lpstr>
      <vt:lpstr>Observables</vt:lpstr>
      <vt:lpstr>Agenda</vt:lpstr>
      <vt:lpstr>Computed Members</vt:lpstr>
      <vt:lpstr>Defining a Computed </vt:lpstr>
      <vt:lpstr>Computed</vt:lpstr>
      <vt:lpstr>Agenda</vt:lpstr>
      <vt:lpstr>ObservableArray</vt:lpstr>
      <vt:lpstr>Working with observableArray</vt:lpstr>
      <vt:lpstr>ObservableArray</vt:lpstr>
      <vt:lpstr>Agenda</vt:lpstr>
      <vt:lpstr>Built In Bindings</vt:lpstr>
      <vt:lpstr>Browsing the Built In Bindings</vt:lpstr>
      <vt:lpstr>Built In Bindings</vt:lpstr>
      <vt:lpstr>Agenda</vt:lpstr>
      <vt:lpstr>Control of Flow </vt:lpstr>
      <vt:lpstr>Control of Flow with a Template </vt:lpstr>
      <vt:lpstr>Conditionals</vt:lpstr>
      <vt:lpstr>Changing Context </vt:lpstr>
      <vt:lpstr>Control of Flow and Templates</vt:lpstr>
      <vt:lpstr>Containerless Flow</vt:lpstr>
      <vt:lpstr>Templates</vt:lpstr>
      <vt:lpstr>Agenda</vt:lpstr>
      <vt:lpstr>What Are Custom Binding Handlers?</vt:lpstr>
      <vt:lpstr>Creating a Binding Handler</vt:lpstr>
      <vt:lpstr>Common Parameters</vt:lpstr>
      <vt:lpstr>Custom Binding Handlers</vt:lpstr>
      <vt:lpstr>Recap</vt:lpstr>
      <vt:lpstr>Related Content</vt:lpstr>
      <vt:lpstr>DEV 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HTML and JavaScript Apps with KnockoutJS and MVVM</dc:title>
  <dc:subject>TechEd 2012</dc:subject>
  <dc:creator>John</dc:creator>
  <cp:keywords>TechEd 2012</cp:keywords>
  <dc:description>Template: Jordan Cayabyab, Artitudes Design
Formatting:
Event Date: June 11-14, 2012
Event Location: Orlando, FL
Audience Type: IT Pros, Developers</dc:description>
  <cp:lastModifiedBy>Shows</cp:lastModifiedBy>
  <cp:revision>78</cp:revision>
  <cp:lastPrinted>2010-05-11T05:02:34Z</cp:lastPrinted>
  <dcterms:created xsi:type="dcterms:W3CDTF">2012-04-10T12:49:32Z</dcterms:created>
  <dcterms:modified xsi:type="dcterms:W3CDTF">2012-06-12T20:43:57Z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